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slideLayouts/slideLayout15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9" r:id="rId4"/>
    <p:sldMasterId id="2147484142" r:id="rId5"/>
    <p:sldMasterId id="2147484157" r:id="rId6"/>
    <p:sldMasterId id="2147484198" r:id="rId7"/>
    <p:sldMasterId id="2147484236" r:id="rId8"/>
    <p:sldMasterId id="2147484336" r:id="rId9"/>
    <p:sldMasterId id="2147484353" r:id="rId10"/>
    <p:sldMasterId id="2147484380" r:id="rId11"/>
    <p:sldMasterId id="2147484408" r:id="rId12"/>
    <p:sldMasterId id="2147484426" r:id="rId13"/>
    <p:sldMasterId id="2147484508" r:id="rId14"/>
    <p:sldMasterId id="2147484524" r:id="rId15"/>
    <p:sldMasterId id="2147484594" r:id="rId16"/>
  </p:sldMasterIdLst>
  <p:notesMasterIdLst>
    <p:notesMasterId r:id="rId77"/>
  </p:notesMasterIdLst>
  <p:handoutMasterIdLst>
    <p:handoutMasterId r:id="rId78"/>
  </p:handoutMasterIdLst>
  <p:sldIdLst>
    <p:sldId id="346" r:id="rId17"/>
    <p:sldId id="2147471232" r:id="rId18"/>
    <p:sldId id="1250" r:id="rId19"/>
    <p:sldId id="2147471239" r:id="rId20"/>
    <p:sldId id="2135715162" r:id="rId21"/>
    <p:sldId id="275" r:id="rId22"/>
    <p:sldId id="2776" r:id="rId23"/>
    <p:sldId id="7000" r:id="rId24"/>
    <p:sldId id="2147483615" r:id="rId25"/>
    <p:sldId id="520" r:id="rId26"/>
    <p:sldId id="2147483454" r:id="rId27"/>
    <p:sldId id="2147480425" r:id="rId28"/>
    <p:sldId id="2147483616" r:id="rId29"/>
    <p:sldId id="2147483617" r:id="rId30"/>
    <p:sldId id="2147483455" r:id="rId31"/>
    <p:sldId id="2147471070" r:id="rId32"/>
    <p:sldId id="2147471233" r:id="rId33"/>
    <p:sldId id="2135715454" r:id="rId34"/>
    <p:sldId id="2147471240" r:id="rId35"/>
    <p:sldId id="1383" r:id="rId36"/>
    <p:sldId id="2147471064" r:id="rId37"/>
    <p:sldId id="1368" r:id="rId38"/>
    <p:sldId id="2147483450" r:id="rId39"/>
    <p:sldId id="2147483451" r:id="rId40"/>
    <p:sldId id="2147483622" r:id="rId41"/>
    <p:sldId id="287" r:id="rId42"/>
    <p:sldId id="4026" r:id="rId43"/>
    <p:sldId id="2147474546" r:id="rId44"/>
    <p:sldId id="261" r:id="rId45"/>
    <p:sldId id="267" r:id="rId46"/>
    <p:sldId id="2147483620" r:id="rId47"/>
    <p:sldId id="2147474558" r:id="rId48"/>
    <p:sldId id="2147471241" r:id="rId49"/>
    <p:sldId id="2147471258" r:id="rId50"/>
    <p:sldId id="2147471263" r:id="rId51"/>
    <p:sldId id="2147471264" r:id="rId52"/>
    <p:sldId id="2147471242" r:id="rId53"/>
    <p:sldId id="2147471402" r:id="rId54"/>
    <p:sldId id="2147483621" r:id="rId55"/>
    <p:sldId id="2147471235" r:id="rId56"/>
    <p:sldId id="2135715133" r:id="rId57"/>
    <p:sldId id="1119" r:id="rId58"/>
    <p:sldId id="3320" r:id="rId59"/>
    <p:sldId id="2147471243" r:id="rId60"/>
    <p:sldId id="2147471246" r:id="rId61"/>
    <p:sldId id="2147471244" r:id="rId62"/>
    <p:sldId id="2147471245" r:id="rId63"/>
    <p:sldId id="4178" r:id="rId64"/>
    <p:sldId id="2147483619" r:id="rId65"/>
    <p:sldId id="2147471058" r:id="rId66"/>
    <p:sldId id="2145706431" r:id="rId67"/>
    <p:sldId id="2145706433" r:id="rId68"/>
    <p:sldId id="2145706434" r:id="rId69"/>
    <p:sldId id="2134959876" r:id="rId70"/>
    <p:sldId id="2134959877" r:id="rId71"/>
    <p:sldId id="2134959878" r:id="rId72"/>
    <p:sldId id="333" r:id="rId73"/>
    <p:sldId id="2147483605" r:id="rId74"/>
    <p:sldId id="2147471074" r:id="rId75"/>
    <p:sldId id="2147483623" r:id="rId76"/>
  </p:sldIdLst>
  <p:sldSz cx="14630400" cy="8229600"/>
  <p:notesSz cx="7053263" cy="9309100"/>
  <p:custDataLst>
    <p:tags r:id="rId79"/>
  </p:custDataLst>
  <p:defaultTextStyle>
    <a:defPPr>
      <a:defRPr lang="en-US"/>
    </a:defPPr>
    <a:lvl1pPr marL="0" algn="l" defTabSz="1097280" rtl="0" eaLnBrk="1" latinLnBrk="0" hangingPunct="1">
      <a:defRPr sz="2200" kern="1200">
        <a:solidFill>
          <a:schemeClr val="tx1"/>
        </a:solidFill>
        <a:latin typeface="+mn-lt"/>
        <a:ea typeface="+mn-ea"/>
        <a:cs typeface="+mn-cs"/>
      </a:defRPr>
    </a:lvl1pPr>
    <a:lvl2pPr marL="548640" algn="l" defTabSz="1097280" rtl="0" eaLnBrk="1" latinLnBrk="0" hangingPunct="1">
      <a:defRPr sz="2200" kern="1200">
        <a:solidFill>
          <a:schemeClr val="tx1"/>
        </a:solidFill>
        <a:latin typeface="+mn-lt"/>
        <a:ea typeface="+mn-ea"/>
        <a:cs typeface="+mn-cs"/>
      </a:defRPr>
    </a:lvl2pPr>
    <a:lvl3pPr marL="1097280" algn="l" defTabSz="1097280" rtl="0" eaLnBrk="1" latinLnBrk="0" hangingPunct="1">
      <a:defRPr sz="2200" kern="1200">
        <a:solidFill>
          <a:schemeClr val="tx1"/>
        </a:solidFill>
        <a:latin typeface="+mn-lt"/>
        <a:ea typeface="+mn-ea"/>
        <a:cs typeface="+mn-cs"/>
      </a:defRPr>
    </a:lvl3pPr>
    <a:lvl4pPr marL="1645920" algn="l" defTabSz="1097280" rtl="0" eaLnBrk="1" latinLnBrk="0" hangingPunct="1">
      <a:defRPr sz="2200" kern="1200">
        <a:solidFill>
          <a:schemeClr val="tx1"/>
        </a:solidFill>
        <a:latin typeface="+mn-lt"/>
        <a:ea typeface="+mn-ea"/>
        <a:cs typeface="+mn-cs"/>
      </a:defRPr>
    </a:lvl4pPr>
    <a:lvl5pPr marL="2194560" algn="l" defTabSz="1097280" rtl="0" eaLnBrk="1" latinLnBrk="0" hangingPunct="1">
      <a:defRPr sz="2200" kern="1200">
        <a:solidFill>
          <a:schemeClr val="tx1"/>
        </a:solidFill>
        <a:latin typeface="+mn-lt"/>
        <a:ea typeface="+mn-ea"/>
        <a:cs typeface="+mn-cs"/>
      </a:defRPr>
    </a:lvl5pPr>
    <a:lvl6pPr marL="2743200" algn="l" defTabSz="1097280" rtl="0" eaLnBrk="1" latinLnBrk="0" hangingPunct="1">
      <a:defRPr sz="2200" kern="1200">
        <a:solidFill>
          <a:schemeClr val="tx1"/>
        </a:solidFill>
        <a:latin typeface="+mn-lt"/>
        <a:ea typeface="+mn-ea"/>
        <a:cs typeface="+mn-cs"/>
      </a:defRPr>
    </a:lvl6pPr>
    <a:lvl7pPr marL="3291840" algn="l" defTabSz="1097280" rtl="0" eaLnBrk="1" latinLnBrk="0" hangingPunct="1">
      <a:defRPr sz="2200" kern="1200">
        <a:solidFill>
          <a:schemeClr val="tx1"/>
        </a:solidFill>
        <a:latin typeface="+mn-lt"/>
        <a:ea typeface="+mn-ea"/>
        <a:cs typeface="+mn-cs"/>
      </a:defRPr>
    </a:lvl7pPr>
    <a:lvl8pPr marL="3840480" algn="l" defTabSz="1097280" rtl="0" eaLnBrk="1" latinLnBrk="0" hangingPunct="1">
      <a:defRPr sz="2200" kern="1200">
        <a:solidFill>
          <a:schemeClr val="tx1"/>
        </a:solidFill>
        <a:latin typeface="+mn-lt"/>
        <a:ea typeface="+mn-ea"/>
        <a:cs typeface="+mn-cs"/>
      </a:defRPr>
    </a:lvl8pPr>
    <a:lvl9pPr marL="4389120" algn="l" defTabSz="1097280"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587F63-ADAD-11F3-2137-AA6DF19F5E54}" name="Daisy Doan" initials="DD" userId="S::daisy.doan@ncoda.org::9a367dd9-1f41-4d3a-80c2-49cab1c1e9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0A00"/>
    <a:srgbClr val="0000FF"/>
    <a:srgbClr val="9900CC"/>
    <a:srgbClr val="C103AA"/>
    <a:srgbClr val="0070C0"/>
    <a:srgbClr val="336699"/>
    <a:srgbClr val="9933FF"/>
    <a:srgbClr val="CC00CC"/>
    <a:srgbClr val="008E4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88A51D-9929-44DD-833B-769B89D12653}" v="34" dt="2025-11-07T13:48:53.65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92" autoAdjust="0"/>
    <p:restoredTop sz="95288" autoAdjust="0"/>
  </p:normalViewPr>
  <p:slideViewPr>
    <p:cSldViewPr snapToGrid="0">
      <p:cViewPr varScale="1">
        <p:scale>
          <a:sx n="64" d="100"/>
          <a:sy n="64" d="100"/>
        </p:scale>
        <p:origin x="542" y="278"/>
      </p:cViewPr>
      <p:guideLst>
        <p:guide orient="horz" pos="2592"/>
        <p:guide pos="4608"/>
      </p:guideLst>
    </p:cSldViewPr>
  </p:slideViewPr>
  <p:outlineViewPr>
    <p:cViewPr>
      <p:scale>
        <a:sx n="33" d="100"/>
        <a:sy n="33" d="100"/>
      </p:scale>
      <p:origin x="0" y="-5888"/>
    </p:cViewPr>
  </p:outlineViewPr>
  <p:notesTextViewPr>
    <p:cViewPr>
      <p:scale>
        <a:sx n="1" d="1"/>
        <a:sy n="1" d="1"/>
      </p:scale>
      <p:origin x="0" y="0"/>
    </p:cViewPr>
  </p:notesTextViewPr>
  <p:sorterViewPr>
    <p:cViewPr varScale="1">
      <p:scale>
        <a:sx n="190" d="100"/>
        <a:sy n="1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microsoft.com/office/2016/11/relationships/changesInfo" Target="changesInfos/changesInfo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tags" Target="tags/tag1.xml"/><Relationship Id="rId5" Type="http://schemas.openxmlformats.org/officeDocument/2006/relationships/slideMaster" Target="slideMasters/slideMaster2.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handoutMaster" Target="handoutMasters/handoutMaster1.xml"/><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7" Type="http://schemas.openxmlformats.org/officeDocument/2006/relationships/slideMaster" Target="slideMasters/slideMaster4.xml"/><Relationship Id="rId71" Type="http://schemas.openxmlformats.org/officeDocument/2006/relationships/slide" Target="slides/slide55.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61" Type="http://schemas.openxmlformats.org/officeDocument/2006/relationships/slide" Target="slides/slide45.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Peck" userId="904e0207acc3a1a6" providerId="LiveId" clId="{9603E2BD-8268-4A33-978C-48C504CB5CBC}"/>
    <pc:docChg chg="undo redo custSel modSld addMainMaster delMainMaster">
      <pc:chgData name="Susan Peck" userId="904e0207acc3a1a6" providerId="LiveId" clId="{9603E2BD-8268-4A33-978C-48C504CB5CBC}" dt="2025-11-07T13:52:01.639" v="250" actId="1036"/>
      <pc:docMkLst>
        <pc:docMk/>
      </pc:docMkLst>
      <pc:sldChg chg="delSp modSp mod modClrScheme chgLayout">
        <pc:chgData name="Susan Peck" userId="904e0207acc3a1a6" providerId="LiveId" clId="{9603E2BD-8268-4A33-978C-48C504CB5CBC}" dt="2025-11-07T13:31:25.518" v="43" actId="14100"/>
        <pc:sldMkLst>
          <pc:docMk/>
          <pc:sldMk cId="0" sldId="261"/>
        </pc:sldMkLst>
        <pc:spChg chg="mod ord">
          <ac:chgData name="Susan Peck" userId="904e0207acc3a1a6" providerId="LiveId" clId="{9603E2BD-8268-4A33-978C-48C504CB5CBC}" dt="2025-11-07T13:31:03.844" v="40" actId="700"/>
          <ac:spMkLst>
            <pc:docMk/>
            <pc:sldMk cId="0" sldId="261"/>
            <ac:spMk id="2" creationId="{00000000-0000-0000-0000-000000000000}"/>
          </ac:spMkLst>
        </pc:spChg>
        <pc:spChg chg="del">
          <ac:chgData name="Susan Peck" userId="904e0207acc3a1a6" providerId="LiveId" clId="{9603E2BD-8268-4A33-978C-48C504CB5CBC}" dt="2025-11-07T13:31:11.818" v="41" actId="478"/>
          <ac:spMkLst>
            <pc:docMk/>
            <pc:sldMk cId="0" sldId="261"/>
            <ac:spMk id="7" creationId="{00000000-0000-0000-0000-000000000000}"/>
          </ac:spMkLst>
        </pc:spChg>
        <pc:picChg chg="mod">
          <ac:chgData name="Susan Peck" userId="904e0207acc3a1a6" providerId="LiveId" clId="{9603E2BD-8268-4A33-978C-48C504CB5CBC}" dt="2025-11-07T13:31:25.518" v="43" actId="14100"/>
          <ac:picMkLst>
            <pc:docMk/>
            <pc:sldMk cId="0" sldId="261"/>
            <ac:picMk id="1026" creationId="{00000000-0000-0000-0000-000000000000}"/>
          </ac:picMkLst>
        </pc:picChg>
      </pc:sldChg>
      <pc:sldChg chg="delSp modSp mod modClrScheme chgLayout">
        <pc:chgData name="Susan Peck" userId="904e0207acc3a1a6" providerId="LiveId" clId="{9603E2BD-8268-4A33-978C-48C504CB5CBC}" dt="2025-11-07T13:31:58.737" v="69" actId="1038"/>
        <pc:sldMkLst>
          <pc:docMk/>
          <pc:sldMk cId="0" sldId="267"/>
        </pc:sldMkLst>
        <pc:spChg chg="mod ord">
          <ac:chgData name="Susan Peck" userId="904e0207acc3a1a6" providerId="LiveId" clId="{9603E2BD-8268-4A33-978C-48C504CB5CBC}" dt="2025-11-07T13:31:41.776" v="45" actId="700"/>
          <ac:spMkLst>
            <pc:docMk/>
            <pc:sldMk cId="0" sldId="267"/>
            <ac:spMk id="2" creationId="{00000000-0000-0000-0000-000000000000}"/>
          </ac:spMkLst>
        </pc:spChg>
        <pc:spChg chg="del">
          <ac:chgData name="Susan Peck" userId="904e0207acc3a1a6" providerId="LiveId" clId="{9603E2BD-8268-4A33-978C-48C504CB5CBC}" dt="2025-11-07T13:31:37.132" v="44" actId="478"/>
          <ac:spMkLst>
            <pc:docMk/>
            <pc:sldMk cId="0" sldId="267"/>
            <ac:spMk id="7" creationId="{00000000-0000-0000-0000-000000000000}"/>
          </ac:spMkLst>
        </pc:spChg>
        <pc:picChg chg="mod">
          <ac:chgData name="Susan Peck" userId="904e0207acc3a1a6" providerId="LiveId" clId="{9603E2BD-8268-4A33-978C-48C504CB5CBC}" dt="2025-11-07T13:31:58.737" v="69" actId="1038"/>
          <ac:picMkLst>
            <pc:docMk/>
            <pc:sldMk cId="0" sldId="267"/>
            <ac:picMk id="1026" creationId="{00000000-0000-0000-0000-000000000000}"/>
          </ac:picMkLst>
        </pc:picChg>
      </pc:sldChg>
      <pc:sldChg chg="modSp mod">
        <pc:chgData name="Susan Peck" userId="904e0207acc3a1a6" providerId="LiveId" clId="{9603E2BD-8268-4A33-978C-48C504CB5CBC}" dt="2025-11-07T13:27:59.357" v="26" actId="404"/>
        <pc:sldMkLst>
          <pc:docMk/>
          <pc:sldMk cId="3400130998" sldId="287"/>
        </pc:sldMkLst>
        <pc:spChg chg="mod">
          <ac:chgData name="Susan Peck" userId="904e0207acc3a1a6" providerId="LiveId" clId="{9603E2BD-8268-4A33-978C-48C504CB5CBC}" dt="2025-11-07T13:27:59.357" v="26" actId="404"/>
          <ac:spMkLst>
            <pc:docMk/>
            <pc:sldMk cId="3400130998" sldId="287"/>
            <ac:spMk id="6" creationId="{5C928261-FA79-4557-2D24-84760E3BAC43}"/>
          </ac:spMkLst>
        </pc:spChg>
      </pc:sldChg>
      <pc:sldChg chg="delSp mod">
        <pc:chgData name="Susan Peck" userId="904e0207acc3a1a6" providerId="LiveId" clId="{9603E2BD-8268-4A33-978C-48C504CB5CBC}" dt="2025-11-07T13:17:38.142" v="0" actId="478"/>
        <pc:sldMkLst>
          <pc:docMk/>
          <pc:sldMk cId="3395157254" sldId="346"/>
        </pc:sldMkLst>
        <pc:spChg chg="del">
          <ac:chgData name="Susan Peck" userId="904e0207acc3a1a6" providerId="LiveId" clId="{9603E2BD-8268-4A33-978C-48C504CB5CBC}" dt="2025-11-07T13:17:38.142" v="0" actId="478"/>
          <ac:spMkLst>
            <pc:docMk/>
            <pc:sldMk cId="3395157254" sldId="346"/>
            <ac:spMk id="3" creationId="{F30FA094-2A62-B5DF-D44E-D965359FBCBB}"/>
          </ac:spMkLst>
        </pc:spChg>
      </pc:sldChg>
      <pc:sldChg chg="modSp mod">
        <pc:chgData name="Susan Peck" userId="904e0207acc3a1a6" providerId="LiveId" clId="{9603E2BD-8268-4A33-978C-48C504CB5CBC}" dt="2025-11-07T13:21:32.647" v="4" actId="404"/>
        <pc:sldMkLst>
          <pc:docMk/>
          <pc:sldMk cId="1163937343" sldId="1368"/>
        </pc:sldMkLst>
        <pc:spChg chg="mod">
          <ac:chgData name="Susan Peck" userId="904e0207acc3a1a6" providerId="LiveId" clId="{9603E2BD-8268-4A33-978C-48C504CB5CBC}" dt="2025-11-07T13:21:32.647" v="4" actId="404"/>
          <ac:spMkLst>
            <pc:docMk/>
            <pc:sldMk cId="1163937343" sldId="1368"/>
            <ac:spMk id="69" creationId="{509776E6-F4F3-E547-F84B-DA4969D0274D}"/>
          </ac:spMkLst>
        </pc:spChg>
      </pc:sldChg>
      <pc:sldChg chg="modSp mod modClrScheme chgLayout">
        <pc:chgData name="Susan Peck" userId="904e0207acc3a1a6" providerId="LiveId" clId="{9603E2BD-8268-4A33-978C-48C504CB5CBC}" dt="2025-11-07T13:30:23.211" v="38" actId="20577"/>
        <pc:sldMkLst>
          <pc:docMk/>
          <pc:sldMk cId="756293426" sldId="4026"/>
        </pc:sldMkLst>
        <pc:spChg chg="mod ord">
          <ac:chgData name="Susan Peck" userId="904e0207acc3a1a6" providerId="LiveId" clId="{9603E2BD-8268-4A33-978C-48C504CB5CBC}" dt="2025-11-07T13:30:23.211" v="38" actId="20577"/>
          <ac:spMkLst>
            <pc:docMk/>
            <pc:sldMk cId="756293426" sldId="4026"/>
            <ac:spMk id="2" creationId="{0E37071B-06EF-B7C6-77DB-B22910F98157}"/>
          </ac:spMkLst>
        </pc:spChg>
        <pc:spChg chg="mod ord">
          <ac:chgData name="Susan Peck" userId="904e0207acc3a1a6" providerId="LiveId" clId="{9603E2BD-8268-4A33-978C-48C504CB5CBC}" dt="2025-11-07T13:29:40.892" v="33" actId="700"/>
          <ac:spMkLst>
            <pc:docMk/>
            <pc:sldMk cId="756293426" sldId="4026"/>
            <ac:spMk id="3" creationId="{9F138366-A718-A604-017D-1044EB3F2C09}"/>
          </ac:spMkLst>
        </pc:spChg>
        <pc:spChg chg="mod">
          <ac:chgData name="Susan Peck" userId="904e0207acc3a1a6" providerId="LiveId" clId="{9603E2BD-8268-4A33-978C-48C504CB5CBC}" dt="2025-11-07T13:28:43.147" v="30" actId="404"/>
          <ac:spMkLst>
            <pc:docMk/>
            <pc:sldMk cId="756293426" sldId="4026"/>
            <ac:spMk id="7" creationId="{1029F515-A140-2DA8-9E19-7BBFEA3BCDC8}"/>
          </ac:spMkLst>
        </pc:spChg>
      </pc:sldChg>
      <pc:sldChg chg="modSp mod">
        <pc:chgData name="Susan Peck" userId="904e0207acc3a1a6" providerId="LiveId" clId="{9603E2BD-8268-4A33-978C-48C504CB5CBC}" dt="2025-11-07T13:50:21.184" v="239" actId="20577"/>
        <pc:sldMkLst>
          <pc:docMk/>
          <pc:sldMk cId="1214165539" sldId="2145706431"/>
        </pc:sldMkLst>
        <pc:spChg chg="mod">
          <ac:chgData name="Susan Peck" userId="904e0207acc3a1a6" providerId="LiveId" clId="{9603E2BD-8268-4A33-978C-48C504CB5CBC}" dt="2025-11-07T13:50:10.489" v="235" actId="27636"/>
          <ac:spMkLst>
            <pc:docMk/>
            <pc:sldMk cId="1214165539" sldId="2145706431"/>
            <ac:spMk id="4" creationId="{085CACF9-C9CE-C51F-0DF6-CFF9C70D1C02}"/>
          </ac:spMkLst>
        </pc:spChg>
        <pc:spChg chg="mod">
          <ac:chgData name="Susan Peck" userId="904e0207acc3a1a6" providerId="LiveId" clId="{9603E2BD-8268-4A33-978C-48C504CB5CBC}" dt="2025-11-07T13:50:21.184" v="239" actId="20577"/>
          <ac:spMkLst>
            <pc:docMk/>
            <pc:sldMk cId="1214165539" sldId="2145706431"/>
            <ac:spMk id="14" creationId="{39ADD042-8CA5-4FC5-26D2-78663764CF43}"/>
          </ac:spMkLst>
        </pc:spChg>
      </pc:sldChg>
      <pc:sldChg chg="modSp mod">
        <pc:chgData name="Susan Peck" userId="904e0207acc3a1a6" providerId="LiveId" clId="{9603E2BD-8268-4A33-978C-48C504CB5CBC}" dt="2025-11-07T13:49:49.529" v="231" actId="20577"/>
        <pc:sldMkLst>
          <pc:docMk/>
          <pc:sldMk cId="3097535824" sldId="2147471058"/>
        </pc:sldMkLst>
        <pc:spChg chg="mod">
          <ac:chgData name="Susan Peck" userId="904e0207acc3a1a6" providerId="LiveId" clId="{9603E2BD-8268-4A33-978C-48C504CB5CBC}" dt="2025-11-07T13:49:49.529" v="231" actId="20577"/>
          <ac:spMkLst>
            <pc:docMk/>
            <pc:sldMk cId="3097535824" sldId="2147471058"/>
            <ac:spMk id="2" creationId="{919935FD-A53A-3F0F-0C80-EFC227D3D3FF}"/>
          </ac:spMkLst>
        </pc:spChg>
      </pc:sldChg>
      <pc:sldChg chg="modSp mod">
        <pc:chgData name="Susan Peck" userId="904e0207acc3a1a6" providerId="LiveId" clId="{9603E2BD-8268-4A33-978C-48C504CB5CBC}" dt="2025-11-07T13:52:01.639" v="250" actId="1036"/>
        <pc:sldMkLst>
          <pc:docMk/>
          <pc:sldMk cId="2346240434" sldId="2147471074"/>
        </pc:sldMkLst>
        <pc:spChg chg="mod">
          <ac:chgData name="Susan Peck" userId="904e0207acc3a1a6" providerId="LiveId" clId="{9603E2BD-8268-4A33-978C-48C504CB5CBC}" dt="2025-11-07T13:52:01.639" v="250" actId="1036"/>
          <ac:spMkLst>
            <pc:docMk/>
            <pc:sldMk cId="2346240434" sldId="2147471074"/>
            <ac:spMk id="355330" creationId="{125EA440-C696-4B57-DAFB-3B05B6DFC0D8}"/>
          </ac:spMkLst>
        </pc:spChg>
      </pc:sldChg>
      <pc:sldChg chg="modSp mod">
        <pc:chgData name="Susan Peck" userId="904e0207acc3a1a6" providerId="LiveId" clId="{9603E2BD-8268-4A33-978C-48C504CB5CBC}" dt="2025-11-07T13:20:59.982" v="2" actId="20577"/>
        <pc:sldMkLst>
          <pc:docMk/>
          <pc:sldMk cId="2283768215" sldId="2147471233"/>
        </pc:sldMkLst>
        <pc:spChg chg="mod">
          <ac:chgData name="Susan Peck" userId="904e0207acc3a1a6" providerId="LiveId" clId="{9603E2BD-8268-4A33-978C-48C504CB5CBC}" dt="2025-11-07T13:20:59.982" v="2" actId="20577"/>
          <ac:spMkLst>
            <pc:docMk/>
            <pc:sldMk cId="2283768215" sldId="2147471233"/>
            <ac:spMk id="10" creationId="{A215CB38-5600-411B-D7F0-C691FE878607}"/>
          </ac:spMkLst>
        </pc:spChg>
      </pc:sldChg>
      <pc:sldChg chg="modSp mod">
        <pc:chgData name="Susan Peck" userId="904e0207acc3a1a6" providerId="LiveId" clId="{9603E2BD-8268-4A33-978C-48C504CB5CBC}" dt="2025-11-07T13:43:00.688" v="210" actId="20577"/>
        <pc:sldMkLst>
          <pc:docMk/>
          <pc:sldMk cId="2682007531" sldId="2147471235"/>
        </pc:sldMkLst>
        <pc:spChg chg="mod">
          <ac:chgData name="Susan Peck" userId="904e0207acc3a1a6" providerId="LiveId" clId="{9603E2BD-8268-4A33-978C-48C504CB5CBC}" dt="2025-11-07T13:43:00.688" v="210" actId="20577"/>
          <ac:spMkLst>
            <pc:docMk/>
            <pc:sldMk cId="2682007531" sldId="2147471235"/>
            <ac:spMk id="2" creationId="{1D74400C-7CFE-0C94-0F06-CAF6949AD5A7}"/>
          </ac:spMkLst>
        </pc:spChg>
      </pc:sldChg>
      <pc:sldChg chg="modSp mod">
        <pc:chgData name="Susan Peck" userId="904e0207acc3a1a6" providerId="LiveId" clId="{9603E2BD-8268-4A33-978C-48C504CB5CBC}" dt="2025-11-07T13:44:38.788" v="212" actId="20577"/>
        <pc:sldMkLst>
          <pc:docMk/>
          <pc:sldMk cId="1740206309" sldId="2147471244"/>
        </pc:sldMkLst>
        <pc:spChg chg="mod">
          <ac:chgData name="Susan Peck" userId="904e0207acc3a1a6" providerId="LiveId" clId="{9603E2BD-8268-4A33-978C-48C504CB5CBC}" dt="2025-11-07T13:44:38.788" v="212" actId="20577"/>
          <ac:spMkLst>
            <pc:docMk/>
            <pc:sldMk cId="1740206309" sldId="2147471244"/>
            <ac:spMk id="3" creationId="{29457B6D-58B1-B425-E94E-CB636254F102}"/>
          </ac:spMkLst>
        </pc:spChg>
      </pc:sldChg>
      <pc:sldChg chg="modSp mod">
        <pc:chgData name="Susan Peck" userId="904e0207acc3a1a6" providerId="LiveId" clId="{9603E2BD-8268-4A33-978C-48C504CB5CBC}" dt="2025-11-07T13:44:57.100" v="214" actId="20577"/>
        <pc:sldMkLst>
          <pc:docMk/>
          <pc:sldMk cId="58602055" sldId="2147471245"/>
        </pc:sldMkLst>
        <pc:spChg chg="mod">
          <ac:chgData name="Susan Peck" userId="904e0207acc3a1a6" providerId="LiveId" clId="{9603E2BD-8268-4A33-978C-48C504CB5CBC}" dt="2025-11-07T13:44:57.100" v="214" actId="20577"/>
          <ac:spMkLst>
            <pc:docMk/>
            <pc:sldMk cId="58602055" sldId="2147471245"/>
            <ac:spMk id="3" creationId="{29457B6D-58B1-B425-E94E-CB636254F102}"/>
          </ac:spMkLst>
        </pc:spChg>
      </pc:sldChg>
      <pc:sldChg chg="mod setBg modClrScheme chgLayout">
        <pc:chgData name="Susan Peck" userId="904e0207acc3a1a6" providerId="LiveId" clId="{9603E2BD-8268-4A33-978C-48C504CB5CBC}" dt="2025-11-07T13:41:46.484" v="206" actId="700"/>
        <pc:sldMkLst>
          <pc:docMk/>
          <pc:sldMk cId="2577718945" sldId="2147471258"/>
        </pc:sldMkLst>
      </pc:sldChg>
      <pc:sldChg chg="modSp mod modClrScheme chgLayout">
        <pc:chgData name="Susan Peck" userId="904e0207acc3a1a6" providerId="LiveId" clId="{9603E2BD-8268-4A33-978C-48C504CB5CBC}" dt="2025-11-07T13:42:32.449" v="209" actId="700"/>
        <pc:sldMkLst>
          <pc:docMk/>
          <pc:sldMk cId="12898839" sldId="2147471402"/>
        </pc:sldMkLst>
        <pc:spChg chg="mod ord">
          <ac:chgData name="Susan Peck" userId="904e0207acc3a1a6" providerId="LiveId" clId="{9603E2BD-8268-4A33-978C-48C504CB5CBC}" dt="2025-11-07T13:42:32.449" v="209" actId="700"/>
          <ac:spMkLst>
            <pc:docMk/>
            <pc:sldMk cId="12898839" sldId="2147471402"/>
            <ac:spMk id="2" creationId="{EEF30D1C-F502-FFFF-25ED-9DC5483D0524}"/>
          </ac:spMkLst>
        </pc:spChg>
        <pc:picChg chg="mod ord">
          <ac:chgData name="Susan Peck" userId="904e0207acc3a1a6" providerId="LiveId" clId="{9603E2BD-8268-4A33-978C-48C504CB5CBC}" dt="2025-11-07T13:42:32.449" v="209" actId="700"/>
          <ac:picMkLst>
            <pc:docMk/>
            <pc:sldMk cId="12898839" sldId="2147471402"/>
            <ac:picMk id="8" creationId="{054989A0-4F7C-D760-3641-3E353E07488F}"/>
          </ac:picMkLst>
        </pc:picChg>
      </pc:sldChg>
      <pc:sldChg chg="modSp mod modClrScheme chgLayout">
        <pc:chgData name="Susan Peck" userId="904e0207acc3a1a6" providerId="LiveId" clId="{9603E2BD-8268-4A33-978C-48C504CB5CBC}" dt="2025-11-07T13:30:48.408" v="39" actId="700"/>
        <pc:sldMkLst>
          <pc:docMk/>
          <pc:sldMk cId="0" sldId="2147474546"/>
        </pc:sldMkLst>
        <pc:spChg chg="mod ord">
          <ac:chgData name="Susan Peck" userId="904e0207acc3a1a6" providerId="LiveId" clId="{9603E2BD-8268-4A33-978C-48C504CB5CBC}" dt="2025-11-07T13:30:48.408" v="39" actId="700"/>
          <ac:spMkLst>
            <pc:docMk/>
            <pc:sldMk cId="0" sldId="2147474546"/>
            <ac:spMk id="2" creationId="{00000000-0000-0000-0000-000000000000}"/>
          </ac:spMkLst>
        </pc:spChg>
      </pc:sldChg>
      <pc:sldChg chg="modSp mod modClrScheme chgLayout">
        <pc:chgData name="Susan Peck" userId="904e0207acc3a1a6" providerId="LiveId" clId="{9603E2BD-8268-4A33-978C-48C504CB5CBC}" dt="2025-11-07T13:40:46.541" v="200" actId="208"/>
        <pc:sldMkLst>
          <pc:docMk/>
          <pc:sldMk cId="2856314838" sldId="2147474558"/>
        </pc:sldMkLst>
        <pc:spChg chg="mod ord">
          <ac:chgData name="Susan Peck" userId="904e0207acc3a1a6" providerId="LiveId" clId="{9603E2BD-8268-4A33-978C-48C504CB5CBC}" dt="2025-11-07T13:40:15.598" v="198" actId="1076"/>
          <ac:spMkLst>
            <pc:docMk/>
            <pc:sldMk cId="2856314838" sldId="2147474558"/>
            <ac:spMk id="3" creationId="{EB8BB670-0B57-7077-7A50-E8A3B72BC970}"/>
          </ac:spMkLst>
        </pc:spChg>
        <pc:graphicFrameChg chg="mod ord modGraphic">
          <ac:chgData name="Susan Peck" userId="904e0207acc3a1a6" providerId="LiveId" clId="{9603E2BD-8268-4A33-978C-48C504CB5CBC}" dt="2025-11-07T13:40:06.283" v="196" actId="1037"/>
          <ac:graphicFrameMkLst>
            <pc:docMk/>
            <pc:sldMk cId="2856314838" sldId="2147474558"/>
            <ac:graphicFrameMk id="11" creationId="{88FE5E1C-5AC6-24D1-9097-E2DFA2628507}"/>
          </ac:graphicFrameMkLst>
        </pc:graphicFrameChg>
        <pc:picChg chg="mod">
          <ac:chgData name="Susan Peck" userId="904e0207acc3a1a6" providerId="LiveId" clId="{9603E2BD-8268-4A33-978C-48C504CB5CBC}" dt="2025-11-07T13:40:46.541" v="200" actId="208"/>
          <ac:picMkLst>
            <pc:docMk/>
            <pc:sldMk cId="2856314838" sldId="2147474558"/>
            <ac:picMk id="9" creationId="{3ACDC7D8-3CA7-7FC7-5967-16909A5BADE8}"/>
          </ac:picMkLst>
        </pc:picChg>
      </pc:sldChg>
      <pc:sldChg chg="modSp mod">
        <pc:chgData name="Susan Peck" userId="904e0207acc3a1a6" providerId="LiveId" clId="{9603E2BD-8268-4A33-978C-48C504CB5CBC}" dt="2025-11-07T13:38:19.747" v="149" actId="20577"/>
        <pc:sldMkLst>
          <pc:docMk/>
          <pc:sldMk cId="1106094565" sldId="2147483451"/>
        </pc:sldMkLst>
        <pc:spChg chg="mod">
          <ac:chgData name="Susan Peck" userId="904e0207acc3a1a6" providerId="LiveId" clId="{9603E2BD-8268-4A33-978C-48C504CB5CBC}" dt="2025-11-07T13:38:19.747" v="149" actId="20577"/>
          <ac:spMkLst>
            <pc:docMk/>
            <pc:sldMk cId="1106094565" sldId="2147483451"/>
            <ac:spMk id="2" creationId="{9D1666EF-714F-BC40-FD8A-29BEACE4FFC3}"/>
          </ac:spMkLst>
        </pc:spChg>
      </pc:sldChg>
      <pc:sldChg chg="mod modClrScheme chgLayout">
        <pc:chgData name="Susan Peck" userId="904e0207acc3a1a6" providerId="LiveId" clId="{9603E2BD-8268-4A33-978C-48C504CB5CBC}" dt="2025-11-07T13:51:30.686" v="243" actId="700"/>
        <pc:sldMkLst>
          <pc:docMk/>
          <pc:sldMk cId="530085805" sldId="2147483605"/>
        </pc:sldMkLst>
      </pc:sldChg>
      <pc:sldChg chg="modSp mod">
        <pc:chgData name="Susan Peck" userId="904e0207acc3a1a6" providerId="LiveId" clId="{9603E2BD-8268-4A33-978C-48C504CB5CBC}" dt="2025-11-07T13:49:28.010" v="227" actId="1076"/>
        <pc:sldMkLst>
          <pc:docMk/>
          <pc:sldMk cId="1469629548" sldId="2147483619"/>
        </pc:sldMkLst>
        <pc:spChg chg="mod">
          <ac:chgData name="Susan Peck" userId="904e0207acc3a1a6" providerId="LiveId" clId="{9603E2BD-8268-4A33-978C-48C504CB5CBC}" dt="2025-11-07T13:49:28.010" v="227" actId="1076"/>
          <ac:spMkLst>
            <pc:docMk/>
            <pc:sldMk cId="1469629548" sldId="2147483619"/>
            <ac:spMk id="4" creationId="{DCB5B710-726A-8639-04D5-C7F28904DAFE}"/>
          </ac:spMkLst>
        </pc:spChg>
      </pc:sldChg>
      <pc:sldChg chg="modSp mod modClrScheme chgLayout">
        <pc:chgData name="Susan Peck" userId="904e0207acc3a1a6" providerId="LiveId" clId="{9603E2BD-8268-4A33-978C-48C504CB5CBC}" dt="2025-11-07T13:39:37.736" v="171" actId="1036"/>
        <pc:sldMkLst>
          <pc:docMk/>
          <pc:sldMk cId="308045897" sldId="2147483620"/>
        </pc:sldMkLst>
        <pc:spChg chg="mod">
          <ac:chgData name="Susan Peck" userId="904e0207acc3a1a6" providerId="LiveId" clId="{9603E2BD-8268-4A33-978C-48C504CB5CBC}" dt="2025-11-07T13:39:37.736" v="171" actId="1036"/>
          <ac:spMkLst>
            <pc:docMk/>
            <pc:sldMk cId="308045897" sldId="2147483620"/>
            <ac:spMk id="2" creationId="{905A0729-6619-63E5-F9FB-6DACBCDA2B57}"/>
          </ac:spMkLst>
        </pc:spChg>
        <pc:spChg chg="mod ord">
          <ac:chgData name="Susan Peck" userId="904e0207acc3a1a6" providerId="LiveId" clId="{9603E2BD-8268-4A33-978C-48C504CB5CBC}" dt="2025-11-07T13:39:29.426" v="165" actId="1076"/>
          <ac:spMkLst>
            <pc:docMk/>
            <pc:sldMk cId="308045897" sldId="2147483620"/>
            <ac:spMk id="3" creationId="{417BB19A-4B7E-1DA2-073D-02C20EB61D50}"/>
          </ac:spMkLst>
        </pc:spChg>
        <pc:spChg chg="mod">
          <ac:chgData name="Susan Peck" userId="904e0207acc3a1a6" providerId="LiveId" clId="{9603E2BD-8268-4A33-978C-48C504CB5CBC}" dt="2025-11-07T13:39:33.885" v="166" actId="1076"/>
          <ac:spMkLst>
            <pc:docMk/>
            <pc:sldMk cId="308045897" sldId="2147483620"/>
            <ac:spMk id="5" creationId="{1108B44D-3764-3E07-FCBB-B74AEF420771}"/>
          </ac:spMkLst>
        </pc:spChg>
        <pc:spChg chg="mod">
          <ac:chgData name="Susan Peck" userId="904e0207acc3a1a6" providerId="LiveId" clId="{9603E2BD-8268-4A33-978C-48C504CB5CBC}" dt="2025-11-07T13:39:23.254" v="164" actId="1035"/>
          <ac:spMkLst>
            <pc:docMk/>
            <pc:sldMk cId="308045897" sldId="2147483620"/>
            <ac:spMk id="26" creationId="{56501CEE-9238-AD47-0E78-B41B1B9FE743}"/>
          </ac:spMkLst>
        </pc:spChg>
        <pc:graphicFrameChg chg="mod">
          <ac:chgData name="Susan Peck" userId="904e0207acc3a1a6" providerId="LiveId" clId="{9603E2BD-8268-4A33-978C-48C504CB5CBC}" dt="2025-11-07T13:39:23.254" v="164" actId="1035"/>
          <ac:graphicFrameMkLst>
            <pc:docMk/>
            <pc:sldMk cId="308045897" sldId="2147483620"/>
            <ac:graphicFrameMk id="8" creationId="{F5E12E7F-C6F7-7FAD-DCC2-DB2A6C3D0E8C}"/>
          </ac:graphicFrameMkLst>
        </pc:graphicFrameChg>
        <pc:graphicFrameChg chg="mod">
          <ac:chgData name="Susan Peck" userId="904e0207acc3a1a6" providerId="LiveId" clId="{9603E2BD-8268-4A33-978C-48C504CB5CBC}" dt="2025-11-07T13:39:23.254" v="164" actId="1035"/>
          <ac:graphicFrameMkLst>
            <pc:docMk/>
            <pc:sldMk cId="308045897" sldId="2147483620"/>
            <ac:graphicFrameMk id="9" creationId="{8EC5B7E8-1674-2C7A-2A15-721287883FA7}"/>
          </ac:graphicFrameMkLst>
        </pc:graphicFrameChg>
        <pc:picChg chg="mod">
          <ac:chgData name="Susan Peck" userId="904e0207acc3a1a6" providerId="LiveId" clId="{9603E2BD-8268-4A33-978C-48C504CB5CBC}" dt="2025-11-07T13:39:23.254" v="164" actId="1035"/>
          <ac:picMkLst>
            <pc:docMk/>
            <pc:sldMk cId="308045897" sldId="2147483620"/>
            <ac:picMk id="4" creationId="{7A94B0E0-771F-C58E-0DFC-F62B7CC8AD6A}"/>
          </ac:picMkLst>
        </pc:picChg>
      </pc:sldChg>
      <pc:sldMasterChg chg="add del addSldLayout delSldLayout">
        <pc:chgData name="Susan Peck" userId="904e0207acc3a1a6" providerId="LiveId" clId="{9603E2BD-8268-4A33-978C-48C504CB5CBC}" dt="2025-11-07T13:51:30.686" v="243" actId="700"/>
        <pc:sldMasterMkLst>
          <pc:docMk/>
          <pc:sldMasterMk cId="2022035018" sldId="2147484508"/>
        </pc:sldMasterMkLst>
        <pc:sldLayoutChg chg="add del">
          <pc:chgData name="Susan Peck" userId="904e0207acc3a1a6" providerId="LiveId" clId="{9603E2BD-8268-4A33-978C-48C504CB5CBC}" dt="2025-11-07T13:51:30.686" v="243" actId="700"/>
          <pc:sldLayoutMkLst>
            <pc:docMk/>
            <pc:sldMasterMk cId="2022035018" sldId="2147484508"/>
            <pc:sldLayoutMk cId="3083590430" sldId="2147484509"/>
          </pc:sldLayoutMkLst>
        </pc:sldLayoutChg>
        <pc:sldLayoutChg chg="add del">
          <pc:chgData name="Susan Peck" userId="904e0207acc3a1a6" providerId="LiveId" clId="{9603E2BD-8268-4A33-978C-48C504CB5CBC}" dt="2025-11-07T13:51:30.686" v="243" actId="700"/>
          <pc:sldLayoutMkLst>
            <pc:docMk/>
            <pc:sldMasterMk cId="2022035018" sldId="2147484508"/>
            <pc:sldLayoutMk cId="3485706985" sldId="2147484510"/>
          </pc:sldLayoutMkLst>
        </pc:sldLayoutChg>
        <pc:sldLayoutChg chg="add del">
          <pc:chgData name="Susan Peck" userId="904e0207acc3a1a6" providerId="LiveId" clId="{9603E2BD-8268-4A33-978C-48C504CB5CBC}" dt="2025-11-07T13:51:30.686" v="243" actId="700"/>
          <pc:sldLayoutMkLst>
            <pc:docMk/>
            <pc:sldMasterMk cId="2022035018" sldId="2147484508"/>
            <pc:sldLayoutMk cId="512452680" sldId="2147484511"/>
          </pc:sldLayoutMkLst>
        </pc:sldLayoutChg>
        <pc:sldLayoutChg chg="add del">
          <pc:chgData name="Susan Peck" userId="904e0207acc3a1a6" providerId="LiveId" clId="{9603E2BD-8268-4A33-978C-48C504CB5CBC}" dt="2025-11-07T13:51:30.686" v="243" actId="700"/>
          <pc:sldLayoutMkLst>
            <pc:docMk/>
            <pc:sldMasterMk cId="2022035018" sldId="2147484508"/>
            <pc:sldLayoutMk cId="2771630827" sldId="2147484512"/>
          </pc:sldLayoutMkLst>
        </pc:sldLayoutChg>
        <pc:sldLayoutChg chg="add del">
          <pc:chgData name="Susan Peck" userId="904e0207acc3a1a6" providerId="LiveId" clId="{9603E2BD-8268-4A33-978C-48C504CB5CBC}" dt="2025-11-07T13:51:30.686" v="243" actId="700"/>
          <pc:sldLayoutMkLst>
            <pc:docMk/>
            <pc:sldMasterMk cId="2022035018" sldId="2147484508"/>
            <pc:sldLayoutMk cId="74115363" sldId="2147484513"/>
          </pc:sldLayoutMkLst>
        </pc:sldLayoutChg>
        <pc:sldLayoutChg chg="add del">
          <pc:chgData name="Susan Peck" userId="904e0207acc3a1a6" providerId="LiveId" clId="{9603E2BD-8268-4A33-978C-48C504CB5CBC}" dt="2025-11-07T13:51:30.686" v="243" actId="700"/>
          <pc:sldLayoutMkLst>
            <pc:docMk/>
            <pc:sldMasterMk cId="2022035018" sldId="2147484508"/>
            <pc:sldLayoutMk cId="1662160898" sldId="2147484514"/>
          </pc:sldLayoutMkLst>
        </pc:sldLayoutChg>
        <pc:sldLayoutChg chg="add del">
          <pc:chgData name="Susan Peck" userId="904e0207acc3a1a6" providerId="LiveId" clId="{9603E2BD-8268-4A33-978C-48C504CB5CBC}" dt="2025-11-07T13:51:30.686" v="243" actId="700"/>
          <pc:sldLayoutMkLst>
            <pc:docMk/>
            <pc:sldMasterMk cId="2022035018" sldId="2147484508"/>
            <pc:sldLayoutMk cId="3636032543" sldId="2147484515"/>
          </pc:sldLayoutMkLst>
        </pc:sldLayoutChg>
        <pc:sldLayoutChg chg="add del">
          <pc:chgData name="Susan Peck" userId="904e0207acc3a1a6" providerId="LiveId" clId="{9603E2BD-8268-4A33-978C-48C504CB5CBC}" dt="2025-11-07T13:51:30.686" v="243" actId="700"/>
          <pc:sldLayoutMkLst>
            <pc:docMk/>
            <pc:sldMasterMk cId="2022035018" sldId="2147484508"/>
            <pc:sldLayoutMk cId="771262190" sldId="2147484516"/>
          </pc:sldLayoutMkLst>
        </pc:sldLayoutChg>
        <pc:sldLayoutChg chg="add del">
          <pc:chgData name="Susan Peck" userId="904e0207acc3a1a6" providerId="LiveId" clId="{9603E2BD-8268-4A33-978C-48C504CB5CBC}" dt="2025-11-07T13:51:30.686" v="243" actId="700"/>
          <pc:sldLayoutMkLst>
            <pc:docMk/>
            <pc:sldMasterMk cId="2022035018" sldId="2147484508"/>
            <pc:sldLayoutMk cId="910374818" sldId="2147484517"/>
          </pc:sldLayoutMkLst>
        </pc:sldLayoutChg>
        <pc:sldLayoutChg chg="add del">
          <pc:chgData name="Susan Peck" userId="904e0207acc3a1a6" providerId="LiveId" clId="{9603E2BD-8268-4A33-978C-48C504CB5CBC}" dt="2025-11-07T13:51:30.686" v="243" actId="700"/>
          <pc:sldLayoutMkLst>
            <pc:docMk/>
            <pc:sldMasterMk cId="2022035018" sldId="2147484508"/>
            <pc:sldLayoutMk cId="1728023998" sldId="2147484518"/>
          </pc:sldLayoutMkLst>
        </pc:sldLayoutChg>
        <pc:sldLayoutChg chg="add del">
          <pc:chgData name="Susan Peck" userId="904e0207acc3a1a6" providerId="LiveId" clId="{9603E2BD-8268-4A33-978C-48C504CB5CBC}" dt="2025-11-07T13:51:30.686" v="243" actId="700"/>
          <pc:sldLayoutMkLst>
            <pc:docMk/>
            <pc:sldMasterMk cId="2022035018" sldId="2147484508"/>
            <pc:sldLayoutMk cId="3171166041" sldId="2147484519"/>
          </pc:sldLayoutMkLst>
        </pc:sldLayoutChg>
        <pc:sldLayoutChg chg="add del">
          <pc:chgData name="Susan Peck" userId="904e0207acc3a1a6" providerId="LiveId" clId="{9603E2BD-8268-4A33-978C-48C504CB5CBC}" dt="2025-11-07T13:51:30.686" v="243" actId="700"/>
          <pc:sldLayoutMkLst>
            <pc:docMk/>
            <pc:sldMasterMk cId="2022035018" sldId="2147484508"/>
            <pc:sldLayoutMk cId="1630493607" sldId="2147484520"/>
          </pc:sldLayoutMkLst>
        </pc:sldLayoutChg>
      </pc:sldMasterChg>
      <pc:sldMasterChg chg="add del addSldLayout delSldLayout">
        <pc:chgData name="Susan Peck" userId="904e0207acc3a1a6" providerId="LiveId" clId="{9603E2BD-8268-4A33-978C-48C504CB5CBC}" dt="2025-11-07T13:39:52.120" v="172" actId="700"/>
        <pc:sldMasterMkLst>
          <pc:docMk/>
          <pc:sldMasterMk cId="1416402088" sldId="2147484521"/>
        </pc:sldMasterMkLst>
        <pc:sldLayoutChg chg="add del">
          <pc:chgData name="Susan Peck" userId="904e0207acc3a1a6" providerId="LiveId" clId="{9603E2BD-8268-4A33-978C-48C504CB5CBC}" dt="2025-11-07T13:39:52.120" v="172" actId="700"/>
          <pc:sldLayoutMkLst>
            <pc:docMk/>
            <pc:sldMasterMk cId="1416402088" sldId="2147484521"/>
            <pc:sldLayoutMk cId="136792815" sldId="2147484522"/>
          </pc:sldLayoutMkLst>
        </pc:sldLayoutChg>
        <pc:sldLayoutChg chg="add del">
          <pc:chgData name="Susan Peck" userId="904e0207acc3a1a6" providerId="LiveId" clId="{9603E2BD-8268-4A33-978C-48C504CB5CBC}" dt="2025-11-07T13:39:52.120" v="172" actId="700"/>
          <pc:sldLayoutMkLst>
            <pc:docMk/>
            <pc:sldMasterMk cId="1416402088" sldId="2147484521"/>
            <pc:sldLayoutMk cId="2605629377" sldId="2147484523"/>
          </pc:sldLayoutMkLst>
        </pc:sldLayoutChg>
      </pc:sldMasterChg>
      <pc:sldMasterChg chg="del delSldLayout">
        <pc:chgData name="Susan Peck" userId="904e0207acc3a1a6" providerId="LiveId" clId="{9603E2BD-8268-4A33-978C-48C504CB5CBC}" dt="2025-11-07T13:31:41.776" v="45" actId="700"/>
        <pc:sldMasterMkLst>
          <pc:docMk/>
          <pc:sldMasterMk cId="3347119376" sldId="2147484551"/>
        </pc:sldMasterMkLst>
        <pc:sldLayoutChg chg="del">
          <pc:chgData name="Susan Peck" userId="904e0207acc3a1a6" providerId="LiveId" clId="{9603E2BD-8268-4A33-978C-48C504CB5CBC}" dt="2025-11-07T13:31:41.776" v="45" actId="700"/>
          <pc:sldLayoutMkLst>
            <pc:docMk/>
            <pc:sldMasterMk cId="3347119376" sldId="2147484551"/>
            <pc:sldLayoutMk cId="3090822365" sldId="2147484552"/>
          </pc:sldLayoutMkLst>
        </pc:sldLayoutChg>
        <pc:sldLayoutChg chg="del">
          <pc:chgData name="Susan Peck" userId="904e0207acc3a1a6" providerId="LiveId" clId="{9603E2BD-8268-4A33-978C-48C504CB5CBC}" dt="2025-11-07T13:31:41.776" v="45" actId="700"/>
          <pc:sldLayoutMkLst>
            <pc:docMk/>
            <pc:sldMasterMk cId="3347119376" sldId="2147484551"/>
            <pc:sldLayoutMk cId="339200288" sldId="2147484553"/>
          </pc:sldLayoutMkLst>
        </pc:sldLayoutChg>
        <pc:sldLayoutChg chg="del">
          <pc:chgData name="Susan Peck" userId="904e0207acc3a1a6" providerId="LiveId" clId="{9603E2BD-8268-4A33-978C-48C504CB5CBC}" dt="2025-11-07T13:31:41.776" v="45" actId="700"/>
          <pc:sldLayoutMkLst>
            <pc:docMk/>
            <pc:sldMasterMk cId="3347119376" sldId="2147484551"/>
            <pc:sldLayoutMk cId="2790643847" sldId="2147484554"/>
          </pc:sldLayoutMkLst>
        </pc:sldLayoutChg>
        <pc:sldLayoutChg chg="del">
          <pc:chgData name="Susan Peck" userId="904e0207acc3a1a6" providerId="LiveId" clId="{9603E2BD-8268-4A33-978C-48C504CB5CBC}" dt="2025-11-07T13:31:41.776" v="45" actId="700"/>
          <pc:sldLayoutMkLst>
            <pc:docMk/>
            <pc:sldMasterMk cId="3347119376" sldId="2147484551"/>
            <pc:sldLayoutMk cId="3566733343" sldId="2147484555"/>
          </pc:sldLayoutMkLst>
        </pc:sldLayoutChg>
        <pc:sldLayoutChg chg="del">
          <pc:chgData name="Susan Peck" userId="904e0207acc3a1a6" providerId="LiveId" clId="{9603E2BD-8268-4A33-978C-48C504CB5CBC}" dt="2025-11-07T13:31:41.776" v="45" actId="700"/>
          <pc:sldLayoutMkLst>
            <pc:docMk/>
            <pc:sldMasterMk cId="3347119376" sldId="2147484551"/>
            <pc:sldLayoutMk cId="2392830777" sldId="2147484556"/>
          </pc:sldLayoutMkLst>
        </pc:sldLayoutChg>
        <pc:sldLayoutChg chg="del">
          <pc:chgData name="Susan Peck" userId="904e0207acc3a1a6" providerId="LiveId" clId="{9603E2BD-8268-4A33-978C-48C504CB5CBC}" dt="2025-11-07T13:31:41.776" v="45" actId="700"/>
          <pc:sldLayoutMkLst>
            <pc:docMk/>
            <pc:sldMasterMk cId="3347119376" sldId="2147484551"/>
            <pc:sldLayoutMk cId="467232282" sldId="2147484557"/>
          </pc:sldLayoutMkLst>
        </pc:sldLayoutChg>
        <pc:sldLayoutChg chg="del">
          <pc:chgData name="Susan Peck" userId="904e0207acc3a1a6" providerId="LiveId" clId="{9603E2BD-8268-4A33-978C-48C504CB5CBC}" dt="2025-11-07T13:31:41.776" v="45" actId="700"/>
          <pc:sldLayoutMkLst>
            <pc:docMk/>
            <pc:sldMasterMk cId="3347119376" sldId="2147484551"/>
            <pc:sldLayoutMk cId="1628838056" sldId="2147484558"/>
          </pc:sldLayoutMkLst>
        </pc:sldLayoutChg>
        <pc:sldLayoutChg chg="del">
          <pc:chgData name="Susan Peck" userId="904e0207acc3a1a6" providerId="LiveId" clId="{9603E2BD-8268-4A33-978C-48C504CB5CBC}" dt="2025-11-07T13:31:41.776" v="45" actId="700"/>
          <pc:sldLayoutMkLst>
            <pc:docMk/>
            <pc:sldMasterMk cId="3347119376" sldId="2147484551"/>
            <pc:sldLayoutMk cId="807476111" sldId="2147484559"/>
          </pc:sldLayoutMkLst>
        </pc:sldLayoutChg>
        <pc:sldLayoutChg chg="del">
          <pc:chgData name="Susan Peck" userId="904e0207acc3a1a6" providerId="LiveId" clId="{9603E2BD-8268-4A33-978C-48C504CB5CBC}" dt="2025-11-07T13:31:41.776" v="45" actId="700"/>
          <pc:sldLayoutMkLst>
            <pc:docMk/>
            <pc:sldMasterMk cId="3347119376" sldId="2147484551"/>
            <pc:sldLayoutMk cId="4196729472" sldId="2147484560"/>
          </pc:sldLayoutMkLst>
        </pc:sldLayoutChg>
        <pc:sldLayoutChg chg="del">
          <pc:chgData name="Susan Peck" userId="904e0207acc3a1a6" providerId="LiveId" clId="{9603E2BD-8268-4A33-978C-48C504CB5CBC}" dt="2025-11-07T13:31:41.776" v="45" actId="700"/>
          <pc:sldLayoutMkLst>
            <pc:docMk/>
            <pc:sldMasterMk cId="3347119376" sldId="2147484551"/>
            <pc:sldLayoutMk cId="4202201176" sldId="2147484561"/>
          </pc:sldLayoutMkLst>
        </pc:sldLayoutChg>
        <pc:sldLayoutChg chg="del">
          <pc:chgData name="Susan Peck" userId="904e0207acc3a1a6" providerId="LiveId" clId="{9603E2BD-8268-4A33-978C-48C504CB5CBC}" dt="2025-11-07T13:31:41.776" v="45" actId="700"/>
          <pc:sldLayoutMkLst>
            <pc:docMk/>
            <pc:sldMasterMk cId="3347119376" sldId="2147484551"/>
            <pc:sldLayoutMk cId="2594900643" sldId="2147484562"/>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76439492560756"/>
          <c:y val="4.5338068484044924E-2"/>
          <c:w val="0.83276975652675889"/>
          <c:h val="0.83808990360484048"/>
        </c:manualLayout>
      </c:layout>
      <c:lineChart>
        <c:grouping val="standard"/>
        <c:varyColors val="0"/>
        <c:ser>
          <c:idx val="0"/>
          <c:order val="0"/>
          <c:tx>
            <c:strRef>
              <c:f>Sheet1!$B$1</c:f>
              <c:strCache>
                <c:ptCount val="1"/>
                <c:pt idx="0">
                  <c:v>Series 1</c:v>
                </c:pt>
              </c:strCache>
            </c:strRef>
          </c:tx>
          <c:marker>
            <c:symbol val="none"/>
          </c:marker>
          <c:cat>
            <c:numRef>
              <c:f>Sheet1!$A$2:$A$10</c:f>
              <c:numCache>
                <c:formatCode>General</c:formatCode>
                <c:ptCount val="9"/>
                <c:pt idx="0">
                  <c:v>0</c:v>
                </c:pt>
                <c:pt idx="1">
                  <c:v>2</c:v>
                </c:pt>
                <c:pt idx="2">
                  <c:v>4</c:v>
                </c:pt>
                <c:pt idx="3">
                  <c:v>6</c:v>
                </c:pt>
                <c:pt idx="4">
                  <c:v>8</c:v>
                </c:pt>
                <c:pt idx="5">
                  <c:v>10</c:v>
                </c:pt>
                <c:pt idx="6">
                  <c:v>12</c:v>
                </c:pt>
                <c:pt idx="7">
                  <c:v>14</c:v>
                </c:pt>
                <c:pt idx="8">
                  <c:v>16</c:v>
                </c:pt>
              </c:numCache>
            </c:numRef>
          </c:cat>
          <c:val>
            <c:numRef>
              <c:f>Sheet1!$B$2:$B$10</c:f>
              <c:numCache>
                <c:formatCode>General</c:formatCode>
                <c:ptCount val="9"/>
              </c:numCache>
            </c:numRef>
          </c:val>
          <c:smooth val="0"/>
          <c:extLst>
            <c:ext xmlns:c16="http://schemas.microsoft.com/office/drawing/2014/chart" uri="{C3380CC4-5D6E-409C-BE32-E72D297353CC}">
              <c16:uniqueId val="{00000000-E43B-4FEC-8A16-29CBAB325F8F}"/>
            </c:ext>
          </c:extLst>
        </c:ser>
        <c:dLbls>
          <c:showLegendKey val="0"/>
          <c:showVal val="0"/>
          <c:showCatName val="0"/>
          <c:showSerName val="0"/>
          <c:showPercent val="0"/>
          <c:showBubbleSize val="0"/>
        </c:dLbls>
        <c:smooth val="0"/>
        <c:axId val="659964416"/>
        <c:axId val="655938624"/>
      </c:lineChart>
      <c:catAx>
        <c:axId val="65996441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850">
                <a:latin typeface="Arial" panose="020B0604020202020204" pitchFamily="34" charset="0"/>
                <a:cs typeface="Arial" panose="020B0604020202020204" pitchFamily="34" charset="0"/>
              </a:defRPr>
            </a:pPr>
            <a:endParaRPr lang="en-US"/>
          </a:p>
        </c:txPr>
        <c:crossAx val="655938624"/>
        <c:crosses val="autoZero"/>
        <c:auto val="1"/>
        <c:lblAlgn val="ctr"/>
        <c:lblOffset val="100"/>
        <c:noMultiLvlLbl val="0"/>
      </c:catAx>
      <c:valAx>
        <c:axId val="655938624"/>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850">
                <a:latin typeface="Arial" panose="020B0604020202020204" pitchFamily="34" charset="0"/>
                <a:cs typeface="Arial" panose="020B0604020202020204" pitchFamily="34" charset="0"/>
              </a:defRPr>
            </a:pPr>
            <a:endParaRPr lang="en-US"/>
          </a:p>
        </c:txPr>
        <c:crossAx val="659964416"/>
        <c:crosses val="autoZero"/>
        <c:crossBetween val="midCat"/>
        <c:majorUnit val="10"/>
        <c:minorUnit val="4.0000000000000008E-2"/>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F84EE299-A4AC-4743-9F79-DBF50E3F9035}" type="datetimeFigureOut">
              <a:rPr lang="en-US" smtClean="0"/>
              <a:t>11/7/2025</a:t>
            </a:fld>
            <a:endParaRPr lang="en-US"/>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016E27FC-9B5E-4692-A360-6A8A35CE49F1}" type="slidenum">
              <a:rPr lang="en-US" smtClean="0"/>
              <a:t>‹#›</a:t>
            </a:fld>
            <a:endParaRPr lang="en-US"/>
          </a:p>
        </p:txBody>
      </p:sp>
    </p:spTree>
    <p:extLst>
      <p:ext uri="{BB962C8B-B14F-4D97-AF65-F5344CB8AC3E}">
        <p14:creationId xmlns:p14="http://schemas.microsoft.com/office/powerpoint/2010/main" val="331598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88" tIns="46745" rIns="93488" bIns="46745"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88" tIns="46745" rIns="93488" bIns="46745" rtlCol="0"/>
          <a:lstStyle>
            <a:lvl1pPr algn="r">
              <a:defRPr sz="1200"/>
            </a:lvl1pPr>
          </a:lstStyle>
          <a:p>
            <a:fld id="{F49C752F-1A13-42A7-92BE-1208BC816C86}" type="datetimeFigureOut">
              <a:rPr lang="en-US" smtClean="0"/>
              <a:t>11/7/2025</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88" tIns="46745" rIns="93488" bIns="46745"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88" tIns="46745" rIns="93488" bIns="467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56414" cy="467071"/>
          </a:xfrm>
          <a:prstGeom prst="rect">
            <a:avLst/>
          </a:prstGeom>
        </p:spPr>
        <p:txBody>
          <a:bodyPr vert="horz" lIns="93488" tIns="46745" rIns="93488" bIns="46745"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1"/>
            <a:ext cx="3056414" cy="467071"/>
          </a:xfrm>
          <a:prstGeom prst="rect">
            <a:avLst/>
          </a:prstGeom>
        </p:spPr>
        <p:txBody>
          <a:bodyPr vert="horz" lIns="93488" tIns="46745" rIns="93488" bIns="46745" rtlCol="0" anchor="b"/>
          <a:lstStyle>
            <a:lvl1pPr algn="r">
              <a:defRPr sz="1200"/>
            </a:lvl1pPr>
          </a:lstStyle>
          <a:p>
            <a:fld id="{B0A8F365-CBEA-48DA-9F9A-264B42DB165E}" type="slidenum">
              <a:rPr lang="en-US" smtClean="0"/>
              <a:t>‹#›</a:t>
            </a:fld>
            <a:endParaRPr lang="en-US"/>
          </a:p>
        </p:txBody>
      </p:sp>
    </p:spTree>
    <p:extLst>
      <p:ext uri="{BB962C8B-B14F-4D97-AF65-F5344CB8AC3E}">
        <p14:creationId xmlns:p14="http://schemas.microsoft.com/office/powerpoint/2010/main" val="1918800454"/>
      </p:ext>
    </p:extLst>
  </p:cSld>
  <p:clrMap bg1="lt1" tx1="dk1" bg2="lt2" tx2="dk2" accent1="accent1" accent2="accent2" accent3="accent3" accent4="accent4" accent5="accent5" accent6="accent6" hlink="hlink" folHlink="folHlink"/>
  <p:notesStyle>
    <a:lvl1pPr marL="0" algn="l" defTabSz="1097280" rtl="0" eaLnBrk="1" latinLnBrk="0" hangingPunct="1">
      <a:defRPr sz="1400" kern="1200">
        <a:solidFill>
          <a:schemeClr val="tx1"/>
        </a:solidFill>
        <a:latin typeface="+mn-lt"/>
        <a:ea typeface="+mn-ea"/>
        <a:cs typeface="+mn-cs"/>
      </a:defRPr>
    </a:lvl1pPr>
    <a:lvl2pPr marL="548640" algn="l" defTabSz="1097280" rtl="0" eaLnBrk="1" latinLnBrk="0" hangingPunct="1">
      <a:defRPr sz="1400" kern="1200">
        <a:solidFill>
          <a:schemeClr val="tx1"/>
        </a:solidFill>
        <a:latin typeface="+mn-lt"/>
        <a:ea typeface="+mn-ea"/>
        <a:cs typeface="+mn-cs"/>
      </a:defRPr>
    </a:lvl2pPr>
    <a:lvl3pPr marL="1097280" algn="l" defTabSz="1097280" rtl="0" eaLnBrk="1" latinLnBrk="0" hangingPunct="1">
      <a:defRPr sz="1400" kern="1200">
        <a:solidFill>
          <a:schemeClr val="tx1"/>
        </a:solidFill>
        <a:latin typeface="+mn-lt"/>
        <a:ea typeface="+mn-ea"/>
        <a:cs typeface="+mn-cs"/>
      </a:defRPr>
    </a:lvl3pPr>
    <a:lvl4pPr marL="1645920" algn="l" defTabSz="1097280" rtl="0" eaLnBrk="1" latinLnBrk="0" hangingPunct="1">
      <a:defRPr sz="1400" kern="1200">
        <a:solidFill>
          <a:schemeClr val="tx1"/>
        </a:solidFill>
        <a:latin typeface="+mn-lt"/>
        <a:ea typeface="+mn-ea"/>
        <a:cs typeface="+mn-cs"/>
      </a:defRPr>
    </a:lvl4pPr>
    <a:lvl5pPr marL="2194560" algn="l" defTabSz="1097280" rtl="0" eaLnBrk="1" latinLnBrk="0" hangingPunct="1">
      <a:defRPr sz="1400" kern="1200">
        <a:solidFill>
          <a:schemeClr val="tx1"/>
        </a:solidFill>
        <a:latin typeface="+mn-lt"/>
        <a:ea typeface="+mn-ea"/>
        <a:cs typeface="+mn-cs"/>
      </a:defRPr>
    </a:lvl5pPr>
    <a:lvl6pPr marL="2743200" algn="l" defTabSz="1097280" rtl="0" eaLnBrk="1" latinLnBrk="0" hangingPunct="1">
      <a:defRPr sz="1400" kern="1200">
        <a:solidFill>
          <a:schemeClr val="tx1"/>
        </a:solidFill>
        <a:latin typeface="+mn-lt"/>
        <a:ea typeface="+mn-ea"/>
        <a:cs typeface="+mn-cs"/>
      </a:defRPr>
    </a:lvl6pPr>
    <a:lvl7pPr marL="3291840" algn="l" defTabSz="1097280" rtl="0" eaLnBrk="1" latinLnBrk="0" hangingPunct="1">
      <a:defRPr sz="1400" kern="1200">
        <a:solidFill>
          <a:schemeClr val="tx1"/>
        </a:solidFill>
        <a:latin typeface="+mn-lt"/>
        <a:ea typeface="+mn-ea"/>
        <a:cs typeface="+mn-cs"/>
      </a:defRPr>
    </a:lvl7pPr>
    <a:lvl8pPr marL="3840480" algn="l" defTabSz="1097280" rtl="0" eaLnBrk="1" latinLnBrk="0" hangingPunct="1">
      <a:defRPr sz="1400" kern="1200">
        <a:solidFill>
          <a:schemeClr val="tx1"/>
        </a:solidFill>
        <a:latin typeface="+mn-lt"/>
        <a:ea typeface="+mn-ea"/>
        <a:cs typeface="+mn-cs"/>
      </a:defRPr>
    </a:lvl8pPr>
    <a:lvl9pPr marL="4389120" algn="l" defTabSz="1097280"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1A2F10-48C9-4419-8F28-D3C639F6C789}" type="slidenum">
              <a:rPr kumimoji="0" lang="en-US" sz="1400" b="0" i="0" u="none" strike="noStrike" kern="0" cap="none" spc="0" normalizeH="0" baseline="0" noProof="0" smtClean="0">
                <a:ln>
                  <a:noFill/>
                </a:ln>
                <a:solidFill>
                  <a:prstClr val="black"/>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2723562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A8F365-CBEA-48DA-9F9A-264B42DB165E}" type="slidenum">
              <a:rPr lang="en-US" smtClean="0"/>
              <a:t>50</a:t>
            </a:fld>
            <a:endParaRPr lang="en-US"/>
          </a:p>
        </p:txBody>
      </p:sp>
    </p:spTree>
    <p:extLst>
      <p:ext uri="{BB962C8B-B14F-4D97-AF65-F5344CB8AC3E}">
        <p14:creationId xmlns:p14="http://schemas.microsoft.com/office/powerpoint/2010/main" val="1094628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F0D1-A603-43D7-8D95-7A5B3DB6B34E}" type="slidenum">
              <a:rPr kumimoji="0" lang="en-US" sz="1200" b="0" i="0" u="none" strike="noStrike" kern="1200" cap="none" spc="0" normalizeH="0" baseline="0" noProof="0" smtClean="0">
                <a:ln>
                  <a:noFill/>
                </a:ln>
                <a:solidFill>
                  <a:prstClr val="black"/>
                </a:solidFill>
                <a:effectLst/>
                <a:uLnTx/>
                <a:uFillTx/>
                <a:latin typeface="Calibri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Regular"/>
              <a:ea typeface="+mn-ea"/>
              <a:cs typeface="+mn-cs"/>
            </a:endParaRPr>
          </a:p>
        </p:txBody>
      </p:sp>
    </p:spTree>
    <p:extLst>
      <p:ext uri="{BB962C8B-B14F-4D97-AF65-F5344CB8AC3E}">
        <p14:creationId xmlns:p14="http://schemas.microsoft.com/office/powerpoint/2010/main" val="37478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37725-E0C0-254C-923D-E10127F9F1AE}" type="slidenum">
              <a:rPr kumimoji="0" lang="en-US" sz="1200" b="0" i="0" u="none" strike="noStrike" kern="1200" cap="none" spc="0" normalizeH="0" baseline="0" noProof="0" smtClean="0">
                <a:ln>
                  <a:noFill/>
                </a:ln>
                <a:solidFill>
                  <a:prstClr val="black"/>
                </a:solidFill>
                <a:effectLst/>
                <a:uLnTx/>
                <a:uFillTx/>
                <a:latin typeface="Calibri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Regular"/>
              <a:ea typeface="+mn-ea"/>
              <a:cs typeface="+mn-cs"/>
            </a:endParaRPr>
          </a:p>
        </p:txBody>
      </p:sp>
    </p:spTree>
    <p:extLst>
      <p:ext uri="{BB962C8B-B14F-4D97-AF65-F5344CB8AC3E}">
        <p14:creationId xmlns:p14="http://schemas.microsoft.com/office/powerpoint/2010/main" val="3792501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1/28 Efficacy report did not have the posterior</a:t>
            </a:r>
            <a:r>
              <a:rPr lang="en-US" baseline="0" dirty="0"/>
              <a:t> estimates </a:t>
            </a:r>
            <a:r>
              <a:rPr lang="en-US" dirty="0"/>
              <a:t>per-subtype that</a:t>
            </a:r>
            <a:r>
              <a:rPr lang="en-US" baseline="0" dirty="0"/>
              <a:t> were typically part of previous efficacy reports.  The probability curves here are from a simple covariate-adjusted Bayesian model and not the I-SPY 2 Time Machine.  Will replace if a more complete version of the efficacy report becomes available.   Expect ~+/-1% differences in estimated rates</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17010C8-60BF-1D48-A797-14F6B3FB5FD5}"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97886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9CE0159D-1116-4344-A5BD-4B4F7CACB9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19673AAF-7AAD-42CB-9AA7-0C04F30656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44036" name="Slide Number Placeholder 3">
            <a:extLst>
              <a:ext uri="{FF2B5EF4-FFF2-40B4-BE49-F238E27FC236}">
                <a16:creationId xmlns:a16="http://schemas.microsoft.com/office/drawing/2014/main" id="{7C5932CB-D275-4FB2-BD41-B203A97D7C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10" charset="-128"/>
              </a:defRPr>
            </a:lvl1pPr>
            <a:lvl2pPr marL="742950" indent="-285750">
              <a:defRPr sz="2400">
                <a:solidFill>
                  <a:schemeClr val="tx1"/>
                </a:solidFill>
                <a:latin typeface="Arial" panose="020B0604020202020204" pitchFamily="34" charset="0"/>
                <a:ea typeface="ヒラギノ角ゴ Pro W3" pitchFamily="-110" charset="-128"/>
              </a:defRPr>
            </a:lvl2pPr>
            <a:lvl3pPr marL="1143000" indent="-228600">
              <a:defRPr sz="2400">
                <a:solidFill>
                  <a:schemeClr val="tx1"/>
                </a:solidFill>
                <a:latin typeface="Arial" panose="020B0604020202020204" pitchFamily="34" charset="0"/>
                <a:ea typeface="ヒラギノ角ゴ Pro W3" pitchFamily="-110" charset="-128"/>
              </a:defRPr>
            </a:lvl3pPr>
            <a:lvl4pPr marL="1600200" indent="-228600">
              <a:defRPr sz="2400">
                <a:solidFill>
                  <a:schemeClr val="tx1"/>
                </a:solidFill>
                <a:latin typeface="Arial" panose="020B0604020202020204" pitchFamily="34" charset="0"/>
                <a:ea typeface="ヒラギノ角ゴ Pro W3" pitchFamily="-110" charset="-128"/>
              </a:defRPr>
            </a:lvl4pPr>
            <a:lvl5pPr marL="2057400" indent="-228600">
              <a:defRPr sz="2400">
                <a:solidFill>
                  <a:schemeClr val="tx1"/>
                </a:solidFill>
                <a:latin typeface="Arial" panose="020B0604020202020204" pitchFamily="34" charset="0"/>
                <a:ea typeface="ヒラギノ角ゴ Pro W3" pitchFamily="-110"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10"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2B4715-4D96-4113-B92A-BD86ACE33D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10" charset="-128"/>
                <a:cs typeface="Arial"/>
                <a:sym typeface="Arial"/>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10" charset="-128"/>
              <a:cs typeface="Arial"/>
              <a:sym typeface="Arial"/>
            </a:endParaRPr>
          </a:p>
        </p:txBody>
      </p:sp>
    </p:spTree>
    <p:extLst>
      <p:ext uri="{BB962C8B-B14F-4D97-AF65-F5344CB8AC3E}">
        <p14:creationId xmlns:p14="http://schemas.microsoft.com/office/powerpoint/2010/main" val="253409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25044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C85A4C3C-66C4-4E58-BE8D-0B5A4308B286}" type="slidenum">
              <a:rPr kumimoji="0" lang="de-DE"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10</a:t>
            </a:fld>
            <a:endParaRPr kumimoji="0" lang="de-DE"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r>
              <a:rPr lang="de-DE" altLang="en-US"/>
              <a:t>Tama vs, nihil -44%</a:t>
            </a:r>
          </a:p>
        </p:txBody>
      </p:sp>
    </p:spTree>
    <p:extLst>
      <p:ext uri="{BB962C8B-B14F-4D97-AF65-F5344CB8AC3E}">
        <p14:creationId xmlns:p14="http://schemas.microsoft.com/office/powerpoint/2010/main" val="26831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1FA95D75-9147-F740-90A9-EAE0C327D7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524000">
              <a:defRPr sz="2400" b="1">
                <a:solidFill>
                  <a:srgbClr val="FFFFFF"/>
                </a:solidFill>
                <a:latin typeface="Arial" panose="020B0604020202020204" pitchFamily="34" charset="0"/>
              </a:defRPr>
            </a:lvl1pPr>
            <a:lvl2pPr marL="742950" indent="-285750" defTabSz="1524000">
              <a:defRPr sz="2400" b="1">
                <a:solidFill>
                  <a:srgbClr val="FFFFFF"/>
                </a:solidFill>
                <a:latin typeface="Arial" panose="020B0604020202020204" pitchFamily="34" charset="0"/>
              </a:defRPr>
            </a:lvl2pPr>
            <a:lvl3pPr marL="1143000" indent="-228600" defTabSz="1524000">
              <a:defRPr sz="2400" b="1">
                <a:solidFill>
                  <a:srgbClr val="FFFFFF"/>
                </a:solidFill>
                <a:latin typeface="Arial" panose="020B0604020202020204" pitchFamily="34" charset="0"/>
              </a:defRPr>
            </a:lvl3pPr>
            <a:lvl4pPr marL="1600200" indent="-228600" defTabSz="1524000">
              <a:defRPr sz="2400" b="1">
                <a:solidFill>
                  <a:srgbClr val="FFFFFF"/>
                </a:solidFill>
                <a:latin typeface="Arial" panose="020B0604020202020204" pitchFamily="34" charset="0"/>
              </a:defRPr>
            </a:lvl4pPr>
            <a:lvl5pPr marL="2057400" indent="-228600" defTabSz="1524000">
              <a:defRPr sz="2400" b="1">
                <a:solidFill>
                  <a:srgbClr val="FFFFFF"/>
                </a:solidFill>
                <a:latin typeface="Arial" panose="020B0604020202020204" pitchFamily="34" charset="0"/>
              </a:defRPr>
            </a:lvl5pPr>
            <a:lvl6pPr marL="2514600" indent="-228600" defTabSz="1524000" eaLnBrk="0" fontAlgn="base" hangingPunct="0">
              <a:spcBef>
                <a:spcPct val="0"/>
              </a:spcBef>
              <a:spcAft>
                <a:spcPct val="0"/>
              </a:spcAft>
              <a:defRPr sz="2400" b="1">
                <a:solidFill>
                  <a:srgbClr val="FFFFFF"/>
                </a:solidFill>
                <a:latin typeface="Arial" panose="020B0604020202020204" pitchFamily="34" charset="0"/>
              </a:defRPr>
            </a:lvl6pPr>
            <a:lvl7pPr marL="2971800" indent="-228600" defTabSz="1524000" eaLnBrk="0" fontAlgn="base" hangingPunct="0">
              <a:spcBef>
                <a:spcPct val="0"/>
              </a:spcBef>
              <a:spcAft>
                <a:spcPct val="0"/>
              </a:spcAft>
              <a:defRPr sz="2400" b="1">
                <a:solidFill>
                  <a:srgbClr val="FFFFFF"/>
                </a:solidFill>
                <a:latin typeface="Arial" panose="020B0604020202020204" pitchFamily="34" charset="0"/>
              </a:defRPr>
            </a:lvl7pPr>
            <a:lvl8pPr marL="3429000" indent="-228600" defTabSz="1524000" eaLnBrk="0" fontAlgn="base" hangingPunct="0">
              <a:spcBef>
                <a:spcPct val="0"/>
              </a:spcBef>
              <a:spcAft>
                <a:spcPct val="0"/>
              </a:spcAft>
              <a:defRPr sz="2400" b="1">
                <a:solidFill>
                  <a:srgbClr val="FFFFFF"/>
                </a:solidFill>
                <a:latin typeface="Arial" panose="020B0604020202020204" pitchFamily="34" charset="0"/>
              </a:defRPr>
            </a:lvl8pPr>
            <a:lvl9pPr marL="3886200" indent="-228600" defTabSz="1524000"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r" defTabSz="1524000" rtl="0" eaLnBrk="1" fontAlgn="auto" latinLnBrk="0" hangingPunct="1">
              <a:lnSpc>
                <a:spcPct val="100000"/>
              </a:lnSpc>
              <a:spcBef>
                <a:spcPts val="0"/>
              </a:spcBef>
              <a:spcAft>
                <a:spcPts val="0"/>
              </a:spcAft>
              <a:buClrTx/>
              <a:buSzTx/>
              <a:buFontTx/>
              <a:buNone/>
              <a:tabLst/>
              <a:defRPr/>
            </a:pPr>
            <a:fld id="{EA451B4A-F41E-D14F-8EC1-672087A6577F}" type="slidenum">
              <a:rPr kumimoji="0" lang="en-US" altLang="en-US" sz="1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1524000" rtl="0" eaLnBrk="1" fontAlgn="auto" latinLnBrk="0" hangingPunct="1">
                <a:lnSpc>
                  <a:spcPct val="100000"/>
                </a:lnSpc>
                <a:spcBef>
                  <a:spcPts val="0"/>
                </a:spcBef>
                <a:spcAft>
                  <a:spcPts val="0"/>
                </a:spcAft>
                <a:buClrTx/>
                <a:buSzTx/>
                <a:buFontTx/>
                <a:buNone/>
                <a:tabLst/>
                <a:defRPr/>
              </a:pPr>
              <a:t>12</a:t>
            </a:fld>
            <a:endParaRPr kumimoji="0" lang="en-US" altLang="en-US" sz="1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03" name="Rectangle 2">
            <a:extLst>
              <a:ext uri="{FF2B5EF4-FFF2-40B4-BE49-F238E27FC236}">
                <a16:creationId xmlns:a16="http://schemas.microsoft.com/office/drawing/2014/main" id="{E98F1BB6-4D81-D04F-AC74-AA0837C93F92}"/>
              </a:ext>
            </a:extLst>
          </p:cNvPr>
          <p:cNvSpPr>
            <a:spLocks noGrp="1" noRot="1" noChangeAspect="1" noChangeArrowheads="1" noTextEdit="1"/>
          </p:cNvSpPr>
          <p:nvPr>
            <p:ph type="sldImg"/>
          </p:nvPr>
        </p:nvSpPr>
        <p:spPr>
          <a:xfrm>
            <a:off x="304800" y="642938"/>
            <a:ext cx="6248400" cy="3516312"/>
          </a:xfrm>
          <a:ln/>
        </p:spPr>
      </p:sp>
      <p:sp>
        <p:nvSpPr>
          <p:cNvPr id="76804" name="Rectangle 3">
            <a:extLst>
              <a:ext uri="{FF2B5EF4-FFF2-40B4-BE49-F238E27FC236}">
                <a16:creationId xmlns:a16="http://schemas.microsoft.com/office/drawing/2014/main" id="{C3863052-80D3-8740-8130-9F65B9A280D4}"/>
              </a:ext>
            </a:extLst>
          </p:cNvPr>
          <p:cNvSpPr>
            <a:spLocks noGrp="1" noChangeArrowheads="1"/>
          </p:cNvSpPr>
          <p:nvPr>
            <p:ph type="body" idx="1"/>
          </p:nvPr>
        </p:nvSpPr>
        <p:spPr>
          <a:xfrm>
            <a:off x="917575" y="4344988"/>
            <a:ext cx="5024438"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77902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16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3417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B2103-8B9F-569B-899D-C5B5877A5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57190-7B0E-DF8B-BEA2-EE577C467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DC6D4-8CFA-D087-BA01-D19810D177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6C9918-7C3B-F95C-A2C4-8990282010A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692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86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B0A8F365-CBEA-48DA-9F9A-264B42DB165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1591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l">
              <a:defRPr sz="7200"/>
            </a:lvl1pPr>
          </a:lstStyle>
          <a:p>
            <a:r>
              <a:rPr lang="en-US" dirty="0"/>
              <a:t>Click to edit Master title style</a:t>
            </a:r>
          </a:p>
        </p:txBody>
      </p:sp>
      <p:sp>
        <p:nvSpPr>
          <p:cNvPr id="3" name="Subtitle 2"/>
          <p:cNvSpPr>
            <a:spLocks noGrp="1"/>
          </p:cNvSpPr>
          <p:nvPr>
            <p:ph type="subTitle" idx="1"/>
          </p:nvPr>
        </p:nvSpPr>
        <p:spPr>
          <a:xfrm>
            <a:off x="1828800" y="4322446"/>
            <a:ext cx="10972800" cy="1986914"/>
          </a:xfrm>
        </p:spPr>
        <p:txBody>
          <a:bodyPr/>
          <a:lstStyle>
            <a:lvl1pPr marL="0" indent="0" algn="l">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Slide Number Placeholder 5"/>
          <p:cNvSpPr>
            <a:spLocks noGrp="1"/>
          </p:cNvSpPr>
          <p:nvPr>
            <p:ph type="sldNum" sz="quarter" idx="4"/>
          </p:nvPr>
        </p:nvSpPr>
        <p:spPr>
          <a:xfrm>
            <a:off x="13984221" y="7534946"/>
            <a:ext cx="460186" cy="438150"/>
          </a:xfrm>
          <a:prstGeom prst="rect">
            <a:avLst/>
          </a:prstGeom>
        </p:spPr>
        <p:txBody>
          <a:bodyPr vert="horz" lIns="91440" tIns="45720" rIns="91440" bIns="45720" rtlCol="0" anchor="ctr"/>
          <a:lstStyle>
            <a:lvl1pPr algn="r">
              <a:defRPr sz="144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97283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949606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3805370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905384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40795883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341572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4073048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9596258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3758964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31073823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eaLnBrk="1" fontAlgn="auto" hangingPunct="1">
              <a:spcBef>
                <a:spcPts val="0"/>
              </a:spcBef>
              <a:spcAft>
                <a:spcPts val="0"/>
              </a:spcAft>
              <a:defRPr sz="2200">
                <a:solidFill>
                  <a:srgbClr val="242528"/>
                </a:solidFill>
                <a:latin typeface="Arial"/>
              </a:defRPr>
            </a:lvl1pPr>
          </a:lstStyle>
          <a:p>
            <a:pPr>
              <a:defRPr/>
            </a:pPr>
            <a:fld id="{5F66A257-B0AC-4B82-89CC-5D8D80CDFFDE}" type="slidenum">
              <a:rPr/>
              <a:pPr>
                <a:defRPr/>
              </a:pPr>
              <a:t>‹#›</a:t>
            </a:fld>
            <a:endParaRPr lang="en-US"/>
          </a:p>
        </p:txBody>
      </p:sp>
    </p:spTree>
    <p:extLst>
      <p:ext uri="{BB962C8B-B14F-4D97-AF65-F5344CB8AC3E}">
        <p14:creationId xmlns:p14="http://schemas.microsoft.com/office/powerpoint/2010/main" val="19742654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eaLnBrk="1" fontAlgn="auto" hangingPunct="1">
              <a:spcBef>
                <a:spcPts val="0"/>
              </a:spcBef>
              <a:spcAft>
                <a:spcPts val="0"/>
              </a:spcAft>
              <a:defRPr sz="2200">
                <a:solidFill>
                  <a:prstClr val="white"/>
                </a:solidFill>
                <a:latin typeface="Arial"/>
              </a:defRPr>
            </a:lvl1pPr>
          </a:lstStyle>
          <a:p>
            <a:pPr>
              <a:defRPr/>
            </a:pPr>
            <a:fld id="{953D13A0-564E-4A23-A759-53355ACF5611}" type="slidenum">
              <a:rPr/>
              <a:pPr>
                <a:defRPr/>
              </a:pPr>
              <a:t>‹#›</a:t>
            </a:fld>
            <a:endParaRPr lang="en-US"/>
          </a:p>
        </p:txBody>
      </p:sp>
    </p:spTree>
    <p:extLst>
      <p:ext uri="{BB962C8B-B14F-4D97-AF65-F5344CB8AC3E}">
        <p14:creationId xmlns:p14="http://schemas.microsoft.com/office/powerpoint/2010/main" val="1700397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7868509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r>
              <a:rPr lang="en-US"/>
              <a:t>Confidential:  Do Not Copy or Distribute</a:t>
            </a:r>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eaLnBrk="1" fontAlgn="auto" hangingPunct="1">
              <a:spcBef>
                <a:spcPts val="0"/>
              </a:spcBef>
              <a:spcAft>
                <a:spcPts val="0"/>
              </a:spcAft>
              <a:defRPr sz="2200">
                <a:solidFill>
                  <a:prstClr val="white"/>
                </a:solidFill>
                <a:latin typeface="Arial"/>
              </a:defRPr>
            </a:lvl1pPr>
          </a:lstStyle>
          <a:p>
            <a:pPr>
              <a:defRPr/>
            </a:pPr>
            <a:fld id="{5E7621B7-27B7-403D-B93A-FB39B61AB2AA}" type="slidenum">
              <a:rPr/>
              <a:pPr>
                <a:defRPr/>
              </a:pPr>
              <a:t>‹#›</a:t>
            </a:fld>
            <a:endParaRPr lang="en-US"/>
          </a:p>
        </p:txBody>
      </p:sp>
    </p:spTree>
    <p:extLst>
      <p:ext uri="{BB962C8B-B14F-4D97-AF65-F5344CB8AC3E}">
        <p14:creationId xmlns:p14="http://schemas.microsoft.com/office/powerpoint/2010/main" val="20323857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a:defRPr>
                <a:noFil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a:defRPr>
                <a:noFill/>
              </a:defRPr>
            </a:lvl1pPr>
          </a:lstStyle>
          <a:p>
            <a:pPr>
              <a:defRPr/>
            </a:pPr>
            <a:r>
              <a:rPr lang="en-US"/>
              <a:t>Confidential:  Do Not Copy or Distribute</a:t>
            </a:r>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a:defRPr>
                <a:solidFill>
                  <a:prstClr val="white"/>
                </a:solidFill>
              </a:defRPr>
            </a:lvl1pPr>
          </a:lstStyle>
          <a:p>
            <a:pPr>
              <a:defRPr/>
            </a:pPr>
            <a:fld id="{AAEB3581-BAA8-4E3F-9DA6-A836254E61BD}" type="slidenum">
              <a:rPr/>
              <a:pPr>
                <a:defRPr/>
              </a:pPr>
              <a:t>‹#›</a:t>
            </a:fld>
            <a:endParaRPr lang="en-US"/>
          </a:p>
        </p:txBody>
      </p:sp>
    </p:spTree>
    <p:extLst>
      <p:ext uri="{BB962C8B-B14F-4D97-AF65-F5344CB8AC3E}">
        <p14:creationId xmlns:p14="http://schemas.microsoft.com/office/powerpoint/2010/main" val="13756000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768096" y="1786957"/>
            <a:ext cx="13167360" cy="2667913"/>
          </a:xfrm>
        </p:spPr>
        <p:txBody>
          <a:bodyPr anchor="b">
            <a:normAutofit/>
          </a:bodyPr>
          <a:lstStyle>
            <a:lvl1pPr algn="l">
              <a:defRPr sz="648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768096" y="4557043"/>
            <a:ext cx="13167360" cy="1138405"/>
          </a:xfrm>
        </p:spPr>
        <p:txBody>
          <a:bodyPr>
            <a:normAutofit/>
          </a:bodyPr>
          <a:lstStyle>
            <a:lvl1pPr marL="0" indent="0" algn="l">
              <a:buNone/>
              <a:defRPr sz="3360">
                <a:solidFill>
                  <a:srgbClr val="002557"/>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768096" y="6170625"/>
            <a:ext cx="13167360" cy="712957"/>
          </a:xfrm>
        </p:spPr>
        <p:txBody>
          <a:bodyPr>
            <a:noAutofit/>
          </a:bodyPr>
          <a:lstStyle>
            <a:lvl1pPr marL="0" indent="0">
              <a:buFontTx/>
              <a:buNone/>
              <a:defRPr sz="2400">
                <a:solidFill>
                  <a:srgbClr val="002557"/>
                </a:solidFill>
              </a:defRPr>
            </a:lvl1pPr>
            <a:lvl2pPr marL="548640" indent="0">
              <a:buFontTx/>
              <a:buNone/>
              <a:defRPr sz="1680">
                <a:solidFill>
                  <a:schemeClr val="bg1"/>
                </a:solidFill>
              </a:defRPr>
            </a:lvl2pPr>
            <a:lvl3pPr marL="1097280" indent="0">
              <a:buFontTx/>
              <a:buNone/>
              <a:defRPr sz="1680">
                <a:solidFill>
                  <a:schemeClr val="bg1"/>
                </a:solidFill>
              </a:defRPr>
            </a:lvl3pPr>
            <a:lvl4pPr marL="1645920" indent="0">
              <a:buFontTx/>
              <a:buNone/>
              <a:defRPr sz="1680">
                <a:solidFill>
                  <a:schemeClr val="bg1"/>
                </a:solidFill>
              </a:defRPr>
            </a:lvl4pPr>
            <a:lvl5pPr marL="2194560" indent="0">
              <a:buFontTx/>
              <a:buNone/>
              <a:defRPr sz="168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8097" y="589148"/>
            <a:ext cx="2680538" cy="75948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989285" y="7526216"/>
            <a:ext cx="7022592" cy="337625"/>
          </a:xfrm>
        </p:spPr>
        <p:txBody>
          <a:bodyPr lIns="0" tIns="0" rIns="0" bIns="0" anchor="b" anchorCtr="0">
            <a:noAutofit/>
          </a:bodyPr>
          <a:lstStyle>
            <a:lvl1pPr marL="0" indent="0">
              <a:spcBef>
                <a:spcPts val="0"/>
              </a:spcBef>
              <a:buFontTx/>
              <a:buNone/>
              <a:defRPr sz="1200">
                <a:solidFill>
                  <a:srgbClr val="002557"/>
                </a:solidFill>
              </a:defRPr>
            </a:lvl1pPr>
            <a:lvl2pPr>
              <a:defRPr sz="1080">
                <a:solidFill>
                  <a:srgbClr val="002557"/>
                </a:solidFill>
              </a:defRPr>
            </a:lvl2pPr>
            <a:lvl3pPr>
              <a:defRPr sz="1080">
                <a:solidFill>
                  <a:srgbClr val="002557"/>
                </a:solidFill>
              </a:defRPr>
            </a:lvl3pPr>
            <a:lvl4pPr>
              <a:defRPr sz="1080">
                <a:solidFill>
                  <a:srgbClr val="002557"/>
                </a:solidFill>
              </a:defRPr>
            </a:lvl4pPr>
            <a:lvl5pPr>
              <a:defRPr sz="1080">
                <a:solidFill>
                  <a:srgbClr val="002557"/>
                </a:solidFill>
              </a:defRPr>
            </a:lvl5pPr>
          </a:lstStyle>
          <a:p>
            <a:pPr lvl="0"/>
            <a:r>
              <a:rPr lang="en-US" dirty="0"/>
              <a:t>Joyce O’Shaughnessy, MD, Texas Oncology, Sarah Cannon Research Institute</a:t>
            </a:r>
          </a:p>
        </p:txBody>
      </p:sp>
    </p:spTree>
    <p:extLst>
      <p:ext uri="{BB962C8B-B14F-4D97-AF65-F5344CB8AC3E}">
        <p14:creationId xmlns:p14="http://schemas.microsoft.com/office/powerpoint/2010/main" val="3419803283"/>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768096" y="2194559"/>
            <a:ext cx="13167360" cy="4828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989285" y="7526216"/>
            <a:ext cx="7022592" cy="337625"/>
          </a:xfrm>
        </p:spPr>
        <p:txBody>
          <a:bodyPr lIns="0" tIns="0" rIns="0" bIns="0" anchor="b" anchorCtr="0">
            <a:noAutofit/>
          </a:bodyPr>
          <a:lstStyle>
            <a:lvl1pPr marL="0" indent="0">
              <a:spcBef>
                <a:spcPts val="0"/>
              </a:spcBef>
              <a:buFontTx/>
              <a:buNone/>
              <a:defRPr sz="1200">
                <a:solidFill>
                  <a:srgbClr val="002557"/>
                </a:solidFill>
              </a:defRPr>
            </a:lvl1pPr>
            <a:lvl2pPr>
              <a:defRPr sz="1080">
                <a:solidFill>
                  <a:srgbClr val="002557"/>
                </a:solidFill>
              </a:defRPr>
            </a:lvl2pPr>
            <a:lvl3pPr>
              <a:defRPr sz="1080">
                <a:solidFill>
                  <a:srgbClr val="002557"/>
                </a:solidFill>
              </a:defRPr>
            </a:lvl3pPr>
            <a:lvl4pPr>
              <a:defRPr sz="1080">
                <a:solidFill>
                  <a:srgbClr val="002557"/>
                </a:solidFill>
              </a:defRPr>
            </a:lvl4pPr>
            <a:lvl5pPr>
              <a:defRPr sz="1080">
                <a:solidFill>
                  <a:srgbClr val="002557"/>
                </a:solidFill>
              </a:defRPr>
            </a:lvl5pPr>
          </a:lstStyle>
          <a:p>
            <a:pPr lvl="0"/>
            <a:r>
              <a:rPr lang="en-US" dirty="0"/>
              <a:t>Joyce O’Shaughnessy, MD, Texas Oncology, Sarah Cannon Research Institute</a:t>
            </a:r>
          </a:p>
        </p:txBody>
      </p:sp>
    </p:spTree>
    <p:extLst>
      <p:ext uri="{BB962C8B-B14F-4D97-AF65-F5344CB8AC3E}">
        <p14:creationId xmlns:p14="http://schemas.microsoft.com/office/powerpoint/2010/main" val="13750404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801014" y="2709205"/>
            <a:ext cx="13167360" cy="2365198"/>
          </a:xfrm>
        </p:spPr>
        <p:txBody>
          <a:bodyPr anchor="ctr" anchorCtr="0">
            <a:normAutofit/>
          </a:bodyPr>
          <a:lstStyle>
            <a:lvl1pPr algn="l">
              <a:defRPr sz="48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989285" y="7526216"/>
            <a:ext cx="7022592" cy="337625"/>
          </a:xfrm>
        </p:spPr>
        <p:txBody>
          <a:bodyPr lIns="0" tIns="0" rIns="0" bIns="0" anchor="b" anchorCtr="0">
            <a:noAutofit/>
          </a:bodyPr>
          <a:lstStyle>
            <a:lvl1pPr marL="0" indent="0">
              <a:spcBef>
                <a:spcPts val="0"/>
              </a:spcBef>
              <a:buFontTx/>
              <a:buNone/>
              <a:defRPr sz="1200">
                <a:solidFill>
                  <a:srgbClr val="002557"/>
                </a:solidFill>
              </a:defRPr>
            </a:lvl1pPr>
            <a:lvl2pPr>
              <a:defRPr sz="1080">
                <a:solidFill>
                  <a:srgbClr val="002557"/>
                </a:solidFill>
              </a:defRPr>
            </a:lvl2pPr>
            <a:lvl3pPr>
              <a:defRPr sz="1080">
                <a:solidFill>
                  <a:srgbClr val="002557"/>
                </a:solidFill>
              </a:defRPr>
            </a:lvl3pPr>
            <a:lvl4pPr>
              <a:defRPr sz="1080">
                <a:solidFill>
                  <a:srgbClr val="002557"/>
                </a:solidFill>
              </a:defRPr>
            </a:lvl4pPr>
            <a:lvl5pPr>
              <a:defRPr sz="1080">
                <a:solidFill>
                  <a:srgbClr val="002557"/>
                </a:solidFill>
              </a:defRPr>
            </a:lvl5pPr>
          </a:lstStyle>
          <a:p>
            <a:pPr lvl="0"/>
            <a:r>
              <a:rPr lang="en-US" dirty="0"/>
              <a:t>Joyce O’Shaughnessy, MD, Texas Oncology, Sarah Cannon Research Institute</a:t>
            </a:r>
          </a:p>
        </p:txBody>
      </p:sp>
    </p:spTree>
    <p:extLst>
      <p:ext uri="{BB962C8B-B14F-4D97-AF65-F5344CB8AC3E}">
        <p14:creationId xmlns:p14="http://schemas.microsoft.com/office/powerpoint/2010/main" val="30261726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989285" y="7526216"/>
            <a:ext cx="7022592" cy="337625"/>
          </a:xfrm>
        </p:spPr>
        <p:txBody>
          <a:bodyPr lIns="0" tIns="0" rIns="0" bIns="0" anchor="b" anchorCtr="0">
            <a:noAutofit/>
          </a:bodyPr>
          <a:lstStyle>
            <a:lvl1pPr marL="0" indent="0">
              <a:spcBef>
                <a:spcPts val="0"/>
              </a:spcBef>
              <a:buFontTx/>
              <a:buNone/>
              <a:defRPr sz="1200">
                <a:solidFill>
                  <a:srgbClr val="002557"/>
                </a:solidFill>
              </a:defRPr>
            </a:lvl1pPr>
            <a:lvl2pPr>
              <a:defRPr sz="1080">
                <a:solidFill>
                  <a:srgbClr val="002557"/>
                </a:solidFill>
              </a:defRPr>
            </a:lvl2pPr>
            <a:lvl3pPr>
              <a:defRPr sz="1080">
                <a:solidFill>
                  <a:srgbClr val="002557"/>
                </a:solidFill>
              </a:defRPr>
            </a:lvl3pPr>
            <a:lvl4pPr>
              <a:defRPr sz="1080">
                <a:solidFill>
                  <a:srgbClr val="002557"/>
                </a:solidFill>
              </a:defRPr>
            </a:lvl4pPr>
            <a:lvl5pPr>
              <a:defRPr sz="1080">
                <a:solidFill>
                  <a:srgbClr val="002557"/>
                </a:solidFill>
              </a:defRPr>
            </a:lvl5pPr>
          </a:lstStyle>
          <a:p>
            <a:pPr lvl="0"/>
            <a:r>
              <a:rPr lang="en-US" dirty="0"/>
              <a:t>Joyce O’Shaughnessy, MD, Texas Oncology, Sarah Cannon Research Institute</a:t>
            </a:r>
          </a:p>
        </p:txBody>
      </p:sp>
    </p:spTree>
    <p:extLst>
      <p:ext uri="{BB962C8B-B14F-4D97-AF65-F5344CB8AC3E}">
        <p14:creationId xmlns:p14="http://schemas.microsoft.com/office/powerpoint/2010/main" val="40103299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828800" y="1346836"/>
            <a:ext cx="10972800" cy="2865120"/>
          </a:xfrm>
        </p:spPr>
        <p:txBody>
          <a:bodyPr anchor="b">
            <a:normAutofit/>
          </a:bodyPr>
          <a:lstStyle>
            <a:lvl1pPr algn="ctr">
              <a:defRPr sz="432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828800" y="4322446"/>
            <a:ext cx="10972800" cy="1986914"/>
          </a:xfrm>
        </p:spPr>
        <p:txBody>
          <a:bodyPr/>
          <a:lstStyle>
            <a:lvl1pPr marL="0" indent="0" algn="ctr">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8130631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1005840" y="732502"/>
            <a:ext cx="12618720" cy="90297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9290625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998220" y="2051687"/>
            <a:ext cx="12618720" cy="2560320"/>
          </a:xfrm>
          <a:solidFill>
            <a:srgbClr val="7A0000"/>
          </a:solidFill>
        </p:spPr>
        <p:txBody>
          <a:bodyPr anchor="ctr">
            <a:normAutofit/>
          </a:bodyPr>
          <a:lstStyle>
            <a:lvl1pP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998220" y="5507356"/>
            <a:ext cx="12618720" cy="1800224"/>
          </a:xfrm>
        </p:spPr>
        <p:txBody>
          <a:bodyPr/>
          <a:lstStyle>
            <a:lvl1pPr marL="0" indent="0" algn="ctr">
              <a:buNone/>
              <a:defRPr sz="2880">
                <a:solidFill>
                  <a:schemeClr val="tx1">
                    <a:tint val="75000"/>
                  </a:schemeClr>
                </a:solidFill>
              </a:defRPr>
            </a:lvl1pPr>
            <a:lvl2pPr marL="548618" indent="0">
              <a:buNone/>
              <a:defRPr sz="2400">
                <a:solidFill>
                  <a:schemeClr val="tx1">
                    <a:tint val="75000"/>
                  </a:schemeClr>
                </a:solidFill>
              </a:defRPr>
            </a:lvl2pPr>
            <a:lvl3pPr marL="1097236" indent="0">
              <a:buNone/>
              <a:defRPr sz="2160">
                <a:solidFill>
                  <a:schemeClr val="tx1">
                    <a:tint val="75000"/>
                  </a:schemeClr>
                </a:solidFill>
              </a:defRPr>
            </a:lvl3pPr>
            <a:lvl4pPr marL="1645854" indent="0">
              <a:buNone/>
              <a:defRPr sz="1920">
                <a:solidFill>
                  <a:schemeClr val="tx1">
                    <a:tint val="75000"/>
                  </a:schemeClr>
                </a:solidFill>
              </a:defRPr>
            </a:lvl4pPr>
            <a:lvl5pPr marL="2194472" indent="0">
              <a:buNone/>
              <a:defRPr sz="1920">
                <a:solidFill>
                  <a:schemeClr val="tx1">
                    <a:tint val="75000"/>
                  </a:schemeClr>
                </a:solidFill>
              </a:defRPr>
            </a:lvl5pPr>
            <a:lvl6pPr marL="2743091" indent="0">
              <a:buNone/>
              <a:defRPr sz="1920">
                <a:solidFill>
                  <a:schemeClr val="tx1">
                    <a:tint val="75000"/>
                  </a:schemeClr>
                </a:solidFill>
              </a:defRPr>
            </a:lvl6pPr>
            <a:lvl7pPr marL="3291708" indent="0">
              <a:buNone/>
              <a:defRPr sz="1920">
                <a:solidFill>
                  <a:schemeClr val="tx1">
                    <a:tint val="75000"/>
                  </a:schemeClr>
                </a:solidFill>
              </a:defRPr>
            </a:lvl7pPr>
            <a:lvl8pPr marL="3840326" indent="0">
              <a:buNone/>
              <a:defRPr sz="1920">
                <a:solidFill>
                  <a:schemeClr val="tx1">
                    <a:tint val="75000"/>
                  </a:schemeClr>
                </a:solidFill>
              </a:defRPr>
            </a:lvl8pPr>
            <a:lvl9pPr marL="4388945"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065562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1688759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18118723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1007746" y="2017396"/>
            <a:ext cx="6189344"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39942332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8481472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32343929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5084497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6219826" y="1184912"/>
            <a:ext cx="7406640" cy="5848350"/>
          </a:xfrm>
        </p:spPr>
        <p:txBody>
          <a:bodyPr/>
          <a:lstStyle>
            <a:lvl1pPr marL="0" indent="0">
              <a:buNone/>
              <a:defRPr sz="3840"/>
            </a:lvl1pPr>
            <a:lvl2pPr marL="548618" indent="0">
              <a:buNone/>
              <a:defRPr sz="3360"/>
            </a:lvl2pPr>
            <a:lvl3pPr marL="1097236" indent="0">
              <a:buNone/>
              <a:defRPr sz="2880"/>
            </a:lvl3pPr>
            <a:lvl4pPr marL="1645854" indent="0">
              <a:buNone/>
              <a:defRPr sz="2400"/>
            </a:lvl4pPr>
            <a:lvl5pPr marL="2194472" indent="0">
              <a:buNone/>
              <a:defRPr sz="2400"/>
            </a:lvl5pPr>
            <a:lvl6pPr marL="2743091" indent="0">
              <a:buNone/>
              <a:defRPr sz="2400"/>
            </a:lvl6pPr>
            <a:lvl7pPr marL="3291708" indent="0">
              <a:buNone/>
              <a:defRPr sz="2400"/>
            </a:lvl7pPr>
            <a:lvl8pPr marL="3840326" indent="0">
              <a:buNone/>
              <a:defRPr sz="2400"/>
            </a:lvl8pPr>
            <a:lvl9pPr marL="4388945"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0505124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17985301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4909840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31278"/>
            <a:ext cx="10363200" cy="230832"/>
          </a:xfrm>
        </p:spPr>
        <p:txBody>
          <a:bodyPr lIns="0" rIns="0" anchor="ctr">
            <a:spAutoFit/>
          </a:bodyPr>
          <a:lstStyle>
            <a:lvl1pPr marL="133345" indent="-133345">
              <a:spcBef>
                <a:spcPts val="0"/>
              </a:spcBef>
              <a:buFontTx/>
              <a:buNone/>
              <a:tabLst>
                <a:tab pos="133345"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5" y="7932420"/>
            <a:ext cx="967739"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6" name="Footer Placeholder 4"/>
          <p:cNvSpPr>
            <a:spLocks noGrp="1"/>
          </p:cNvSpPr>
          <p:nvPr>
            <p:ph type="ftr" sz="quarter" idx="15"/>
          </p:nvPr>
        </p:nvSpPr>
        <p:spPr>
          <a:xfrm>
            <a:off x="12679683" y="7932420"/>
            <a:ext cx="967741"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eaLnBrk="1" fontAlgn="auto" hangingPunct="1">
              <a:spcBef>
                <a:spcPts val="0"/>
              </a:spcBef>
              <a:spcAft>
                <a:spcPts val="0"/>
              </a:spcAft>
              <a:defRPr sz="2200">
                <a:solidFill>
                  <a:prstClr val="white"/>
                </a:solidFill>
                <a:latin typeface="Arial"/>
              </a:defRPr>
            </a:lvl1pPr>
          </a:lstStyle>
          <a:p>
            <a:pPr>
              <a:defRPr/>
            </a:pPr>
            <a:fld id="{953D13A0-564E-4A23-A759-53355ACF5611}" type="slidenum">
              <a:rPr/>
              <a:pPr>
                <a:defRPr/>
              </a:pPr>
              <a:t>‹#›</a:t>
            </a:fld>
            <a:endParaRPr lang="en-US"/>
          </a:p>
        </p:txBody>
      </p:sp>
    </p:spTree>
    <p:extLst>
      <p:ext uri="{BB962C8B-B14F-4D97-AF65-F5344CB8AC3E}">
        <p14:creationId xmlns:p14="http://schemas.microsoft.com/office/powerpoint/2010/main" val="16474103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31278"/>
            <a:ext cx="10363200" cy="230832"/>
          </a:xfrm>
        </p:spPr>
        <p:txBody>
          <a:bodyPr lIns="0" rIns="0" anchor="ctr">
            <a:spAutoFit/>
          </a:bodyPr>
          <a:lstStyle>
            <a:lvl1pPr marL="133345" indent="-133345">
              <a:spcBef>
                <a:spcPts val="0"/>
              </a:spcBef>
              <a:buFontTx/>
              <a:buNone/>
              <a:tabLst>
                <a:tab pos="133345"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5" y="7932420"/>
            <a:ext cx="967739"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6" name="Footer Placeholder 4"/>
          <p:cNvSpPr>
            <a:spLocks noGrp="1"/>
          </p:cNvSpPr>
          <p:nvPr>
            <p:ph type="ftr" sz="quarter" idx="15"/>
          </p:nvPr>
        </p:nvSpPr>
        <p:spPr>
          <a:xfrm>
            <a:off x="12679683" y="7932420"/>
            <a:ext cx="967741"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r>
              <a:rPr lang="en-US"/>
              <a:t>Confidential:  Do Not Copy or Distribute</a:t>
            </a:r>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eaLnBrk="1" fontAlgn="auto" hangingPunct="1">
              <a:spcBef>
                <a:spcPts val="0"/>
              </a:spcBef>
              <a:spcAft>
                <a:spcPts val="0"/>
              </a:spcAft>
              <a:defRPr sz="2200">
                <a:solidFill>
                  <a:prstClr val="white"/>
                </a:solidFill>
                <a:latin typeface="Arial"/>
              </a:defRPr>
            </a:lvl1pPr>
          </a:lstStyle>
          <a:p>
            <a:pPr>
              <a:defRPr/>
            </a:pPr>
            <a:fld id="{5E7621B7-27B7-403D-B93A-FB39B61AB2AA}" type="slidenum">
              <a:rPr/>
              <a:pPr>
                <a:defRPr/>
              </a:pPr>
              <a:t>‹#›</a:t>
            </a:fld>
            <a:endParaRPr lang="en-US"/>
          </a:p>
        </p:txBody>
      </p:sp>
    </p:spTree>
    <p:extLst>
      <p:ext uri="{BB962C8B-B14F-4D97-AF65-F5344CB8AC3E}">
        <p14:creationId xmlns:p14="http://schemas.microsoft.com/office/powerpoint/2010/main" val="12147445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31278"/>
            <a:ext cx="10363200" cy="230832"/>
          </a:xfrm>
        </p:spPr>
        <p:txBody>
          <a:bodyPr lIns="0" rIns="0" anchor="ctr">
            <a:spAutoFit/>
          </a:bodyPr>
          <a:lstStyle>
            <a:lvl1pPr marL="133345" indent="-133345">
              <a:spcBef>
                <a:spcPts val="0"/>
              </a:spcBef>
              <a:buFontTx/>
              <a:buNone/>
              <a:tabLst>
                <a:tab pos="133345"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5" y="7932420"/>
            <a:ext cx="967739" cy="297180"/>
          </a:xfrm>
          <a:prstGeom prst="rect">
            <a:avLst/>
          </a:prstGeom>
        </p:spPr>
        <p:txBody>
          <a:bodyPr/>
          <a:lstStyle>
            <a:lvl1pPr>
              <a:defRPr>
                <a:noFill/>
              </a:defRPr>
            </a:lvl1pPr>
          </a:lstStyle>
          <a:p>
            <a:pPr>
              <a:defRPr/>
            </a:pPr>
            <a:endParaRPr lang="en-US"/>
          </a:p>
        </p:txBody>
      </p:sp>
      <p:sp>
        <p:nvSpPr>
          <p:cNvPr id="6" name="Footer Placeholder 4"/>
          <p:cNvSpPr>
            <a:spLocks noGrp="1"/>
          </p:cNvSpPr>
          <p:nvPr>
            <p:ph type="ftr" sz="quarter" idx="15"/>
          </p:nvPr>
        </p:nvSpPr>
        <p:spPr>
          <a:xfrm>
            <a:off x="12679683" y="7932420"/>
            <a:ext cx="967741" cy="297180"/>
          </a:xfrm>
          <a:prstGeom prst="rect">
            <a:avLst/>
          </a:prstGeom>
        </p:spPr>
        <p:txBody>
          <a:bodyPr/>
          <a:lstStyle>
            <a:lvl1pPr>
              <a:defRPr>
                <a:noFill/>
              </a:defRPr>
            </a:lvl1pPr>
          </a:lstStyle>
          <a:p>
            <a:pPr>
              <a:defRPr/>
            </a:pPr>
            <a:r>
              <a:rPr lang="en-US"/>
              <a:t>Confidential:  Do Not Copy or Distribute</a:t>
            </a:r>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a:defRPr>
                <a:solidFill>
                  <a:prstClr val="white"/>
                </a:solidFill>
              </a:defRPr>
            </a:lvl1pPr>
          </a:lstStyle>
          <a:p>
            <a:pPr>
              <a:defRPr/>
            </a:pPr>
            <a:fld id="{AAEB3581-BAA8-4E3F-9DA6-A836254E61BD}" type="slidenum">
              <a:rPr/>
              <a:pPr>
                <a:defRPr/>
              </a:pPr>
              <a:t>‹#›</a:t>
            </a:fld>
            <a:endParaRPr lang="en-US"/>
          </a:p>
        </p:txBody>
      </p:sp>
    </p:spTree>
    <p:extLst>
      <p:ext uri="{BB962C8B-B14F-4D97-AF65-F5344CB8AC3E}">
        <p14:creationId xmlns:p14="http://schemas.microsoft.com/office/powerpoint/2010/main" val="3481489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3804990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4"/>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lvl1pPr>
            <a:lvl2pPr marL="548627" indent="0" algn="ctr">
              <a:buNone/>
              <a:defRPr/>
            </a:lvl2pPr>
            <a:lvl3pPr marL="1097252" indent="0" algn="ctr">
              <a:buNone/>
              <a:defRPr/>
            </a:lvl3pPr>
            <a:lvl4pPr marL="1645879" indent="0" algn="ctr">
              <a:buNone/>
              <a:defRPr/>
            </a:lvl4pPr>
            <a:lvl5pPr marL="2194505" indent="0" algn="ctr">
              <a:buNone/>
              <a:defRPr/>
            </a:lvl5pPr>
            <a:lvl6pPr marL="2743132" indent="0" algn="ctr">
              <a:buNone/>
              <a:defRPr/>
            </a:lvl6pPr>
            <a:lvl7pPr marL="3291757" indent="0" algn="ctr">
              <a:buNone/>
              <a:defRPr/>
            </a:lvl7pPr>
            <a:lvl8pPr marL="3840384" indent="0" algn="ctr">
              <a:buNone/>
              <a:defRPr/>
            </a:lvl8pPr>
            <a:lvl9pPr marL="438901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pic>
        <p:nvPicPr>
          <p:cNvPr id="7" name="Picture 12" descr="YSM_Shield_CMYK.jpg"/>
          <p:cNvPicPr>
            <a:picLocks noChangeAspect="1"/>
          </p:cNvPicPr>
          <p:nvPr userDrawn="1"/>
        </p:nvPicPr>
        <p:blipFill>
          <a:blip r:embed="rId2" cstate="print"/>
          <a:srcRect/>
          <a:stretch>
            <a:fillRect/>
          </a:stretch>
        </p:blipFill>
        <p:spPr bwMode="auto">
          <a:xfrm>
            <a:off x="7026709" y="6842891"/>
            <a:ext cx="576984" cy="540923"/>
          </a:xfrm>
          <a:prstGeom prst="rect">
            <a:avLst/>
          </a:prstGeom>
          <a:noFill/>
          <a:ln w="9525">
            <a:noFill/>
            <a:miter lim="800000"/>
            <a:headEnd/>
            <a:tailEnd/>
          </a:ln>
        </p:spPr>
      </p:pic>
    </p:spTree>
    <p:extLst>
      <p:ext uri="{BB962C8B-B14F-4D97-AF65-F5344CB8AC3E}">
        <p14:creationId xmlns:p14="http://schemas.microsoft.com/office/powerpoint/2010/main" val="30835904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B1F50C-60D1-4A43-A99A-A2A159E53661}" type="slidenum">
              <a:rPr lang="en-US"/>
              <a:pPr>
                <a:defRPr/>
              </a:pPr>
              <a:t>‹#›</a:t>
            </a:fld>
            <a:endParaRPr lang="en-US"/>
          </a:p>
        </p:txBody>
      </p:sp>
      <p:pic>
        <p:nvPicPr>
          <p:cNvPr id="7" name="Picture 6"/>
          <p:cNvPicPr>
            <a:picLocks noChangeAspect="1"/>
          </p:cNvPicPr>
          <p:nvPr userDrawn="1"/>
        </p:nvPicPr>
        <p:blipFill>
          <a:blip r:embed="rId2"/>
          <a:stretch>
            <a:fillRect/>
          </a:stretch>
        </p:blipFill>
        <p:spPr>
          <a:xfrm>
            <a:off x="12806685" y="7688583"/>
            <a:ext cx="655996" cy="495299"/>
          </a:xfrm>
          <a:prstGeom prst="rect">
            <a:avLst/>
          </a:prstGeom>
        </p:spPr>
      </p:pic>
    </p:spTree>
    <p:extLst>
      <p:ext uri="{BB962C8B-B14F-4D97-AF65-F5344CB8AC3E}">
        <p14:creationId xmlns:p14="http://schemas.microsoft.com/office/powerpoint/2010/main" val="34857069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400"/>
            </a:lvl1pPr>
            <a:lvl2pPr marL="548627" indent="0">
              <a:buNone/>
              <a:defRPr sz="2160"/>
            </a:lvl2pPr>
            <a:lvl3pPr marL="1097252" indent="0">
              <a:buNone/>
              <a:defRPr sz="1920"/>
            </a:lvl3pPr>
            <a:lvl4pPr marL="1645879" indent="0">
              <a:buNone/>
              <a:defRPr sz="1680"/>
            </a:lvl4pPr>
            <a:lvl5pPr marL="2194505" indent="0">
              <a:buNone/>
              <a:defRPr sz="1680"/>
            </a:lvl5pPr>
            <a:lvl6pPr marL="2743132" indent="0">
              <a:buNone/>
              <a:defRPr sz="1680"/>
            </a:lvl6pPr>
            <a:lvl7pPr marL="3291757" indent="0">
              <a:buNone/>
              <a:defRPr sz="1680"/>
            </a:lvl7pPr>
            <a:lvl8pPr marL="3840384" indent="0">
              <a:buNone/>
              <a:defRPr sz="1680"/>
            </a:lvl8pPr>
            <a:lvl9pPr marL="4389011" indent="0">
              <a:buNone/>
              <a:defRPr sz="168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BCF4B7-8F92-1041-9ED7-5F28C6A567E7}" type="slidenum">
              <a:rPr lang="en-US"/>
              <a:pPr>
                <a:defRPr/>
              </a:pPr>
              <a:t>‹#›</a:t>
            </a:fld>
            <a:endParaRPr lang="en-US"/>
          </a:p>
        </p:txBody>
      </p:sp>
    </p:spTree>
    <p:extLst>
      <p:ext uri="{BB962C8B-B14F-4D97-AF65-F5344CB8AC3E}">
        <p14:creationId xmlns:p14="http://schemas.microsoft.com/office/powerpoint/2010/main" val="5124526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97280" y="2377440"/>
            <a:ext cx="6096000" cy="41148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2377440"/>
            <a:ext cx="6096000" cy="41148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9B1074-AD3D-0348-BFBD-9A39E27C86EA}" type="slidenum">
              <a:rPr lang="en-US"/>
              <a:pPr>
                <a:defRPr/>
              </a:pPr>
              <a:t>‹#›</a:t>
            </a:fld>
            <a:endParaRPr lang="en-US"/>
          </a:p>
        </p:txBody>
      </p:sp>
    </p:spTree>
    <p:extLst>
      <p:ext uri="{BB962C8B-B14F-4D97-AF65-F5344CB8AC3E}">
        <p14:creationId xmlns:p14="http://schemas.microsoft.com/office/powerpoint/2010/main" val="27716308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4"/>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1" y="1842136"/>
            <a:ext cx="6464300" cy="767716"/>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n-US"/>
              <a:t>Click to edit Master text styles</a:t>
            </a:r>
          </a:p>
        </p:txBody>
      </p:sp>
      <p:sp>
        <p:nvSpPr>
          <p:cNvPr id="4" name="Content Placeholder 3"/>
          <p:cNvSpPr>
            <a:spLocks noGrp="1"/>
          </p:cNvSpPr>
          <p:nvPr>
            <p:ph sz="half" idx="2"/>
          </p:nvPr>
        </p:nvSpPr>
        <p:spPr>
          <a:xfrm>
            <a:off x="731521" y="2609850"/>
            <a:ext cx="6464300"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3" y="1842136"/>
            <a:ext cx="6466840" cy="767716"/>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32043" y="2609850"/>
            <a:ext cx="6466840"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3123EF-44A0-F44B-8E44-8BA105841FE2}" type="slidenum">
              <a:rPr lang="en-US"/>
              <a:pPr>
                <a:defRPr/>
              </a:pPr>
              <a:t>‹#›</a:t>
            </a:fld>
            <a:endParaRPr lang="en-US"/>
          </a:p>
        </p:txBody>
      </p:sp>
    </p:spTree>
    <p:extLst>
      <p:ext uri="{BB962C8B-B14F-4D97-AF65-F5344CB8AC3E}">
        <p14:creationId xmlns:p14="http://schemas.microsoft.com/office/powerpoint/2010/main" val="7411536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FF5502-CA2F-D64B-A5AD-E20A49B5398D}" type="slidenum">
              <a:rPr lang="en-US"/>
              <a:pPr>
                <a:defRPr/>
              </a:pPr>
              <a:t>‹#›</a:t>
            </a:fld>
            <a:endParaRPr lang="en-US"/>
          </a:p>
        </p:txBody>
      </p:sp>
    </p:spTree>
    <p:extLst>
      <p:ext uri="{BB962C8B-B14F-4D97-AF65-F5344CB8AC3E}">
        <p14:creationId xmlns:p14="http://schemas.microsoft.com/office/powerpoint/2010/main" val="16621608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147FE4-C11F-CC45-888C-9BE346C01746}" type="slidenum">
              <a:rPr lang="en-US"/>
              <a:pPr>
                <a:defRPr/>
              </a:pPr>
              <a:t>‹#›</a:t>
            </a:fld>
            <a:endParaRPr lang="en-US"/>
          </a:p>
        </p:txBody>
      </p:sp>
    </p:spTree>
    <p:extLst>
      <p:ext uri="{BB962C8B-B14F-4D97-AF65-F5344CB8AC3E}">
        <p14:creationId xmlns:p14="http://schemas.microsoft.com/office/powerpoint/2010/main" val="36360325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5720080" y="327664"/>
            <a:ext cx="8178800" cy="7023736"/>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1722123"/>
            <a:ext cx="4813301" cy="5629276"/>
          </a:xfrm>
        </p:spPr>
        <p:txBody>
          <a:bodyPr/>
          <a:lstStyle>
            <a:lvl1pPr marL="0" indent="0">
              <a:buNone/>
              <a:defRPr sz="1680"/>
            </a:lvl1pPr>
            <a:lvl2pPr marL="548627" indent="0">
              <a:buNone/>
              <a:defRPr sz="1440"/>
            </a:lvl2pPr>
            <a:lvl3pPr marL="1097252" indent="0">
              <a:buNone/>
              <a:defRPr sz="1200"/>
            </a:lvl3pPr>
            <a:lvl4pPr marL="1645879" indent="0">
              <a:buNone/>
              <a:defRPr sz="1080"/>
            </a:lvl4pPr>
            <a:lvl5pPr marL="2194505" indent="0">
              <a:buNone/>
              <a:defRPr sz="1080"/>
            </a:lvl5pPr>
            <a:lvl6pPr marL="2743132" indent="0">
              <a:buNone/>
              <a:defRPr sz="1080"/>
            </a:lvl6pPr>
            <a:lvl7pPr marL="3291757" indent="0">
              <a:buNone/>
              <a:defRPr sz="1080"/>
            </a:lvl7pPr>
            <a:lvl8pPr marL="3840384" indent="0">
              <a:buNone/>
              <a:defRPr sz="1080"/>
            </a:lvl8pPr>
            <a:lvl9pPr marL="4389011" indent="0">
              <a:buNone/>
              <a:defRPr sz="10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E12276-2D3A-6F4F-A034-4F29F4213F94}" type="slidenum">
              <a:rPr lang="en-US"/>
              <a:pPr>
                <a:defRPr/>
              </a:pPr>
              <a:t>‹#›</a:t>
            </a:fld>
            <a:endParaRPr lang="en-US"/>
          </a:p>
        </p:txBody>
      </p:sp>
    </p:spTree>
    <p:extLst>
      <p:ext uri="{BB962C8B-B14F-4D97-AF65-F5344CB8AC3E}">
        <p14:creationId xmlns:p14="http://schemas.microsoft.com/office/powerpoint/2010/main" val="7712621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0" y="5760721"/>
            <a:ext cx="8778240" cy="680087"/>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867660" y="735330"/>
            <a:ext cx="8778240" cy="4937760"/>
          </a:xfrm>
        </p:spPr>
        <p:txBody>
          <a:bodyPr/>
          <a:lstStyle>
            <a:lvl1pPr marL="0" indent="0">
              <a:buNone/>
              <a:defRPr sz="3840"/>
            </a:lvl1pPr>
            <a:lvl2pPr marL="548627" indent="0">
              <a:buNone/>
              <a:defRPr sz="3360"/>
            </a:lvl2pPr>
            <a:lvl3pPr marL="1097252" indent="0">
              <a:buNone/>
              <a:defRPr sz="2880"/>
            </a:lvl3pPr>
            <a:lvl4pPr marL="1645879" indent="0">
              <a:buNone/>
              <a:defRPr sz="2400"/>
            </a:lvl4pPr>
            <a:lvl5pPr marL="2194505" indent="0">
              <a:buNone/>
              <a:defRPr sz="2400"/>
            </a:lvl5pPr>
            <a:lvl6pPr marL="2743132" indent="0">
              <a:buNone/>
              <a:defRPr sz="2400"/>
            </a:lvl6pPr>
            <a:lvl7pPr marL="3291757" indent="0">
              <a:buNone/>
              <a:defRPr sz="2400"/>
            </a:lvl7pPr>
            <a:lvl8pPr marL="3840384" indent="0">
              <a:buNone/>
              <a:defRPr sz="2400"/>
            </a:lvl8pPr>
            <a:lvl9pPr marL="4389011" indent="0">
              <a:buNone/>
              <a:defRPr sz="2400"/>
            </a:lvl9pPr>
          </a:lstStyle>
          <a:p>
            <a:pPr lvl="0"/>
            <a:r>
              <a:rPr lang="en-US" noProof="0"/>
              <a:t>Drag picture to placeholder or click icon to add</a:t>
            </a:r>
          </a:p>
        </p:txBody>
      </p:sp>
      <p:sp>
        <p:nvSpPr>
          <p:cNvPr id="4" name="Text Placeholder 3"/>
          <p:cNvSpPr>
            <a:spLocks noGrp="1"/>
          </p:cNvSpPr>
          <p:nvPr>
            <p:ph type="body" sz="half" idx="2"/>
          </p:nvPr>
        </p:nvSpPr>
        <p:spPr>
          <a:xfrm>
            <a:off x="2867660" y="6440806"/>
            <a:ext cx="8778240" cy="965836"/>
          </a:xfrm>
        </p:spPr>
        <p:txBody>
          <a:bodyPr/>
          <a:lstStyle>
            <a:lvl1pPr marL="0" indent="0">
              <a:buNone/>
              <a:defRPr sz="1680"/>
            </a:lvl1pPr>
            <a:lvl2pPr marL="548627" indent="0">
              <a:buNone/>
              <a:defRPr sz="1440"/>
            </a:lvl2pPr>
            <a:lvl3pPr marL="1097252" indent="0">
              <a:buNone/>
              <a:defRPr sz="1200"/>
            </a:lvl3pPr>
            <a:lvl4pPr marL="1645879" indent="0">
              <a:buNone/>
              <a:defRPr sz="1080"/>
            </a:lvl4pPr>
            <a:lvl5pPr marL="2194505" indent="0">
              <a:buNone/>
              <a:defRPr sz="1080"/>
            </a:lvl5pPr>
            <a:lvl6pPr marL="2743132" indent="0">
              <a:buNone/>
              <a:defRPr sz="1080"/>
            </a:lvl6pPr>
            <a:lvl7pPr marL="3291757" indent="0">
              <a:buNone/>
              <a:defRPr sz="1080"/>
            </a:lvl7pPr>
            <a:lvl8pPr marL="3840384" indent="0">
              <a:buNone/>
              <a:defRPr sz="1080"/>
            </a:lvl8pPr>
            <a:lvl9pPr marL="4389011" indent="0">
              <a:buNone/>
              <a:defRPr sz="10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F9F75-E3FF-6346-A70A-5A4BFC28C5C3}" type="slidenum">
              <a:rPr lang="en-US"/>
              <a:pPr>
                <a:defRPr/>
              </a:pPr>
              <a:t>‹#›</a:t>
            </a:fld>
            <a:endParaRPr lang="en-US"/>
          </a:p>
        </p:txBody>
      </p:sp>
    </p:spTree>
    <p:extLst>
      <p:ext uri="{BB962C8B-B14F-4D97-AF65-F5344CB8AC3E}">
        <p14:creationId xmlns:p14="http://schemas.microsoft.com/office/powerpoint/2010/main" val="9103748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0BA742-3FC8-654F-B48C-16CA6B01B2B4}" type="slidenum">
              <a:rPr lang="en-US"/>
              <a:pPr>
                <a:defRPr/>
              </a:pPr>
              <a:t>‹#›</a:t>
            </a:fld>
            <a:endParaRPr lang="en-US"/>
          </a:p>
        </p:txBody>
      </p:sp>
    </p:spTree>
    <p:extLst>
      <p:ext uri="{BB962C8B-B14F-4D97-AF65-F5344CB8AC3E}">
        <p14:creationId xmlns:p14="http://schemas.microsoft.com/office/powerpoint/2010/main" val="1728023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7965734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24160" y="822960"/>
            <a:ext cx="3108960" cy="56692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97280" y="822960"/>
            <a:ext cx="9083040" cy="56692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D3BD77-3199-944C-94F1-A6727C3C0550}" type="slidenum">
              <a:rPr lang="en-US"/>
              <a:pPr>
                <a:defRPr/>
              </a:pPr>
              <a:t>‹#›</a:t>
            </a:fld>
            <a:endParaRPr lang="en-US"/>
          </a:p>
        </p:txBody>
      </p:sp>
    </p:spTree>
    <p:extLst>
      <p:ext uri="{BB962C8B-B14F-4D97-AF65-F5344CB8AC3E}">
        <p14:creationId xmlns:p14="http://schemas.microsoft.com/office/powerpoint/2010/main" val="31711660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97280" y="822960"/>
            <a:ext cx="12435840" cy="1097280"/>
          </a:xfrm>
        </p:spPr>
        <p:txBody>
          <a:bodyPr/>
          <a:lstStyle/>
          <a:p>
            <a:r>
              <a:rPr lang="en-US"/>
              <a:t>Click to edit Master title style</a:t>
            </a:r>
          </a:p>
        </p:txBody>
      </p:sp>
      <p:sp>
        <p:nvSpPr>
          <p:cNvPr id="3" name="Text Placeholder 2"/>
          <p:cNvSpPr>
            <a:spLocks noGrp="1"/>
          </p:cNvSpPr>
          <p:nvPr>
            <p:ph type="body" sz="half" idx="1"/>
          </p:nvPr>
        </p:nvSpPr>
        <p:spPr>
          <a:xfrm>
            <a:off x="1097280" y="2377440"/>
            <a:ext cx="6096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7437120" y="2377440"/>
            <a:ext cx="6096000" cy="4114800"/>
          </a:xfrm>
        </p:spPr>
        <p:txBody>
          <a:bodyPr/>
          <a:lstStyle/>
          <a:p>
            <a:pPr lvl="0"/>
            <a:r>
              <a:rPr lang="en-US" noProof="0"/>
              <a:t>Click icon to add chart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7172C5-4414-2349-94D6-B12EACCD45D5}" type="slidenum">
              <a:rPr lang="en-US"/>
              <a:pPr>
                <a:defRPr/>
              </a:pPr>
              <a:t>‹#›</a:t>
            </a:fld>
            <a:endParaRPr lang="en-US"/>
          </a:p>
        </p:txBody>
      </p:sp>
    </p:spTree>
    <p:extLst>
      <p:ext uri="{BB962C8B-B14F-4D97-AF65-F5344CB8AC3E}">
        <p14:creationId xmlns:p14="http://schemas.microsoft.com/office/powerpoint/2010/main" val="16304936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lvl1pPr>
            <a:lvl2pPr marL="547938" indent="0" algn="ctr">
              <a:buNone/>
              <a:defRPr/>
            </a:lvl2pPr>
            <a:lvl3pPr marL="1095869" indent="0" algn="ctr">
              <a:buNone/>
              <a:defRPr/>
            </a:lvl3pPr>
            <a:lvl4pPr marL="1643806" indent="0" algn="ctr">
              <a:buNone/>
              <a:defRPr/>
            </a:lvl4pPr>
            <a:lvl5pPr marL="2191739" indent="0" algn="ctr">
              <a:buNone/>
              <a:defRPr/>
            </a:lvl5pPr>
            <a:lvl6pPr marL="2739675" indent="0" algn="ctr">
              <a:buNone/>
              <a:defRPr/>
            </a:lvl6pPr>
            <a:lvl7pPr marL="3287606" indent="0" algn="ctr">
              <a:buNone/>
              <a:defRPr/>
            </a:lvl7pPr>
            <a:lvl8pPr marL="3835544" indent="0" algn="ctr">
              <a:buNone/>
              <a:defRPr/>
            </a:lvl8pPr>
            <a:lvl9pPr marL="4383477" indent="0" algn="ctr">
              <a:buNone/>
              <a:defRPr/>
            </a:lvl9pPr>
          </a:lstStyle>
          <a:p>
            <a:r>
              <a:rPr lang="en-US"/>
              <a:t>Click to edit Master subtitle style</a:t>
            </a:r>
          </a:p>
        </p:txBody>
      </p:sp>
    </p:spTree>
    <p:extLst>
      <p:ext uri="{BB962C8B-B14F-4D97-AF65-F5344CB8AC3E}">
        <p14:creationId xmlns:p14="http://schemas.microsoft.com/office/powerpoint/2010/main" val="31438936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8458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94"/>
            <a:ext cx="12435840" cy="1634490"/>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400"/>
            </a:lvl1pPr>
            <a:lvl2pPr marL="547938" indent="0">
              <a:buNone/>
              <a:defRPr sz="2160"/>
            </a:lvl2pPr>
            <a:lvl3pPr marL="1095869" indent="0">
              <a:buNone/>
              <a:defRPr sz="1920"/>
            </a:lvl3pPr>
            <a:lvl4pPr marL="1643806" indent="0">
              <a:buNone/>
              <a:defRPr sz="1680"/>
            </a:lvl4pPr>
            <a:lvl5pPr marL="2191739" indent="0">
              <a:buNone/>
              <a:defRPr sz="1680"/>
            </a:lvl5pPr>
            <a:lvl6pPr marL="2739675" indent="0">
              <a:buNone/>
              <a:defRPr sz="1680"/>
            </a:lvl6pPr>
            <a:lvl7pPr marL="3287606" indent="0">
              <a:buNone/>
              <a:defRPr sz="1680"/>
            </a:lvl7pPr>
            <a:lvl8pPr marL="3835544" indent="0">
              <a:buNone/>
              <a:defRPr sz="1680"/>
            </a:lvl8pPr>
            <a:lvl9pPr marL="4383477" indent="0">
              <a:buNone/>
              <a:defRPr sz="1680"/>
            </a:lvl9pPr>
          </a:lstStyle>
          <a:p>
            <a:pPr lvl="0"/>
            <a:r>
              <a:rPr lang="en-US"/>
              <a:t>Click to edit Master text styles</a:t>
            </a:r>
          </a:p>
        </p:txBody>
      </p:sp>
    </p:spTree>
    <p:extLst>
      <p:ext uri="{BB962C8B-B14F-4D97-AF65-F5344CB8AC3E}">
        <p14:creationId xmlns:p14="http://schemas.microsoft.com/office/powerpoint/2010/main" val="8700237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9161" y="1548767"/>
            <a:ext cx="6426200" cy="593979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9201" y="1548767"/>
            <a:ext cx="6426200" cy="593979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2676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2" y="1842136"/>
            <a:ext cx="6464301" cy="767715"/>
          </a:xfrm>
        </p:spPr>
        <p:txBody>
          <a:bodyPr anchor="b"/>
          <a:lstStyle>
            <a:lvl1pPr marL="0" indent="0">
              <a:buNone/>
              <a:defRPr sz="2880" b="1"/>
            </a:lvl1pPr>
            <a:lvl2pPr marL="547938" indent="0">
              <a:buNone/>
              <a:defRPr sz="2400" b="1"/>
            </a:lvl2pPr>
            <a:lvl3pPr marL="1095869" indent="0">
              <a:buNone/>
              <a:defRPr sz="2160" b="1"/>
            </a:lvl3pPr>
            <a:lvl4pPr marL="1643806" indent="0">
              <a:buNone/>
              <a:defRPr sz="1920" b="1"/>
            </a:lvl4pPr>
            <a:lvl5pPr marL="2191739" indent="0">
              <a:buNone/>
              <a:defRPr sz="1920" b="1"/>
            </a:lvl5pPr>
            <a:lvl6pPr marL="2739675" indent="0">
              <a:buNone/>
              <a:defRPr sz="1920" b="1"/>
            </a:lvl6pPr>
            <a:lvl7pPr marL="3287606" indent="0">
              <a:buNone/>
              <a:defRPr sz="1920" b="1"/>
            </a:lvl7pPr>
            <a:lvl8pPr marL="3835544" indent="0">
              <a:buNone/>
              <a:defRPr sz="1920" b="1"/>
            </a:lvl8pPr>
            <a:lvl9pPr marL="4383477" indent="0">
              <a:buNone/>
              <a:defRPr sz="1920" b="1"/>
            </a:lvl9pPr>
          </a:lstStyle>
          <a:p>
            <a:pPr lvl="0"/>
            <a:r>
              <a:rPr lang="en-US"/>
              <a:t>Click to edit Master text styles</a:t>
            </a:r>
          </a:p>
        </p:txBody>
      </p:sp>
      <p:sp>
        <p:nvSpPr>
          <p:cNvPr id="4" name="Content Placeholder 3"/>
          <p:cNvSpPr>
            <a:spLocks noGrp="1"/>
          </p:cNvSpPr>
          <p:nvPr>
            <p:ph sz="half" idx="2"/>
          </p:nvPr>
        </p:nvSpPr>
        <p:spPr>
          <a:xfrm>
            <a:off x="731522" y="2609849"/>
            <a:ext cx="6464301"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60" y="1842136"/>
            <a:ext cx="6466840" cy="767715"/>
          </a:xfrm>
        </p:spPr>
        <p:txBody>
          <a:bodyPr anchor="b"/>
          <a:lstStyle>
            <a:lvl1pPr marL="0" indent="0">
              <a:buNone/>
              <a:defRPr sz="2880" b="1"/>
            </a:lvl1pPr>
            <a:lvl2pPr marL="547938" indent="0">
              <a:buNone/>
              <a:defRPr sz="2400" b="1"/>
            </a:lvl2pPr>
            <a:lvl3pPr marL="1095869" indent="0">
              <a:buNone/>
              <a:defRPr sz="2160" b="1"/>
            </a:lvl3pPr>
            <a:lvl4pPr marL="1643806" indent="0">
              <a:buNone/>
              <a:defRPr sz="1920" b="1"/>
            </a:lvl4pPr>
            <a:lvl5pPr marL="2191739" indent="0">
              <a:buNone/>
              <a:defRPr sz="1920" b="1"/>
            </a:lvl5pPr>
            <a:lvl6pPr marL="2739675" indent="0">
              <a:buNone/>
              <a:defRPr sz="1920" b="1"/>
            </a:lvl6pPr>
            <a:lvl7pPr marL="3287606" indent="0">
              <a:buNone/>
              <a:defRPr sz="1920" b="1"/>
            </a:lvl7pPr>
            <a:lvl8pPr marL="3835544" indent="0">
              <a:buNone/>
              <a:defRPr sz="1920" b="1"/>
            </a:lvl8pPr>
            <a:lvl9pPr marL="4383477"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32060" y="2609849"/>
            <a:ext cx="6466840"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56864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63512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7450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9" y="327659"/>
            <a:ext cx="4813301" cy="139446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5720080" y="327662"/>
            <a:ext cx="8178800" cy="7023736"/>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9" y="1722123"/>
            <a:ext cx="4813301" cy="5629275"/>
          </a:xfrm>
        </p:spPr>
        <p:txBody>
          <a:bodyPr/>
          <a:lstStyle>
            <a:lvl1pPr marL="0" indent="0">
              <a:buNone/>
              <a:defRPr sz="1680"/>
            </a:lvl1pPr>
            <a:lvl2pPr marL="547938" indent="0">
              <a:buNone/>
              <a:defRPr sz="1440"/>
            </a:lvl2pPr>
            <a:lvl3pPr marL="1095869" indent="0">
              <a:buNone/>
              <a:defRPr sz="1200"/>
            </a:lvl3pPr>
            <a:lvl4pPr marL="1643806" indent="0">
              <a:buNone/>
              <a:defRPr sz="1080"/>
            </a:lvl4pPr>
            <a:lvl5pPr marL="2191739" indent="0">
              <a:buNone/>
              <a:defRPr sz="1080"/>
            </a:lvl5pPr>
            <a:lvl6pPr marL="2739675" indent="0">
              <a:buNone/>
              <a:defRPr sz="1080"/>
            </a:lvl6pPr>
            <a:lvl7pPr marL="3287606" indent="0">
              <a:buNone/>
              <a:defRPr sz="1080"/>
            </a:lvl7pPr>
            <a:lvl8pPr marL="3835544" indent="0">
              <a:buNone/>
              <a:defRPr sz="1080"/>
            </a:lvl8pPr>
            <a:lvl9pPr marL="4383477" indent="0">
              <a:buNone/>
              <a:defRPr sz="1080"/>
            </a:lvl9pPr>
          </a:lstStyle>
          <a:p>
            <a:pPr lvl="0"/>
            <a:r>
              <a:rPr lang="en-US"/>
              <a:t>Click to edit Master text styles</a:t>
            </a:r>
          </a:p>
        </p:txBody>
      </p:sp>
    </p:spTree>
    <p:extLst>
      <p:ext uri="{BB962C8B-B14F-4D97-AF65-F5344CB8AC3E}">
        <p14:creationId xmlns:p14="http://schemas.microsoft.com/office/powerpoint/2010/main" val="1823004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34540889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3840"/>
            </a:lvl1pPr>
            <a:lvl2pPr marL="547938" indent="0">
              <a:buNone/>
              <a:defRPr sz="3360"/>
            </a:lvl2pPr>
            <a:lvl3pPr marL="1095869" indent="0">
              <a:buNone/>
              <a:defRPr sz="2880"/>
            </a:lvl3pPr>
            <a:lvl4pPr marL="1643806" indent="0">
              <a:buNone/>
              <a:defRPr sz="2400"/>
            </a:lvl4pPr>
            <a:lvl5pPr marL="2191739" indent="0">
              <a:buNone/>
              <a:defRPr sz="2400"/>
            </a:lvl5pPr>
            <a:lvl6pPr marL="2739675" indent="0">
              <a:buNone/>
              <a:defRPr sz="2400"/>
            </a:lvl6pPr>
            <a:lvl7pPr marL="3287606" indent="0">
              <a:buNone/>
              <a:defRPr sz="2400"/>
            </a:lvl7pPr>
            <a:lvl8pPr marL="3835544" indent="0">
              <a:buNone/>
              <a:defRPr sz="2400"/>
            </a:lvl8pPr>
            <a:lvl9pPr marL="4383477" indent="0">
              <a:buNone/>
              <a:defRPr sz="2400"/>
            </a:lvl9pPr>
          </a:lstStyle>
          <a:p>
            <a:pPr lvl="0"/>
            <a:endParaRPr lang="en-US" noProof="0"/>
          </a:p>
        </p:txBody>
      </p:sp>
      <p:sp>
        <p:nvSpPr>
          <p:cNvPr id="4" name="Text Placeholder 3"/>
          <p:cNvSpPr>
            <a:spLocks noGrp="1"/>
          </p:cNvSpPr>
          <p:nvPr>
            <p:ph type="body" sz="half" idx="2"/>
          </p:nvPr>
        </p:nvSpPr>
        <p:spPr>
          <a:xfrm>
            <a:off x="2867661" y="6440806"/>
            <a:ext cx="8778240" cy="965835"/>
          </a:xfrm>
        </p:spPr>
        <p:txBody>
          <a:bodyPr/>
          <a:lstStyle>
            <a:lvl1pPr marL="0" indent="0">
              <a:buNone/>
              <a:defRPr sz="1680"/>
            </a:lvl1pPr>
            <a:lvl2pPr marL="547938" indent="0">
              <a:buNone/>
              <a:defRPr sz="1440"/>
            </a:lvl2pPr>
            <a:lvl3pPr marL="1095869" indent="0">
              <a:buNone/>
              <a:defRPr sz="1200"/>
            </a:lvl3pPr>
            <a:lvl4pPr marL="1643806" indent="0">
              <a:buNone/>
              <a:defRPr sz="1080"/>
            </a:lvl4pPr>
            <a:lvl5pPr marL="2191739" indent="0">
              <a:buNone/>
              <a:defRPr sz="1080"/>
            </a:lvl5pPr>
            <a:lvl6pPr marL="2739675" indent="0">
              <a:buNone/>
              <a:defRPr sz="1080"/>
            </a:lvl6pPr>
            <a:lvl7pPr marL="3287606" indent="0">
              <a:buNone/>
              <a:defRPr sz="1080"/>
            </a:lvl7pPr>
            <a:lvl8pPr marL="3835544" indent="0">
              <a:buNone/>
              <a:defRPr sz="1080"/>
            </a:lvl8pPr>
            <a:lvl9pPr marL="4383477" indent="0">
              <a:buNone/>
              <a:defRPr sz="1080"/>
            </a:lvl9pPr>
          </a:lstStyle>
          <a:p>
            <a:pPr lvl="0"/>
            <a:r>
              <a:rPr lang="en-US"/>
              <a:t>Click to edit Master text styles</a:t>
            </a:r>
          </a:p>
        </p:txBody>
      </p:sp>
    </p:spTree>
    <p:extLst>
      <p:ext uri="{BB962C8B-B14F-4D97-AF65-F5344CB8AC3E}">
        <p14:creationId xmlns:p14="http://schemas.microsoft.com/office/powerpoint/2010/main" val="20804042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7731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61320" y="95249"/>
            <a:ext cx="3274061" cy="73933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9141" y="95249"/>
            <a:ext cx="9578339" cy="73933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2653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p:nvPr>
        </p:nvSpPr>
        <p:spPr>
          <a:xfrm>
            <a:off x="587389" y="2582926"/>
            <a:ext cx="13455622" cy="4320000"/>
          </a:xfrm>
          <a:prstGeom prst="rect">
            <a:avLst/>
          </a:prstGeom>
        </p:spPr>
        <p:txBody>
          <a:bodyPr>
            <a:noAutofit/>
          </a:bodyPr>
          <a:lstStyle>
            <a:lvl1pPr marL="0" indent="0">
              <a:buNone/>
              <a:defRPr sz="2560" baseline="0">
                <a:solidFill>
                  <a:srgbClr val="9C4997"/>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575999" y="776390"/>
            <a:ext cx="13455624" cy="691200"/>
          </a:xfrm>
          <a:prstGeom prst="rect">
            <a:avLst/>
          </a:prstGeom>
        </p:spPr>
        <p:txBody>
          <a:bodyPr anchor="t">
            <a:noAutofit/>
          </a:bodyPr>
          <a:lstStyle>
            <a:lvl1pPr algn="l">
              <a:lnSpc>
                <a:spcPct val="80000"/>
              </a:lnSpc>
              <a:defRPr sz="4480" b="1" i="0" cap="all">
                <a:solidFill>
                  <a:srgbClr val="EA558A"/>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575999" y="1467590"/>
            <a:ext cx="13455624" cy="720000"/>
          </a:xfrm>
          <a:prstGeom prst="rect">
            <a:avLst/>
          </a:prstGeom>
        </p:spPr>
        <p:txBody>
          <a:bodyPr anchor="t">
            <a:noAutofit/>
          </a:bodyPr>
          <a:lstStyle>
            <a:lvl1pPr marL="0" indent="0" algn="l">
              <a:buNone/>
              <a:defRPr sz="3200">
                <a:solidFill>
                  <a:srgbClr val="EA558A"/>
                </a:solidFill>
                <a:latin typeface="+mn-lt"/>
                <a:cs typeface="Arial Narrow"/>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dirty="0"/>
              <a:t>Click to edit Master subtitle style</a:t>
            </a:r>
          </a:p>
        </p:txBody>
      </p:sp>
      <p:sp>
        <p:nvSpPr>
          <p:cNvPr id="8" name="Google Shape;17;p14">
            <a:extLst>
              <a:ext uri="{FF2B5EF4-FFF2-40B4-BE49-F238E27FC236}">
                <a16:creationId xmlns:a16="http://schemas.microsoft.com/office/drawing/2014/main" id="{57FE9247-F0F6-E52B-8DF0-9A7B422C1700}"/>
              </a:ext>
            </a:extLst>
          </p:cNvPr>
          <p:cNvSpPr txBox="1">
            <a:spLocks noGrp="1"/>
          </p:cNvSpPr>
          <p:nvPr>
            <p:ph type="body" idx="13" hasCustomPrompt="1"/>
          </p:nvPr>
        </p:nvSpPr>
        <p:spPr>
          <a:xfrm>
            <a:off x="6677294" y="7332208"/>
            <a:ext cx="4478462" cy="283155"/>
          </a:xfrm>
          <a:prstGeom prst="rect">
            <a:avLst/>
          </a:prstGeom>
          <a:noFill/>
          <a:ln>
            <a:noFill/>
          </a:ln>
        </p:spPr>
        <p:txBody>
          <a:bodyPr spcFirstLastPara="1" vert="horz" wrap="square" lIns="0" tIns="0" rIns="0" bIns="0" anchor="ctr" anchorCtr="0">
            <a:spAutoFit/>
          </a:bodyPr>
          <a:lstStyle>
            <a:lvl1pPr marL="731520" marR="0" lvl="0" indent="-365760" algn="l" rtl="0">
              <a:lnSpc>
                <a:spcPct val="100000"/>
              </a:lnSpc>
              <a:spcBef>
                <a:spcPts val="512"/>
              </a:spcBef>
              <a:spcAft>
                <a:spcPts val="0"/>
              </a:spcAft>
              <a:buClr>
                <a:srgbClr val="05416B"/>
              </a:buClr>
              <a:buSzPts val="1600"/>
              <a:buFont typeface="Noto Sans Symbols"/>
              <a:buNone/>
              <a:defRPr sz="1440" b="1" i="0" u="none" strike="noStrike" cap="none">
                <a:solidFill>
                  <a:srgbClr val="FBCEB9"/>
                </a:solidFill>
                <a:latin typeface="Arial Narrow"/>
                <a:ea typeface="Arial Narrow"/>
                <a:cs typeface="Arial Narrow"/>
                <a:sym typeface="Arial Narrow"/>
              </a:defRPr>
            </a:lvl1pPr>
            <a:lvl2pPr marL="1463040" marR="0" lvl="1" indent="-528320" algn="l" rtl="0">
              <a:lnSpc>
                <a:spcPct val="100000"/>
              </a:lnSpc>
              <a:spcBef>
                <a:spcPts val="512"/>
              </a:spcBef>
              <a:spcAft>
                <a:spcPts val="0"/>
              </a:spcAft>
              <a:buClr>
                <a:srgbClr val="05416B"/>
              </a:buClr>
              <a:buSzPts val="1600"/>
              <a:buFont typeface="Noto Sans Symbols"/>
              <a:buChar char="◆"/>
              <a:defRPr sz="2560" b="0" i="0" u="none" strike="noStrike" cap="none">
                <a:solidFill>
                  <a:srgbClr val="05416B"/>
                </a:solidFill>
                <a:latin typeface="Arial Narrow"/>
                <a:ea typeface="Arial Narrow"/>
                <a:cs typeface="Arial Narrow"/>
                <a:sym typeface="Arial Narrow"/>
              </a:defRPr>
            </a:lvl2pPr>
            <a:lvl3pPr marL="2194560" marR="0" lvl="2" indent="-528320" algn="l" rtl="0">
              <a:lnSpc>
                <a:spcPct val="100000"/>
              </a:lnSpc>
              <a:spcBef>
                <a:spcPts val="512"/>
              </a:spcBef>
              <a:spcAft>
                <a:spcPts val="0"/>
              </a:spcAft>
              <a:buClr>
                <a:srgbClr val="05416B"/>
              </a:buClr>
              <a:buSzPts val="1600"/>
              <a:buFont typeface="Noto Sans Symbols"/>
              <a:buChar char="◆"/>
              <a:defRPr sz="2560" b="0" i="0" u="none" strike="noStrike" cap="none">
                <a:solidFill>
                  <a:srgbClr val="05416B"/>
                </a:solidFill>
                <a:latin typeface="Arial Narrow"/>
                <a:ea typeface="Arial Narrow"/>
                <a:cs typeface="Arial Narrow"/>
                <a:sym typeface="Arial Narrow"/>
              </a:defRPr>
            </a:lvl3pPr>
            <a:lvl4pPr marL="2926080" marR="0" lvl="3" indent="-528320" algn="l" rtl="0">
              <a:lnSpc>
                <a:spcPct val="100000"/>
              </a:lnSpc>
              <a:spcBef>
                <a:spcPts val="640"/>
              </a:spcBef>
              <a:spcAft>
                <a:spcPts val="0"/>
              </a:spcAft>
              <a:buClr>
                <a:srgbClr val="05416B"/>
              </a:buClr>
              <a:buSzPts val="1600"/>
              <a:buFont typeface="Arial"/>
              <a:buChar char="–"/>
              <a:defRPr sz="2560" b="0" i="0" u="none" strike="noStrike" cap="none">
                <a:solidFill>
                  <a:srgbClr val="05416B"/>
                </a:solidFill>
                <a:latin typeface="Arial Narrow"/>
                <a:ea typeface="Arial Narrow"/>
                <a:cs typeface="Arial Narrow"/>
                <a:sym typeface="Arial Narrow"/>
              </a:defRPr>
            </a:lvl4pPr>
            <a:lvl5pPr marL="3657600" marR="0" lvl="4" indent="-528320" algn="l" rtl="0">
              <a:lnSpc>
                <a:spcPct val="100000"/>
              </a:lnSpc>
              <a:spcBef>
                <a:spcPts val="640"/>
              </a:spcBef>
              <a:spcAft>
                <a:spcPts val="0"/>
              </a:spcAft>
              <a:buClr>
                <a:srgbClr val="05416B"/>
              </a:buClr>
              <a:buSzPts val="1600"/>
              <a:buFont typeface="Arial"/>
              <a:buChar char="»"/>
              <a:defRPr sz="2560" b="0" i="0" u="none" strike="noStrike" cap="none">
                <a:solidFill>
                  <a:srgbClr val="05416B"/>
                </a:solidFill>
                <a:latin typeface="Arial Narrow"/>
                <a:ea typeface="Arial Narrow"/>
                <a:cs typeface="Arial Narrow"/>
                <a:sym typeface="Arial Narrow"/>
              </a:defRPr>
            </a:lvl5pPr>
            <a:lvl6pPr marL="4389120" marR="0" lvl="5" indent="-528320" algn="l" rtl="0">
              <a:lnSpc>
                <a:spcPct val="100000"/>
              </a:lnSpc>
              <a:spcBef>
                <a:spcPts val="640"/>
              </a:spcBef>
              <a:spcAft>
                <a:spcPts val="0"/>
              </a:spcAft>
              <a:buClr>
                <a:srgbClr val="05416B"/>
              </a:buClr>
              <a:buSzPts val="1600"/>
              <a:buFont typeface="Arial"/>
              <a:buChar char="•"/>
              <a:defRPr sz="2560" b="0" i="0" u="none" strike="noStrike" cap="none">
                <a:solidFill>
                  <a:srgbClr val="05416B"/>
                </a:solidFill>
                <a:latin typeface="Arial Narrow"/>
                <a:ea typeface="Arial Narrow"/>
                <a:cs typeface="Arial Narrow"/>
                <a:sym typeface="Arial Narrow"/>
              </a:defRPr>
            </a:lvl6pPr>
            <a:lvl7pPr marL="5120640" marR="0" lvl="6" indent="-528320" algn="l" rtl="0">
              <a:lnSpc>
                <a:spcPct val="100000"/>
              </a:lnSpc>
              <a:spcBef>
                <a:spcPts val="640"/>
              </a:spcBef>
              <a:spcAft>
                <a:spcPts val="0"/>
              </a:spcAft>
              <a:buClr>
                <a:srgbClr val="05416B"/>
              </a:buClr>
              <a:buSzPts val="1600"/>
              <a:buFont typeface="Arial"/>
              <a:buChar char="•"/>
              <a:defRPr sz="2560" b="0" i="0" u="none" strike="noStrike" cap="none">
                <a:solidFill>
                  <a:srgbClr val="05416B"/>
                </a:solidFill>
                <a:latin typeface="Arial Narrow"/>
                <a:ea typeface="Arial Narrow"/>
                <a:cs typeface="Arial Narrow"/>
                <a:sym typeface="Arial Narrow"/>
              </a:defRPr>
            </a:lvl7pPr>
            <a:lvl8pPr marL="5852160" marR="0" lvl="7" indent="-528320" algn="l" rtl="0">
              <a:lnSpc>
                <a:spcPct val="100000"/>
              </a:lnSpc>
              <a:spcBef>
                <a:spcPts val="640"/>
              </a:spcBef>
              <a:spcAft>
                <a:spcPts val="0"/>
              </a:spcAft>
              <a:buClr>
                <a:srgbClr val="05416B"/>
              </a:buClr>
              <a:buSzPts val="1600"/>
              <a:buFont typeface="Arial"/>
              <a:buChar char="•"/>
              <a:defRPr sz="2560" b="0" i="0" u="none" strike="noStrike" cap="none">
                <a:solidFill>
                  <a:srgbClr val="05416B"/>
                </a:solidFill>
                <a:latin typeface="Arial Narrow"/>
                <a:ea typeface="Arial Narrow"/>
                <a:cs typeface="Arial Narrow"/>
                <a:sym typeface="Arial Narrow"/>
              </a:defRPr>
            </a:lvl8pPr>
            <a:lvl9pPr marL="6583680" marR="0" lvl="8" indent="-528320" algn="l" rtl="0">
              <a:lnSpc>
                <a:spcPct val="100000"/>
              </a:lnSpc>
              <a:spcBef>
                <a:spcPts val="640"/>
              </a:spcBef>
              <a:spcAft>
                <a:spcPts val="0"/>
              </a:spcAft>
              <a:buClr>
                <a:srgbClr val="05416B"/>
              </a:buClr>
              <a:buSzPts val="1600"/>
              <a:buFont typeface="Arial"/>
              <a:buChar char="●"/>
              <a:defRPr sz="256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9561502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64605"/>
            <a:ext cx="13736782" cy="1005840"/>
          </a:xfrm>
          <a:prstGeom prst="rect">
            <a:avLst/>
          </a:prstGeom>
        </p:spPr>
        <p:txBody>
          <a:bodyPr lIns="91429" tIns="45715" rIns="91429" bIns="45715"/>
          <a:lstStyle>
            <a:lvl1pPr>
              <a:defRPr sz="3811"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459511" y="7832210"/>
            <a:ext cx="13734472" cy="271301"/>
          </a:xfrm>
          <a:prstGeom prst="rect">
            <a:avLst/>
          </a:prstGeom>
        </p:spPr>
        <p:txBody>
          <a:bodyPr anchor="b"/>
          <a:lstStyle>
            <a:lvl1pPr marL="0" indent="0">
              <a:buNone/>
              <a:defRPr sz="1270" b="1">
                <a:solidFill>
                  <a:schemeClr val="bg1"/>
                </a:solidFill>
              </a:defRPr>
            </a:lvl1pPr>
            <a:lvl2pPr marL="484062" indent="0">
              <a:buNone/>
              <a:defRPr sz="1270">
                <a:solidFill>
                  <a:schemeClr val="bg1"/>
                </a:solidFill>
              </a:defRPr>
            </a:lvl2pPr>
            <a:lvl3pPr marL="968125" indent="0">
              <a:buNone/>
              <a:defRPr sz="1270">
                <a:solidFill>
                  <a:schemeClr val="bg1"/>
                </a:solidFill>
              </a:defRPr>
            </a:lvl3pPr>
            <a:lvl4pPr marL="1452189" indent="0">
              <a:buNone/>
              <a:defRPr sz="1270">
                <a:solidFill>
                  <a:schemeClr val="bg1"/>
                </a:solidFill>
              </a:defRPr>
            </a:lvl4pPr>
            <a:lvl5pPr marL="1936253" indent="0">
              <a:buNone/>
              <a:defRPr sz="127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4549806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US" noProof="0" dirty="0"/>
              <a:t>Title</a:t>
            </a:r>
          </a:p>
        </p:txBody>
      </p:sp>
      <p:sp>
        <p:nvSpPr>
          <p:cNvPr id="3" name="Espace réservé du contenu 2"/>
          <p:cNvSpPr>
            <a:spLocks noGrp="1"/>
          </p:cNvSpPr>
          <p:nvPr>
            <p:ph idx="1" hasCustomPrompt="1"/>
          </p:nvPr>
        </p:nvSpPr>
        <p:spPr>
          <a:xfrm>
            <a:off x="817732" y="1706874"/>
            <a:ext cx="12886562" cy="5252728"/>
          </a:xfrm>
        </p:spPr>
        <p:txBody>
          <a:bodyPr/>
          <a:lstStyle>
            <a:lvl1pPr>
              <a:defRPr>
                <a:solidFill>
                  <a:srgbClr val="555555"/>
                </a:solidFill>
              </a:defRPr>
            </a:lvl1pPr>
            <a:lvl2pPr>
              <a:defRPr/>
            </a:lvl2pPr>
            <a:lvl3pPr>
              <a:defRPr/>
            </a:lvl3pPr>
            <a:lvl4pPr>
              <a:defRPr/>
            </a:lvl4pPr>
            <a:lvl5pPr>
              <a:defRPr/>
            </a:lvl5pPr>
          </a:lstStyle>
          <a:p>
            <a:pPr lvl="0"/>
            <a:r>
              <a:rPr lang="en-US" noProof="0" dirty="0"/>
              <a:t>Text</a:t>
            </a:r>
          </a:p>
          <a:p>
            <a:pPr lvl="1"/>
            <a:r>
              <a:rPr lang="en-US" noProof="0" dirty="0"/>
              <a:t>Text</a:t>
            </a:r>
          </a:p>
          <a:p>
            <a:pPr lvl="2"/>
            <a:r>
              <a:rPr lang="en-US" noProof="0" dirty="0"/>
              <a:t>Text</a:t>
            </a:r>
          </a:p>
          <a:p>
            <a:pPr lvl="3"/>
            <a:r>
              <a:rPr lang="en-US" noProof="0" dirty="0"/>
              <a:t>Text</a:t>
            </a:r>
          </a:p>
          <a:p>
            <a:pPr lvl="4"/>
            <a:r>
              <a:rPr lang="en-US" noProof="0" dirty="0"/>
              <a:t>Text</a:t>
            </a:r>
          </a:p>
        </p:txBody>
      </p:sp>
      <p:sp>
        <p:nvSpPr>
          <p:cNvPr id="13" name="ZoneTexte 12"/>
          <p:cNvSpPr txBox="1"/>
          <p:nvPr userDrawn="1"/>
        </p:nvSpPr>
        <p:spPr>
          <a:xfrm>
            <a:off x="2740589" y="7538463"/>
            <a:ext cx="9792000" cy="443198"/>
          </a:xfrm>
          <a:prstGeom prst="rect">
            <a:avLst/>
          </a:prstGeom>
          <a:noFill/>
        </p:spPr>
        <p:txBody>
          <a:bodyPr wrap="square" rtlCol="0" anchor="b" anchorCtr="0">
            <a:noAutofit/>
          </a:bodyPr>
          <a:lstStyle/>
          <a:p>
            <a:endParaRPr lang="fr-FR" sz="1680" dirty="0">
              <a:latin typeface="Arial"/>
              <a:cs typeface="Arial"/>
            </a:endParaRPr>
          </a:p>
        </p:txBody>
      </p:sp>
      <p:sp>
        <p:nvSpPr>
          <p:cNvPr id="14" name="Espace réservé du pied de page 4"/>
          <p:cNvSpPr>
            <a:spLocks noGrp="1"/>
          </p:cNvSpPr>
          <p:nvPr userDrawn="1">
            <p:ph type="ftr" sz="quarter" idx="11"/>
          </p:nvPr>
        </p:nvSpPr>
        <p:spPr>
          <a:xfrm>
            <a:off x="2754045" y="7559755"/>
            <a:ext cx="10029474" cy="438150"/>
          </a:xfrm>
          <a:prstGeom prst="rect">
            <a:avLst/>
          </a:prstGeom>
        </p:spPr>
        <p:txBody>
          <a:bodyPr anchor="b"/>
          <a:lstStyle>
            <a:lvl1pPr algn="ctr">
              <a:defRPr sz="1320">
                <a:solidFill>
                  <a:srgbClr val="555555"/>
                </a:solidFill>
                <a:latin typeface="Arial"/>
                <a:cs typeface="Arial"/>
              </a:defRPr>
            </a:lvl1pPr>
          </a:lstStyle>
          <a:p>
            <a:endParaRPr lang="fr-FR" dirty="0"/>
          </a:p>
        </p:txBody>
      </p:sp>
      <p:grpSp>
        <p:nvGrpSpPr>
          <p:cNvPr id="5" name="Groupe 4"/>
          <p:cNvGrpSpPr/>
          <p:nvPr userDrawn="1"/>
        </p:nvGrpSpPr>
        <p:grpSpPr>
          <a:xfrm>
            <a:off x="-1" y="1"/>
            <a:ext cx="14630402" cy="8238978"/>
            <a:chOff x="-1" y="0"/>
            <a:chExt cx="9144001" cy="6865814"/>
          </a:xfrm>
        </p:grpSpPr>
        <p:sp>
          <p:nvSpPr>
            <p:cNvPr id="18" name="Rectangle 17"/>
            <p:cNvSpPr/>
            <p:nvPr userDrawn="1"/>
          </p:nvSpPr>
          <p:spPr>
            <a:xfrm>
              <a:off x="-1" y="0"/>
              <a:ext cx="9144000" cy="108000"/>
            </a:xfrm>
            <a:prstGeom prst="rect">
              <a:avLst/>
            </a:prstGeom>
            <a:solidFill>
              <a:srgbClr val="FFA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60"/>
            </a:p>
          </p:txBody>
        </p:sp>
        <p:sp>
          <p:nvSpPr>
            <p:cNvPr id="19" name="Rectangle 18"/>
            <p:cNvSpPr/>
            <p:nvPr userDrawn="1"/>
          </p:nvSpPr>
          <p:spPr>
            <a:xfrm>
              <a:off x="0" y="6757814"/>
              <a:ext cx="9144000" cy="108000"/>
            </a:xfrm>
            <a:prstGeom prst="rect">
              <a:avLst/>
            </a:prstGeom>
            <a:solidFill>
              <a:srgbClr val="F01E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60"/>
            </a:p>
          </p:txBody>
        </p:sp>
      </p:grpSp>
      <p:sp>
        <p:nvSpPr>
          <p:cNvPr id="16" name="Slide Number Placeholder 5"/>
          <p:cNvSpPr txBox="1">
            <a:spLocks/>
          </p:cNvSpPr>
          <p:nvPr userDrawn="1"/>
        </p:nvSpPr>
        <p:spPr>
          <a:xfrm>
            <a:off x="10485120" y="7593331"/>
            <a:ext cx="3413760"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97280" rtl="0" eaLnBrk="1" fontAlgn="auto" latinLnBrk="0" hangingPunct="1">
              <a:lnSpc>
                <a:spcPct val="100000"/>
              </a:lnSpc>
              <a:spcBef>
                <a:spcPts val="0"/>
              </a:spcBef>
              <a:spcAft>
                <a:spcPts val="0"/>
              </a:spcAft>
              <a:buClrTx/>
              <a:buSzTx/>
              <a:buFontTx/>
              <a:buNone/>
              <a:tabLst/>
              <a:defRPr/>
            </a:pPr>
            <a:endParaRPr kumimoji="0" lang="en-GB" sz="144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58892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Basic Page with Footer">
    <p:bg>
      <p:bgPr>
        <a:solidFill>
          <a:schemeClr val="bg1"/>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79CFDAB-44F0-874D-9806-59D3FE0AC10B}"/>
              </a:ext>
            </a:extLst>
          </p:cNvPr>
          <p:cNvSpPr>
            <a:spLocks noGrp="1"/>
          </p:cNvSpPr>
          <p:nvPr>
            <p:ph type="title"/>
          </p:nvPr>
        </p:nvSpPr>
        <p:spPr>
          <a:xfrm>
            <a:off x="1005840" y="438150"/>
            <a:ext cx="12618720" cy="1590676"/>
          </a:xfrm>
        </p:spPr>
        <p:txBody>
          <a:bodyPr/>
          <a:lstStyle>
            <a:lvl1pPr>
              <a:defRPr>
                <a:solidFill>
                  <a:srgbClr val="FB5050"/>
                </a:solidFill>
              </a:defRPr>
            </a:lvl1pPr>
          </a:lstStyle>
          <a:p>
            <a:r>
              <a:rPr lang="en-US" dirty="0"/>
              <a:t>Click to edit Master title style</a:t>
            </a:r>
          </a:p>
        </p:txBody>
      </p:sp>
      <p:sp>
        <p:nvSpPr>
          <p:cNvPr id="19" name="Content Placeholder 2">
            <a:extLst>
              <a:ext uri="{FF2B5EF4-FFF2-40B4-BE49-F238E27FC236}">
                <a16:creationId xmlns:a16="http://schemas.microsoft.com/office/drawing/2014/main" id="{27F13F5B-9EC1-9042-9643-E836B3397A24}"/>
              </a:ext>
            </a:extLst>
          </p:cNvPr>
          <p:cNvSpPr>
            <a:spLocks noGrp="1"/>
          </p:cNvSpPr>
          <p:nvPr>
            <p:ph idx="1"/>
          </p:nvPr>
        </p:nvSpPr>
        <p:spPr>
          <a:xfrm>
            <a:off x="1005840" y="2190750"/>
            <a:ext cx="12618720" cy="5221605"/>
          </a:xfrm>
        </p:spPr>
        <p:txBody>
          <a:bodyPr/>
          <a:lstStyle>
            <a:lvl1pPr>
              <a:buClr>
                <a:srgbClr val="FB5050"/>
              </a:buClr>
              <a:buSzPct val="110000"/>
              <a:defRPr>
                <a:solidFill>
                  <a:schemeClr val="tx1">
                    <a:lumMod val="75000"/>
                    <a:lumOff val="25000"/>
                  </a:schemeClr>
                </a:solidFill>
              </a:defRPr>
            </a:lvl1pPr>
            <a:lvl2pPr>
              <a:buClr>
                <a:srgbClr val="FB5050"/>
              </a:buClr>
              <a:buSzPct val="110000"/>
              <a:defRPr>
                <a:solidFill>
                  <a:schemeClr val="tx1">
                    <a:lumMod val="75000"/>
                    <a:lumOff val="25000"/>
                  </a:schemeClr>
                </a:solidFill>
              </a:defRPr>
            </a:lvl2pPr>
            <a:lvl3pPr>
              <a:buClr>
                <a:srgbClr val="FB5050"/>
              </a:buClr>
              <a:buSzPct val="110000"/>
              <a:defRPr>
                <a:solidFill>
                  <a:schemeClr val="tx1">
                    <a:lumMod val="75000"/>
                    <a:lumOff val="25000"/>
                  </a:schemeClr>
                </a:solidFill>
              </a:defRPr>
            </a:lvl3pPr>
            <a:lvl4pPr>
              <a:buClr>
                <a:srgbClr val="FB5050"/>
              </a:buClr>
              <a:buSzPct val="110000"/>
              <a:defRPr>
                <a:solidFill>
                  <a:schemeClr val="tx1">
                    <a:lumMod val="75000"/>
                    <a:lumOff val="25000"/>
                  </a:schemeClr>
                </a:solidFill>
              </a:defRPr>
            </a:lvl4pPr>
            <a:lvl5pPr>
              <a:buClr>
                <a:srgbClr val="FB5050"/>
              </a:buClr>
              <a:buSzPct val="110000"/>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Date Placeholder 19">
            <a:extLst>
              <a:ext uri="{FF2B5EF4-FFF2-40B4-BE49-F238E27FC236}">
                <a16:creationId xmlns:a16="http://schemas.microsoft.com/office/drawing/2014/main" id="{F08282DA-05B4-0345-A5BF-6B629F9669DD}"/>
              </a:ext>
            </a:extLst>
          </p:cNvPr>
          <p:cNvSpPr>
            <a:spLocks noGrp="1"/>
          </p:cNvSpPr>
          <p:nvPr>
            <p:ph type="dt" sz="half" idx="10"/>
          </p:nvPr>
        </p:nvSpPr>
        <p:spPr/>
        <p:txBody>
          <a:bodyPr/>
          <a:lstStyle/>
          <a:p>
            <a:fld id="{594E6FA1-72E2-4E13-B9F8-37E0C3FD40CF}" type="datetime4">
              <a:rPr lang="en-US" smtClean="0"/>
              <a:t>November 7, 2025</a:t>
            </a:fld>
            <a:endParaRPr lang="en-US"/>
          </a:p>
        </p:txBody>
      </p:sp>
      <p:sp>
        <p:nvSpPr>
          <p:cNvPr id="21" name="Footer Placeholder 20">
            <a:extLst>
              <a:ext uri="{FF2B5EF4-FFF2-40B4-BE49-F238E27FC236}">
                <a16:creationId xmlns:a16="http://schemas.microsoft.com/office/drawing/2014/main" id="{A0957233-440E-E94D-AECE-DC757DCC7237}"/>
              </a:ext>
            </a:extLst>
          </p:cNvPr>
          <p:cNvSpPr>
            <a:spLocks noGrp="1"/>
          </p:cNvSpPr>
          <p:nvPr>
            <p:ph type="ftr" sz="quarter" idx="11"/>
          </p:nvPr>
        </p:nvSpPr>
        <p:spPr/>
        <p:txBody>
          <a:bodyPr/>
          <a:lstStyle/>
          <a:p>
            <a:endParaRPr lang="en-US" dirty="0"/>
          </a:p>
        </p:txBody>
      </p:sp>
      <p:sp>
        <p:nvSpPr>
          <p:cNvPr id="22" name="Slide Number Placeholder 21">
            <a:extLst>
              <a:ext uri="{FF2B5EF4-FFF2-40B4-BE49-F238E27FC236}">
                <a16:creationId xmlns:a16="http://schemas.microsoft.com/office/drawing/2014/main" id="{B90D9C2C-ACA6-104F-B99E-3295A8E0B3BE}"/>
              </a:ext>
            </a:extLst>
          </p:cNvPr>
          <p:cNvSpPr>
            <a:spLocks noGrp="1"/>
          </p:cNvSpPr>
          <p:nvPr>
            <p:ph type="sldNum" sz="quarter" idx="12"/>
          </p:nvPr>
        </p:nvSpPr>
        <p:spPr/>
        <p:txBody>
          <a:bodyPr/>
          <a:lstStyle/>
          <a:p>
            <a:fld id="{AC19BD0F-F735-4BE2-A045-FE58176D1A8F}" type="slidenum">
              <a:rPr lang="en-US" smtClean="0"/>
              <a:pPr/>
              <a:t>‹#›</a:t>
            </a:fld>
            <a:endParaRPr lang="en-US" dirty="0"/>
          </a:p>
        </p:txBody>
      </p:sp>
      <p:pic>
        <p:nvPicPr>
          <p:cNvPr id="7" name="Picture 6">
            <a:extLst>
              <a:ext uri="{FF2B5EF4-FFF2-40B4-BE49-F238E27FC236}">
                <a16:creationId xmlns:a16="http://schemas.microsoft.com/office/drawing/2014/main" id="{C2BC1543-61AE-7740-8085-5A0D5CD451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4630400" cy="248717"/>
          </a:xfrm>
          <a:prstGeom prst="rect">
            <a:avLst/>
          </a:prstGeom>
        </p:spPr>
      </p:pic>
    </p:spTree>
    <p:extLst>
      <p:ext uri="{BB962C8B-B14F-4D97-AF65-F5344CB8AC3E}">
        <p14:creationId xmlns:p14="http://schemas.microsoft.com/office/powerpoint/2010/main" val="122873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1869148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eaLnBrk="1" fontAlgn="auto" hangingPunct="1">
              <a:spcBef>
                <a:spcPts val="0"/>
              </a:spcBef>
              <a:spcAft>
                <a:spcPts val="0"/>
              </a:spcAft>
              <a:defRPr sz="2200">
                <a:solidFill>
                  <a:srgbClr val="242528"/>
                </a:solidFill>
                <a:latin typeface="Arial"/>
              </a:defRPr>
            </a:lvl1pPr>
          </a:lstStyle>
          <a:p>
            <a:pPr>
              <a:defRPr/>
            </a:pPr>
            <a:fld id="{5F66A257-B0AC-4B82-89CC-5D8D80CDFFDE}" type="slidenum">
              <a:rPr/>
              <a:pPr>
                <a:defRPr/>
              </a:pPr>
              <a:t>‹#›</a:t>
            </a:fld>
            <a:endParaRPr lang="en-US"/>
          </a:p>
        </p:txBody>
      </p:sp>
    </p:spTree>
    <p:extLst>
      <p:ext uri="{BB962C8B-B14F-4D97-AF65-F5344CB8AC3E}">
        <p14:creationId xmlns:p14="http://schemas.microsoft.com/office/powerpoint/2010/main" val="1243507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eaLnBrk="1" fontAlgn="auto" hangingPunct="1">
              <a:spcBef>
                <a:spcPts val="0"/>
              </a:spcBef>
              <a:spcAft>
                <a:spcPts val="0"/>
              </a:spcAft>
              <a:defRPr sz="2200">
                <a:solidFill>
                  <a:prstClr val="white"/>
                </a:solidFill>
                <a:latin typeface="Arial"/>
              </a:defRPr>
            </a:lvl1pPr>
          </a:lstStyle>
          <a:p>
            <a:pPr>
              <a:defRPr/>
            </a:pPr>
            <a:fld id="{953D13A0-564E-4A23-A759-53355ACF5611}" type="slidenum">
              <a:rPr/>
              <a:pPr>
                <a:defRPr/>
              </a:pPr>
              <a:t>‹#›</a:t>
            </a:fld>
            <a:endParaRPr lang="en-US"/>
          </a:p>
        </p:txBody>
      </p:sp>
    </p:spTree>
    <p:extLst>
      <p:ext uri="{BB962C8B-B14F-4D97-AF65-F5344CB8AC3E}">
        <p14:creationId xmlns:p14="http://schemas.microsoft.com/office/powerpoint/2010/main" val="2318612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r>
              <a:rPr lang="en-US"/>
              <a:t>Confidential:  Do Not Copy or Distribute</a:t>
            </a:r>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eaLnBrk="1" fontAlgn="auto" hangingPunct="1">
              <a:spcBef>
                <a:spcPts val="0"/>
              </a:spcBef>
              <a:spcAft>
                <a:spcPts val="0"/>
              </a:spcAft>
              <a:defRPr sz="2200">
                <a:solidFill>
                  <a:prstClr val="white"/>
                </a:solidFill>
                <a:latin typeface="Arial"/>
              </a:defRPr>
            </a:lvl1pPr>
          </a:lstStyle>
          <a:p>
            <a:pPr>
              <a:defRPr/>
            </a:pPr>
            <a:fld id="{5E7621B7-27B7-403D-B93A-FB39B61AB2AA}" type="slidenum">
              <a:rPr/>
              <a:pPr>
                <a:defRPr/>
              </a:pPr>
              <a:t>‹#›</a:t>
            </a:fld>
            <a:endParaRPr lang="en-US"/>
          </a:p>
        </p:txBody>
      </p:sp>
    </p:spTree>
    <p:extLst>
      <p:ext uri="{BB962C8B-B14F-4D97-AF65-F5344CB8AC3E}">
        <p14:creationId xmlns:p14="http://schemas.microsoft.com/office/powerpoint/2010/main" val="3882411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3984221" y="7534946"/>
            <a:ext cx="460186" cy="438150"/>
          </a:xfrm>
          <a:prstGeom prst="rect">
            <a:avLst/>
          </a:prstGeom>
        </p:spPr>
        <p:txBody>
          <a:bodyPr vert="horz" lIns="91440" tIns="45720" rIns="91440" bIns="45720" rtlCol="0" anchor="ctr"/>
          <a:lstStyle>
            <a:lvl1pPr algn="r">
              <a:defRPr sz="144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2097813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a:defRPr>
                <a:noFil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a:defRPr>
                <a:noFill/>
              </a:defRPr>
            </a:lvl1pPr>
          </a:lstStyle>
          <a:p>
            <a:pPr>
              <a:defRPr/>
            </a:pPr>
            <a:r>
              <a:rPr lang="en-US"/>
              <a:t>Confidential:  Do Not Copy or Distribute</a:t>
            </a:r>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a:defRPr>
                <a:solidFill>
                  <a:prstClr val="white"/>
                </a:solidFill>
              </a:defRPr>
            </a:lvl1pPr>
          </a:lstStyle>
          <a:p>
            <a:pPr>
              <a:defRPr/>
            </a:pPr>
            <a:fld id="{AAEB3581-BAA8-4E3F-9DA6-A836254E61BD}" type="slidenum">
              <a:rPr/>
              <a:pPr>
                <a:defRPr/>
              </a:pPr>
              <a:t>‹#›</a:t>
            </a:fld>
            <a:endParaRPr lang="en-US"/>
          </a:p>
        </p:txBody>
      </p:sp>
    </p:spTree>
    <p:extLst>
      <p:ext uri="{BB962C8B-B14F-4D97-AF65-F5344CB8AC3E}">
        <p14:creationId xmlns:p14="http://schemas.microsoft.com/office/powerpoint/2010/main" val="1684411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828800" y="1346836"/>
            <a:ext cx="10972800" cy="2865120"/>
          </a:xfrm>
        </p:spPr>
        <p:txBody>
          <a:bodyPr anchor="b">
            <a:normAutofit/>
          </a:bodyPr>
          <a:lstStyle>
            <a:lvl1pPr algn="ctr">
              <a:defRPr sz="432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908520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1005840" y="732501"/>
            <a:ext cx="12618720" cy="90297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1070689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998220" y="2051687"/>
            <a:ext cx="12618720" cy="2560320"/>
          </a:xfrm>
          <a:solidFill>
            <a:srgbClr val="7A0000"/>
          </a:solidFill>
        </p:spPr>
        <p:txBody>
          <a:bodyPr anchor="ctr">
            <a:normAutofit/>
          </a:bodyPr>
          <a:lstStyle>
            <a:lvl1pP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998220" y="5507356"/>
            <a:ext cx="12618720" cy="1800224"/>
          </a:xfrm>
        </p:spPr>
        <p:txBody>
          <a:bodyPr/>
          <a:lstStyle>
            <a:lvl1pPr marL="0" indent="0" algn="ctr">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4074568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1297189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446000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3797229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4279555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592951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379268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190750"/>
            <a:ext cx="6217920" cy="4753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4753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3984221" y="7534946"/>
            <a:ext cx="460186" cy="438150"/>
          </a:xfrm>
          <a:prstGeom prst="rect">
            <a:avLst/>
          </a:prstGeom>
        </p:spPr>
        <p:txBody>
          <a:bodyPr vert="horz" lIns="91440" tIns="45720" rIns="91440" bIns="45720" rtlCol="0" anchor="ctr"/>
          <a:lstStyle>
            <a:lvl1pPr algn="r">
              <a:defRPr sz="144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4131882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764518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1691096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eaLnBrk="1" fontAlgn="auto" hangingPunct="1">
              <a:spcBef>
                <a:spcPts val="0"/>
              </a:spcBef>
              <a:spcAft>
                <a:spcPts val="0"/>
              </a:spcAft>
              <a:defRPr sz="2200">
                <a:solidFill>
                  <a:srgbClr val="242528"/>
                </a:solidFill>
                <a:latin typeface="Arial"/>
              </a:defRPr>
            </a:lvl1pPr>
          </a:lstStyle>
          <a:p>
            <a:pPr>
              <a:defRPr/>
            </a:pPr>
            <a:fld id="{5F66A257-B0AC-4B82-89CC-5D8D80CDFFDE}" type="slidenum">
              <a:rPr/>
              <a:pPr>
                <a:defRPr/>
              </a:pPr>
              <a:t>‹#›</a:t>
            </a:fld>
            <a:endParaRPr lang="en-US"/>
          </a:p>
        </p:txBody>
      </p:sp>
    </p:spTree>
    <p:extLst>
      <p:ext uri="{BB962C8B-B14F-4D97-AF65-F5344CB8AC3E}">
        <p14:creationId xmlns:p14="http://schemas.microsoft.com/office/powerpoint/2010/main" val="3759082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eaLnBrk="1" fontAlgn="auto" hangingPunct="1">
              <a:spcBef>
                <a:spcPts val="0"/>
              </a:spcBef>
              <a:spcAft>
                <a:spcPts val="0"/>
              </a:spcAft>
              <a:defRPr sz="2200">
                <a:solidFill>
                  <a:prstClr val="white"/>
                </a:solidFill>
                <a:latin typeface="Arial"/>
              </a:defRPr>
            </a:lvl1pPr>
          </a:lstStyle>
          <a:p>
            <a:pPr>
              <a:defRPr/>
            </a:pPr>
            <a:fld id="{953D13A0-564E-4A23-A759-53355ACF5611}" type="slidenum">
              <a:rPr/>
              <a:pPr>
                <a:defRPr/>
              </a:pPr>
              <a:t>‹#›</a:t>
            </a:fld>
            <a:endParaRPr lang="en-US"/>
          </a:p>
        </p:txBody>
      </p:sp>
    </p:spTree>
    <p:extLst>
      <p:ext uri="{BB962C8B-B14F-4D97-AF65-F5344CB8AC3E}">
        <p14:creationId xmlns:p14="http://schemas.microsoft.com/office/powerpoint/2010/main" val="295344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r>
              <a:rPr lang="en-US"/>
              <a:t>Confidential:  Do Not Copy or Distribute</a:t>
            </a:r>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eaLnBrk="1" fontAlgn="auto" hangingPunct="1">
              <a:spcBef>
                <a:spcPts val="0"/>
              </a:spcBef>
              <a:spcAft>
                <a:spcPts val="0"/>
              </a:spcAft>
              <a:defRPr sz="2200">
                <a:solidFill>
                  <a:prstClr val="white"/>
                </a:solidFill>
                <a:latin typeface="Arial"/>
              </a:defRPr>
            </a:lvl1pPr>
          </a:lstStyle>
          <a:p>
            <a:pPr>
              <a:defRPr/>
            </a:pPr>
            <a:fld id="{5E7621B7-27B7-403D-B93A-FB39B61AB2AA}" type="slidenum">
              <a:rPr/>
              <a:pPr>
                <a:defRPr/>
              </a:pPr>
              <a:t>‹#›</a:t>
            </a:fld>
            <a:endParaRPr lang="en-US"/>
          </a:p>
        </p:txBody>
      </p:sp>
    </p:spTree>
    <p:extLst>
      <p:ext uri="{BB962C8B-B14F-4D97-AF65-F5344CB8AC3E}">
        <p14:creationId xmlns:p14="http://schemas.microsoft.com/office/powerpoint/2010/main" val="3303121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a:defRPr>
                <a:noFil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a:defRPr>
                <a:noFill/>
              </a:defRPr>
            </a:lvl1pPr>
          </a:lstStyle>
          <a:p>
            <a:pPr>
              <a:defRPr/>
            </a:pPr>
            <a:r>
              <a:rPr lang="en-US"/>
              <a:t>Confidential:  Do Not Copy or Distribute</a:t>
            </a:r>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a:defRPr>
                <a:solidFill>
                  <a:prstClr val="white"/>
                </a:solidFill>
              </a:defRPr>
            </a:lvl1pPr>
          </a:lstStyle>
          <a:p>
            <a:pPr>
              <a:defRPr/>
            </a:pPr>
            <a:fld id="{AAEB3581-BAA8-4E3F-9DA6-A836254E61BD}" type="slidenum">
              <a:rPr/>
              <a:pPr>
                <a:defRPr/>
              </a:pPr>
              <a:t>‹#›</a:t>
            </a:fld>
            <a:endParaRPr lang="en-US"/>
          </a:p>
        </p:txBody>
      </p:sp>
    </p:spTree>
    <p:extLst>
      <p:ext uri="{BB962C8B-B14F-4D97-AF65-F5344CB8AC3E}">
        <p14:creationId xmlns:p14="http://schemas.microsoft.com/office/powerpoint/2010/main" val="1593723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51882" y="7702816"/>
            <a:ext cx="12318797" cy="438150"/>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46304" y="42944"/>
            <a:ext cx="14337792" cy="1188720"/>
          </a:xfrm>
          <a:prstGeom prst="rect">
            <a:avLst/>
          </a:prstGeom>
          <a:ln>
            <a:noFill/>
          </a:ln>
        </p:spPr>
        <p:txBody>
          <a:bodyPr>
            <a:noAutofit/>
          </a:bodyPr>
          <a:lstStyle>
            <a:lvl1pPr>
              <a:defRPr sz="3840">
                <a:solidFill>
                  <a:schemeClr val="accent1"/>
                </a:solidFill>
              </a:defRPr>
            </a:lvl1pPr>
          </a:lstStyle>
          <a:p>
            <a:r>
              <a:rPr lang="en-US" dirty="0"/>
              <a:t>Click to edit Master title style</a:t>
            </a:r>
          </a:p>
        </p:txBody>
      </p:sp>
      <p:cxnSp>
        <p:nvCxnSpPr>
          <p:cNvPr id="9" name="Straight Connector 8"/>
          <p:cNvCxnSpPr/>
          <p:nvPr userDrawn="1"/>
        </p:nvCxnSpPr>
        <p:spPr>
          <a:xfrm>
            <a:off x="0" y="1275160"/>
            <a:ext cx="146304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
        <p:nvSpPr>
          <p:cNvPr id="2" name="Rectangle 1">
            <a:extLst>
              <a:ext uri="{FF2B5EF4-FFF2-40B4-BE49-F238E27FC236}">
                <a16:creationId xmlns:a16="http://schemas.microsoft.com/office/drawing/2014/main" id="{EF0B273F-6B34-D863-2F03-7B46C907F848}"/>
              </a:ext>
            </a:extLst>
          </p:cNvPr>
          <p:cNvSpPr/>
          <p:nvPr userDrawn="1"/>
        </p:nvSpPr>
        <p:spPr>
          <a:xfrm>
            <a:off x="2073722" y="88633"/>
            <a:ext cx="1458371" cy="305813"/>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0876386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7832" y="753846"/>
            <a:ext cx="12618720" cy="864000"/>
          </a:xfrm>
        </p:spPr>
        <p:txBody>
          <a:bodyPr/>
          <a:lstStyle/>
          <a:p>
            <a:r>
              <a:rPr lang="en-US"/>
              <a:t>Click to edit Master title style</a:t>
            </a:r>
            <a:endParaRPr lang="en-US" dirty="0"/>
          </a:p>
        </p:txBody>
      </p:sp>
      <p:sp>
        <p:nvSpPr>
          <p:cNvPr id="3" name="Content Placeholder 2"/>
          <p:cNvSpPr>
            <a:spLocks noGrp="1"/>
          </p:cNvSpPr>
          <p:nvPr>
            <p:ph idx="1"/>
          </p:nvPr>
        </p:nvSpPr>
        <p:spPr>
          <a:xfrm>
            <a:off x="1017832" y="1617847"/>
            <a:ext cx="12618720" cy="6033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0" hasCustomPrompt="1"/>
          </p:nvPr>
        </p:nvSpPr>
        <p:spPr>
          <a:xfrm>
            <a:off x="1017833" y="443376"/>
            <a:ext cx="3312160" cy="287021"/>
          </a:xfrm>
        </p:spPr>
        <p:txBody>
          <a:bodyPr>
            <a:noAutofit/>
          </a:bodyPr>
          <a:lstStyle>
            <a:lvl1pPr marL="0" indent="0">
              <a:buNone/>
              <a:defRPr sz="1440" b="0" i="0">
                <a:latin typeface="Franklin Gothic Book" charset="0"/>
                <a:ea typeface="Franklin Gothic Book" charset="0"/>
                <a:cs typeface="Franklin Gothic Book" charset="0"/>
              </a:defRPr>
            </a:lvl1pPr>
            <a:lvl2pPr marL="548627" indent="0">
              <a:buNone/>
              <a:defRPr sz="1760" b="0" i="0">
                <a:latin typeface="Roboto Condensed" charset="0"/>
                <a:ea typeface="Roboto Condensed" charset="0"/>
                <a:cs typeface="Roboto Condensed" charset="0"/>
              </a:defRPr>
            </a:lvl2pPr>
            <a:lvl3pPr marL="1097252" indent="0">
              <a:buNone/>
              <a:defRPr sz="1680" b="0" i="0">
                <a:latin typeface="Roboto Condensed" charset="0"/>
                <a:ea typeface="Roboto Condensed" charset="0"/>
                <a:cs typeface="Roboto Condensed" charset="0"/>
              </a:defRPr>
            </a:lvl3pPr>
            <a:lvl4pPr marL="1645879" indent="0">
              <a:buNone/>
              <a:defRPr sz="1600" b="0" i="0">
                <a:latin typeface="Roboto Condensed" charset="0"/>
                <a:ea typeface="Roboto Condensed" charset="0"/>
                <a:cs typeface="Roboto Condensed" charset="0"/>
              </a:defRPr>
            </a:lvl4pPr>
            <a:lvl5pPr marL="2194505" indent="0">
              <a:buNone/>
              <a:defRPr sz="1600" b="0" i="0">
                <a:latin typeface="Roboto Condensed" charset="0"/>
                <a:ea typeface="Roboto Condensed" charset="0"/>
                <a:cs typeface="Roboto Condensed" charset="0"/>
              </a:defRPr>
            </a:lvl5pPr>
          </a:lstStyle>
          <a:p>
            <a:pPr lvl="0"/>
            <a:r>
              <a:rPr lang="en-US" dirty="0"/>
              <a:t>CLICK TO EDIT MASTER TEXT STYLES</a:t>
            </a:r>
          </a:p>
        </p:txBody>
      </p:sp>
      <p:cxnSp>
        <p:nvCxnSpPr>
          <p:cNvPr id="7" name="Straight Connector 6"/>
          <p:cNvCxnSpPr/>
          <p:nvPr userDrawn="1"/>
        </p:nvCxnSpPr>
        <p:spPr>
          <a:xfrm>
            <a:off x="1017832" y="745345"/>
            <a:ext cx="12618720" cy="0"/>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3A6D2E6-093D-5195-9042-D254C7D5FA31}"/>
              </a:ext>
            </a:extLst>
          </p:cNvPr>
          <p:cNvSpPr/>
          <p:nvPr userDrawn="1"/>
        </p:nvSpPr>
        <p:spPr>
          <a:xfrm>
            <a:off x="2055906" y="41836"/>
            <a:ext cx="1452282" cy="395563"/>
          </a:xfrm>
          <a:prstGeom prst="rect">
            <a:avLst/>
          </a:prstGeom>
          <a:solidFill>
            <a:srgbClr val="7A0A00"/>
          </a:solidFill>
          <a:ln>
            <a:solidFill>
              <a:srgbClr val="7A0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44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828800" y="1346836"/>
            <a:ext cx="10972800" cy="2865120"/>
          </a:xfrm>
        </p:spPr>
        <p:txBody>
          <a:bodyPr anchor="b">
            <a:normAutofit/>
          </a:bodyPr>
          <a:lstStyle>
            <a:lvl1pPr algn="ctr">
              <a:defRPr sz="432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1560203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1005840" y="732501"/>
            <a:ext cx="12618720" cy="90297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3569753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3984221" y="7534946"/>
            <a:ext cx="460186" cy="438150"/>
          </a:xfrm>
          <a:prstGeom prst="rect">
            <a:avLst/>
          </a:prstGeom>
        </p:spPr>
        <p:txBody>
          <a:bodyPr vert="horz" lIns="91440" tIns="45720" rIns="91440" bIns="45720" rtlCol="0" anchor="ctr"/>
          <a:lstStyle>
            <a:lvl1pPr algn="r">
              <a:defRPr sz="144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524162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998220" y="2051687"/>
            <a:ext cx="12618720" cy="2560320"/>
          </a:xfrm>
          <a:solidFill>
            <a:srgbClr val="7A0000"/>
          </a:solidFill>
        </p:spPr>
        <p:txBody>
          <a:bodyPr anchor="ctr">
            <a:normAutofit/>
          </a:bodyPr>
          <a:lstStyle>
            <a:lvl1pP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998220" y="5507356"/>
            <a:ext cx="12618720" cy="1800224"/>
          </a:xfrm>
        </p:spPr>
        <p:txBody>
          <a:bodyPr/>
          <a:lstStyle>
            <a:lvl1pPr marL="0" indent="0" algn="ctr">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18355146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639386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17887576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698653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3949739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3347470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4125933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535523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34775800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eaLnBrk="1" fontAlgn="auto" hangingPunct="1">
              <a:spcBef>
                <a:spcPts val="0"/>
              </a:spcBef>
              <a:spcAft>
                <a:spcPts val="0"/>
              </a:spcAft>
              <a:defRPr sz="2200">
                <a:solidFill>
                  <a:prstClr val="white"/>
                </a:solidFill>
                <a:latin typeface="Arial"/>
              </a:defRPr>
            </a:lvl1pPr>
          </a:lstStyle>
          <a:p>
            <a:pPr>
              <a:defRPr/>
            </a:pPr>
            <a:fld id="{953D13A0-564E-4A23-A759-53355ACF5611}" type="slidenum">
              <a:rPr/>
              <a:pPr>
                <a:defRPr/>
              </a:pPr>
              <a:t>‹#›</a:t>
            </a:fld>
            <a:endParaRPr lang="en-US"/>
          </a:p>
        </p:txBody>
      </p:sp>
    </p:spTree>
    <p:extLst>
      <p:ext uri="{BB962C8B-B14F-4D97-AF65-F5344CB8AC3E}">
        <p14:creationId xmlns:p14="http://schemas.microsoft.com/office/powerpoint/2010/main" val="344593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3984221" y="7534946"/>
            <a:ext cx="460186" cy="438150"/>
          </a:xfrm>
          <a:prstGeom prst="rect">
            <a:avLst/>
          </a:prstGeom>
        </p:spPr>
        <p:txBody>
          <a:bodyPr vert="horz" lIns="91440" tIns="45720" rIns="91440" bIns="45720" rtlCol="0" anchor="ctr"/>
          <a:lstStyle>
            <a:lvl1pPr algn="r">
              <a:defRPr sz="144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465603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eaLnBrk="1" fontAlgn="auto" hangingPunct="1">
              <a:spcBef>
                <a:spcPts val="0"/>
              </a:spcBef>
              <a:spcAft>
                <a:spcPts val="0"/>
              </a:spcAft>
              <a:defRPr sz="2200">
                <a:noFill/>
                <a:latin typeface="Arial"/>
              </a:defRPr>
            </a:lvl1pPr>
          </a:lstStyle>
          <a:p>
            <a:pPr>
              <a:defRPr/>
            </a:pPr>
            <a:r>
              <a:rPr lang="en-US"/>
              <a:t>Confidential:  Do Not Copy or Distribute</a:t>
            </a:r>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eaLnBrk="1" fontAlgn="auto" hangingPunct="1">
              <a:spcBef>
                <a:spcPts val="0"/>
              </a:spcBef>
              <a:spcAft>
                <a:spcPts val="0"/>
              </a:spcAft>
              <a:defRPr sz="2200">
                <a:solidFill>
                  <a:prstClr val="white"/>
                </a:solidFill>
                <a:latin typeface="Arial"/>
              </a:defRPr>
            </a:lvl1pPr>
          </a:lstStyle>
          <a:p>
            <a:pPr>
              <a:defRPr/>
            </a:pPr>
            <a:fld id="{5E7621B7-27B7-403D-B93A-FB39B61AB2AA}" type="slidenum">
              <a:rPr/>
              <a:pPr>
                <a:defRPr/>
              </a:pPr>
              <a:t>‹#›</a:t>
            </a:fld>
            <a:endParaRPr lang="en-US"/>
          </a:p>
        </p:txBody>
      </p:sp>
    </p:spTree>
    <p:extLst>
      <p:ext uri="{BB962C8B-B14F-4D97-AF65-F5344CB8AC3E}">
        <p14:creationId xmlns:p14="http://schemas.microsoft.com/office/powerpoint/2010/main" val="277379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p:nvPr>
        </p:nvSpPr>
        <p:spPr>
          <a:xfrm>
            <a:off x="853440" y="7720659"/>
            <a:ext cx="10363200" cy="252070"/>
          </a:xfrm>
        </p:spPr>
        <p:txBody>
          <a:bodyPr lIns="0" rIns="0" anchor="ctr">
            <a:spAutoFit/>
          </a:bodyPr>
          <a:lstStyle>
            <a:lvl1pPr marL="133350" indent="-133350">
              <a:spcBef>
                <a:spcPts val="0"/>
              </a:spcBef>
              <a:buFontTx/>
              <a:buNone/>
              <a:tabLst>
                <a:tab pos="133350" algn="l"/>
              </a:tabLst>
              <a:defRPr sz="1000" i="1">
                <a:solidFill>
                  <a:schemeClr val="tx1">
                    <a:lumMod val="10000"/>
                    <a:lumOff val="90000"/>
                  </a:schemeClr>
                </a:solidFill>
              </a:defRPr>
            </a:lvl1pPr>
          </a:lstStyle>
          <a:p>
            <a:pPr lvl="0"/>
            <a:endParaRPr lang="en-US"/>
          </a:p>
        </p:txBody>
      </p:sp>
      <p:sp>
        <p:nvSpPr>
          <p:cNvPr id="5" name="Date Placeholder 3"/>
          <p:cNvSpPr>
            <a:spLocks noGrp="1"/>
          </p:cNvSpPr>
          <p:nvPr>
            <p:ph type="dt" sz="half" idx="14"/>
          </p:nvPr>
        </p:nvSpPr>
        <p:spPr>
          <a:xfrm>
            <a:off x="13662664" y="7932420"/>
            <a:ext cx="967739" cy="297180"/>
          </a:xfrm>
          <a:prstGeom prst="rect">
            <a:avLst/>
          </a:prstGeom>
        </p:spPr>
        <p:txBody>
          <a:bodyPr/>
          <a:lstStyle>
            <a:lvl1pPr>
              <a:defRPr>
                <a:noFill/>
              </a:defRPr>
            </a:lvl1pPr>
          </a:lstStyle>
          <a:p>
            <a:pPr>
              <a:defRPr/>
            </a:pPr>
            <a:endParaRPr lang="en-US"/>
          </a:p>
        </p:txBody>
      </p:sp>
      <p:sp>
        <p:nvSpPr>
          <p:cNvPr id="6" name="Footer Placeholder 4"/>
          <p:cNvSpPr>
            <a:spLocks noGrp="1"/>
          </p:cNvSpPr>
          <p:nvPr>
            <p:ph type="ftr" sz="quarter" idx="15"/>
          </p:nvPr>
        </p:nvSpPr>
        <p:spPr>
          <a:xfrm>
            <a:off x="12679682" y="7932420"/>
            <a:ext cx="967741" cy="297180"/>
          </a:xfrm>
          <a:prstGeom prst="rect">
            <a:avLst/>
          </a:prstGeom>
        </p:spPr>
        <p:txBody>
          <a:bodyPr/>
          <a:lstStyle>
            <a:lvl1pPr>
              <a:defRPr>
                <a:noFill/>
              </a:defRPr>
            </a:lvl1pPr>
          </a:lstStyle>
          <a:p>
            <a:pPr>
              <a:defRPr/>
            </a:pPr>
            <a:r>
              <a:rPr lang="en-US"/>
              <a:t>Confidential:  Do Not Copy or Distribute</a:t>
            </a:r>
          </a:p>
        </p:txBody>
      </p:sp>
      <p:sp>
        <p:nvSpPr>
          <p:cNvPr id="8" name="Slide Number Placeholder 5"/>
          <p:cNvSpPr>
            <a:spLocks noGrp="1"/>
          </p:cNvSpPr>
          <p:nvPr>
            <p:ph type="sldNum" sz="quarter" idx="16"/>
          </p:nvPr>
        </p:nvSpPr>
        <p:spPr>
          <a:xfrm>
            <a:off x="0" y="7627624"/>
            <a:ext cx="731520" cy="438150"/>
          </a:xfrm>
          <a:prstGeom prst="rect">
            <a:avLst/>
          </a:prstGeom>
        </p:spPr>
        <p:txBody>
          <a:bodyPr/>
          <a:lstStyle>
            <a:lvl1pPr>
              <a:defRPr>
                <a:solidFill>
                  <a:prstClr val="white"/>
                </a:solidFill>
              </a:defRPr>
            </a:lvl1pPr>
          </a:lstStyle>
          <a:p>
            <a:pPr>
              <a:defRPr/>
            </a:pPr>
            <a:fld id="{AAEB3581-BAA8-4E3F-9DA6-A836254E61BD}" type="slidenum">
              <a:rPr/>
              <a:pPr>
                <a:defRPr/>
              </a:pPr>
              <a:t>‹#›</a:t>
            </a:fld>
            <a:endParaRPr lang="en-US"/>
          </a:p>
        </p:txBody>
      </p:sp>
    </p:spTree>
    <p:extLst>
      <p:ext uri="{BB962C8B-B14F-4D97-AF65-F5344CB8AC3E}">
        <p14:creationId xmlns:p14="http://schemas.microsoft.com/office/powerpoint/2010/main" val="957652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descr="A picture containing indoor, close&#10;&#10;Description automatically generated">
            <a:extLst>
              <a:ext uri="{FF2B5EF4-FFF2-40B4-BE49-F238E27FC236}">
                <a16:creationId xmlns:a16="http://schemas.microsoft.com/office/drawing/2014/main" id="{391E1B37-12C8-7273-B5F4-64B7280B56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4179" y="4388584"/>
            <a:ext cx="7316221" cy="3841016"/>
          </a:xfrm>
          <a:prstGeom prst="rect">
            <a:avLst/>
          </a:prstGeom>
        </p:spPr>
      </p:pic>
      <p:sp>
        <p:nvSpPr>
          <p:cNvPr id="10" name="Rectangle 54"/>
          <p:cNvSpPr>
            <a:spLocks noGrp="1" noChangeArrowheads="1"/>
          </p:cNvSpPr>
          <p:nvPr>
            <p:ph type="subTitle" idx="1"/>
          </p:nvPr>
        </p:nvSpPr>
        <p:spPr>
          <a:xfrm>
            <a:off x="731520" y="4849981"/>
            <a:ext cx="6217920" cy="1344930"/>
          </a:xfrm>
        </p:spPr>
        <p:txBody>
          <a:bodyPr/>
          <a:lstStyle>
            <a:lvl1pPr marL="0" indent="0">
              <a:lnSpc>
                <a:spcPct val="100000"/>
              </a:lnSpc>
              <a:buFont typeface="Wingdings" pitchFamily="2" charset="2"/>
              <a:buNone/>
              <a:defRPr sz="24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945006"/>
            <a:ext cx="14630400" cy="246888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40"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7149" y="1945006"/>
            <a:ext cx="14657078"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7149" y="4394836"/>
            <a:ext cx="14657078"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731521" y="1920240"/>
            <a:ext cx="13517881" cy="2468880"/>
          </a:xfrm>
          <a:prstGeom prst="rect">
            <a:avLst/>
          </a:prstGeom>
        </p:spPr>
        <p:txBody>
          <a:bodyPr/>
          <a:lstStyle>
            <a:lvl1pPr>
              <a:defRPr sz="4800">
                <a:solidFill>
                  <a:srgbClr val="455560"/>
                </a:solidFill>
              </a:defRPr>
            </a:lvl1pPr>
          </a:lstStyle>
          <a:p>
            <a:r>
              <a:rPr lang="en-US"/>
              <a:t>Click to edit Master title style</a:t>
            </a:r>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945006"/>
            <a:ext cx="14630400" cy="246888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40"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7149" y="1945006"/>
            <a:ext cx="14657078"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7149" y="4394836"/>
            <a:ext cx="14657078"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014" y="287656"/>
            <a:ext cx="2424989" cy="839768"/>
          </a:xfrm>
          <a:prstGeom prst="rect">
            <a:avLst/>
          </a:prstGeom>
        </p:spPr>
      </p:pic>
    </p:spTree>
    <p:extLst>
      <p:ext uri="{BB962C8B-B14F-4D97-AF65-F5344CB8AC3E}">
        <p14:creationId xmlns:p14="http://schemas.microsoft.com/office/powerpoint/2010/main" val="562690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731520" y="4849981"/>
            <a:ext cx="6217920" cy="1344930"/>
          </a:xfrm>
        </p:spPr>
        <p:txBody>
          <a:bodyPr/>
          <a:lstStyle>
            <a:lvl1pPr marL="0" indent="0">
              <a:lnSpc>
                <a:spcPct val="100000"/>
              </a:lnSpc>
              <a:buFont typeface="Wingdings" pitchFamily="2" charset="2"/>
              <a:buNone/>
              <a:defRPr sz="24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945006"/>
            <a:ext cx="14630400" cy="246888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40"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7149" y="1945006"/>
            <a:ext cx="14657078"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7149" y="4394836"/>
            <a:ext cx="14657078"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731521" y="1920240"/>
            <a:ext cx="13517881" cy="2468880"/>
          </a:xfrm>
          <a:prstGeom prst="rect">
            <a:avLst/>
          </a:prstGeom>
        </p:spPr>
        <p:txBody>
          <a:bodyPr/>
          <a:lstStyle>
            <a:lvl1pPr>
              <a:defRPr sz="4800">
                <a:solidFill>
                  <a:srgbClr val="455560"/>
                </a:solidFill>
              </a:defRPr>
            </a:lvl1pPr>
          </a:lstStyle>
          <a:p>
            <a:r>
              <a:rPr lang="en-US"/>
              <a:t>Click to edit Master title style</a:t>
            </a:r>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945006"/>
            <a:ext cx="14630400" cy="246888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640"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7149" y="1945006"/>
            <a:ext cx="14657078"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7149" y="4394836"/>
            <a:ext cx="14657078"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014" y="287656"/>
            <a:ext cx="2424989" cy="839768"/>
          </a:xfrm>
          <a:prstGeom prst="rect">
            <a:avLst/>
          </a:prstGeom>
        </p:spPr>
      </p:pic>
    </p:spTree>
    <p:extLst>
      <p:ext uri="{BB962C8B-B14F-4D97-AF65-F5344CB8AC3E}">
        <p14:creationId xmlns:p14="http://schemas.microsoft.com/office/powerpoint/2010/main" val="3008185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711" y="285753"/>
            <a:ext cx="13046933" cy="1323976"/>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725611" y="1815657"/>
            <a:ext cx="13053035" cy="558082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399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731711" y="285753"/>
            <a:ext cx="13046933" cy="1323976"/>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725611" y="1815657"/>
            <a:ext cx="13053035" cy="558082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11271493" y="7455248"/>
            <a:ext cx="2952090" cy="521694"/>
            <a:chOff x="9392911" y="6212702"/>
            <a:chExt cx="2460075" cy="434745"/>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24600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680" b="0" dirty="0">
                  <a:solidFill>
                    <a:srgbClr val="455560"/>
                  </a:solidFill>
                  <a:latin typeface="Calibri" panose="020F0502020204030204" pitchFamily="34" charset="0"/>
                </a:rPr>
                <a:t>Slide credit: </a:t>
              </a:r>
              <a:r>
                <a:rPr lang="en-US" altLang="en-US" sz="1680" b="0" dirty="0">
                  <a:solidFill>
                    <a:schemeClr val="bg2"/>
                  </a:solidFill>
                  <a:latin typeface="Calibri" panose="020F0502020204030204" pitchFamily="34" charset="0"/>
                  <a:hlinkClick r:id="rId3"/>
                </a:rPr>
                <a:t>clinicaloptions.com</a:t>
              </a:r>
              <a:endParaRPr lang="en-US" altLang="en-US" sz="168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5740004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10CE991-EF19-4C89-B2F1-8D342C7298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1599" y="6668000"/>
            <a:ext cx="3785616" cy="1310951"/>
          </a:xfrm>
          <a:prstGeom prst="rect">
            <a:avLst/>
          </a:prstGeom>
        </p:spPr>
      </p:pic>
      <p:sp>
        <p:nvSpPr>
          <p:cNvPr id="5" name="Title 1"/>
          <p:cNvSpPr>
            <a:spLocks noGrp="1"/>
          </p:cNvSpPr>
          <p:nvPr>
            <p:ph type="title"/>
          </p:nvPr>
        </p:nvSpPr>
        <p:spPr>
          <a:xfrm>
            <a:off x="617223" y="396241"/>
            <a:ext cx="13492979" cy="6300950"/>
          </a:xfrm>
          <a:prstGeom prst="rect">
            <a:avLst/>
          </a:prstGeom>
        </p:spPr>
        <p:txBody>
          <a:bodyPr anchorCtr="1"/>
          <a:lstStyle>
            <a:lvl1pPr algn="ctr">
              <a:defRPr sz="48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7908324"/>
            <a:ext cx="14630400" cy="321278"/>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640"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7907656"/>
            <a:ext cx="146304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6181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2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731711" y="285753"/>
            <a:ext cx="13046933" cy="1323976"/>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725611" y="1815657"/>
            <a:ext cx="13053035" cy="558082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11271493" y="7455248"/>
            <a:ext cx="2952090" cy="521694"/>
            <a:chOff x="9392911" y="6212702"/>
            <a:chExt cx="2460075" cy="434745"/>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24600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680" b="0" dirty="0">
                  <a:solidFill>
                    <a:srgbClr val="455560"/>
                  </a:solidFill>
                  <a:latin typeface="Calibri" panose="020F0502020204030204" pitchFamily="34" charset="0"/>
                </a:rPr>
                <a:t>Slide credit: </a:t>
              </a:r>
              <a:r>
                <a:rPr lang="en-US" altLang="en-US" sz="1680" b="0" dirty="0">
                  <a:solidFill>
                    <a:schemeClr val="bg2"/>
                  </a:solidFill>
                  <a:latin typeface="Calibri" panose="020F0502020204030204" pitchFamily="34" charset="0"/>
                  <a:hlinkClick r:id="rId3"/>
                </a:rPr>
                <a:t>clinicaloptions.com</a:t>
              </a:r>
              <a:endParaRPr lang="en-US" altLang="en-US" sz="168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142144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Transition Slid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10CE991-EF19-4C89-B2F1-8D342C7298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1599" y="6668000"/>
            <a:ext cx="3785616" cy="1310951"/>
          </a:xfrm>
          <a:prstGeom prst="rect">
            <a:avLst/>
          </a:prstGeom>
        </p:spPr>
      </p:pic>
      <p:sp>
        <p:nvSpPr>
          <p:cNvPr id="5" name="Title 1"/>
          <p:cNvSpPr>
            <a:spLocks noGrp="1"/>
          </p:cNvSpPr>
          <p:nvPr>
            <p:ph type="title"/>
          </p:nvPr>
        </p:nvSpPr>
        <p:spPr>
          <a:xfrm>
            <a:off x="617223" y="396241"/>
            <a:ext cx="13492979" cy="6300950"/>
          </a:xfrm>
          <a:prstGeom prst="rect">
            <a:avLst/>
          </a:prstGeom>
        </p:spPr>
        <p:txBody>
          <a:bodyPr anchorCtr="1"/>
          <a:lstStyle>
            <a:lvl1pPr algn="ctr">
              <a:defRPr sz="48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7908324"/>
            <a:ext cx="14630400" cy="321278"/>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640"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7907656"/>
            <a:ext cx="146304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128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711" y="285753"/>
            <a:ext cx="13046934" cy="13239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722184" y="1812876"/>
            <a:ext cx="6371134" cy="5614486"/>
          </a:xfrm>
          <a:prstGeom prst="rect">
            <a:avLst/>
          </a:prstGeom>
        </p:spPr>
        <p:txBody>
          <a:bodyPr/>
          <a:lstStyle>
            <a:lvl1pPr>
              <a:defRPr sz="3360"/>
            </a:lvl1pPr>
            <a:lvl2pPr>
              <a:defRPr sz="3120"/>
            </a:lvl2pPr>
            <a:lvl3pPr>
              <a:defRPr sz="2880"/>
            </a:lvl3pPr>
            <a:lvl4pPr>
              <a:defRPr sz="2640"/>
            </a:lvl4pPr>
            <a:lvl5pPr>
              <a:defRPr sz="240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503161" y="1812876"/>
            <a:ext cx="6275484" cy="5615354"/>
          </a:xfrm>
          <a:prstGeom prst="rect">
            <a:avLst/>
          </a:prstGeom>
        </p:spPr>
        <p:txBody>
          <a:bodyPr/>
          <a:lstStyle>
            <a:lvl1pPr>
              <a:defRPr sz="3360"/>
            </a:lvl1pPr>
            <a:lvl2pPr>
              <a:defRPr sz="3120"/>
            </a:lvl2pPr>
            <a:lvl3pPr>
              <a:defRPr sz="2880"/>
            </a:lvl3pPr>
            <a:lvl4pPr>
              <a:defRPr sz="2640"/>
            </a:lvl4pPr>
            <a:lvl5pPr>
              <a:defRPr sz="240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6318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828800" y="1346836"/>
            <a:ext cx="10972800" cy="2865120"/>
          </a:xfrm>
        </p:spPr>
        <p:txBody>
          <a:bodyPr anchor="b">
            <a:normAutofit/>
          </a:bodyPr>
          <a:lstStyle>
            <a:lvl1pPr algn="ctr">
              <a:defRPr sz="432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41078853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731711" y="285753"/>
            <a:ext cx="13046934" cy="13239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722184" y="1812876"/>
            <a:ext cx="6371134" cy="5614486"/>
          </a:xfrm>
          <a:prstGeom prst="rect">
            <a:avLst/>
          </a:prstGeom>
        </p:spPr>
        <p:txBody>
          <a:bodyPr/>
          <a:lstStyle>
            <a:lvl1pPr>
              <a:defRPr sz="3360"/>
            </a:lvl1pPr>
            <a:lvl2pPr>
              <a:defRPr sz="3120"/>
            </a:lvl2pPr>
            <a:lvl3pPr>
              <a:defRPr sz="2880"/>
            </a:lvl3pPr>
            <a:lvl4pPr>
              <a:defRPr sz="2640"/>
            </a:lvl4pPr>
            <a:lvl5pPr>
              <a:defRPr sz="240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503161" y="1812876"/>
            <a:ext cx="6275484" cy="5615354"/>
          </a:xfrm>
          <a:prstGeom prst="rect">
            <a:avLst/>
          </a:prstGeom>
        </p:spPr>
        <p:txBody>
          <a:bodyPr/>
          <a:lstStyle>
            <a:lvl1pPr>
              <a:defRPr sz="3360"/>
            </a:lvl1pPr>
            <a:lvl2pPr>
              <a:defRPr sz="3120"/>
            </a:lvl2pPr>
            <a:lvl3pPr>
              <a:defRPr sz="2880"/>
            </a:lvl3pPr>
            <a:lvl4pPr>
              <a:defRPr sz="2640"/>
            </a:lvl4pPr>
            <a:lvl5pPr>
              <a:defRPr sz="240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B831F98-D110-9641-0056-3FFA4445A199}"/>
              </a:ext>
            </a:extLst>
          </p:cNvPr>
          <p:cNvGrpSpPr/>
          <p:nvPr userDrawn="1"/>
        </p:nvGrpSpPr>
        <p:grpSpPr>
          <a:xfrm>
            <a:off x="11271493" y="7455248"/>
            <a:ext cx="2952090" cy="521694"/>
            <a:chOff x="9392911" y="6212702"/>
            <a:chExt cx="2460075" cy="434745"/>
          </a:xfrm>
        </p:grpSpPr>
        <p:pic>
          <p:nvPicPr>
            <p:cNvPr id="6" name="Picture 5" descr="Icon&#10;&#10;Description automatically generated">
              <a:extLst>
                <a:ext uri="{FF2B5EF4-FFF2-40B4-BE49-F238E27FC236}">
                  <a16:creationId xmlns:a16="http://schemas.microsoft.com/office/drawing/2014/main" id="{2C5D1AC3-8115-5D46-33CE-6C6B52129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F667ED7-9C0E-2D48-F6BB-0BF8DBEF1D59}"/>
                </a:ext>
              </a:extLst>
            </p:cNvPr>
            <p:cNvSpPr>
              <a:spLocks noChangeArrowheads="1"/>
            </p:cNvSpPr>
            <p:nvPr/>
          </p:nvSpPr>
          <p:spPr bwMode="auto">
            <a:xfrm>
              <a:off x="9392911" y="6355059"/>
              <a:ext cx="24600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680" b="0" dirty="0">
                  <a:solidFill>
                    <a:srgbClr val="455560"/>
                  </a:solidFill>
                  <a:latin typeface="Calibri" panose="020F0502020204030204" pitchFamily="34" charset="0"/>
                </a:rPr>
                <a:t>Slide credit: </a:t>
              </a:r>
              <a:r>
                <a:rPr lang="en-US" altLang="en-US" sz="1680" b="0" dirty="0">
                  <a:solidFill>
                    <a:schemeClr val="bg2"/>
                  </a:solidFill>
                  <a:latin typeface="Calibri" panose="020F0502020204030204" pitchFamily="34" charset="0"/>
                  <a:hlinkClick r:id="rId3"/>
                </a:rPr>
                <a:t>clinicaloptions.com</a:t>
              </a:r>
              <a:endParaRPr lang="en-US" altLang="en-US" sz="168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53436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731711" y="285753"/>
            <a:ext cx="13046934" cy="13239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722184" y="1812876"/>
            <a:ext cx="6371134" cy="5614486"/>
          </a:xfrm>
          <a:prstGeom prst="rect">
            <a:avLst/>
          </a:prstGeom>
        </p:spPr>
        <p:txBody>
          <a:bodyPr/>
          <a:lstStyle>
            <a:lvl1pPr>
              <a:defRPr sz="3360"/>
            </a:lvl1pPr>
            <a:lvl2pPr>
              <a:defRPr sz="3120"/>
            </a:lvl2pPr>
            <a:lvl3pPr>
              <a:defRPr sz="2880"/>
            </a:lvl3pPr>
            <a:lvl4pPr>
              <a:defRPr sz="2640"/>
            </a:lvl4pPr>
            <a:lvl5pPr>
              <a:defRPr sz="240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503161" y="1812876"/>
            <a:ext cx="6275484" cy="5615354"/>
          </a:xfrm>
          <a:prstGeom prst="rect">
            <a:avLst/>
          </a:prstGeom>
        </p:spPr>
        <p:txBody>
          <a:bodyPr/>
          <a:lstStyle>
            <a:lvl1pPr>
              <a:defRPr sz="3360"/>
            </a:lvl1pPr>
            <a:lvl2pPr>
              <a:defRPr sz="3120"/>
            </a:lvl2pPr>
            <a:lvl3pPr>
              <a:defRPr sz="2880"/>
            </a:lvl3pPr>
            <a:lvl4pPr>
              <a:defRPr sz="2640"/>
            </a:lvl4pPr>
            <a:lvl5pPr>
              <a:defRPr sz="240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B831F98-D110-9641-0056-3FFA4445A199}"/>
              </a:ext>
            </a:extLst>
          </p:cNvPr>
          <p:cNvGrpSpPr/>
          <p:nvPr userDrawn="1"/>
        </p:nvGrpSpPr>
        <p:grpSpPr>
          <a:xfrm>
            <a:off x="11271493" y="7455248"/>
            <a:ext cx="2952090" cy="521694"/>
            <a:chOff x="9392911" y="6212702"/>
            <a:chExt cx="2460075" cy="434745"/>
          </a:xfrm>
        </p:grpSpPr>
        <p:pic>
          <p:nvPicPr>
            <p:cNvPr id="6" name="Picture 5" descr="Icon&#10;&#10;Description automatically generated">
              <a:extLst>
                <a:ext uri="{FF2B5EF4-FFF2-40B4-BE49-F238E27FC236}">
                  <a16:creationId xmlns:a16="http://schemas.microsoft.com/office/drawing/2014/main" id="{2C5D1AC3-8115-5D46-33CE-6C6B521292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F667ED7-9C0E-2D48-F6BB-0BF8DBEF1D59}"/>
                </a:ext>
              </a:extLst>
            </p:cNvPr>
            <p:cNvSpPr>
              <a:spLocks noChangeArrowheads="1"/>
            </p:cNvSpPr>
            <p:nvPr/>
          </p:nvSpPr>
          <p:spPr bwMode="auto">
            <a:xfrm>
              <a:off x="9392911" y="6355059"/>
              <a:ext cx="24600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680" b="0" dirty="0">
                  <a:solidFill>
                    <a:srgbClr val="455560"/>
                  </a:solidFill>
                  <a:latin typeface="Calibri" panose="020F0502020204030204" pitchFamily="34" charset="0"/>
                </a:rPr>
                <a:t>Slide credit: </a:t>
              </a:r>
              <a:r>
                <a:rPr lang="en-US" altLang="en-US" sz="1680" b="0" dirty="0">
                  <a:solidFill>
                    <a:schemeClr val="bg2"/>
                  </a:solidFill>
                  <a:latin typeface="Calibri" panose="020F0502020204030204" pitchFamily="34" charset="0"/>
                  <a:hlinkClick r:id="rId3"/>
                </a:rPr>
                <a:t>clinicaloptions.com</a:t>
              </a:r>
              <a:endParaRPr lang="en-US" altLang="en-US" sz="168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0231630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7503161" y="1812876"/>
            <a:ext cx="6275484" cy="5598895"/>
          </a:xfrm>
          <a:prstGeom prst="rect">
            <a:avLst/>
          </a:prstGeom>
        </p:spPr>
        <p:txBody>
          <a:bodyPr/>
          <a:lstStyle>
            <a:lvl1pPr>
              <a:defRPr sz="3360"/>
            </a:lvl1pPr>
            <a:lvl2pPr>
              <a:defRPr sz="2880"/>
            </a:lvl2pPr>
            <a:lvl3pPr>
              <a:defRPr sz="2640"/>
            </a:lvl3pPr>
            <a:lvl4pPr>
              <a:defRPr sz="2400"/>
            </a:lvl4pPr>
            <a:lvl5pPr>
              <a:defRPr sz="2160"/>
            </a:lvl5pPr>
            <a:lvl6pPr>
              <a:defRPr sz="2160"/>
            </a:lvl6pPr>
            <a:lvl7pPr>
              <a:defRPr sz="2160"/>
            </a:lvl7pPr>
            <a:lvl8pPr>
              <a:defRPr sz="2160"/>
            </a:lvl8pPr>
            <a:lvl9pPr>
              <a:defRPr sz="2160"/>
            </a:lvl9pPr>
          </a:lstStyle>
          <a:p>
            <a:pPr lvl="0"/>
            <a:r>
              <a:rPr lang="en-US"/>
              <a:t>Edit Master text styles</a:t>
            </a:r>
          </a:p>
        </p:txBody>
      </p:sp>
      <p:sp>
        <p:nvSpPr>
          <p:cNvPr id="10" name="Title 1"/>
          <p:cNvSpPr>
            <a:spLocks noGrp="1"/>
          </p:cNvSpPr>
          <p:nvPr>
            <p:ph type="title"/>
          </p:nvPr>
        </p:nvSpPr>
        <p:spPr>
          <a:xfrm>
            <a:off x="731711" y="285753"/>
            <a:ext cx="13046933" cy="1323976"/>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722184" y="1812876"/>
            <a:ext cx="6371134" cy="5614486"/>
          </a:xfrm>
          <a:prstGeom prst="rect">
            <a:avLst/>
          </a:prstGeom>
        </p:spPr>
        <p:txBody>
          <a:bodyPr/>
          <a:lstStyle>
            <a:lvl1pPr>
              <a:defRPr sz="3360"/>
            </a:lvl1pPr>
            <a:lvl2pPr>
              <a:defRPr sz="3120"/>
            </a:lvl2pPr>
            <a:lvl3pPr>
              <a:defRPr sz="2880"/>
            </a:lvl3pPr>
            <a:lvl4pPr>
              <a:defRPr sz="2640"/>
            </a:lvl4pPr>
            <a:lvl5pPr>
              <a:defRPr sz="240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7270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7503161" y="1812876"/>
            <a:ext cx="6275484" cy="5598895"/>
          </a:xfrm>
          <a:prstGeom prst="rect">
            <a:avLst/>
          </a:prstGeom>
        </p:spPr>
        <p:txBody>
          <a:bodyPr/>
          <a:lstStyle>
            <a:lvl1pPr>
              <a:defRPr sz="3360"/>
            </a:lvl1pPr>
            <a:lvl2pPr>
              <a:defRPr sz="2880"/>
            </a:lvl2pPr>
            <a:lvl3pPr>
              <a:defRPr sz="2640"/>
            </a:lvl3pPr>
            <a:lvl4pPr>
              <a:defRPr sz="2400"/>
            </a:lvl4pPr>
            <a:lvl5pPr>
              <a:defRPr sz="2160"/>
            </a:lvl5pPr>
            <a:lvl6pPr>
              <a:defRPr sz="2160"/>
            </a:lvl6pPr>
            <a:lvl7pPr>
              <a:defRPr sz="2160"/>
            </a:lvl7pPr>
            <a:lvl8pPr>
              <a:defRPr sz="2160"/>
            </a:lvl8pPr>
            <a:lvl9pPr>
              <a:defRPr sz="2160"/>
            </a:lvl9pPr>
          </a:lstStyle>
          <a:p>
            <a:pPr lvl="0"/>
            <a:r>
              <a:rPr lang="en-US"/>
              <a:t>Edit Master text styles</a:t>
            </a:r>
          </a:p>
        </p:txBody>
      </p:sp>
      <p:sp>
        <p:nvSpPr>
          <p:cNvPr id="10" name="Title 1"/>
          <p:cNvSpPr>
            <a:spLocks noGrp="1"/>
          </p:cNvSpPr>
          <p:nvPr>
            <p:ph type="title"/>
          </p:nvPr>
        </p:nvSpPr>
        <p:spPr>
          <a:xfrm>
            <a:off x="731711" y="285753"/>
            <a:ext cx="13046933" cy="1323976"/>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722184" y="1812876"/>
            <a:ext cx="6371134" cy="5614486"/>
          </a:xfrm>
          <a:prstGeom prst="rect">
            <a:avLst/>
          </a:prstGeom>
        </p:spPr>
        <p:txBody>
          <a:bodyPr/>
          <a:lstStyle>
            <a:lvl1pPr>
              <a:defRPr sz="3360"/>
            </a:lvl1pPr>
            <a:lvl2pPr>
              <a:defRPr sz="3120"/>
            </a:lvl2pPr>
            <a:lvl3pPr>
              <a:defRPr sz="2880"/>
            </a:lvl3pPr>
            <a:lvl4pPr>
              <a:defRPr sz="2640"/>
            </a:lvl4pPr>
            <a:lvl5pPr>
              <a:defRPr sz="240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A188367A-EE46-1DDA-2AFE-9C628EB72449}"/>
              </a:ext>
            </a:extLst>
          </p:cNvPr>
          <p:cNvGrpSpPr/>
          <p:nvPr userDrawn="1"/>
        </p:nvGrpSpPr>
        <p:grpSpPr>
          <a:xfrm>
            <a:off x="11271493" y="7455248"/>
            <a:ext cx="2952090" cy="521694"/>
            <a:chOff x="9392911" y="6212702"/>
            <a:chExt cx="2460075" cy="434745"/>
          </a:xfrm>
        </p:grpSpPr>
        <p:pic>
          <p:nvPicPr>
            <p:cNvPr id="6" name="Picture 5" descr="Icon&#10;&#10;Description automatically generated">
              <a:extLst>
                <a:ext uri="{FF2B5EF4-FFF2-40B4-BE49-F238E27FC236}">
                  <a16:creationId xmlns:a16="http://schemas.microsoft.com/office/drawing/2014/main" id="{35BBB51B-0D41-5485-99A1-BEEAE26079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3F85628-F902-1363-8D50-72542C0A0300}"/>
                </a:ext>
              </a:extLst>
            </p:cNvPr>
            <p:cNvSpPr>
              <a:spLocks noChangeArrowheads="1"/>
            </p:cNvSpPr>
            <p:nvPr/>
          </p:nvSpPr>
          <p:spPr bwMode="auto">
            <a:xfrm>
              <a:off x="9392911" y="6355059"/>
              <a:ext cx="24600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680" b="0" dirty="0">
                  <a:solidFill>
                    <a:srgbClr val="455560"/>
                  </a:solidFill>
                  <a:latin typeface="Calibri" panose="020F0502020204030204" pitchFamily="34" charset="0"/>
                </a:rPr>
                <a:t>Slide credit: </a:t>
              </a:r>
              <a:r>
                <a:rPr lang="en-US" altLang="en-US" sz="1680" b="0" dirty="0">
                  <a:solidFill>
                    <a:schemeClr val="bg2"/>
                  </a:solidFill>
                  <a:latin typeface="Calibri" panose="020F0502020204030204" pitchFamily="34" charset="0"/>
                  <a:hlinkClick r:id="rId3"/>
                </a:rPr>
                <a:t>clinicaloptions.com</a:t>
              </a:r>
              <a:endParaRPr lang="en-US" altLang="en-US" sz="168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7576982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7503161" y="1812876"/>
            <a:ext cx="6275484" cy="5598895"/>
          </a:xfrm>
          <a:prstGeom prst="rect">
            <a:avLst/>
          </a:prstGeom>
        </p:spPr>
        <p:txBody>
          <a:bodyPr/>
          <a:lstStyle>
            <a:lvl1pPr>
              <a:defRPr sz="3360"/>
            </a:lvl1pPr>
            <a:lvl2pPr>
              <a:defRPr sz="2880"/>
            </a:lvl2pPr>
            <a:lvl3pPr>
              <a:defRPr sz="2640"/>
            </a:lvl3pPr>
            <a:lvl4pPr>
              <a:defRPr sz="2400"/>
            </a:lvl4pPr>
            <a:lvl5pPr>
              <a:defRPr sz="2160"/>
            </a:lvl5pPr>
            <a:lvl6pPr>
              <a:defRPr sz="2160"/>
            </a:lvl6pPr>
            <a:lvl7pPr>
              <a:defRPr sz="2160"/>
            </a:lvl7pPr>
            <a:lvl8pPr>
              <a:defRPr sz="2160"/>
            </a:lvl8pPr>
            <a:lvl9pPr>
              <a:defRPr sz="2160"/>
            </a:lvl9pPr>
          </a:lstStyle>
          <a:p>
            <a:pPr lvl="0"/>
            <a:r>
              <a:rPr lang="en-US"/>
              <a:t>Edit Master text styles</a:t>
            </a:r>
          </a:p>
        </p:txBody>
      </p:sp>
      <p:sp>
        <p:nvSpPr>
          <p:cNvPr id="10" name="Title 1"/>
          <p:cNvSpPr>
            <a:spLocks noGrp="1"/>
          </p:cNvSpPr>
          <p:nvPr>
            <p:ph type="title"/>
          </p:nvPr>
        </p:nvSpPr>
        <p:spPr>
          <a:xfrm>
            <a:off x="731711" y="285753"/>
            <a:ext cx="13046933" cy="1323976"/>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722184" y="1812876"/>
            <a:ext cx="6371134" cy="5614486"/>
          </a:xfrm>
          <a:prstGeom prst="rect">
            <a:avLst/>
          </a:prstGeom>
        </p:spPr>
        <p:txBody>
          <a:bodyPr/>
          <a:lstStyle>
            <a:lvl1pPr>
              <a:defRPr sz="3360"/>
            </a:lvl1pPr>
            <a:lvl2pPr>
              <a:defRPr sz="3120"/>
            </a:lvl2pPr>
            <a:lvl3pPr>
              <a:defRPr sz="2880"/>
            </a:lvl3pPr>
            <a:lvl4pPr>
              <a:defRPr sz="2640"/>
            </a:lvl4pPr>
            <a:lvl5pPr>
              <a:defRPr sz="240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A188367A-EE46-1DDA-2AFE-9C628EB72449}"/>
              </a:ext>
            </a:extLst>
          </p:cNvPr>
          <p:cNvGrpSpPr/>
          <p:nvPr userDrawn="1"/>
        </p:nvGrpSpPr>
        <p:grpSpPr>
          <a:xfrm>
            <a:off x="11271493" y="7455248"/>
            <a:ext cx="2952090" cy="521694"/>
            <a:chOff x="9392911" y="6212702"/>
            <a:chExt cx="2460075" cy="434745"/>
          </a:xfrm>
        </p:grpSpPr>
        <p:pic>
          <p:nvPicPr>
            <p:cNvPr id="6" name="Picture 5" descr="Icon&#10;&#10;Description automatically generated">
              <a:extLst>
                <a:ext uri="{FF2B5EF4-FFF2-40B4-BE49-F238E27FC236}">
                  <a16:creationId xmlns:a16="http://schemas.microsoft.com/office/drawing/2014/main" id="{35BBB51B-0D41-5485-99A1-BEEAE26079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3F85628-F902-1363-8D50-72542C0A0300}"/>
                </a:ext>
              </a:extLst>
            </p:cNvPr>
            <p:cNvSpPr>
              <a:spLocks noChangeArrowheads="1"/>
            </p:cNvSpPr>
            <p:nvPr/>
          </p:nvSpPr>
          <p:spPr bwMode="auto">
            <a:xfrm>
              <a:off x="9392911" y="6355059"/>
              <a:ext cx="24600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680" b="0" dirty="0">
                  <a:solidFill>
                    <a:srgbClr val="455560"/>
                  </a:solidFill>
                  <a:latin typeface="Calibri" panose="020F0502020204030204" pitchFamily="34" charset="0"/>
                </a:rPr>
                <a:t>Slide credit: </a:t>
              </a:r>
              <a:r>
                <a:rPr lang="en-US" altLang="en-US" sz="1680" b="0" dirty="0">
                  <a:solidFill>
                    <a:schemeClr val="bg2"/>
                  </a:solidFill>
                  <a:latin typeface="Calibri" panose="020F0502020204030204" pitchFamily="34" charset="0"/>
                  <a:hlinkClick r:id="rId3"/>
                </a:rPr>
                <a:t>clinicaloptions.com</a:t>
              </a:r>
              <a:endParaRPr lang="en-US" altLang="en-US" sz="168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275553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31711" y="285753"/>
            <a:ext cx="13369266" cy="132397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43403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731711" y="285753"/>
            <a:ext cx="13369266" cy="1323976"/>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88B87460-1489-A7E6-C388-913BBD640CAB}"/>
              </a:ext>
            </a:extLst>
          </p:cNvPr>
          <p:cNvGrpSpPr/>
          <p:nvPr userDrawn="1"/>
        </p:nvGrpSpPr>
        <p:grpSpPr>
          <a:xfrm>
            <a:off x="11271493" y="7455248"/>
            <a:ext cx="2952090" cy="521694"/>
            <a:chOff x="9392911" y="6212702"/>
            <a:chExt cx="2460075" cy="434745"/>
          </a:xfrm>
        </p:grpSpPr>
        <p:pic>
          <p:nvPicPr>
            <p:cNvPr id="4" name="Picture 3" descr="Icon&#10;&#10;Description automatically generated">
              <a:extLst>
                <a:ext uri="{FF2B5EF4-FFF2-40B4-BE49-F238E27FC236}">
                  <a16:creationId xmlns:a16="http://schemas.microsoft.com/office/drawing/2014/main" id="{73676601-6D49-45FB-EFC9-9A6CC1B20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5" name="Rectangle 8">
              <a:extLst>
                <a:ext uri="{FF2B5EF4-FFF2-40B4-BE49-F238E27FC236}">
                  <a16:creationId xmlns:a16="http://schemas.microsoft.com/office/drawing/2014/main" id="{0DEFDF9E-3F9A-D373-496E-25B367379078}"/>
                </a:ext>
              </a:extLst>
            </p:cNvPr>
            <p:cNvSpPr>
              <a:spLocks noChangeArrowheads="1"/>
            </p:cNvSpPr>
            <p:nvPr/>
          </p:nvSpPr>
          <p:spPr bwMode="auto">
            <a:xfrm>
              <a:off x="9392911" y="6355059"/>
              <a:ext cx="24600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680" b="0" dirty="0">
                  <a:solidFill>
                    <a:srgbClr val="455560"/>
                  </a:solidFill>
                  <a:latin typeface="Calibri" panose="020F0502020204030204" pitchFamily="34" charset="0"/>
                </a:rPr>
                <a:t>Slide credit: </a:t>
              </a:r>
              <a:r>
                <a:rPr lang="en-US" altLang="en-US" sz="1680" b="0" dirty="0">
                  <a:solidFill>
                    <a:schemeClr val="bg2"/>
                  </a:solidFill>
                  <a:latin typeface="Calibri" panose="020F0502020204030204" pitchFamily="34" charset="0"/>
                  <a:hlinkClick r:id="rId3"/>
                </a:rPr>
                <a:t>clinicaloptions.com</a:t>
              </a:r>
              <a:endParaRPr lang="en-US" altLang="en-US" sz="168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982032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2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731711" y="285753"/>
            <a:ext cx="13369266" cy="1323976"/>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88B87460-1489-A7E6-C388-913BBD640CAB}"/>
              </a:ext>
            </a:extLst>
          </p:cNvPr>
          <p:cNvGrpSpPr/>
          <p:nvPr userDrawn="1"/>
        </p:nvGrpSpPr>
        <p:grpSpPr>
          <a:xfrm>
            <a:off x="11271493" y="7455248"/>
            <a:ext cx="2952090" cy="521694"/>
            <a:chOff x="9392911" y="6212702"/>
            <a:chExt cx="2460075" cy="434745"/>
          </a:xfrm>
        </p:grpSpPr>
        <p:pic>
          <p:nvPicPr>
            <p:cNvPr id="4" name="Picture 3" descr="Icon&#10;&#10;Description automatically generated">
              <a:extLst>
                <a:ext uri="{FF2B5EF4-FFF2-40B4-BE49-F238E27FC236}">
                  <a16:creationId xmlns:a16="http://schemas.microsoft.com/office/drawing/2014/main" id="{73676601-6D49-45FB-EFC9-9A6CC1B20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5" name="Rectangle 8">
              <a:extLst>
                <a:ext uri="{FF2B5EF4-FFF2-40B4-BE49-F238E27FC236}">
                  <a16:creationId xmlns:a16="http://schemas.microsoft.com/office/drawing/2014/main" id="{0DEFDF9E-3F9A-D373-496E-25B367379078}"/>
                </a:ext>
              </a:extLst>
            </p:cNvPr>
            <p:cNvSpPr>
              <a:spLocks noChangeArrowheads="1"/>
            </p:cNvSpPr>
            <p:nvPr/>
          </p:nvSpPr>
          <p:spPr bwMode="auto">
            <a:xfrm>
              <a:off x="9392911" y="6355059"/>
              <a:ext cx="24600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680" b="0" dirty="0">
                  <a:solidFill>
                    <a:srgbClr val="455560"/>
                  </a:solidFill>
                  <a:latin typeface="Calibri" panose="020F0502020204030204" pitchFamily="34" charset="0"/>
                </a:rPr>
                <a:t>Slide credit: </a:t>
              </a:r>
              <a:r>
                <a:rPr lang="en-US" altLang="en-US" sz="1680" b="0" dirty="0">
                  <a:solidFill>
                    <a:schemeClr val="bg2"/>
                  </a:solidFill>
                  <a:latin typeface="Calibri" panose="020F0502020204030204" pitchFamily="34" charset="0"/>
                  <a:hlinkClick r:id="rId3"/>
                </a:rPr>
                <a:t>clinicaloptions.com</a:t>
              </a:r>
              <a:endParaRPr lang="en-US" altLang="en-US" sz="168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2621762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0698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11271493" y="7455248"/>
            <a:ext cx="2952090" cy="521694"/>
            <a:chOff x="9392911" y="6212702"/>
            <a:chExt cx="2460075" cy="434745"/>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600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680" b="0" dirty="0">
                  <a:solidFill>
                    <a:srgbClr val="455560"/>
                  </a:solidFill>
                  <a:latin typeface="Calibri" panose="020F0502020204030204" pitchFamily="34" charset="0"/>
                </a:rPr>
                <a:t>Slide credit: </a:t>
              </a:r>
              <a:r>
                <a:rPr lang="en-US" altLang="en-US" sz="1680" b="0" dirty="0">
                  <a:solidFill>
                    <a:schemeClr val="bg2"/>
                  </a:solidFill>
                  <a:latin typeface="Calibri" panose="020F0502020204030204" pitchFamily="34" charset="0"/>
                  <a:hlinkClick r:id="rId3"/>
                </a:rPr>
                <a:t>clinicaloptions.com</a:t>
              </a:r>
              <a:endParaRPr lang="en-US" altLang="en-US" sz="168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4256922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1005840" y="732501"/>
            <a:ext cx="12618720" cy="90297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826993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1599" y="6668000"/>
            <a:ext cx="3785616" cy="1310951"/>
          </a:xfrm>
          <a:prstGeom prst="rect">
            <a:avLst/>
          </a:prstGeom>
        </p:spPr>
      </p:pic>
      <p:sp>
        <p:nvSpPr>
          <p:cNvPr id="2" name="Title 1"/>
          <p:cNvSpPr>
            <a:spLocks noGrp="1"/>
          </p:cNvSpPr>
          <p:nvPr>
            <p:ph type="title"/>
          </p:nvPr>
        </p:nvSpPr>
        <p:spPr>
          <a:xfrm>
            <a:off x="617381" y="287658"/>
            <a:ext cx="13492819" cy="2009776"/>
          </a:xfrm>
          <a:prstGeom prst="rect">
            <a:avLst/>
          </a:prstGeom>
        </p:spPr>
        <p:txBody>
          <a:bodyPr/>
          <a:lstStyle>
            <a:lvl1pPr algn="ctr">
              <a:defRPr sz="468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731711" y="2274573"/>
            <a:ext cx="13046933" cy="3126860"/>
          </a:xfrm>
          <a:prstGeom prst="rect">
            <a:avLst/>
          </a:prstGeom>
        </p:spPr>
        <p:txBody>
          <a:bodyPr/>
          <a:lstStyle>
            <a:lvl1pPr marL="0" indent="0">
              <a:buFontTx/>
              <a:buNone/>
              <a:defRPr sz="24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6676" y="5526743"/>
            <a:ext cx="14657077"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617221" y="5828009"/>
            <a:ext cx="13540740" cy="1387127"/>
          </a:xfrm>
          <a:prstGeom prst="rect">
            <a:avLst/>
          </a:prstGeom>
        </p:spPr>
        <p:txBody>
          <a:bodyPr/>
          <a:lstStyle>
            <a:lvl1pPr>
              <a:buFontTx/>
              <a:buNone/>
              <a:defRPr sz="2880" b="1">
                <a:solidFill>
                  <a:srgbClr val="E1471D"/>
                </a:solidFill>
              </a:defRPr>
            </a:lvl1pPr>
            <a:lvl2pPr>
              <a:buFontTx/>
              <a:buNone/>
              <a:defRPr sz="2880"/>
            </a:lvl2pPr>
            <a:lvl3pPr>
              <a:buFontTx/>
              <a:buNone/>
              <a:defRPr sz="2880"/>
            </a:lvl3pPr>
            <a:lvl4pPr>
              <a:buFontTx/>
              <a:buNone/>
              <a:defRPr sz="2880"/>
            </a:lvl4pPr>
            <a:lvl5pPr>
              <a:buFontTx/>
              <a:buNone/>
              <a:defRPr sz="288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7908324"/>
            <a:ext cx="14630400" cy="321278"/>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640"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7907656"/>
            <a:ext cx="146304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4448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2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11271493" y="7455248"/>
            <a:ext cx="2952090" cy="521694"/>
            <a:chOff x="9392911" y="6212702"/>
            <a:chExt cx="2460075" cy="434745"/>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6007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680" b="0" dirty="0">
                  <a:solidFill>
                    <a:srgbClr val="455560"/>
                  </a:solidFill>
                  <a:latin typeface="Calibri" panose="020F0502020204030204" pitchFamily="34" charset="0"/>
                </a:rPr>
                <a:t>Slide credit: </a:t>
              </a:r>
              <a:r>
                <a:rPr lang="en-US" altLang="en-US" sz="1680" b="0" dirty="0">
                  <a:solidFill>
                    <a:schemeClr val="bg2"/>
                  </a:solidFill>
                  <a:latin typeface="Calibri" panose="020F0502020204030204" pitchFamily="34" charset="0"/>
                  <a:hlinkClick r:id="rId3"/>
                </a:rPr>
                <a:t>clinicaloptions.com</a:t>
              </a:r>
              <a:endParaRPr lang="en-US" altLang="en-US" sz="168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9430022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1599" y="6668000"/>
            <a:ext cx="3785616" cy="1310951"/>
          </a:xfrm>
          <a:prstGeom prst="rect">
            <a:avLst/>
          </a:prstGeom>
        </p:spPr>
      </p:pic>
      <p:sp>
        <p:nvSpPr>
          <p:cNvPr id="2" name="Title 1"/>
          <p:cNvSpPr>
            <a:spLocks noGrp="1"/>
          </p:cNvSpPr>
          <p:nvPr>
            <p:ph type="title"/>
          </p:nvPr>
        </p:nvSpPr>
        <p:spPr>
          <a:xfrm>
            <a:off x="617381" y="287658"/>
            <a:ext cx="13492819" cy="2009776"/>
          </a:xfrm>
          <a:prstGeom prst="rect">
            <a:avLst/>
          </a:prstGeom>
        </p:spPr>
        <p:txBody>
          <a:bodyPr/>
          <a:lstStyle>
            <a:lvl1pPr algn="ctr">
              <a:defRPr sz="468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731711" y="2274573"/>
            <a:ext cx="13046933" cy="3126860"/>
          </a:xfrm>
          <a:prstGeom prst="rect">
            <a:avLst/>
          </a:prstGeom>
        </p:spPr>
        <p:txBody>
          <a:bodyPr/>
          <a:lstStyle>
            <a:lvl1pPr marL="0" indent="0">
              <a:buFontTx/>
              <a:buNone/>
              <a:defRPr sz="24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6676" y="5526743"/>
            <a:ext cx="14657077"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617221" y="5828009"/>
            <a:ext cx="13540740" cy="1387127"/>
          </a:xfrm>
          <a:prstGeom prst="rect">
            <a:avLst/>
          </a:prstGeom>
        </p:spPr>
        <p:txBody>
          <a:bodyPr/>
          <a:lstStyle>
            <a:lvl1pPr>
              <a:buFontTx/>
              <a:buNone/>
              <a:defRPr sz="2880" b="1">
                <a:solidFill>
                  <a:srgbClr val="E1471D"/>
                </a:solidFill>
              </a:defRPr>
            </a:lvl1pPr>
            <a:lvl2pPr>
              <a:buFontTx/>
              <a:buNone/>
              <a:defRPr sz="2880"/>
            </a:lvl2pPr>
            <a:lvl3pPr>
              <a:buFontTx/>
              <a:buNone/>
              <a:defRPr sz="2880"/>
            </a:lvl3pPr>
            <a:lvl4pPr>
              <a:buFontTx/>
              <a:buNone/>
              <a:defRPr sz="2880"/>
            </a:lvl4pPr>
            <a:lvl5pPr>
              <a:buFontTx/>
              <a:buNone/>
              <a:defRPr sz="288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7908324"/>
            <a:ext cx="14630400" cy="321278"/>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640"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7907656"/>
            <a:ext cx="146304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374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81D36-8D65-59D4-7876-B582C4F99806}"/>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E07BC687-EDF8-EB1B-10C5-5DCE83146122}"/>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C6D176B8-D1A3-AED7-893D-9D1776344D07}"/>
              </a:ext>
            </a:extLst>
          </p:cNvPr>
          <p:cNvSpPr>
            <a:spLocks noGrp="1"/>
          </p:cNvSpPr>
          <p:nvPr>
            <p:ph type="dt" sz="half" idx="10"/>
          </p:nvPr>
        </p:nvSpPr>
        <p:spPr/>
        <p:txBody>
          <a:bodyPr/>
          <a:lstStyle/>
          <a:p>
            <a:fld id="{8083FAC0-AF72-224F-8FD1-68999169D545}" type="datetimeFigureOut">
              <a:rPr lang="en-US" smtClean="0"/>
              <a:t>11/7/2025</a:t>
            </a:fld>
            <a:endParaRPr lang="en-US"/>
          </a:p>
        </p:txBody>
      </p:sp>
      <p:sp>
        <p:nvSpPr>
          <p:cNvPr id="5" name="Footer Placeholder 4">
            <a:extLst>
              <a:ext uri="{FF2B5EF4-FFF2-40B4-BE49-F238E27FC236}">
                <a16:creationId xmlns:a16="http://schemas.microsoft.com/office/drawing/2014/main" id="{8BB9D28E-FFB5-D9A8-81FE-6F36E1C49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9302A-4D63-B82D-7E6F-8DE56663766F}"/>
              </a:ext>
            </a:extLst>
          </p:cNvPr>
          <p:cNvSpPr>
            <a:spLocks noGrp="1"/>
          </p:cNvSpPr>
          <p:nvPr>
            <p:ph type="sldNum" sz="quarter" idx="12"/>
          </p:nvPr>
        </p:nvSpPr>
        <p:spPr/>
        <p:txBody>
          <a:bodyPr/>
          <a:lstStyle/>
          <a:p>
            <a:fld id="{18A24599-43B9-6040-A0FE-7C46A60A0A75}" type="slidenum">
              <a:rPr lang="en-US" smtClean="0"/>
              <a:t>‹#›</a:t>
            </a:fld>
            <a:endParaRPr lang="en-US"/>
          </a:p>
        </p:txBody>
      </p:sp>
    </p:spTree>
    <p:extLst>
      <p:ext uri="{BB962C8B-B14F-4D97-AF65-F5344CB8AC3E}">
        <p14:creationId xmlns:p14="http://schemas.microsoft.com/office/powerpoint/2010/main" val="15361453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20FE9-DD45-2D47-CCEE-5A332C75D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58A9B-C1FA-1478-9ECE-7036B15930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935D9-C321-527A-486F-84FDB8AE57D0}"/>
              </a:ext>
            </a:extLst>
          </p:cNvPr>
          <p:cNvSpPr>
            <a:spLocks noGrp="1"/>
          </p:cNvSpPr>
          <p:nvPr>
            <p:ph type="dt" sz="half" idx="10"/>
          </p:nvPr>
        </p:nvSpPr>
        <p:spPr/>
        <p:txBody>
          <a:bodyPr/>
          <a:lstStyle/>
          <a:p>
            <a:fld id="{8083FAC0-AF72-224F-8FD1-68999169D545}" type="datetimeFigureOut">
              <a:rPr lang="en-US" smtClean="0"/>
              <a:t>11/7/2025</a:t>
            </a:fld>
            <a:endParaRPr lang="en-US"/>
          </a:p>
        </p:txBody>
      </p:sp>
      <p:sp>
        <p:nvSpPr>
          <p:cNvPr id="5" name="Footer Placeholder 4">
            <a:extLst>
              <a:ext uri="{FF2B5EF4-FFF2-40B4-BE49-F238E27FC236}">
                <a16:creationId xmlns:a16="http://schemas.microsoft.com/office/drawing/2014/main" id="{B3DFC69C-F73A-DE4F-25F2-52035CFB8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3DF97-7EF4-9E2D-C295-396A4EDD8B7A}"/>
              </a:ext>
            </a:extLst>
          </p:cNvPr>
          <p:cNvSpPr>
            <a:spLocks noGrp="1"/>
          </p:cNvSpPr>
          <p:nvPr>
            <p:ph type="sldNum" sz="quarter" idx="12"/>
          </p:nvPr>
        </p:nvSpPr>
        <p:spPr/>
        <p:txBody>
          <a:bodyPr/>
          <a:lstStyle/>
          <a:p>
            <a:fld id="{18A24599-43B9-6040-A0FE-7C46A60A0A75}" type="slidenum">
              <a:rPr lang="en-US" smtClean="0"/>
              <a:t>‹#›</a:t>
            </a:fld>
            <a:endParaRPr lang="en-US"/>
          </a:p>
        </p:txBody>
      </p:sp>
    </p:spTree>
    <p:extLst>
      <p:ext uri="{BB962C8B-B14F-4D97-AF65-F5344CB8AC3E}">
        <p14:creationId xmlns:p14="http://schemas.microsoft.com/office/powerpoint/2010/main" val="2468731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9BDF-B882-9013-EBA5-A976D72D864B}"/>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9C3B0B04-C5A3-7BB7-84A9-4234BD0A2E0E}"/>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0A1E58-7C09-4687-1DF0-43AAC6E76BBD}"/>
              </a:ext>
            </a:extLst>
          </p:cNvPr>
          <p:cNvSpPr>
            <a:spLocks noGrp="1"/>
          </p:cNvSpPr>
          <p:nvPr>
            <p:ph type="dt" sz="half" idx="10"/>
          </p:nvPr>
        </p:nvSpPr>
        <p:spPr/>
        <p:txBody>
          <a:bodyPr/>
          <a:lstStyle/>
          <a:p>
            <a:fld id="{8083FAC0-AF72-224F-8FD1-68999169D545}" type="datetimeFigureOut">
              <a:rPr lang="en-US" smtClean="0"/>
              <a:t>11/7/2025</a:t>
            </a:fld>
            <a:endParaRPr lang="en-US"/>
          </a:p>
        </p:txBody>
      </p:sp>
      <p:sp>
        <p:nvSpPr>
          <p:cNvPr id="5" name="Footer Placeholder 4">
            <a:extLst>
              <a:ext uri="{FF2B5EF4-FFF2-40B4-BE49-F238E27FC236}">
                <a16:creationId xmlns:a16="http://schemas.microsoft.com/office/drawing/2014/main" id="{9C8AADCD-60E1-201B-D410-BFC7EDE7A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66618-6365-159C-C298-BE35C4A90333}"/>
              </a:ext>
            </a:extLst>
          </p:cNvPr>
          <p:cNvSpPr>
            <a:spLocks noGrp="1"/>
          </p:cNvSpPr>
          <p:nvPr>
            <p:ph type="sldNum" sz="quarter" idx="12"/>
          </p:nvPr>
        </p:nvSpPr>
        <p:spPr/>
        <p:txBody>
          <a:bodyPr/>
          <a:lstStyle/>
          <a:p>
            <a:fld id="{18A24599-43B9-6040-A0FE-7C46A60A0A75}" type="slidenum">
              <a:rPr lang="en-US" smtClean="0"/>
              <a:t>‹#›</a:t>
            </a:fld>
            <a:endParaRPr lang="en-US"/>
          </a:p>
        </p:txBody>
      </p:sp>
    </p:spTree>
    <p:extLst>
      <p:ext uri="{BB962C8B-B14F-4D97-AF65-F5344CB8AC3E}">
        <p14:creationId xmlns:p14="http://schemas.microsoft.com/office/powerpoint/2010/main" val="34020847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27A28-9AAB-7E80-13D0-70AAEE8761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9985D1-ACE8-E06C-27D0-E49C0B776CBC}"/>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CA446C-CCEA-6EFB-D695-CD89F2EF2CF6}"/>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C54AF1-D257-B79C-2B73-DBFF67D07A24}"/>
              </a:ext>
            </a:extLst>
          </p:cNvPr>
          <p:cNvSpPr>
            <a:spLocks noGrp="1"/>
          </p:cNvSpPr>
          <p:nvPr>
            <p:ph type="dt" sz="half" idx="10"/>
          </p:nvPr>
        </p:nvSpPr>
        <p:spPr/>
        <p:txBody>
          <a:bodyPr/>
          <a:lstStyle/>
          <a:p>
            <a:fld id="{8083FAC0-AF72-224F-8FD1-68999169D545}" type="datetimeFigureOut">
              <a:rPr lang="en-US" smtClean="0"/>
              <a:t>11/7/2025</a:t>
            </a:fld>
            <a:endParaRPr lang="en-US"/>
          </a:p>
        </p:txBody>
      </p:sp>
      <p:sp>
        <p:nvSpPr>
          <p:cNvPr id="6" name="Footer Placeholder 5">
            <a:extLst>
              <a:ext uri="{FF2B5EF4-FFF2-40B4-BE49-F238E27FC236}">
                <a16:creationId xmlns:a16="http://schemas.microsoft.com/office/drawing/2014/main" id="{21807D09-0A0A-B0CE-F00E-1739E6255F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226A86-7A65-0FDD-7614-639FDC1E1048}"/>
              </a:ext>
            </a:extLst>
          </p:cNvPr>
          <p:cNvSpPr>
            <a:spLocks noGrp="1"/>
          </p:cNvSpPr>
          <p:nvPr>
            <p:ph type="sldNum" sz="quarter" idx="12"/>
          </p:nvPr>
        </p:nvSpPr>
        <p:spPr/>
        <p:txBody>
          <a:bodyPr/>
          <a:lstStyle/>
          <a:p>
            <a:fld id="{18A24599-43B9-6040-A0FE-7C46A60A0A75}" type="slidenum">
              <a:rPr lang="en-US" smtClean="0"/>
              <a:t>‹#›</a:t>
            </a:fld>
            <a:endParaRPr lang="en-US"/>
          </a:p>
        </p:txBody>
      </p:sp>
    </p:spTree>
    <p:extLst>
      <p:ext uri="{BB962C8B-B14F-4D97-AF65-F5344CB8AC3E}">
        <p14:creationId xmlns:p14="http://schemas.microsoft.com/office/powerpoint/2010/main" val="6728079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D617-A80E-55D1-C4E1-D46884E08AD1}"/>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B13519-A8B1-C6B3-23AF-2882075FB5CD}"/>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A0C6629B-AD7A-437F-3149-415EB3F06132}"/>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321245-9FE2-84ED-6605-92C95F030FB3}"/>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426D8397-28B7-3534-EEB4-022BE58E797E}"/>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729C64-2A14-8A5F-58F7-998046212496}"/>
              </a:ext>
            </a:extLst>
          </p:cNvPr>
          <p:cNvSpPr>
            <a:spLocks noGrp="1"/>
          </p:cNvSpPr>
          <p:nvPr>
            <p:ph type="dt" sz="half" idx="10"/>
          </p:nvPr>
        </p:nvSpPr>
        <p:spPr/>
        <p:txBody>
          <a:bodyPr/>
          <a:lstStyle/>
          <a:p>
            <a:fld id="{8083FAC0-AF72-224F-8FD1-68999169D545}" type="datetimeFigureOut">
              <a:rPr lang="en-US" smtClean="0"/>
              <a:t>11/7/2025</a:t>
            </a:fld>
            <a:endParaRPr lang="en-US"/>
          </a:p>
        </p:txBody>
      </p:sp>
      <p:sp>
        <p:nvSpPr>
          <p:cNvPr id="8" name="Footer Placeholder 7">
            <a:extLst>
              <a:ext uri="{FF2B5EF4-FFF2-40B4-BE49-F238E27FC236}">
                <a16:creationId xmlns:a16="http://schemas.microsoft.com/office/drawing/2014/main" id="{6AD8BE01-A5E8-F44E-0B9D-C1ABF1FF94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D468A4-50FC-4406-4A09-AFA0512C5EDA}"/>
              </a:ext>
            </a:extLst>
          </p:cNvPr>
          <p:cNvSpPr>
            <a:spLocks noGrp="1"/>
          </p:cNvSpPr>
          <p:nvPr>
            <p:ph type="sldNum" sz="quarter" idx="12"/>
          </p:nvPr>
        </p:nvSpPr>
        <p:spPr/>
        <p:txBody>
          <a:bodyPr/>
          <a:lstStyle/>
          <a:p>
            <a:fld id="{18A24599-43B9-6040-A0FE-7C46A60A0A75}" type="slidenum">
              <a:rPr lang="en-US" smtClean="0"/>
              <a:t>‹#›</a:t>
            </a:fld>
            <a:endParaRPr lang="en-US"/>
          </a:p>
        </p:txBody>
      </p:sp>
    </p:spTree>
    <p:extLst>
      <p:ext uri="{BB962C8B-B14F-4D97-AF65-F5344CB8AC3E}">
        <p14:creationId xmlns:p14="http://schemas.microsoft.com/office/powerpoint/2010/main" val="35764346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AF668-62D7-661D-0257-75E4C1AD37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EE00F1-200B-F0DB-C75E-F0B4116632C9}"/>
              </a:ext>
            </a:extLst>
          </p:cNvPr>
          <p:cNvSpPr>
            <a:spLocks noGrp="1"/>
          </p:cNvSpPr>
          <p:nvPr>
            <p:ph type="dt" sz="half" idx="10"/>
          </p:nvPr>
        </p:nvSpPr>
        <p:spPr/>
        <p:txBody>
          <a:bodyPr/>
          <a:lstStyle/>
          <a:p>
            <a:fld id="{8083FAC0-AF72-224F-8FD1-68999169D545}" type="datetimeFigureOut">
              <a:rPr lang="en-US" smtClean="0"/>
              <a:t>11/7/2025</a:t>
            </a:fld>
            <a:endParaRPr lang="en-US"/>
          </a:p>
        </p:txBody>
      </p:sp>
      <p:sp>
        <p:nvSpPr>
          <p:cNvPr id="4" name="Footer Placeholder 3">
            <a:extLst>
              <a:ext uri="{FF2B5EF4-FFF2-40B4-BE49-F238E27FC236}">
                <a16:creationId xmlns:a16="http://schemas.microsoft.com/office/drawing/2014/main" id="{6FB20F3F-0A7D-67A6-64E0-683DCA834E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75785A-1B2F-5E78-891D-0B11EF1F4B31}"/>
              </a:ext>
            </a:extLst>
          </p:cNvPr>
          <p:cNvSpPr>
            <a:spLocks noGrp="1"/>
          </p:cNvSpPr>
          <p:nvPr>
            <p:ph type="sldNum" sz="quarter" idx="12"/>
          </p:nvPr>
        </p:nvSpPr>
        <p:spPr/>
        <p:txBody>
          <a:bodyPr/>
          <a:lstStyle/>
          <a:p>
            <a:fld id="{18A24599-43B9-6040-A0FE-7C46A60A0A75}" type="slidenum">
              <a:rPr lang="en-US" smtClean="0"/>
              <a:t>‹#›</a:t>
            </a:fld>
            <a:endParaRPr lang="en-US"/>
          </a:p>
        </p:txBody>
      </p:sp>
    </p:spTree>
    <p:extLst>
      <p:ext uri="{BB962C8B-B14F-4D97-AF65-F5344CB8AC3E}">
        <p14:creationId xmlns:p14="http://schemas.microsoft.com/office/powerpoint/2010/main" val="5035382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F04224-6B3D-AFB0-682D-72BD0893A026}"/>
              </a:ext>
            </a:extLst>
          </p:cNvPr>
          <p:cNvSpPr>
            <a:spLocks noGrp="1"/>
          </p:cNvSpPr>
          <p:nvPr>
            <p:ph type="dt" sz="half" idx="10"/>
          </p:nvPr>
        </p:nvSpPr>
        <p:spPr/>
        <p:txBody>
          <a:bodyPr/>
          <a:lstStyle/>
          <a:p>
            <a:fld id="{8083FAC0-AF72-224F-8FD1-68999169D545}" type="datetimeFigureOut">
              <a:rPr lang="en-US" smtClean="0"/>
              <a:t>11/7/2025</a:t>
            </a:fld>
            <a:endParaRPr lang="en-US"/>
          </a:p>
        </p:txBody>
      </p:sp>
      <p:sp>
        <p:nvSpPr>
          <p:cNvPr id="3" name="Footer Placeholder 2">
            <a:extLst>
              <a:ext uri="{FF2B5EF4-FFF2-40B4-BE49-F238E27FC236}">
                <a16:creationId xmlns:a16="http://schemas.microsoft.com/office/drawing/2014/main" id="{4467AD95-E78A-DBC1-82A8-153B5166E3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BFB9DD-C9D6-3CE0-AD03-463B16B0986E}"/>
              </a:ext>
            </a:extLst>
          </p:cNvPr>
          <p:cNvSpPr>
            <a:spLocks noGrp="1"/>
          </p:cNvSpPr>
          <p:nvPr>
            <p:ph type="sldNum" sz="quarter" idx="12"/>
          </p:nvPr>
        </p:nvSpPr>
        <p:spPr/>
        <p:txBody>
          <a:bodyPr/>
          <a:lstStyle/>
          <a:p>
            <a:fld id="{18A24599-43B9-6040-A0FE-7C46A60A0A75}" type="slidenum">
              <a:rPr lang="en-US" smtClean="0"/>
              <a:t>‹#›</a:t>
            </a:fld>
            <a:endParaRPr lang="en-US"/>
          </a:p>
        </p:txBody>
      </p:sp>
    </p:spTree>
    <p:extLst>
      <p:ext uri="{BB962C8B-B14F-4D97-AF65-F5344CB8AC3E}">
        <p14:creationId xmlns:p14="http://schemas.microsoft.com/office/powerpoint/2010/main" val="564643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998220" y="2051687"/>
            <a:ext cx="12618720" cy="2560320"/>
          </a:xfrm>
          <a:solidFill>
            <a:srgbClr val="7A0000"/>
          </a:solidFill>
        </p:spPr>
        <p:txBody>
          <a:bodyPr anchor="ctr">
            <a:normAutofit/>
          </a:bodyPr>
          <a:lstStyle>
            <a:lvl1pP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998220" y="5507356"/>
            <a:ext cx="12618720" cy="1800224"/>
          </a:xfrm>
        </p:spPr>
        <p:txBody>
          <a:bodyPr/>
          <a:lstStyle>
            <a:lvl1pPr marL="0" indent="0" algn="ctr">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22411667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4E23E-A3B4-B7E0-F392-F4A44794EA8E}"/>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E2EC3D99-7EBD-645B-DD0C-702A7F5553A4}"/>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A07055-9933-EF54-225A-0B0A7ABD40D8}"/>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2F5EE8D5-405C-9AE5-E007-E29C975D65F5}"/>
              </a:ext>
            </a:extLst>
          </p:cNvPr>
          <p:cNvSpPr>
            <a:spLocks noGrp="1"/>
          </p:cNvSpPr>
          <p:nvPr>
            <p:ph type="dt" sz="half" idx="10"/>
          </p:nvPr>
        </p:nvSpPr>
        <p:spPr/>
        <p:txBody>
          <a:bodyPr/>
          <a:lstStyle/>
          <a:p>
            <a:fld id="{8083FAC0-AF72-224F-8FD1-68999169D545}" type="datetimeFigureOut">
              <a:rPr lang="en-US" smtClean="0"/>
              <a:t>11/7/2025</a:t>
            </a:fld>
            <a:endParaRPr lang="en-US"/>
          </a:p>
        </p:txBody>
      </p:sp>
      <p:sp>
        <p:nvSpPr>
          <p:cNvPr id="6" name="Footer Placeholder 5">
            <a:extLst>
              <a:ext uri="{FF2B5EF4-FFF2-40B4-BE49-F238E27FC236}">
                <a16:creationId xmlns:a16="http://schemas.microsoft.com/office/drawing/2014/main" id="{AA163215-3CFC-25B2-7C28-686FD7FB5E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88E1FC-F7F7-8A1F-8541-AB0C5E68CBD5}"/>
              </a:ext>
            </a:extLst>
          </p:cNvPr>
          <p:cNvSpPr>
            <a:spLocks noGrp="1"/>
          </p:cNvSpPr>
          <p:nvPr>
            <p:ph type="sldNum" sz="quarter" idx="12"/>
          </p:nvPr>
        </p:nvSpPr>
        <p:spPr/>
        <p:txBody>
          <a:bodyPr/>
          <a:lstStyle/>
          <a:p>
            <a:fld id="{18A24599-43B9-6040-A0FE-7C46A60A0A75}" type="slidenum">
              <a:rPr lang="en-US" smtClean="0"/>
              <a:t>‹#›</a:t>
            </a:fld>
            <a:endParaRPr lang="en-US"/>
          </a:p>
        </p:txBody>
      </p:sp>
    </p:spTree>
    <p:extLst>
      <p:ext uri="{BB962C8B-B14F-4D97-AF65-F5344CB8AC3E}">
        <p14:creationId xmlns:p14="http://schemas.microsoft.com/office/powerpoint/2010/main" val="18778918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6DB3-0CB7-E9D7-8526-513AE5425843}"/>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FDB7E981-C095-F5C1-0A83-C91E10D3C4C9}"/>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a:extLst>
              <a:ext uri="{FF2B5EF4-FFF2-40B4-BE49-F238E27FC236}">
                <a16:creationId xmlns:a16="http://schemas.microsoft.com/office/drawing/2014/main" id="{E4304A44-3143-8A66-5503-EEC40B4C848F}"/>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40929D9B-4576-459E-BDBF-D4584C132EEB}"/>
              </a:ext>
            </a:extLst>
          </p:cNvPr>
          <p:cNvSpPr>
            <a:spLocks noGrp="1"/>
          </p:cNvSpPr>
          <p:nvPr>
            <p:ph type="dt" sz="half" idx="10"/>
          </p:nvPr>
        </p:nvSpPr>
        <p:spPr/>
        <p:txBody>
          <a:bodyPr/>
          <a:lstStyle/>
          <a:p>
            <a:fld id="{8083FAC0-AF72-224F-8FD1-68999169D545}" type="datetimeFigureOut">
              <a:rPr lang="en-US" smtClean="0"/>
              <a:t>11/7/2025</a:t>
            </a:fld>
            <a:endParaRPr lang="en-US"/>
          </a:p>
        </p:txBody>
      </p:sp>
      <p:sp>
        <p:nvSpPr>
          <p:cNvPr id="6" name="Footer Placeholder 5">
            <a:extLst>
              <a:ext uri="{FF2B5EF4-FFF2-40B4-BE49-F238E27FC236}">
                <a16:creationId xmlns:a16="http://schemas.microsoft.com/office/drawing/2014/main" id="{701D8221-4F30-63E9-3680-33533E570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291680-513D-EDA9-AD6B-F544E7800E56}"/>
              </a:ext>
            </a:extLst>
          </p:cNvPr>
          <p:cNvSpPr>
            <a:spLocks noGrp="1"/>
          </p:cNvSpPr>
          <p:nvPr>
            <p:ph type="sldNum" sz="quarter" idx="12"/>
          </p:nvPr>
        </p:nvSpPr>
        <p:spPr/>
        <p:txBody>
          <a:bodyPr/>
          <a:lstStyle/>
          <a:p>
            <a:fld id="{18A24599-43B9-6040-A0FE-7C46A60A0A75}" type="slidenum">
              <a:rPr lang="en-US" smtClean="0"/>
              <a:t>‹#›</a:t>
            </a:fld>
            <a:endParaRPr lang="en-US"/>
          </a:p>
        </p:txBody>
      </p:sp>
    </p:spTree>
    <p:extLst>
      <p:ext uri="{BB962C8B-B14F-4D97-AF65-F5344CB8AC3E}">
        <p14:creationId xmlns:p14="http://schemas.microsoft.com/office/powerpoint/2010/main" val="30977519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1D436-5199-37D7-C300-6023231D24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C18FF7-D6B7-ABE0-2A1E-A3C1BF00C2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78F8A-7BED-7CF7-D5A4-F84E8BF51FF8}"/>
              </a:ext>
            </a:extLst>
          </p:cNvPr>
          <p:cNvSpPr>
            <a:spLocks noGrp="1"/>
          </p:cNvSpPr>
          <p:nvPr>
            <p:ph type="dt" sz="half" idx="10"/>
          </p:nvPr>
        </p:nvSpPr>
        <p:spPr/>
        <p:txBody>
          <a:bodyPr/>
          <a:lstStyle/>
          <a:p>
            <a:fld id="{8083FAC0-AF72-224F-8FD1-68999169D545}" type="datetimeFigureOut">
              <a:rPr lang="en-US" smtClean="0"/>
              <a:t>11/7/2025</a:t>
            </a:fld>
            <a:endParaRPr lang="en-US"/>
          </a:p>
        </p:txBody>
      </p:sp>
      <p:sp>
        <p:nvSpPr>
          <p:cNvPr id="5" name="Footer Placeholder 4">
            <a:extLst>
              <a:ext uri="{FF2B5EF4-FFF2-40B4-BE49-F238E27FC236}">
                <a16:creationId xmlns:a16="http://schemas.microsoft.com/office/drawing/2014/main" id="{F9CA35A0-F096-FF17-CD2A-311C216B0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ADE64-242B-B747-6A9E-FB462EC8C689}"/>
              </a:ext>
            </a:extLst>
          </p:cNvPr>
          <p:cNvSpPr>
            <a:spLocks noGrp="1"/>
          </p:cNvSpPr>
          <p:nvPr>
            <p:ph type="sldNum" sz="quarter" idx="12"/>
          </p:nvPr>
        </p:nvSpPr>
        <p:spPr/>
        <p:txBody>
          <a:bodyPr/>
          <a:lstStyle/>
          <a:p>
            <a:fld id="{18A24599-43B9-6040-A0FE-7C46A60A0A75}" type="slidenum">
              <a:rPr lang="en-US" smtClean="0"/>
              <a:t>‹#›</a:t>
            </a:fld>
            <a:endParaRPr lang="en-US"/>
          </a:p>
        </p:txBody>
      </p:sp>
    </p:spTree>
    <p:extLst>
      <p:ext uri="{BB962C8B-B14F-4D97-AF65-F5344CB8AC3E}">
        <p14:creationId xmlns:p14="http://schemas.microsoft.com/office/powerpoint/2010/main" val="20012905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EAEE6-68F2-3F84-A9C0-644A771B7BB5}"/>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72F583-9AD1-38AC-63E4-C355D8593663}"/>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0827E-2C82-DFC4-FDCA-8ECD30F5526C}"/>
              </a:ext>
            </a:extLst>
          </p:cNvPr>
          <p:cNvSpPr>
            <a:spLocks noGrp="1"/>
          </p:cNvSpPr>
          <p:nvPr>
            <p:ph type="dt" sz="half" idx="10"/>
          </p:nvPr>
        </p:nvSpPr>
        <p:spPr/>
        <p:txBody>
          <a:bodyPr/>
          <a:lstStyle/>
          <a:p>
            <a:fld id="{8083FAC0-AF72-224F-8FD1-68999169D545}" type="datetimeFigureOut">
              <a:rPr lang="en-US" smtClean="0"/>
              <a:t>11/7/2025</a:t>
            </a:fld>
            <a:endParaRPr lang="en-US"/>
          </a:p>
        </p:txBody>
      </p:sp>
      <p:sp>
        <p:nvSpPr>
          <p:cNvPr id="5" name="Footer Placeholder 4">
            <a:extLst>
              <a:ext uri="{FF2B5EF4-FFF2-40B4-BE49-F238E27FC236}">
                <a16:creationId xmlns:a16="http://schemas.microsoft.com/office/drawing/2014/main" id="{4E819615-C237-C158-A6A1-B81855BBC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6C721-2C30-2716-6410-53CDA933D5C4}"/>
              </a:ext>
            </a:extLst>
          </p:cNvPr>
          <p:cNvSpPr>
            <a:spLocks noGrp="1"/>
          </p:cNvSpPr>
          <p:nvPr>
            <p:ph type="sldNum" sz="quarter" idx="12"/>
          </p:nvPr>
        </p:nvSpPr>
        <p:spPr/>
        <p:txBody>
          <a:bodyPr/>
          <a:lstStyle/>
          <a:p>
            <a:fld id="{18A24599-43B9-6040-A0FE-7C46A60A0A75}" type="slidenum">
              <a:rPr lang="en-US" smtClean="0"/>
              <a:t>‹#›</a:t>
            </a:fld>
            <a:endParaRPr lang="en-US"/>
          </a:p>
        </p:txBody>
      </p:sp>
    </p:spTree>
    <p:extLst>
      <p:ext uri="{BB962C8B-B14F-4D97-AF65-F5344CB8AC3E}">
        <p14:creationId xmlns:p14="http://schemas.microsoft.com/office/powerpoint/2010/main" val="32059042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1350030"/>
            <a:ext cx="12435840" cy="50309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8121691" y="7398366"/>
            <a:ext cx="6245939" cy="667406"/>
          </a:xfrm>
          <a:prstGeom prst="rect">
            <a:avLst/>
          </a:prstGeom>
        </p:spPr>
        <p:txBody>
          <a:bodyPr vert="horz" lIns="91440" tIns="45720" rIns="91440" bIns="45720" rtlCol="0" anchor="ctr"/>
          <a:lstStyle>
            <a:lvl1pPr algn="ctr">
              <a:defRPr sz="1919">
                <a:solidFill>
                  <a:srgbClr val="800000"/>
                </a:solidFill>
              </a:defRPr>
            </a:lvl1pPr>
          </a:lstStyle>
          <a:p>
            <a:pPr>
              <a:defRPr/>
            </a:pPr>
            <a:endParaRPr lang="en-US" dirty="0"/>
          </a:p>
        </p:txBody>
      </p:sp>
    </p:spTree>
    <p:extLst>
      <p:ext uri="{BB962C8B-B14F-4D97-AF65-F5344CB8AC3E}">
        <p14:creationId xmlns:p14="http://schemas.microsoft.com/office/powerpoint/2010/main" val="1498374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51882" y="7702819"/>
            <a:ext cx="12318797" cy="438150"/>
          </a:xfrm>
        </p:spPr>
        <p:txBody>
          <a:bodyPr lIns="45720" tIns="45720" bIns="45720"/>
          <a:lstStyle/>
          <a:p>
            <a:pPr>
              <a:defRPr/>
            </a:pPr>
            <a:endParaRPr lang="en-US" dirty="0">
              <a:solidFill>
                <a:srgbClr val="000000"/>
              </a:solidFill>
            </a:endParaRPr>
          </a:p>
        </p:txBody>
      </p:sp>
      <p:sp>
        <p:nvSpPr>
          <p:cNvPr id="6" name="Title 1"/>
          <p:cNvSpPr>
            <a:spLocks noGrp="1"/>
          </p:cNvSpPr>
          <p:nvPr>
            <p:ph type="title"/>
          </p:nvPr>
        </p:nvSpPr>
        <p:spPr>
          <a:xfrm>
            <a:off x="146304" y="42944"/>
            <a:ext cx="14337792" cy="1188720"/>
          </a:xfrm>
          <a:prstGeom prst="rect">
            <a:avLst/>
          </a:prstGeom>
          <a:ln>
            <a:noFill/>
          </a:ln>
        </p:spPr>
        <p:txBody>
          <a:bodyPr>
            <a:noAutofit/>
          </a:bodyPr>
          <a:lstStyle>
            <a:lvl1pPr>
              <a:defRPr sz="2880">
                <a:solidFill>
                  <a:schemeClr val="accent1"/>
                </a:solidFill>
              </a:defRPr>
            </a:lvl1pPr>
          </a:lstStyle>
          <a:p>
            <a:r>
              <a:rPr lang="en-US" dirty="0"/>
              <a:t>Click to edit Master title style</a:t>
            </a:r>
          </a:p>
        </p:txBody>
      </p:sp>
      <p:cxnSp>
        <p:nvCxnSpPr>
          <p:cNvPr id="9" name="Straight Connector 8"/>
          <p:cNvCxnSpPr/>
          <p:nvPr userDrawn="1"/>
        </p:nvCxnSpPr>
        <p:spPr>
          <a:xfrm>
            <a:off x="0" y="1275160"/>
            <a:ext cx="146304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98577241"/>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nd Content over Text">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574040" y="782958"/>
            <a:ext cx="12435840" cy="1097281"/>
          </a:xfrm>
          <a:prstGeom prst="rect">
            <a:avLst/>
          </a:prstGeom>
        </p:spPr>
        <p:txBody>
          <a:bodyPr/>
          <a:lstStyle/>
          <a:p>
            <a:r>
              <a:t>Title Text</a:t>
            </a:r>
          </a:p>
        </p:txBody>
      </p:sp>
      <p:sp>
        <p:nvSpPr>
          <p:cNvPr id="111" name="Body Level One…"/>
          <p:cNvSpPr txBox="1">
            <a:spLocks noGrp="1"/>
          </p:cNvSpPr>
          <p:nvPr>
            <p:ph type="body" sz="half" idx="1"/>
          </p:nvPr>
        </p:nvSpPr>
        <p:spPr>
          <a:xfrm>
            <a:off x="1097280" y="2377440"/>
            <a:ext cx="12435840" cy="237744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Text Placeholder 3"/>
          <p:cNvSpPr>
            <a:spLocks noGrp="1"/>
          </p:cNvSpPr>
          <p:nvPr>
            <p:ph type="body" sz="half" idx="13"/>
          </p:nvPr>
        </p:nvSpPr>
        <p:spPr>
          <a:xfrm>
            <a:off x="1097280" y="4937760"/>
            <a:ext cx="12435840" cy="2377440"/>
          </a:xfrm>
          <a:prstGeom prst="rect">
            <a:avLst/>
          </a:prstGeom>
        </p:spPr>
        <p:txBody>
          <a:bodyPr/>
          <a:lstStyle/>
          <a:p>
            <a:endParaRPr/>
          </a:p>
        </p:txBody>
      </p:sp>
      <p:sp>
        <p:nvSpPr>
          <p:cNvPr id="113" name="Slide Number"/>
          <p:cNvSpPr txBox="1">
            <a:spLocks noGrp="1"/>
          </p:cNvSpPr>
          <p:nvPr>
            <p:ph type="sldNum" sz="quarter" idx="2"/>
          </p:nvPr>
        </p:nvSpPr>
        <p:spPr>
          <a:xfrm>
            <a:off x="7071360" y="7406641"/>
            <a:ext cx="3413760" cy="441961"/>
          </a:xfrm>
          <a:prstGeom prst="rect">
            <a:avLst/>
          </a:prstGeom>
        </p:spPr>
        <p:txBody>
          <a:bodyPr/>
          <a:lstStyle/>
          <a:p>
            <a:pPr>
              <a:defRPr/>
            </a:pPr>
            <a:fld id="{86CB4B4D-7CA3-9044-876B-883B54F8677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2919900"/>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731520" y="649555"/>
            <a:ext cx="13166784" cy="731290"/>
          </a:xfrm>
          <a:prstGeom prst="rect">
            <a:avLst/>
          </a:prstGeom>
        </p:spPr>
        <p:txBody>
          <a:bodyPr lIns="0" tIns="0" rIns="0" bIns="0" anchor="ctr">
            <a:spAutoFit/>
          </a:bodyPr>
          <a:lstStyle/>
          <a:p>
            <a:pPr algn="ctr"/>
            <a:endParaRPr lang="en-US" sz="5280" b="0" strike="noStrike" spc="-1">
              <a:latin typeface="Arial"/>
            </a:endParaRPr>
          </a:p>
        </p:txBody>
      </p:sp>
      <p:sp>
        <p:nvSpPr>
          <p:cNvPr id="3" name="PlaceHolder 2"/>
          <p:cNvSpPr>
            <a:spLocks noGrp="1"/>
          </p:cNvSpPr>
          <p:nvPr>
            <p:ph type="subTitle"/>
          </p:nvPr>
        </p:nvSpPr>
        <p:spPr>
          <a:xfrm>
            <a:off x="731520" y="4045886"/>
            <a:ext cx="13166784" cy="531812"/>
          </a:xfrm>
          <a:prstGeom prst="rect">
            <a:avLst/>
          </a:prstGeom>
        </p:spPr>
        <p:txBody>
          <a:bodyPr lIns="0" tIns="0" rIns="0" bIns="0" anchor="ctr">
            <a:spAutoFit/>
          </a:bodyPr>
          <a:lstStyle/>
          <a:p>
            <a:pPr algn="ctr"/>
            <a:endParaRPr lang="en-US" sz="3840" b="0" strike="noStrike" spc="-1">
              <a:latin typeface="Arial"/>
            </a:endParaRPr>
          </a:p>
        </p:txBody>
      </p:sp>
    </p:spTree>
    <p:extLst>
      <p:ext uri="{BB962C8B-B14F-4D97-AF65-F5344CB8AC3E}">
        <p14:creationId xmlns:p14="http://schemas.microsoft.com/office/powerpoint/2010/main" val="13580386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7" name="Picture 6" descr="background-slide1.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0370633" y="1"/>
            <a:ext cx="4259766" cy="153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31519" y="662544"/>
            <a:ext cx="9633600" cy="6647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defRPr lang="en-US" sz="3360" cap="all" baseline="0" dirty="0"/>
            </a:lvl1pPr>
          </a:lstStyle>
          <a:p>
            <a:pPr lvl="0"/>
            <a:r>
              <a:rPr lang="fr-CH" dirty="0"/>
              <a:t>Click to </a:t>
            </a:r>
            <a:r>
              <a:rPr lang="fr-CH" dirty="0" err="1"/>
              <a:t>edit</a:t>
            </a:r>
            <a:r>
              <a:rPr lang="fr-CH" dirty="0"/>
              <a:t> Master </a:t>
            </a:r>
            <a:r>
              <a:rPr lang="fr-CH" dirty="0" err="1"/>
              <a:t>title</a:t>
            </a:r>
            <a:r>
              <a:rPr lang="fr-CH" dirty="0"/>
              <a:t> style</a:t>
            </a:r>
            <a:endParaRPr lang="en-US" dirty="0"/>
          </a:p>
        </p:txBody>
      </p:sp>
      <p:sp>
        <p:nvSpPr>
          <p:cNvPr id="12" name="Text Placeholder 11"/>
          <p:cNvSpPr>
            <a:spLocks noGrp="1"/>
          </p:cNvSpPr>
          <p:nvPr>
            <p:ph type="body" sz="quarter" idx="10"/>
          </p:nvPr>
        </p:nvSpPr>
        <p:spPr>
          <a:xfrm>
            <a:off x="731519" y="1296002"/>
            <a:ext cx="9633600" cy="586554"/>
          </a:xfrm>
        </p:spPr>
        <p:txBody>
          <a:bodyPr>
            <a:noAutofit/>
          </a:bodyPr>
          <a:lstStyle>
            <a:lvl1pPr marL="0" indent="0">
              <a:buNone/>
              <a:defRPr sz="2880" baseline="0">
                <a:solidFill>
                  <a:srgbClr val="81104F"/>
                </a:solidFill>
              </a:defRPr>
            </a:lvl1pPr>
          </a:lstStyle>
          <a:p>
            <a:pPr lvl="0"/>
            <a:r>
              <a:rPr lang="fr-CH" dirty="0"/>
              <a:t>Click to </a:t>
            </a:r>
            <a:r>
              <a:rPr lang="fr-CH" dirty="0" err="1"/>
              <a:t>edit</a:t>
            </a:r>
            <a:r>
              <a:rPr lang="fr-CH" dirty="0"/>
              <a:t> Master </a:t>
            </a:r>
            <a:r>
              <a:rPr lang="fr-CH" dirty="0" err="1"/>
              <a:t>text</a:t>
            </a:r>
            <a:r>
              <a:rPr lang="fr-CH" dirty="0"/>
              <a:t> styles</a:t>
            </a:r>
          </a:p>
        </p:txBody>
      </p:sp>
      <p:pic>
        <p:nvPicPr>
          <p:cNvPr id="8" name="Picture 4" descr="background-titl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3495205" y="7453474"/>
            <a:ext cx="789508" cy="38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083E534-769A-4F52-AACA-55143DE66CB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1807" y="6773536"/>
            <a:ext cx="1885074" cy="1885074"/>
          </a:xfrm>
          <a:prstGeom prst="rect">
            <a:avLst/>
          </a:prstGeom>
        </p:spPr>
      </p:pic>
    </p:spTree>
    <p:extLst>
      <p:ext uri="{BB962C8B-B14F-4D97-AF65-F5344CB8AC3E}">
        <p14:creationId xmlns:p14="http://schemas.microsoft.com/office/powerpoint/2010/main" val="36041100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Tree>
    <p:extLst>
      <p:ext uri="{BB962C8B-B14F-4D97-AF65-F5344CB8AC3E}">
        <p14:creationId xmlns:p14="http://schemas.microsoft.com/office/powerpoint/2010/main" val="2529163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1808998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Tree>
    <p:extLst>
      <p:ext uri="{BB962C8B-B14F-4D97-AF65-F5344CB8AC3E}">
        <p14:creationId xmlns:p14="http://schemas.microsoft.com/office/powerpoint/2010/main" val="2786253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4098" name="Rectangle 2"/>
          <p:cNvSpPr>
            <a:spLocks noGrp="1" noChangeArrowheads="1"/>
          </p:cNvSpPr>
          <p:nvPr>
            <p:ph type="ctrTitle"/>
          </p:nvPr>
        </p:nvSpPr>
        <p:spPr>
          <a:xfrm>
            <a:off x="1575436" y="2708911"/>
            <a:ext cx="7980044" cy="2186485"/>
          </a:xfrm>
        </p:spPr>
        <p:txBody>
          <a:bodyPr anchor="b"/>
          <a:lstStyle>
            <a:lvl1pPr algn="l">
              <a:defRPr sz="48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575435" y="5762398"/>
            <a:ext cx="7980046" cy="2103120"/>
          </a:xfrm>
        </p:spPr>
        <p:txBody>
          <a:bodyPr>
            <a:noAutofit/>
          </a:bodyPr>
          <a:lstStyle>
            <a:lvl1pPr marL="0" indent="0" algn="l">
              <a:spcBef>
                <a:spcPts val="0"/>
              </a:spcBef>
              <a:buFontTx/>
              <a:buNone/>
              <a:defRPr sz="336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3731742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3" name="Text Placeholder 2"/>
          <p:cNvSpPr>
            <a:spLocks noGrp="1"/>
          </p:cNvSpPr>
          <p:nvPr>
            <p:ph type="body" idx="1" hasCustomPrompt="1"/>
          </p:nvPr>
        </p:nvSpPr>
        <p:spPr>
          <a:xfrm>
            <a:off x="7418331" y="4889466"/>
            <a:ext cx="6330313" cy="2605925"/>
          </a:xfrm>
        </p:spPr>
        <p:txBody>
          <a:bodyPr anchor="t">
            <a:noAutofit/>
          </a:bodyPr>
          <a:lstStyle>
            <a:lvl1pPr marL="0" indent="0" algn="l">
              <a:spcBef>
                <a:spcPts val="0"/>
              </a:spcBef>
              <a:buNone/>
              <a:defRPr sz="2880">
                <a:solidFill>
                  <a:srgbClr val="7FC9E5"/>
                </a:solidFill>
              </a:defRPr>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7416167" y="1703071"/>
            <a:ext cx="6273163" cy="3066595"/>
          </a:xfrm>
        </p:spPr>
        <p:txBody>
          <a:bodyPr anchor="b"/>
          <a:lstStyle>
            <a:lvl1pPr algn="l">
              <a:defRPr sz="528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2172851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3" name="Text Placeholder 2"/>
          <p:cNvSpPr>
            <a:spLocks noGrp="1"/>
          </p:cNvSpPr>
          <p:nvPr>
            <p:ph type="body" idx="1"/>
          </p:nvPr>
        </p:nvSpPr>
        <p:spPr>
          <a:xfrm>
            <a:off x="9512306" y="2640041"/>
            <a:ext cx="4212838" cy="4291111"/>
          </a:xfrm>
        </p:spPr>
        <p:txBody>
          <a:bodyPr anchor="t">
            <a:normAutofit/>
          </a:bodyPr>
          <a:lstStyle>
            <a:lvl1pPr marL="0" indent="0" algn="l">
              <a:lnSpc>
                <a:spcPct val="90000"/>
              </a:lnSpc>
              <a:spcBef>
                <a:spcPts val="0"/>
              </a:spcBef>
              <a:buNone/>
              <a:defRPr sz="2880">
                <a:solidFill>
                  <a:srgbClr val="D3CAC2"/>
                </a:solidFill>
              </a:defRPr>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dirty="0"/>
              <a:t>Click to edit Master text styles</a:t>
            </a:r>
          </a:p>
        </p:txBody>
      </p:sp>
    </p:spTree>
    <p:extLst>
      <p:ext uri="{BB962C8B-B14F-4D97-AF65-F5344CB8AC3E}">
        <p14:creationId xmlns:p14="http://schemas.microsoft.com/office/powerpoint/2010/main" val="23371181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734400" y="203990"/>
            <a:ext cx="10912320" cy="99792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765810" y="1792605"/>
            <a:ext cx="12923521" cy="5374006"/>
          </a:xfrm>
        </p:spPr>
        <p:txBody>
          <a:bodyPr/>
          <a:lstStyle>
            <a:lvl1pPr marL="318136" indent="-318136">
              <a:buClr>
                <a:schemeClr val="accent3"/>
              </a:buClr>
              <a:buFont typeface="Calibri" panose="020F0502020204030204" pitchFamily="34" charset="0"/>
              <a:buChar char="•"/>
              <a:defRPr>
                <a:solidFill>
                  <a:srgbClr val="223341"/>
                </a:solidFill>
              </a:defRPr>
            </a:lvl1pPr>
            <a:lvl2pPr marL="750570" indent="-318136">
              <a:buClr>
                <a:schemeClr val="accent3"/>
              </a:buClr>
              <a:tabLst/>
              <a:defRPr>
                <a:solidFill>
                  <a:srgbClr val="223341"/>
                </a:solidFill>
              </a:defRPr>
            </a:lvl2pPr>
            <a:lvl3pPr marL="1078230" indent="-22098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740284" y="7673636"/>
            <a:ext cx="12949046" cy="278308"/>
          </a:xfrm>
        </p:spPr>
        <p:txBody>
          <a:bodyPr wrap="square" lIns="0" tIns="46800" rIns="90000" bIns="0" anchor="b">
            <a:spAutoFit/>
          </a:bodyPr>
          <a:lstStyle>
            <a:lvl1pPr marL="0" indent="0">
              <a:buFontTx/>
              <a:buNone/>
              <a:defRPr sz="1440"/>
            </a:lvl1pPr>
            <a:lvl2pPr marL="219076" indent="0">
              <a:buFontTx/>
              <a:buNone/>
              <a:defRPr sz="1680"/>
            </a:lvl2pPr>
            <a:lvl3pPr marL="428624" indent="0">
              <a:buFontTx/>
              <a:buNone/>
              <a:defRPr sz="1680"/>
            </a:lvl3pPr>
            <a:lvl4pPr marL="643890" indent="0">
              <a:buFontTx/>
              <a:buNone/>
              <a:defRPr sz="1680"/>
            </a:lvl4pPr>
            <a:lvl5pPr marL="855346" indent="0">
              <a:buFontTx/>
              <a:buNone/>
              <a:defRPr sz="1680"/>
            </a:lvl5pPr>
          </a:lstStyle>
          <a:p>
            <a:pPr lvl="0"/>
            <a:r>
              <a:rPr lang="en-US" dirty="0"/>
              <a:t>[reference]</a:t>
            </a:r>
          </a:p>
        </p:txBody>
      </p:sp>
    </p:spTree>
    <p:extLst>
      <p:ext uri="{BB962C8B-B14F-4D97-AF65-F5344CB8AC3E}">
        <p14:creationId xmlns:p14="http://schemas.microsoft.com/office/powerpoint/2010/main" val="2743786062"/>
      </p:ext>
    </p:extLst>
  </p:cSld>
  <p:clrMapOvr>
    <a:masterClrMapping/>
  </p:clrMapOvr>
  <p:extLst>
    <p:ext uri="{DCECCB84-F9BA-43D5-87BE-67443E8EF086}">
      <p15:sldGuideLst xmlns:p15="http://schemas.microsoft.com/office/powerpoint/2012/main">
        <p15:guide id="1" orient="horz" pos="4178">
          <p15:clr>
            <a:srgbClr val="FBAE40"/>
          </p15:clr>
        </p15:guide>
        <p15:guide id="2" orient="horz" pos="2160">
          <p15:clr>
            <a:srgbClr val="FBAE40"/>
          </p15:clr>
        </p15:guide>
        <p15:guide id="3"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57261" y="1791932"/>
            <a:ext cx="6356772" cy="5223204"/>
          </a:xfrm>
        </p:spPr>
        <p:txBody>
          <a:bodyPr>
            <a:noAutofit/>
          </a:bodyPr>
          <a:lstStyle>
            <a:lvl1pPr>
              <a:buClr>
                <a:schemeClr val="accent3"/>
              </a:buClr>
              <a:defRPr sz="2880"/>
            </a:lvl1pPr>
            <a:lvl2pPr marL="750570" indent="-318136">
              <a:buClr>
                <a:schemeClr val="accent3"/>
              </a:buClr>
              <a:defRPr sz="2400"/>
            </a:lvl2pPr>
            <a:lvl3pPr>
              <a:buClr>
                <a:schemeClr val="accent3"/>
              </a:buClr>
              <a:defRPr sz="2160"/>
            </a:lvl3pPr>
            <a:lvl4pPr>
              <a:buClr>
                <a:schemeClr val="accent3"/>
              </a:buClr>
              <a:defRPr sz="1920"/>
            </a:lvl4pPr>
            <a:lvl5pPr>
              <a:defRPr sz="2160"/>
            </a:lvl5pPr>
            <a:lvl6pPr>
              <a:defRPr sz="2160"/>
            </a:lvl6pPr>
            <a:lvl7pPr>
              <a:defRPr sz="2160"/>
            </a:lvl7pPr>
            <a:lvl8pPr>
              <a:defRPr sz="2160"/>
            </a:lvl8pPr>
            <a:lvl9pPr>
              <a:defRPr sz="21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734400" y="203991"/>
            <a:ext cx="10912320" cy="999134"/>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7318081" y="1791932"/>
            <a:ext cx="6356772" cy="5223204"/>
          </a:xfrm>
        </p:spPr>
        <p:txBody>
          <a:bodyPr>
            <a:noAutofit/>
          </a:bodyPr>
          <a:lstStyle>
            <a:lvl1pPr marL="318136" indent="-318136">
              <a:buClr>
                <a:schemeClr val="accent3"/>
              </a:buClr>
              <a:defRPr lang="en-US" sz="2880" dirty="0">
                <a:solidFill>
                  <a:srgbClr val="223341"/>
                </a:solidFill>
                <a:latin typeface="+mn-lt"/>
                <a:ea typeface="+mn-ea"/>
                <a:cs typeface="+mn-cs"/>
              </a:defRPr>
            </a:lvl1pPr>
            <a:lvl2pPr marL="750570" indent="-318136">
              <a:buClr>
                <a:schemeClr val="accent3"/>
              </a:buClr>
              <a:defRPr lang="en-US" sz="2400" dirty="0">
                <a:solidFill>
                  <a:schemeClr val="tx1"/>
                </a:solidFill>
                <a:latin typeface="+mn-lt"/>
                <a:cs typeface="+mn-cs"/>
              </a:defRPr>
            </a:lvl2pPr>
            <a:lvl3pPr marL="1078230" indent="-220980">
              <a:buClr>
                <a:schemeClr val="accent3"/>
              </a:buClr>
              <a:defRPr lang="en-US" sz="2160" dirty="0">
                <a:solidFill>
                  <a:schemeClr val="tx1"/>
                </a:solidFill>
                <a:latin typeface="+mn-lt"/>
                <a:cs typeface="+mn-cs"/>
              </a:defRPr>
            </a:lvl3pPr>
            <a:lvl4pPr marL="1396366" indent="-213360">
              <a:buClr>
                <a:schemeClr val="accent3"/>
              </a:buClr>
              <a:defRPr lang="en-US" sz="1920" dirty="0">
                <a:solidFill>
                  <a:schemeClr val="tx1"/>
                </a:solidFill>
                <a:latin typeface="+mn-lt"/>
                <a:cs typeface="+mn-cs"/>
              </a:defRPr>
            </a:lvl4pPr>
            <a:lvl5pPr>
              <a:defRPr sz="2160"/>
            </a:lvl5pPr>
            <a:lvl6pPr>
              <a:defRPr sz="2160"/>
            </a:lvl6pPr>
            <a:lvl7pPr>
              <a:defRPr sz="2160"/>
            </a:lvl7pPr>
            <a:lvl8pPr>
              <a:defRPr sz="2160"/>
            </a:lvl8pPr>
            <a:lvl9pPr>
              <a:defRPr sz="2160"/>
            </a:lvl9pPr>
          </a:lstStyle>
          <a:p>
            <a:pPr marL="318136" lvl="0" indent="-318136" algn="l" rtl="0" eaLnBrk="0" fontAlgn="base" hangingPunct="0">
              <a:lnSpc>
                <a:spcPct val="100000"/>
              </a:lnSpc>
              <a:spcBef>
                <a:spcPts val="1440"/>
              </a:spcBef>
              <a:spcAft>
                <a:spcPts val="0"/>
              </a:spcAft>
              <a:buClr>
                <a:srgbClr val="A170AF"/>
              </a:buClr>
              <a:buChar char="•"/>
            </a:pPr>
            <a:r>
              <a:rPr lang="en-US" dirty="0"/>
              <a:t>Click to edit Master text styles</a:t>
            </a:r>
          </a:p>
          <a:p>
            <a:pPr marL="750570" lvl="1" indent="-318136" algn="l" rtl="0" eaLnBrk="0" fontAlgn="base" hangingPunct="0">
              <a:lnSpc>
                <a:spcPct val="100000"/>
              </a:lnSpc>
              <a:spcBef>
                <a:spcPts val="720"/>
              </a:spcBef>
              <a:spcAft>
                <a:spcPts val="0"/>
              </a:spcAft>
              <a:buClr>
                <a:srgbClr val="A170AF"/>
              </a:buClr>
              <a:buFont typeface="Arial" pitchFamily="34" charset="0"/>
              <a:buChar char="–"/>
            </a:pPr>
            <a:r>
              <a:rPr lang="en-US" dirty="0"/>
              <a:t>Second level</a:t>
            </a:r>
          </a:p>
          <a:p>
            <a:pPr marL="1078230" lvl="2" indent="-220980" algn="l" rtl="0" eaLnBrk="0" fontAlgn="base" hangingPunct="0">
              <a:lnSpc>
                <a:spcPct val="100000"/>
              </a:lnSpc>
              <a:spcBef>
                <a:spcPts val="360"/>
              </a:spcBef>
              <a:spcAft>
                <a:spcPts val="0"/>
              </a:spcAft>
              <a:buClr>
                <a:srgbClr val="A170AF"/>
              </a:buClr>
              <a:buFont typeface="Arial" pitchFamily="34" charset="0"/>
              <a:buChar char="•"/>
              <a:tabLst>
                <a:tab pos="3446146" algn="l"/>
              </a:tabLst>
            </a:pPr>
            <a:r>
              <a:rPr lang="en-US" dirty="0"/>
              <a:t>Third level</a:t>
            </a:r>
          </a:p>
          <a:p>
            <a:pPr marL="1396366" lvl="3" indent="-213360" algn="l" rtl="0" eaLnBrk="0" fontAlgn="base" hangingPunct="0">
              <a:lnSpc>
                <a:spcPct val="100000"/>
              </a:lnSpc>
              <a:spcBef>
                <a:spcPts val="0"/>
              </a:spcBef>
              <a:spcAft>
                <a:spcPts val="0"/>
              </a:spcAft>
              <a:buClr>
                <a:srgbClr val="A170AF"/>
              </a:buClr>
              <a:buFont typeface="Arial" charset="0"/>
              <a:buChar char="−"/>
              <a:tabLst>
                <a:tab pos="3446146"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740283" y="7682344"/>
            <a:ext cx="13411402" cy="278308"/>
          </a:xfrm>
        </p:spPr>
        <p:txBody>
          <a:bodyPr wrap="square" lIns="0" tIns="46800" rIns="90000" bIns="0" anchor="b">
            <a:spAutoFit/>
          </a:bodyPr>
          <a:lstStyle>
            <a:lvl1pPr marL="0" indent="0">
              <a:buFontTx/>
              <a:buNone/>
              <a:defRPr sz="1440"/>
            </a:lvl1pPr>
            <a:lvl2pPr marL="219076" indent="0">
              <a:buFontTx/>
              <a:buNone/>
              <a:defRPr sz="1680"/>
            </a:lvl2pPr>
            <a:lvl3pPr marL="428624" indent="0">
              <a:buFontTx/>
              <a:buNone/>
              <a:defRPr sz="1680"/>
            </a:lvl3pPr>
            <a:lvl4pPr marL="643890" indent="0">
              <a:buFontTx/>
              <a:buNone/>
              <a:defRPr sz="1680"/>
            </a:lvl4pPr>
            <a:lvl5pPr marL="855346" indent="0">
              <a:buFontTx/>
              <a:buNone/>
              <a:defRPr sz="1680"/>
            </a:lvl5pPr>
          </a:lstStyle>
          <a:p>
            <a:pPr lvl="0"/>
            <a:r>
              <a:rPr lang="en-US" dirty="0"/>
              <a:t>[reference]</a:t>
            </a:r>
          </a:p>
        </p:txBody>
      </p:sp>
    </p:spTree>
    <p:extLst>
      <p:ext uri="{BB962C8B-B14F-4D97-AF65-F5344CB8AC3E}">
        <p14:creationId xmlns:p14="http://schemas.microsoft.com/office/powerpoint/2010/main" val="33028301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34400" y="203991"/>
            <a:ext cx="10912320" cy="999134"/>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740283" y="7682344"/>
            <a:ext cx="13411402" cy="278308"/>
          </a:xfrm>
        </p:spPr>
        <p:txBody>
          <a:bodyPr wrap="square" lIns="0" tIns="46800" rIns="90000" bIns="0" anchor="b">
            <a:spAutoFit/>
          </a:bodyPr>
          <a:lstStyle>
            <a:lvl1pPr marL="0" indent="0">
              <a:buFontTx/>
              <a:buNone/>
              <a:defRPr sz="1440"/>
            </a:lvl1pPr>
            <a:lvl2pPr marL="219076" indent="0">
              <a:buFontTx/>
              <a:buNone/>
              <a:defRPr sz="1680"/>
            </a:lvl2pPr>
            <a:lvl3pPr marL="428624" indent="0">
              <a:buFontTx/>
              <a:buNone/>
              <a:defRPr sz="1680"/>
            </a:lvl3pPr>
            <a:lvl4pPr marL="643890" indent="0">
              <a:buFontTx/>
              <a:buNone/>
              <a:defRPr sz="1680"/>
            </a:lvl4pPr>
            <a:lvl5pPr marL="855346" indent="0">
              <a:buFontTx/>
              <a:buNone/>
              <a:defRPr sz="1680"/>
            </a:lvl5pPr>
          </a:lstStyle>
          <a:p>
            <a:pPr lvl="0"/>
            <a:r>
              <a:rPr lang="en-US" dirty="0"/>
              <a:t>[reference]</a:t>
            </a:r>
          </a:p>
        </p:txBody>
      </p:sp>
    </p:spTree>
    <p:extLst>
      <p:ext uri="{BB962C8B-B14F-4D97-AF65-F5344CB8AC3E}">
        <p14:creationId xmlns:p14="http://schemas.microsoft.com/office/powerpoint/2010/main" val="41962256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828800" y="1346836"/>
            <a:ext cx="10972800" cy="2865120"/>
          </a:xfrm>
        </p:spPr>
        <p:txBody>
          <a:bodyPr anchor="b">
            <a:normAutofit/>
          </a:bodyPr>
          <a:lstStyle>
            <a:lvl1pPr algn="ctr">
              <a:defRPr sz="432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31509256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1005840" y="732501"/>
            <a:ext cx="12618720" cy="90297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40266866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998220" y="2051687"/>
            <a:ext cx="12618720" cy="2560320"/>
          </a:xfrm>
          <a:solidFill>
            <a:srgbClr val="7A0000"/>
          </a:solidFill>
        </p:spPr>
        <p:txBody>
          <a:bodyPr anchor="ctr">
            <a:normAutofit/>
          </a:bodyPr>
          <a:lstStyle>
            <a:lvl1pP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998220" y="5507356"/>
            <a:ext cx="12618720" cy="1800224"/>
          </a:xfrm>
        </p:spPr>
        <p:txBody>
          <a:bodyPr/>
          <a:lstStyle>
            <a:lvl1pPr marL="0" indent="0" algn="ctr">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fld id="{22582E26-E46B-42CA-A819-3789090F731F}" type="slidenum">
              <a:rPr lang="en-US" smtClean="0"/>
              <a:t>‹#›</a:t>
            </a:fld>
            <a:endParaRPr lang="en-US"/>
          </a:p>
        </p:txBody>
      </p:sp>
    </p:spTree>
    <p:extLst>
      <p:ext uri="{BB962C8B-B14F-4D97-AF65-F5344CB8AC3E}">
        <p14:creationId xmlns:p14="http://schemas.microsoft.com/office/powerpoint/2010/main" val="32173405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image" Target="../media/image4.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3.png"/><Relationship Id="rId2" Type="http://schemas.openxmlformats.org/officeDocument/2006/relationships/slideLayout" Target="../slideLayouts/slideLayout117.xml"/><Relationship Id="rId16" Type="http://schemas.openxmlformats.org/officeDocument/2006/relationships/image" Target="../media/image2.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1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1.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2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theme" Target="../theme/theme12.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2.png"/><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4.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21" Type="http://schemas.openxmlformats.org/officeDocument/2006/relationships/image" Target="../media/image4.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2.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4.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3.png"/><Relationship Id="rId2" Type="http://schemas.openxmlformats.org/officeDocument/2006/relationships/slideLayout" Target="../slideLayouts/slideLayout39.xml"/><Relationship Id="rId16" Type="http://schemas.openxmlformats.org/officeDocument/2006/relationships/image" Target="../media/image2.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6.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10" Type="http://schemas.openxmlformats.org/officeDocument/2006/relationships/image" Target="../media/image15.png"/><Relationship Id="rId4" Type="http://schemas.openxmlformats.org/officeDocument/2006/relationships/slideLayout" Target="../slideLayouts/slideLayout9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image" Target="../media/image3.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image" Target="../media/image2.png"/><Relationship Id="rId2" Type="http://schemas.openxmlformats.org/officeDocument/2006/relationships/slideLayout" Target="../slideLayouts/slideLayout98.xml"/><Relationship Id="rId16" Type="http://schemas.openxmlformats.org/officeDocument/2006/relationships/theme" Target="../theme/theme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image" Target="../media/image4.pn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4.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image" Target="../media/image21.png"/><Relationship Id="rId5" Type="http://schemas.openxmlformats.org/officeDocument/2006/relationships/theme" Target="../theme/theme9.xml"/><Relationship Id="rId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5840" y="2190750"/>
            <a:ext cx="12618720" cy="47538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12515851" y="7818120"/>
            <a:ext cx="184731" cy="498598"/>
          </a:xfrm>
          <a:prstGeom prst="rect">
            <a:avLst/>
          </a:prstGeom>
          <a:noFill/>
        </p:spPr>
        <p:txBody>
          <a:bodyPr wrap="none" rtlCol="0">
            <a:spAutoFit/>
          </a:bodyPr>
          <a:lstStyle/>
          <a:p>
            <a:endParaRPr lang="en-US" sz="2640" dirty="0"/>
          </a:p>
        </p:txBody>
      </p:sp>
    </p:spTree>
    <p:extLst>
      <p:ext uri="{BB962C8B-B14F-4D97-AF65-F5344CB8AC3E}">
        <p14:creationId xmlns:p14="http://schemas.microsoft.com/office/powerpoint/2010/main" val="2723551612"/>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Lst>
  <p:hf hdr="0" ftr="0" dt="0"/>
  <p:txStyles>
    <p:titleStyle>
      <a:lvl1pPr algn="l" defTabSz="1097280" rtl="0" eaLnBrk="1" latinLnBrk="0" hangingPunct="1">
        <a:lnSpc>
          <a:spcPct val="90000"/>
        </a:lnSpc>
        <a:spcBef>
          <a:spcPct val="0"/>
        </a:spcBef>
        <a:buNone/>
        <a:defRPr sz="4560" b="1" i="0" kern="1200" baseline="0">
          <a:solidFill>
            <a:schemeClr val="bg1"/>
          </a:solidFill>
          <a:latin typeface="Calibri"/>
          <a:ea typeface="+mj-ea"/>
          <a:cs typeface="Calibri"/>
        </a:defRPr>
      </a:lvl1pPr>
    </p:titleStyle>
    <p:bodyStyle>
      <a:lvl1pPr marL="274320" indent="-274320" algn="l" defTabSz="1097280" rtl="0" eaLnBrk="1" latinLnBrk="0" hangingPunct="1">
        <a:lnSpc>
          <a:spcPct val="90000"/>
        </a:lnSpc>
        <a:spcBef>
          <a:spcPts val="1200"/>
        </a:spcBef>
        <a:buFont typeface="Arial"/>
        <a:buChar char="•"/>
        <a:defRPr sz="3360" kern="1200">
          <a:solidFill>
            <a:schemeClr val="bg1"/>
          </a:solidFill>
          <a:latin typeface="Calibri"/>
          <a:ea typeface="+mn-ea"/>
          <a:cs typeface="Calibri"/>
        </a:defRPr>
      </a:lvl1pPr>
      <a:lvl2pPr marL="822960" indent="-274320" algn="l" defTabSz="1097280" rtl="0" eaLnBrk="1" latinLnBrk="0" hangingPunct="1">
        <a:lnSpc>
          <a:spcPct val="90000"/>
        </a:lnSpc>
        <a:spcBef>
          <a:spcPts val="600"/>
        </a:spcBef>
        <a:buFont typeface="Arial"/>
        <a:buChar char="•"/>
        <a:defRPr sz="2880" kern="1200">
          <a:solidFill>
            <a:schemeClr val="bg1"/>
          </a:solidFill>
          <a:latin typeface="Calibri"/>
          <a:ea typeface="+mn-ea"/>
          <a:cs typeface="Calibri"/>
        </a:defRPr>
      </a:lvl2pPr>
      <a:lvl3pPr marL="1371600" indent="-274320" algn="l" defTabSz="1097280" rtl="0" eaLnBrk="1" latinLnBrk="0" hangingPunct="1">
        <a:lnSpc>
          <a:spcPct val="90000"/>
        </a:lnSpc>
        <a:spcBef>
          <a:spcPts val="600"/>
        </a:spcBef>
        <a:buFont typeface="Arial"/>
        <a:buChar char="•"/>
        <a:defRPr sz="2400" kern="1200">
          <a:solidFill>
            <a:schemeClr val="bg1"/>
          </a:solidFill>
          <a:latin typeface="Calibri"/>
          <a:ea typeface="+mn-ea"/>
          <a:cs typeface="Calibri"/>
        </a:defRPr>
      </a:lvl3pPr>
      <a:lvl4pPr marL="1920240" indent="-274320" algn="l" defTabSz="1097280" rtl="0" eaLnBrk="1" latinLnBrk="0" hangingPunct="1">
        <a:lnSpc>
          <a:spcPct val="90000"/>
        </a:lnSpc>
        <a:spcBef>
          <a:spcPts val="600"/>
        </a:spcBef>
        <a:buFont typeface="Arial"/>
        <a:buChar char="•"/>
        <a:defRPr sz="2160" kern="1200">
          <a:solidFill>
            <a:schemeClr val="bg1"/>
          </a:solidFill>
          <a:latin typeface="Calibri"/>
          <a:ea typeface="+mn-ea"/>
          <a:cs typeface="Calibri"/>
        </a:defRPr>
      </a:lvl4pPr>
      <a:lvl5pPr marL="2468880" indent="-274320" algn="l" defTabSz="1097280" rtl="0" eaLnBrk="1" latinLnBrk="0" hangingPunct="1">
        <a:lnSpc>
          <a:spcPct val="90000"/>
        </a:lnSpc>
        <a:spcBef>
          <a:spcPts val="600"/>
        </a:spcBef>
        <a:buFont typeface="Arial"/>
        <a:buChar char="•"/>
        <a:defRPr sz="2160" kern="1200">
          <a:solidFill>
            <a:schemeClr val="bg1"/>
          </a:solidFill>
          <a:latin typeface="Calibri"/>
          <a:ea typeface="+mn-ea"/>
          <a:cs typeface="Calibri"/>
        </a:defRPr>
      </a:lvl5pPr>
      <a:lvl6pPr marL="301752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1000">
              <a:srgbClr val="F9F0D3"/>
            </a:gs>
            <a:gs pos="100000">
              <a:srgbClr val="FFC000">
                <a:alpha val="7000"/>
                <a:lumMod val="55000"/>
                <a:lumOff val="45000"/>
              </a:srgbClr>
            </a:gs>
          </a:gsLst>
          <a:lin ang="2700000" scaled="1"/>
          <a:tileRect/>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90146"/>
            <a:ext cx="14630400" cy="111191"/>
          </a:xfrm>
          <a:prstGeom prst="rect">
            <a:avLst/>
          </a:prstGeom>
          <a:solidFill>
            <a:srgbClr val="FFC000"/>
          </a:solidFill>
          <a:ln w="38100"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indent="0" algn="ctr" defTabSz="1097236" rtl="0" eaLnBrk="0" fontAlgn="base" latinLnBrk="0" hangingPunct="0">
              <a:lnSpc>
                <a:spcPct val="100000"/>
              </a:lnSpc>
              <a:spcBef>
                <a:spcPct val="0"/>
              </a:spcBef>
              <a:spcAft>
                <a:spcPct val="0"/>
              </a:spcAft>
              <a:buClrTx/>
              <a:buSzTx/>
              <a:buFontTx/>
              <a:buNone/>
              <a:tabLst/>
            </a:pPr>
            <a:endParaRPr kumimoji="0" lang="en-US" sz="2880" b="1" i="0" u="none" strike="noStrike" cap="none" normalizeH="0" baseline="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1005840" y="772563"/>
            <a:ext cx="12618720" cy="9029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1005840" y="2072640"/>
            <a:ext cx="12618720" cy="5339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3979996" y="7330739"/>
            <a:ext cx="560832"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22582E26-E46B-42CA-A819-3789090F731F}" type="slidenum">
              <a:rPr lang="en-US" smtClean="0"/>
              <a:t>‹#›</a:t>
            </a:fld>
            <a:endParaRPr lang="en-US"/>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p:blipFill>
        <p:spPr bwMode="auto">
          <a:xfrm>
            <a:off x="13428933" y="7768127"/>
            <a:ext cx="1111897" cy="39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174152F9-CB9C-BD42-BEB8-4DC0280D1D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960754" y="497205"/>
            <a:ext cx="1669648" cy="1669648"/>
          </a:xfrm>
          <a:prstGeom prst="rect">
            <a:avLst/>
          </a:prstGeom>
          <a:noFill/>
          <a:effectLst>
            <a:reflection blurRad="6350" stA="52000" endA="300" endPos="35000" dir="5400000" sy="-100000" algn="bl" rotWithShape="0"/>
          </a:effec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2"/>
            <a:ext cx="14630400" cy="438150"/>
          </a:xfrm>
          <a:prstGeom prst="rect">
            <a:avLst/>
          </a:prstGeom>
          <a:solidFill>
            <a:srgbClr val="7A0000"/>
          </a:solidFill>
          <a:ln w="38100"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indent="0" algn="ctr" defTabSz="1097236" rtl="0" eaLnBrk="0" fontAlgn="base" latinLnBrk="0" hangingPunct="0">
              <a:lnSpc>
                <a:spcPct val="100000"/>
              </a:lnSpc>
              <a:spcBef>
                <a:spcPct val="0"/>
              </a:spcBef>
              <a:spcAft>
                <a:spcPct val="0"/>
              </a:spcAft>
              <a:buClrTx/>
              <a:buSzTx/>
              <a:buFontTx/>
              <a:buNone/>
              <a:tabLst/>
            </a:pPr>
            <a:endParaRPr kumimoji="0" lang="en-US" sz="2880" b="1" i="0" u="none" strike="noStrike" cap="none" normalizeH="0" baseline="0">
              <a:ln>
                <a:noFill/>
              </a:ln>
              <a:solidFill>
                <a:srgbClr val="FFFFFF"/>
              </a:solidFill>
              <a:effectLst/>
              <a:latin typeface="Arial" charset="0"/>
            </a:endParaRPr>
          </a:p>
        </p:txBody>
      </p:sp>
      <p:sp>
        <p:nvSpPr>
          <p:cNvPr id="11" name="Rectangle 10">
            <a:extLst>
              <a:ext uri="{FF2B5EF4-FFF2-40B4-BE49-F238E27FC236}">
                <a16:creationId xmlns:a16="http://schemas.microsoft.com/office/drawing/2014/main" id="{440F29B0-074E-CD4C-8196-9672BA6AB4B8}"/>
              </a:ext>
            </a:extLst>
          </p:cNvPr>
          <p:cNvSpPr/>
          <p:nvPr/>
        </p:nvSpPr>
        <p:spPr>
          <a:xfrm>
            <a:off x="198120" y="7899572"/>
            <a:ext cx="11104756" cy="350865"/>
          </a:xfrm>
          <a:prstGeom prst="rect">
            <a:avLst/>
          </a:prstGeom>
        </p:spPr>
        <p:txBody>
          <a:bodyPr wrap="square">
            <a:spAutoFit/>
          </a:bodyPr>
          <a:lstStyle/>
          <a:p>
            <a:r>
              <a:rPr lang="en-US" sz="84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18"/>
          <a:stretch>
            <a:fillRect/>
          </a:stretch>
        </p:blipFill>
        <p:spPr>
          <a:xfrm>
            <a:off x="198120" y="35266"/>
            <a:ext cx="3226006" cy="369332"/>
          </a:xfrm>
          <a:prstGeom prst="rect">
            <a:avLst/>
          </a:prstGeom>
        </p:spPr>
      </p:pic>
      <p:sp>
        <p:nvSpPr>
          <p:cNvPr id="10" name="Rectangle 9">
            <a:extLst>
              <a:ext uri="{FF2B5EF4-FFF2-40B4-BE49-F238E27FC236}">
                <a16:creationId xmlns:a16="http://schemas.microsoft.com/office/drawing/2014/main" id="{8927F478-956F-60E8-44FD-738D4FA10017}"/>
              </a:ext>
            </a:extLst>
          </p:cNvPr>
          <p:cNvSpPr/>
          <p:nvPr userDrawn="1"/>
        </p:nvSpPr>
        <p:spPr>
          <a:xfrm>
            <a:off x="2065468" y="102198"/>
            <a:ext cx="1414631" cy="314593"/>
          </a:xfrm>
          <a:prstGeom prst="rect">
            <a:avLst/>
          </a:prstGeom>
          <a:solidFill>
            <a:srgbClr val="7A0A00"/>
          </a:solidFill>
          <a:ln>
            <a:solidFill>
              <a:srgbClr val="7A0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077436"/>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9" r:id="rId12"/>
    <p:sldLayoutId id="2147484440" r:id="rId13"/>
    <p:sldLayoutId id="2147484441" r:id="rId14"/>
  </p:sldLayoutIdLst>
  <p:txStyles>
    <p:titleStyle>
      <a:lvl1pPr algn="ctr" defTabSz="1097236" rtl="0" eaLnBrk="1" latinLnBrk="0" hangingPunct="1">
        <a:lnSpc>
          <a:spcPct val="90000"/>
        </a:lnSpc>
        <a:spcBef>
          <a:spcPct val="0"/>
        </a:spcBef>
        <a:buNone/>
        <a:defRPr sz="4320" b="1" kern="1200">
          <a:solidFill>
            <a:schemeClr val="tx1"/>
          </a:solidFill>
          <a:latin typeface="Arial" panose="020B0604020202020204" pitchFamily="34" charset="0"/>
          <a:ea typeface="+mj-ea"/>
          <a:cs typeface="Arial" panose="020B0604020202020204" pitchFamily="34" charset="0"/>
        </a:defRPr>
      </a:lvl1pPr>
    </p:titleStyle>
    <p:bodyStyle>
      <a:lvl1pPr marL="274309" indent="-274309" algn="l" defTabSz="1097236"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28" indent="-274309" algn="l" defTabSz="1097236"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45" indent="-274309" algn="l" defTabSz="1097236"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63"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782"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097280" y="7498080"/>
            <a:ext cx="3048000" cy="548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680">
                <a:latin typeface="Arial" pitchFamily="-111" charset="0"/>
                <a:ea typeface="ヒラギノ角ゴ Pro W3" pitchFamily="-111" charset="-128"/>
                <a:cs typeface="ヒラギノ角ゴ Pro W3" pitchFamily="-111" charset="-128"/>
              </a:defRPr>
            </a:lvl1pPr>
          </a:lstStyle>
          <a:p>
            <a:pPr>
              <a:defRPr/>
            </a:pPr>
            <a:endParaRPr lang="en-US"/>
          </a:p>
        </p:txBody>
      </p:sp>
      <p:sp>
        <p:nvSpPr>
          <p:cNvPr id="1029" name="Rectangle 5"/>
          <p:cNvSpPr>
            <a:spLocks noGrp="1" noChangeArrowheads="1"/>
          </p:cNvSpPr>
          <p:nvPr>
            <p:ph type="ftr" sz="quarter" idx="3"/>
          </p:nvPr>
        </p:nvSpPr>
        <p:spPr bwMode="auto">
          <a:xfrm>
            <a:off x="4998720" y="7498080"/>
            <a:ext cx="4632960" cy="548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680">
                <a:latin typeface="Arial" pitchFamily="-111" charset="0"/>
                <a:ea typeface="ヒラギノ角ゴ Pro W3" pitchFamily="-111" charset="-128"/>
                <a:cs typeface="ヒラギノ角ゴ Pro W3" pitchFamily="-111" charset="-128"/>
              </a:defRPr>
            </a:lvl1pPr>
          </a:lstStyle>
          <a:p>
            <a:pPr>
              <a:defRPr/>
            </a:pPr>
            <a:endParaRPr lang="en-US"/>
          </a:p>
        </p:txBody>
      </p:sp>
      <p:pic>
        <p:nvPicPr>
          <p:cNvPr id="2" name="Picture 12" descr="yccsmilowbackgrndwhit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sldNum" sz="quarter" idx="4"/>
          </p:nvPr>
        </p:nvSpPr>
        <p:spPr bwMode="auto">
          <a:xfrm>
            <a:off x="11191373" y="7748987"/>
            <a:ext cx="3048000" cy="4283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680"/>
            </a:lvl1pPr>
          </a:lstStyle>
          <a:p>
            <a:pPr>
              <a:defRPr/>
            </a:pPr>
            <a:fld id="{97BBBF1F-7E53-534C-BC2F-C1AC6D5FAA15}" type="slidenum">
              <a:rPr lang="en-US"/>
              <a:pPr>
                <a:defRPr/>
              </a:pPr>
              <a:t>‹#›</a:t>
            </a:fld>
            <a:endParaRPr lang="en-US" dirty="0"/>
          </a:p>
        </p:txBody>
      </p:sp>
      <p:sp>
        <p:nvSpPr>
          <p:cNvPr id="3" name="Title Placeholder 2"/>
          <p:cNvSpPr>
            <a:spLocks noGrp="1" noChangeArrowheads="1"/>
          </p:cNvSpPr>
          <p:nvPr>
            <p:ph type="title"/>
          </p:nvPr>
        </p:nvSpPr>
        <p:spPr bwMode="auto">
          <a:xfrm>
            <a:off x="1097280" y="822963"/>
            <a:ext cx="12435840" cy="80321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31" name="Rectangle 3"/>
          <p:cNvSpPr>
            <a:spLocks noGrp="1" noChangeArrowheads="1"/>
          </p:cNvSpPr>
          <p:nvPr>
            <p:ph type="body" idx="1"/>
          </p:nvPr>
        </p:nvSpPr>
        <p:spPr bwMode="auto">
          <a:xfrm>
            <a:off x="1097280" y="2377440"/>
            <a:ext cx="1243584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2035018"/>
      </p:ext>
    </p:extLst>
  </p:cSld>
  <p:clrMap bg1="dk2" tx1="lt1" bg2="dk1" tx2="lt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Lst>
  <p:hf hdr="0" ftr="0" dt="0"/>
  <p:txStyles>
    <p:titleStyle>
      <a:lvl1pPr algn="ctr" rtl="0" eaLnBrk="1" fontAlgn="base" hangingPunct="1">
        <a:spcBef>
          <a:spcPct val="0"/>
        </a:spcBef>
        <a:spcAft>
          <a:spcPct val="0"/>
        </a:spcAft>
        <a:defRPr sz="4320">
          <a:solidFill>
            <a:schemeClr val="bg1"/>
          </a:solidFill>
          <a:latin typeface="+mj-lt"/>
          <a:ea typeface="+mj-ea"/>
          <a:cs typeface="+mj-cs"/>
        </a:defRPr>
      </a:lvl1pPr>
      <a:lvl2pPr algn="ctr" rtl="0" eaLnBrk="1" fontAlgn="base" hangingPunct="1">
        <a:spcBef>
          <a:spcPct val="0"/>
        </a:spcBef>
        <a:spcAft>
          <a:spcPct val="0"/>
        </a:spcAft>
        <a:defRPr sz="4320">
          <a:solidFill>
            <a:schemeClr val="bg1"/>
          </a:solidFill>
          <a:latin typeface="Arial Bold" pitchFamily="-107" charset="0"/>
          <a:ea typeface="ヒラギノ角ゴ Pro W3" pitchFamily="-107" charset="-128"/>
          <a:cs typeface="ヒラギノ角ゴ Pro W3" pitchFamily="-107" charset="-128"/>
        </a:defRPr>
      </a:lvl2pPr>
      <a:lvl3pPr algn="ctr" rtl="0" eaLnBrk="1" fontAlgn="base" hangingPunct="1">
        <a:spcBef>
          <a:spcPct val="0"/>
        </a:spcBef>
        <a:spcAft>
          <a:spcPct val="0"/>
        </a:spcAft>
        <a:defRPr sz="4320">
          <a:solidFill>
            <a:schemeClr val="bg1"/>
          </a:solidFill>
          <a:latin typeface="Arial Bold" pitchFamily="-107" charset="0"/>
          <a:ea typeface="ヒラギノ角ゴ Pro W3" pitchFamily="-107" charset="-128"/>
          <a:cs typeface="ヒラギノ角ゴ Pro W3" pitchFamily="-107" charset="-128"/>
        </a:defRPr>
      </a:lvl3pPr>
      <a:lvl4pPr algn="ctr" rtl="0" eaLnBrk="1" fontAlgn="base" hangingPunct="1">
        <a:spcBef>
          <a:spcPct val="0"/>
        </a:spcBef>
        <a:spcAft>
          <a:spcPct val="0"/>
        </a:spcAft>
        <a:defRPr sz="4320">
          <a:solidFill>
            <a:schemeClr val="bg1"/>
          </a:solidFill>
          <a:latin typeface="Arial Bold" pitchFamily="-107" charset="0"/>
          <a:ea typeface="ヒラギノ角ゴ Pro W3" pitchFamily="-107" charset="-128"/>
          <a:cs typeface="ヒラギノ角ゴ Pro W3" pitchFamily="-107" charset="-128"/>
        </a:defRPr>
      </a:lvl4pPr>
      <a:lvl5pPr algn="ctr" rtl="0" eaLnBrk="1" fontAlgn="base" hangingPunct="1">
        <a:spcBef>
          <a:spcPct val="0"/>
        </a:spcBef>
        <a:spcAft>
          <a:spcPct val="0"/>
        </a:spcAft>
        <a:defRPr sz="4320">
          <a:solidFill>
            <a:schemeClr val="bg1"/>
          </a:solidFill>
          <a:latin typeface="Arial Bold" pitchFamily="-107" charset="0"/>
          <a:ea typeface="ヒラギノ角ゴ Pro W3" pitchFamily="-107" charset="-128"/>
          <a:cs typeface="ヒラギノ角ゴ Pro W3" pitchFamily="-107" charset="-128"/>
        </a:defRPr>
      </a:lvl5pPr>
      <a:lvl6pPr marL="548627" algn="ctr" rtl="0" eaLnBrk="1" fontAlgn="base" hangingPunct="1">
        <a:spcBef>
          <a:spcPct val="0"/>
        </a:spcBef>
        <a:spcAft>
          <a:spcPct val="0"/>
        </a:spcAft>
        <a:defRPr sz="4320">
          <a:solidFill>
            <a:schemeClr val="bg1"/>
          </a:solidFill>
          <a:latin typeface="Arial Bold" pitchFamily="-107" charset="0"/>
          <a:ea typeface="ヒラギノ角ゴ Pro W3" pitchFamily="-107" charset="-128"/>
          <a:cs typeface="ヒラギノ角ゴ Pro W3" pitchFamily="-107" charset="-128"/>
        </a:defRPr>
      </a:lvl6pPr>
      <a:lvl7pPr marL="1097252" algn="ctr" rtl="0" eaLnBrk="1" fontAlgn="base" hangingPunct="1">
        <a:spcBef>
          <a:spcPct val="0"/>
        </a:spcBef>
        <a:spcAft>
          <a:spcPct val="0"/>
        </a:spcAft>
        <a:defRPr sz="4320">
          <a:solidFill>
            <a:schemeClr val="bg1"/>
          </a:solidFill>
          <a:latin typeface="Arial Bold" pitchFamily="-107" charset="0"/>
          <a:ea typeface="ヒラギノ角ゴ Pro W3" pitchFamily="-107" charset="-128"/>
          <a:cs typeface="ヒラギノ角ゴ Pro W3" pitchFamily="-107" charset="-128"/>
        </a:defRPr>
      </a:lvl7pPr>
      <a:lvl8pPr marL="1645879" algn="ctr" rtl="0" eaLnBrk="1" fontAlgn="base" hangingPunct="1">
        <a:spcBef>
          <a:spcPct val="0"/>
        </a:spcBef>
        <a:spcAft>
          <a:spcPct val="0"/>
        </a:spcAft>
        <a:defRPr sz="4320">
          <a:solidFill>
            <a:schemeClr val="bg1"/>
          </a:solidFill>
          <a:latin typeface="Arial Bold" pitchFamily="-107" charset="0"/>
          <a:ea typeface="ヒラギノ角ゴ Pro W3" pitchFamily="-107" charset="-128"/>
          <a:cs typeface="ヒラギノ角ゴ Pro W3" pitchFamily="-107" charset="-128"/>
        </a:defRPr>
      </a:lvl8pPr>
      <a:lvl9pPr marL="2194505" algn="ctr" rtl="0" eaLnBrk="1" fontAlgn="base" hangingPunct="1">
        <a:spcBef>
          <a:spcPct val="0"/>
        </a:spcBef>
        <a:spcAft>
          <a:spcPct val="0"/>
        </a:spcAft>
        <a:defRPr sz="4320">
          <a:solidFill>
            <a:schemeClr val="bg1"/>
          </a:solidFill>
          <a:latin typeface="Arial Bold" pitchFamily="-107" charset="0"/>
          <a:ea typeface="ヒラギノ角ゴ Pro W3" pitchFamily="-107" charset="-128"/>
          <a:cs typeface="ヒラギノ角ゴ Pro W3" pitchFamily="-107" charset="-128"/>
        </a:defRPr>
      </a:lvl9pPr>
    </p:titleStyle>
    <p:bodyStyle>
      <a:lvl1pPr marL="411469" indent="-411469" algn="l" rtl="0" eaLnBrk="1" fontAlgn="base" hangingPunct="1">
        <a:spcBef>
          <a:spcPct val="20000"/>
        </a:spcBef>
        <a:spcAft>
          <a:spcPct val="0"/>
        </a:spcAft>
        <a:buChar char="•"/>
        <a:defRPr sz="3360">
          <a:solidFill>
            <a:schemeClr val="bg1"/>
          </a:solidFill>
          <a:latin typeface="+mn-lt"/>
          <a:ea typeface="+mn-ea"/>
          <a:cs typeface="+mn-cs"/>
        </a:defRPr>
      </a:lvl1pPr>
      <a:lvl2pPr marL="891518" indent="-342893" algn="l" rtl="0" eaLnBrk="1" fontAlgn="base" hangingPunct="1">
        <a:spcBef>
          <a:spcPct val="20000"/>
        </a:spcBef>
        <a:spcAft>
          <a:spcPct val="0"/>
        </a:spcAft>
        <a:buChar char="–"/>
        <a:defRPr sz="2880">
          <a:solidFill>
            <a:schemeClr val="bg1"/>
          </a:solidFill>
          <a:latin typeface="+mn-lt"/>
          <a:ea typeface="+mn-ea"/>
          <a:cs typeface="+mn-cs"/>
        </a:defRPr>
      </a:lvl2pPr>
      <a:lvl3pPr marL="1371565" indent="-274313" algn="l" rtl="0" eaLnBrk="1" fontAlgn="base" hangingPunct="1">
        <a:spcBef>
          <a:spcPct val="20000"/>
        </a:spcBef>
        <a:spcAft>
          <a:spcPct val="0"/>
        </a:spcAft>
        <a:buChar char="•"/>
        <a:defRPr sz="2400">
          <a:solidFill>
            <a:schemeClr val="bg1"/>
          </a:solidFill>
          <a:latin typeface="+mn-lt"/>
          <a:ea typeface="+mn-ea"/>
          <a:cs typeface="+mn-cs"/>
        </a:defRPr>
      </a:lvl3pPr>
      <a:lvl4pPr marL="1920192" indent="-274313" algn="l" rtl="0" eaLnBrk="1" fontAlgn="base" hangingPunct="1">
        <a:spcBef>
          <a:spcPct val="20000"/>
        </a:spcBef>
        <a:spcAft>
          <a:spcPct val="0"/>
        </a:spcAft>
        <a:buChar char="–"/>
        <a:defRPr>
          <a:solidFill>
            <a:schemeClr val="bg1"/>
          </a:solidFill>
          <a:latin typeface="+mn-lt"/>
          <a:ea typeface="+mn-ea"/>
          <a:cs typeface="+mn-cs"/>
        </a:defRPr>
      </a:lvl4pPr>
      <a:lvl5pPr marL="2468819" indent="-274313" algn="l" rtl="0" eaLnBrk="1" fontAlgn="base" hangingPunct="1">
        <a:spcBef>
          <a:spcPct val="20000"/>
        </a:spcBef>
        <a:spcAft>
          <a:spcPct val="0"/>
        </a:spcAft>
        <a:buChar char="»"/>
        <a:defRPr sz="1920">
          <a:solidFill>
            <a:schemeClr val="bg1"/>
          </a:solidFill>
          <a:latin typeface="+mn-lt"/>
          <a:ea typeface="+mn-ea"/>
          <a:cs typeface="+mn-cs"/>
        </a:defRPr>
      </a:lvl5pPr>
      <a:lvl6pPr marL="3017444" indent="-274313" algn="l" rtl="0" eaLnBrk="1" fontAlgn="base" hangingPunct="1">
        <a:spcBef>
          <a:spcPct val="20000"/>
        </a:spcBef>
        <a:spcAft>
          <a:spcPct val="0"/>
        </a:spcAft>
        <a:buChar char="»"/>
        <a:defRPr sz="1920">
          <a:solidFill>
            <a:schemeClr val="bg1"/>
          </a:solidFill>
          <a:latin typeface="+mn-lt"/>
          <a:ea typeface="+mn-ea"/>
          <a:cs typeface="+mn-cs"/>
        </a:defRPr>
      </a:lvl6pPr>
      <a:lvl7pPr marL="3566071" indent="-274313" algn="l" rtl="0" eaLnBrk="1" fontAlgn="base" hangingPunct="1">
        <a:spcBef>
          <a:spcPct val="20000"/>
        </a:spcBef>
        <a:spcAft>
          <a:spcPct val="0"/>
        </a:spcAft>
        <a:buChar char="»"/>
        <a:defRPr sz="1920">
          <a:solidFill>
            <a:schemeClr val="bg1"/>
          </a:solidFill>
          <a:latin typeface="+mn-lt"/>
          <a:ea typeface="+mn-ea"/>
          <a:cs typeface="+mn-cs"/>
        </a:defRPr>
      </a:lvl7pPr>
      <a:lvl8pPr marL="4114697" indent="-274313" algn="l" rtl="0" eaLnBrk="1" fontAlgn="base" hangingPunct="1">
        <a:spcBef>
          <a:spcPct val="20000"/>
        </a:spcBef>
        <a:spcAft>
          <a:spcPct val="0"/>
        </a:spcAft>
        <a:buChar char="»"/>
        <a:defRPr sz="1920">
          <a:solidFill>
            <a:schemeClr val="bg1"/>
          </a:solidFill>
          <a:latin typeface="+mn-lt"/>
          <a:ea typeface="+mn-ea"/>
          <a:cs typeface="+mn-cs"/>
        </a:defRPr>
      </a:lvl8pPr>
      <a:lvl9pPr marL="4663324" indent="-274313" algn="l" rtl="0" eaLnBrk="1" fontAlgn="base" hangingPunct="1">
        <a:spcBef>
          <a:spcPct val="20000"/>
        </a:spcBef>
        <a:spcAft>
          <a:spcPct val="0"/>
        </a:spcAft>
        <a:buChar char="»"/>
        <a:defRPr sz="1920">
          <a:solidFill>
            <a:schemeClr val="bg1"/>
          </a:solidFill>
          <a:latin typeface="+mn-lt"/>
          <a:ea typeface="+mn-ea"/>
          <a:cs typeface="+mn-cs"/>
        </a:defRPr>
      </a:lvl9pPr>
    </p:bodyStyle>
    <p:otherStyle>
      <a:defPPr>
        <a:defRPr lang="en-US"/>
      </a:defPPr>
      <a:lvl1pPr marL="0" algn="l" defTabSz="548627" rtl="0" eaLnBrk="1" latinLnBrk="0" hangingPunct="1">
        <a:defRPr sz="2160" kern="1200">
          <a:solidFill>
            <a:schemeClr val="tx1"/>
          </a:solidFill>
          <a:latin typeface="+mn-lt"/>
          <a:ea typeface="+mn-ea"/>
          <a:cs typeface="+mn-cs"/>
        </a:defRPr>
      </a:lvl1pPr>
      <a:lvl2pPr marL="548627" algn="l" defTabSz="548627" rtl="0" eaLnBrk="1" latinLnBrk="0" hangingPunct="1">
        <a:defRPr sz="2160" kern="1200">
          <a:solidFill>
            <a:schemeClr val="tx1"/>
          </a:solidFill>
          <a:latin typeface="+mn-lt"/>
          <a:ea typeface="+mn-ea"/>
          <a:cs typeface="+mn-cs"/>
        </a:defRPr>
      </a:lvl2pPr>
      <a:lvl3pPr marL="1097252" algn="l" defTabSz="548627" rtl="0" eaLnBrk="1" latinLnBrk="0" hangingPunct="1">
        <a:defRPr sz="2160" kern="1200">
          <a:solidFill>
            <a:schemeClr val="tx1"/>
          </a:solidFill>
          <a:latin typeface="+mn-lt"/>
          <a:ea typeface="+mn-ea"/>
          <a:cs typeface="+mn-cs"/>
        </a:defRPr>
      </a:lvl3pPr>
      <a:lvl4pPr marL="1645879" algn="l" defTabSz="548627" rtl="0" eaLnBrk="1" latinLnBrk="0" hangingPunct="1">
        <a:defRPr sz="2160" kern="1200">
          <a:solidFill>
            <a:schemeClr val="tx1"/>
          </a:solidFill>
          <a:latin typeface="+mn-lt"/>
          <a:ea typeface="+mn-ea"/>
          <a:cs typeface="+mn-cs"/>
        </a:defRPr>
      </a:lvl4pPr>
      <a:lvl5pPr marL="2194505" algn="l" defTabSz="548627" rtl="0" eaLnBrk="1" latinLnBrk="0" hangingPunct="1">
        <a:defRPr sz="2160" kern="1200">
          <a:solidFill>
            <a:schemeClr val="tx1"/>
          </a:solidFill>
          <a:latin typeface="+mn-lt"/>
          <a:ea typeface="+mn-ea"/>
          <a:cs typeface="+mn-cs"/>
        </a:defRPr>
      </a:lvl5pPr>
      <a:lvl6pPr marL="2743132" algn="l" defTabSz="548627" rtl="0" eaLnBrk="1" latinLnBrk="0" hangingPunct="1">
        <a:defRPr sz="2160" kern="1200">
          <a:solidFill>
            <a:schemeClr val="tx1"/>
          </a:solidFill>
          <a:latin typeface="+mn-lt"/>
          <a:ea typeface="+mn-ea"/>
          <a:cs typeface="+mn-cs"/>
        </a:defRPr>
      </a:lvl6pPr>
      <a:lvl7pPr marL="3291757" algn="l" defTabSz="548627" rtl="0" eaLnBrk="1" latinLnBrk="0" hangingPunct="1">
        <a:defRPr sz="2160" kern="1200">
          <a:solidFill>
            <a:schemeClr val="tx1"/>
          </a:solidFill>
          <a:latin typeface="+mn-lt"/>
          <a:ea typeface="+mn-ea"/>
          <a:cs typeface="+mn-cs"/>
        </a:defRPr>
      </a:lvl7pPr>
      <a:lvl8pPr marL="3840384" algn="l" defTabSz="548627" rtl="0" eaLnBrk="1" latinLnBrk="0" hangingPunct="1">
        <a:defRPr sz="2160" kern="1200">
          <a:solidFill>
            <a:schemeClr val="tx1"/>
          </a:solidFill>
          <a:latin typeface="+mn-lt"/>
          <a:ea typeface="+mn-ea"/>
          <a:cs typeface="+mn-cs"/>
        </a:defRPr>
      </a:lvl8pPr>
      <a:lvl9pPr marL="4389011" algn="l" defTabSz="548627" rtl="0" eaLnBrk="1" latinLnBrk="0" hangingPunct="1">
        <a:defRPr sz="21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212267"/>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CB08A415-E7F1-33E8-695D-E47256307561}"/>
              </a:ext>
            </a:extLst>
          </p:cNvPr>
          <p:cNvSpPr>
            <a:spLocks noGrp="1" noChangeArrowheads="1"/>
          </p:cNvSpPr>
          <p:nvPr>
            <p:ph type="body" idx="1"/>
          </p:nvPr>
        </p:nvSpPr>
        <p:spPr bwMode="auto">
          <a:xfrm>
            <a:off x="739141" y="1548767"/>
            <a:ext cx="13096240" cy="593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2">
            <a:extLst>
              <a:ext uri="{FF2B5EF4-FFF2-40B4-BE49-F238E27FC236}">
                <a16:creationId xmlns:a16="http://schemas.microsoft.com/office/drawing/2014/main" id="{DD1079E4-0906-3347-82E6-D880681C2DC7}"/>
              </a:ext>
            </a:extLst>
          </p:cNvPr>
          <p:cNvSpPr>
            <a:spLocks noGrp="1" noChangeArrowheads="1"/>
          </p:cNvSpPr>
          <p:nvPr>
            <p:ph type="title"/>
          </p:nvPr>
        </p:nvSpPr>
        <p:spPr bwMode="auto">
          <a:xfrm>
            <a:off x="1097280" y="95251"/>
            <a:ext cx="12435840" cy="112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ltLang="en-US"/>
              <a:t>Click to edit Master title style</a:t>
            </a:r>
          </a:p>
        </p:txBody>
      </p:sp>
      <p:sp>
        <p:nvSpPr>
          <p:cNvPr id="1028" name="Rectangle 10">
            <a:extLst>
              <a:ext uri="{FF2B5EF4-FFF2-40B4-BE49-F238E27FC236}">
                <a16:creationId xmlns:a16="http://schemas.microsoft.com/office/drawing/2014/main" id="{141B8B33-CED5-1956-8E1C-C871DDC89E67}"/>
              </a:ext>
            </a:extLst>
          </p:cNvPr>
          <p:cNvSpPr>
            <a:spLocks noChangeArrowheads="1"/>
          </p:cNvSpPr>
          <p:nvPr/>
        </p:nvSpPr>
        <p:spPr bwMode="auto">
          <a:xfrm>
            <a:off x="0" y="1217297"/>
            <a:ext cx="14630400" cy="68581"/>
          </a:xfrm>
          <a:prstGeom prst="rect">
            <a:avLst/>
          </a:prstGeom>
          <a:gradFill rotWithShape="0">
            <a:gsLst>
              <a:gs pos="0">
                <a:srgbClr val="D2D2D2"/>
              </a:gs>
              <a:gs pos="100000">
                <a:srgbClr val="616161">
                  <a:alpha val="20000"/>
                </a:srgbClr>
              </a:gs>
            </a:gsLst>
            <a:lin ang="0" scaled="1"/>
          </a:gradFill>
          <a:ln>
            <a:noFill/>
          </a:ln>
        </p:spPr>
        <p:txBody>
          <a:bodyPr wrap="none" lIns="109587" tIns="54795" rIns="109587" bIns="54795" anchor="ctr"/>
          <a:lstStyle>
            <a:lvl1pPr defTabSz="9128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2880"/>
          </a:p>
        </p:txBody>
      </p:sp>
    </p:spTree>
    <p:extLst>
      <p:ext uri="{BB962C8B-B14F-4D97-AF65-F5344CB8AC3E}">
        <p14:creationId xmlns:p14="http://schemas.microsoft.com/office/powerpoint/2010/main" val="2251841054"/>
      </p:ext>
    </p:extLst>
  </p:cSld>
  <p:clrMap bg1="dk2" tx1="lt1" bg2="dk1" tx2="lt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6" r:id="rId12"/>
    <p:sldLayoutId id="2147484537" r:id="rId13"/>
    <p:sldLayoutId id="2147484538" r:id="rId14"/>
  </p:sldLayoutIdLst>
  <p:txStyles>
    <p:titleStyle>
      <a:lvl1pPr algn="ctr" rtl="0" eaLnBrk="0" fontAlgn="base" hangingPunct="0">
        <a:spcBef>
          <a:spcPct val="0"/>
        </a:spcBef>
        <a:spcAft>
          <a:spcPct val="0"/>
        </a:spcAft>
        <a:defRPr sz="3840" b="1">
          <a:solidFill>
            <a:srgbClr val="E3C76C"/>
          </a:solidFill>
          <a:latin typeface="+mj-lt"/>
          <a:ea typeface="+mj-ea"/>
          <a:cs typeface="ＭＳ Ｐゴシック"/>
        </a:defRPr>
      </a:lvl1pPr>
      <a:lvl2pPr algn="ctr" rtl="0" eaLnBrk="0" fontAlgn="base" hangingPunct="0">
        <a:spcBef>
          <a:spcPct val="0"/>
        </a:spcBef>
        <a:spcAft>
          <a:spcPct val="0"/>
        </a:spcAft>
        <a:defRPr sz="3840" b="1">
          <a:solidFill>
            <a:srgbClr val="E3C76C"/>
          </a:solidFill>
          <a:latin typeface="Arial" charset="0"/>
          <a:ea typeface="ＭＳ Ｐゴシック" charset="-128"/>
          <a:cs typeface="ＭＳ Ｐゴシック"/>
        </a:defRPr>
      </a:lvl2pPr>
      <a:lvl3pPr algn="ctr" rtl="0" eaLnBrk="0" fontAlgn="base" hangingPunct="0">
        <a:spcBef>
          <a:spcPct val="0"/>
        </a:spcBef>
        <a:spcAft>
          <a:spcPct val="0"/>
        </a:spcAft>
        <a:defRPr sz="3840" b="1">
          <a:solidFill>
            <a:srgbClr val="E3C76C"/>
          </a:solidFill>
          <a:latin typeface="Arial" charset="0"/>
          <a:ea typeface="ＭＳ Ｐゴシック" charset="-128"/>
          <a:cs typeface="ＭＳ Ｐゴシック"/>
        </a:defRPr>
      </a:lvl3pPr>
      <a:lvl4pPr algn="ctr" rtl="0" eaLnBrk="0" fontAlgn="base" hangingPunct="0">
        <a:spcBef>
          <a:spcPct val="0"/>
        </a:spcBef>
        <a:spcAft>
          <a:spcPct val="0"/>
        </a:spcAft>
        <a:defRPr sz="3840" b="1">
          <a:solidFill>
            <a:srgbClr val="E3C76C"/>
          </a:solidFill>
          <a:latin typeface="Arial" charset="0"/>
          <a:ea typeface="ＭＳ Ｐゴシック" charset="-128"/>
          <a:cs typeface="ＭＳ Ｐゴシック"/>
        </a:defRPr>
      </a:lvl4pPr>
      <a:lvl5pPr algn="ctr" rtl="0" eaLnBrk="0" fontAlgn="base" hangingPunct="0">
        <a:spcBef>
          <a:spcPct val="0"/>
        </a:spcBef>
        <a:spcAft>
          <a:spcPct val="0"/>
        </a:spcAft>
        <a:defRPr sz="3840" b="1">
          <a:solidFill>
            <a:srgbClr val="E3C76C"/>
          </a:solidFill>
          <a:latin typeface="Arial" charset="0"/>
          <a:ea typeface="ＭＳ Ｐゴシック" charset="-128"/>
          <a:cs typeface="ＭＳ Ｐゴシック"/>
        </a:defRPr>
      </a:lvl5pPr>
      <a:lvl6pPr marL="547938" algn="ctr" rtl="0" fontAlgn="base">
        <a:spcBef>
          <a:spcPct val="0"/>
        </a:spcBef>
        <a:spcAft>
          <a:spcPct val="0"/>
        </a:spcAft>
        <a:defRPr sz="3840" b="1">
          <a:solidFill>
            <a:srgbClr val="E3C76C"/>
          </a:solidFill>
          <a:latin typeface="Arial" charset="0"/>
          <a:ea typeface="ＭＳ Ｐゴシック" charset="-128"/>
        </a:defRPr>
      </a:lvl6pPr>
      <a:lvl7pPr marL="1095869" algn="ctr" rtl="0" fontAlgn="base">
        <a:spcBef>
          <a:spcPct val="0"/>
        </a:spcBef>
        <a:spcAft>
          <a:spcPct val="0"/>
        </a:spcAft>
        <a:defRPr sz="3840" b="1">
          <a:solidFill>
            <a:srgbClr val="E3C76C"/>
          </a:solidFill>
          <a:latin typeface="Arial" charset="0"/>
          <a:ea typeface="ＭＳ Ｐゴシック" charset="-128"/>
        </a:defRPr>
      </a:lvl7pPr>
      <a:lvl8pPr marL="1643806" algn="ctr" rtl="0" fontAlgn="base">
        <a:spcBef>
          <a:spcPct val="0"/>
        </a:spcBef>
        <a:spcAft>
          <a:spcPct val="0"/>
        </a:spcAft>
        <a:defRPr sz="3840" b="1">
          <a:solidFill>
            <a:srgbClr val="E3C76C"/>
          </a:solidFill>
          <a:latin typeface="Arial" charset="0"/>
          <a:ea typeface="ＭＳ Ｐゴシック" charset="-128"/>
        </a:defRPr>
      </a:lvl8pPr>
      <a:lvl9pPr marL="2191739" algn="ctr" rtl="0" fontAlgn="base">
        <a:spcBef>
          <a:spcPct val="0"/>
        </a:spcBef>
        <a:spcAft>
          <a:spcPct val="0"/>
        </a:spcAft>
        <a:defRPr sz="3840" b="1">
          <a:solidFill>
            <a:srgbClr val="E3C76C"/>
          </a:solidFill>
          <a:latin typeface="Arial" charset="0"/>
          <a:ea typeface="ＭＳ Ｐゴシック" charset="-128"/>
        </a:defRPr>
      </a:lvl9pPr>
    </p:titleStyle>
    <p:bodyStyle>
      <a:lvl1pPr marL="205741" indent="-205741" algn="l" rtl="0" eaLnBrk="0" fontAlgn="base" hangingPunct="0">
        <a:spcBef>
          <a:spcPct val="20000"/>
        </a:spcBef>
        <a:spcAft>
          <a:spcPct val="35000"/>
        </a:spcAft>
        <a:buClr>
          <a:srgbClr val="E3C76C"/>
        </a:buClr>
        <a:buChar char="•"/>
        <a:defRPr sz="2880">
          <a:solidFill>
            <a:srgbClr val="FFFFFF"/>
          </a:solidFill>
          <a:latin typeface="+mn-lt"/>
          <a:ea typeface="+mn-ea"/>
          <a:cs typeface="ＭＳ Ｐゴシック"/>
        </a:defRPr>
      </a:lvl1pPr>
      <a:lvl2pPr marL="617221" indent="-272416" algn="l" rtl="0" eaLnBrk="0" fontAlgn="base" hangingPunct="0">
        <a:spcBef>
          <a:spcPct val="20000"/>
        </a:spcBef>
        <a:spcAft>
          <a:spcPct val="35000"/>
        </a:spcAft>
        <a:buClr>
          <a:srgbClr val="E3C76C"/>
        </a:buClr>
        <a:buChar char="–"/>
        <a:defRPr sz="2400">
          <a:solidFill>
            <a:srgbClr val="FFFFFF"/>
          </a:solidFill>
          <a:latin typeface="+mn-lt"/>
          <a:ea typeface="+mn-ea"/>
          <a:cs typeface="ＭＳ Ｐゴシック"/>
        </a:defRPr>
      </a:lvl2pPr>
      <a:lvl3pPr marL="963930" indent="-207646" algn="l" rtl="0" eaLnBrk="0" fontAlgn="base" hangingPunct="0">
        <a:spcBef>
          <a:spcPct val="20000"/>
        </a:spcBef>
        <a:spcAft>
          <a:spcPct val="35000"/>
        </a:spcAft>
        <a:buClr>
          <a:srgbClr val="E3C76C"/>
        </a:buClr>
        <a:buChar char="•"/>
        <a:defRPr sz="2400">
          <a:solidFill>
            <a:srgbClr val="FFFFFF"/>
          </a:solidFill>
          <a:latin typeface="+mn-lt"/>
          <a:ea typeface="+mn-ea"/>
          <a:cs typeface="ＭＳ Ｐゴシック"/>
        </a:defRPr>
      </a:lvl3pPr>
      <a:lvl4pPr marL="1571626" indent="-272416" algn="l" rtl="0" eaLnBrk="0" fontAlgn="base" hangingPunct="0">
        <a:spcBef>
          <a:spcPct val="20000"/>
        </a:spcBef>
        <a:spcAft>
          <a:spcPct val="35000"/>
        </a:spcAft>
        <a:buClr>
          <a:srgbClr val="E3C76C"/>
        </a:buClr>
        <a:buChar char="–"/>
        <a:defRPr sz="2400">
          <a:solidFill>
            <a:srgbClr val="FFFFFF"/>
          </a:solidFill>
          <a:latin typeface="+mn-lt"/>
          <a:ea typeface="+mn-ea"/>
          <a:cs typeface="ＭＳ Ｐゴシック"/>
        </a:defRPr>
      </a:lvl4pPr>
      <a:lvl5pPr marL="2120266" indent="-272416" algn="l" rtl="0" eaLnBrk="0" fontAlgn="base" hangingPunct="0">
        <a:spcBef>
          <a:spcPct val="20000"/>
        </a:spcBef>
        <a:spcAft>
          <a:spcPct val="35000"/>
        </a:spcAft>
        <a:buClr>
          <a:srgbClr val="E3C76C"/>
        </a:buClr>
        <a:buChar char="»"/>
        <a:defRPr sz="2400">
          <a:solidFill>
            <a:srgbClr val="FFFFFF"/>
          </a:solidFill>
          <a:latin typeface="+mn-lt"/>
          <a:ea typeface="+mn-ea"/>
          <a:cs typeface="ＭＳ Ｐゴシック"/>
        </a:defRPr>
      </a:lvl5pPr>
      <a:lvl6pPr marL="2669280" indent="-273970" algn="l" rtl="0" fontAlgn="base">
        <a:spcBef>
          <a:spcPct val="20000"/>
        </a:spcBef>
        <a:spcAft>
          <a:spcPct val="35000"/>
        </a:spcAft>
        <a:buClr>
          <a:srgbClr val="E3C76C"/>
        </a:buClr>
        <a:buChar char="»"/>
        <a:defRPr sz="2400">
          <a:solidFill>
            <a:srgbClr val="FFFFFF"/>
          </a:solidFill>
          <a:latin typeface="+mn-lt"/>
          <a:ea typeface="+mn-ea"/>
        </a:defRPr>
      </a:lvl6pPr>
      <a:lvl7pPr marL="3217213" indent="-273970" algn="l" rtl="0" fontAlgn="base">
        <a:spcBef>
          <a:spcPct val="20000"/>
        </a:spcBef>
        <a:spcAft>
          <a:spcPct val="35000"/>
        </a:spcAft>
        <a:buClr>
          <a:srgbClr val="E3C76C"/>
        </a:buClr>
        <a:buChar char="»"/>
        <a:defRPr sz="2400">
          <a:solidFill>
            <a:srgbClr val="FFFFFF"/>
          </a:solidFill>
          <a:latin typeface="+mn-lt"/>
          <a:ea typeface="+mn-ea"/>
        </a:defRPr>
      </a:lvl7pPr>
      <a:lvl8pPr marL="3765152" indent="-273970" algn="l" rtl="0" fontAlgn="base">
        <a:spcBef>
          <a:spcPct val="20000"/>
        </a:spcBef>
        <a:spcAft>
          <a:spcPct val="35000"/>
        </a:spcAft>
        <a:buClr>
          <a:srgbClr val="E3C76C"/>
        </a:buClr>
        <a:buChar char="»"/>
        <a:defRPr sz="2400">
          <a:solidFill>
            <a:srgbClr val="FFFFFF"/>
          </a:solidFill>
          <a:latin typeface="+mn-lt"/>
          <a:ea typeface="+mn-ea"/>
        </a:defRPr>
      </a:lvl8pPr>
      <a:lvl9pPr marL="4313086" indent="-273970" algn="l" rtl="0" fontAlgn="base">
        <a:spcBef>
          <a:spcPct val="20000"/>
        </a:spcBef>
        <a:spcAft>
          <a:spcPct val="35000"/>
        </a:spcAft>
        <a:buClr>
          <a:srgbClr val="E3C76C"/>
        </a:buClr>
        <a:buChar char="»"/>
        <a:defRPr sz="2400">
          <a:solidFill>
            <a:srgbClr val="FFFFFF"/>
          </a:solidFill>
          <a:latin typeface="+mn-lt"/>
          <a:ea typeface="+mn-ea"/>
        </a:defRPr>
      </a:lvl9pPr>
    </p:bodyStyle>
    <p:otherStyle>
      <a:defPPr>
        <a:defRPr lang="en-US"/>
      </a:defPPr>
      <a:lvl1pPr marL="0" algn="l" defTabSz="1095869" rtl="0" eaLnBrk="1" latinLnBrk="0" hangingPunct="1">
        <a:defRPr sz="2160" kern="1200">
          <a:solidFill>
            <a:schemeClr val="tx1"/>
          </a:solidFill>
          <a:latin typeface="+mn-lt"/>
          <a:ea typeface="+mn-ea"/>
          <a:cs typeface="+mn-cs"/>
        </a:defRPr>
      </a:lvl1pPr>
      <a:lvl2pPr marL="547938" algn="l" defTabSz="1095869" rtl="0" eaLnBrk="1" latinLnBrk="0" hangingPunct="1">
        <a:defRPr sz="2160" kern="1200">
          <a:solidFill>
            <a:schemeClr val="tx1"/>
          </a:solidFill>
          <a:latin typeface="+mn-lt"/>
          <a:ea typeface="+mn-ea"/>
          <a:cs typeface="+mn-cs"/>
        </a:defRPr>
      </a:lvl2pPr>
      <a:lvl3pPr marL="1095869" algn="l" defTabSz="1095869" rtl="0" eaLnBrk="1" latinLnBrk="0" hangingPunct="1">
        <a:defRPr sz="2160" kern="1200">
          <a:solidFill>
            <a:schemeClr val="tx1"/>
          </a:solidFill>
          <a:latin typeface="+mn-lt"/>
          <a:ea typeface="+mn-ea"/>
          <a:cs typeface="+mn-cs"/>
        </a:defRPr>
      </a:lvl3pPr>
      <a:lvl4pPr marL="1643806" algn="l" defTabSz="1095869" rtl="0" eaLnBrk="1" latinLnBrk="0" hangingPunct="1">
        <a:defRPr sz="2160" kern="1200">
          <a:solidFill>
            <a:schemeClr val="tx1"/>
          </a:solidFill>
          <a:latin typeface="+mn-lt"/>
          <a:ea typeface="+mn-ea"/>
          <a:cs typeface="+mn-cs"/>
        </a:defRPr>
      </a:lvl4pPr>
      <a:lvl5pPr marL="2191739" algn="l" defTabSz="1095869" rtl="0" eaLnBrk="1" latinLnBrk="0" hangingPunct="1">
        <a:defRPr sz="2160" kern="1200">
          <a:solidFill>
            <a:schemeClr val="tx1"/>
          </a:solidFill>
          <a:latin typeface="+mn-lt"/>
          <a:ea typeface="+mn-ea"/>
          <a:cs typeface="+mn-cs"/>
        </a:defRPr>
      </a:lvl5pPr>
      <a:lvl6pPr marL="2739675" algn="l" defTabSz="1095869" rtl="0" eaLnBrk="1" latinLnBrk="0" hangingPunct="1">
        <a:defRPr sz="2160" kern="1200">
          <a:solidFill>
            <a:schemeClr val="tx1"/>
          </a:solidFill>
          <a:latin typeface="+mn-lt"/>
          <a:ea typeface="+mn-ea"/>
          <a:cs typeface="+mn-cs"/>
        </a:defRPr>
      </a:lvl6pPr>
      <a:lvl7pPr marL="3287606" algn="l" defTabSz="1095869" rtl="0" eaLnBrk="1" latinLnBrk="0" hangingPunct="1">
        <a:defRPr sz="2160" kern="1200">
          <a:solidFill>
            <a:schemeClr val="tx1"/>
          </a:solidFill>
          <a:latin typeface="+mn-lt"/>
          <a:ea typeface="+mn-ea"/>
          <a:cs typeface="+mn-cs"/>
        </a:defRPr>
      </a:lvl7pPr>
      <a:lvl8pPr marL="3835544" algn="l" defTabSz="1095869" rtl="0" eaLnBrk="1" latinLnBrk="0" hangingPunct="1">
        <a:defRPr sz="2160" kern="1200">
          <a:solidFill>
            <a:schemeClr val="tx1"/>
          </a:solidFill>
          <a:latin typeface="+mn-lt"/>
          <a:ea typeface="+mn-ea"/>
          <a:cs typeface="+mn-cs"/>
        </a:defRPr>
      </a:lvl8pPr>
      <a:lvl9pPr marL="4383477" algn="l" defTabSz="1095869" rtl="0" eaLnBrk="1" latinLnBrk="0" hangingPunct="1">
        <a:defRPr sz="21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5"/>
            <a:ext cx="13167360" cy="72518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31520" y="1216366"/>
            <a:ext cx="13167360" cy="61350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31523" y="7627626"/>
            <a:ext cx="619871" cy="438150"/>
          </a:xfrm>
          <a:prstGeom prst="rect">
            <a:avLst/>
          </a:prstGeom>
        </p:spPr>
        <p:txBody>
          <a:bodyPr vert="horz" lIns="91440" tIns="45720" rIns="91440" bIns="45720" rtlCol="0" anchor="ctr"/>
          <a:lstStyle>
            <a:lvl1pPr algn="l">
              <a:defRPr sz="949" b="1">
                <a:solidFill>
                  <a:schemeClr val="tx1">
                    <a:tint val="75000"/>
                  </a:schemeClr>
                </a:solidFill>
              </a:defRPr>
            </a:lvl1pPr>
          </a:lstStyle>
          <a:p>
            <a:pPr defTabSz="361799"/>
            <a:fld id="{2628FE90-84E6-4C72-9FAD-D76B68E710F3}" type="datetime4">
              <a:rPr lang="en-US" smtClean="0">
                <a:solidFill>
                  <a:prstClr val="black">
                    <a:tint val="75000"/>
                  </a:prstClr>
                </a:solidFill>
              </a:rPr>
              <a:pPr defTabSz="361799"/>
              <a:t>November 7, 2025</a:t>
            </a:fld>
            <a:endParaRPr lang="en-US" dirty="0">
              <a:solidFill>
                <a:prstClr val="black">
                  <a:tint val="75000"/>
                </a:prstClr>
              </a:solidFill>
            </a:endParaRPr>
          </a:p>
        </p:txBody>
      </p:sp>
      <p:sp>
        <p:nvSpPr>
          <p:cNvPr id="5" name="Footer Placeholder 4"/>
          <p:cNvSpPr>
            <a:spLocks noGrp="1"/>
          </p:cNvSpPr>
          <p:nvPr>
            <p:ph type="ftr" sz="quarter" idx="3"/>
          </p:nvPr>
        </p:nvSpPr>
        <p:spPr>
          <a:xfrm>
            <a:off x="4998720" y="7627626"/>
            <a:ext cx="4632960" cy="438150"/>
          </a:xfrm>
          <a:prstGeom prst="rect">
            <a:avLst/>
          </a:prstGeom>
        </p:spPr>
        <p:txBody>
          <a:bodyPr vert="horz" lIns="91440" tIns="45720" rIns="91440" bIns="45720" rtlCol="0" anchor="ctr"/>
          <a:lstStyle>
            <a:lvl1pPr algn="ctr">
              <a:defRPr sz="949">
                <a:solidFill>
                  <a:schemeClr val="tx1">
                    <a:tint val="75000"/>
                  </a:schemeClr>
                </a:solidFill>
              </a:defRPr>
            </a:lvl1pPr>
          </a:lstStyle>
          <a:p>
            <a:pPr defTabSz="361799"/>
            <a:endParaRPr lang="en-US" dirty="0">
              <a:solidFill>
                <a:prstClr val="black">
                  <a:tint val="75000"/>
                </a:prstClr>
              </a:solidFill>
            </a:endParaRPr>
          </a:p>
        </p:txBody>
      </p:sp>
      <p:sp>
        <p:nvSpPr>
          <p:cNvPr id="8" name="Slide Number Placeholder 6"/>
          <p:cNvSpPr txBox="1">
            <a:spLocks/>
          </p:cNvSpPr>
          <p:nvPr userDrawn="1"/>
        </p:nvSpPr>
        <p:spPr>
          <a:xfrm>
            <a:off x="0" y="7907483"/>
            <a:ext cx="510672" cy="316579"/>
          </a:xfrm>
          <a:prstGeom prst="rect">
            <a:avLst/>
          </a:prstGeom>
        </p:spPr>
        <p:txBody>
          <a:bodyPr vert="horz" lIns="96465" tIns="48233" rIns="96465" bIns="48233" rtlCol="0" anchor="ctr"/>
          <a:lstStyle>
            <a:defPPr>
              <a:defRPr lang="en-US"/>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B304C4-7912-4348-806E-9F70A3CD8981}" type="slidenum">
              <a:rPr lang="en-US" sz="844" smtClean="0">
                <a:solidFill>
                  <a:prstClr val="black"/>
                </a:solidFill>
              </a:rPr>
              <a:pPr/>
              <a:t>‹#›</a:t>
            </a:fld>
            <a:endParaRPr lang="en-US" sz="844" dirty="0">
              <a:solidFill>
                <a:prstClr val="black"/>
              </a:solidFill>
            </a:endParaRPr>
          </a:p>
        </p:txBody>
      </p:sp>
    </p:spTree>
    <p:extLst>
      <p:ext uri="{BB962C8B-B14F-4D97-AF65-F5344CB8AC3E}">
        <p14:creationId xmlns:p14="http://schemas.microsoft.com/office/powerpoint/2010/main" val="3900454638"/>
      </p:ext>
    </p:extLst>
  </p:cSld>
  <p:clrMap bg1="lt1" tx1="dk1" bg2="lt2" tx2="dk2" accent1="accent1" accent2="accent2" accent3="accent3" accent4="accent4" accent5="accent5" accent6="accent6" hlink="hlink" folHlink="folHlink"/>
  <p:sldLayoutIdLst>
    <p:sldLayoutId id="214748459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361799" rtl="0" eaLnBrk="1" latinLnBrk="0" hangingPunct="1">
        <a:spcBef>
          <a:spcPct val="0"/>
        </a:spcBef>
        <a:buNone/>
        <a:defRPr sz="3377" b="1" kern="1200">
          <a:solidFill>
            <a:schemeClr val="accent5"/>
          </a:solidFill>
          <a:latin typeface="+mn-lt"/>
          <a:ea typeface="+mj-ea"/>
          <a:cs typeface="+mj-cs"/>
        </a:defRPr>
      </a:lvl1pPr>
    </p:titleStyle>
    <p:bodyStyle>
      <a:lvl1pPr marL="271349" indent="-271349" algn="l" defTabSz="361799" rtl="0" eaLnBrk="1" latinLnBrk="0" hangingPunct="1">
        <a:spcBef>
          <a:spcPct val="20000"/>
        </a:spcBef>
        <a:buClr>
          <a:schemeClr val="accent5"/>
        </a:buClr>
        <a:buFont typeface="Arial"/>
        <a:buChar char="•"/>
        <a:defRPr sz="2533" kern="1200">
          <a:solidFill>
            <a:srgbClr val="636463"/>
          </a:solidFill>
          <a:latin typeface="+mn-lt"/>
          <a:ea typeface="+mn-ea"/>
          <a:cs typeface="+mn-cs"/>
        </a:defRPr>
      </a:lvl1pPr>
      <a:lvl2pPr marL="587924" indent="-226125" algn="l" defTabSz="361799" rtl="0" eaLnBrk="1" latinLnBrk="0" hangingPunct="1">
        <a:spcBef>
          <a:spcPct val="20000"/>
        </a:spcBef>
        <a:buClr>
          <a:schemeClr val="accent5"/>
        </a:buClr>
        <a:buFont typeface="Arial"/>
        <a:buChar char="–"/>
        <a:defRPr sz="2216" kern="1200">
          <a:solidFill>
            <a:srgbClr val="636463"/>
          </a:solidFill>
          <a:latin typeface="+mn-lt"/>
          <a:ea typeface="+mn-ea"/>
          <a:cs typeface="+mn-cs"/>
        </a:defRPr>
      </a:lvl2pPr>
      <a:lvl3pPr marL="904498" indent="-180899" algn="l" defTabSz="361799" rtl="0" eaLnBrk="1" latinLnBrk="0" hangingPunct="1">
        <a:spcBef>
          <a:spcPct val="20000"/>
        </a:spcBef>
        <a:buClr>
          <a:schemeClr val="accent5"/>
        </a:buClr>
        <a:buFont typeface="Arial"/>
        <a:buChar char="•"/>
        <a:defRPr sz="1900" kern="1200">
          <a:solidFill>
            <a:srgbClr val="636463"/>
          </a:solidFill>
          <a:latin typeface="+mn-lt"/>
          <a:ea typeface="+mn-ea"/>
          <a:cs typeface="+mn-cs"/>
        </a:defRPr>
      </a:lvl3pPr>
      <a:lvl4pPr marL="1266298" indent="-180899" algn="l" defTabSz="361799" rtl="0" eaLnBrk="1" latinLnBrk="0" hangingPunct="1">
        <a:spcBef>
          <a:spcPct val="20000"/>
        </a:spcBef>
        <a:buClr>
          <a:schemeClr val="accent5"/>
        </a:buClr>
        <a:buFont typeface="Arial"/>
        <a:buChar char="–"/>
        <a:defRPr sz="1582" kern="1200">
          <a:solidFill>
            <a:srgbClr val="636463"/>
          </a:solidFill>
          <a:latin typeface="+mn-lt"/>
          <a:ea typeface="+mn-ea"/>
          <a:cs typeface="+mn-cs"/>
        </a:defRPr>
      </a:lvl4pPr>
      <a:lvl5pPr marL="1628098" indent="-180899" algn="l" defTabSz="361799" rtl="0" eaLnBrk="1" latinLnBrk="0" hangingPunct="1">
        <a:spcBef>
          <a:spcPct val="20000"/>
        </a:spcBef>
        <a:buClr>
          <a:schemeClr val="accent5"/>
        </a:buClr>
        <a:buFont typeface="Arial"/>
        <a:buChar char="»"/>
        <a:defRPr sz="1582" kern="1200">
          <a:solidFill>
            <a:srgbClr val="636463"/>
          </a:solidFill>
          <a:latin typeface="+mn-lt"/>
          <a:ea typeface="+mn-ea"/>
          <a:cs typeface="+mn-cs"/>
        </a:defRPr>
      </a:lvl5pPr>
      <a:lvl6pPr marL="1989897" indent="-180899" algn="l" defTabSz="361799" rtl="0" eaLnBrk="1" latinLnBrk="0" hangingPunct="1">
        <a:spcBef>
          <a:spcPct val="20000"/>
        </a:spcBef>
        <a:buFont typeface="Arial"/>
        <a:buChar char="•"/>
        <a:defRPr sz="1582" kern="1200">
          <a:solidFill>
            <a:schemeClr val="tx1"/>
          </a:solidFill>
          <a:latin typeface="+mn-lt"/>
          <a:ea typeface="+mn-ea"/>
          <a:cs typeface="+mn-cs"/>
        </a:defRPr>
      </a:lvl6pPr>
      <a:lvl7pPr marL="2351696" indent="-180899" algn="l" defTabSz="361799" rtl="0" eaLnBrk="1" latinLnBrk="0" hangingPunct="1">
        <a:spcBef>
          <a:spcPct val="20000"/>
        </a:spcBef>
        <a:buFont typeface="Arial"/>
        <a:buChar char="•"/>
        <a:defRPr sz="1582" kern="1200">
          <a:solidFill>
            <a:schemeClr val="tx1"/>
          </a:solidFill>
          <a:latin typeface="+mn-lt"/>
          <a:ea typeface="+mn-ea"/>
          <a:cs typeface="+mn-cs"/>
        </a:defRPr>
      </a:lvl7pPr>
      <a:lvl8pPr marL="2713496" indent="-180899" algn="l" defTabSz="361799" rtl="0" eaLnBrk="1" latinLnBrk="0" hangingPunct="1">
        <a:spcBef>
          <a:spcPct val="20000"/>
        </a:spcBef>
        <a:buFont typeface="Arial"/>
        <a:buChar char="•"/>
        <a:defRPr sz="1582" kern="1200">
          <a:solidFill>
            <a:schemeClr val="tx1"/>
          </a:solidFill>
          <a:latin typeface="+mn-lt"/>
          <a:ea typeface="+mn-ea"/>
          <a:cs typeface="+mn-cs"/>
        </a:defRPr>
      </a:lvl8pPr>
      <a:lvl9pPr marL="3075296" indent="-180899" algn="l" defTabSz="361799" rtl="0" eaLnBrk="1" latinLnBrk="0" hangingPunct="1">
        <a:spcBef>
          <a:spcPct val="20000"/>
        </a:spcBef>
        <a:buFont typeface="Arial"/>
        <a:buChar char="•"/>
        <a:defRPr sz="1582" kern="1200">
          <a:solidFill>
            <a:schemeClr val="tx1"/>
          </a:solidFill>
          <a:latin typeface="+mn-lt"/>
          <a:ea typeface="+mn-ea"/>
          <a:cs typeface="+mn-cs"/>
        </a:defRPr>
      </a:lvl9pPr>
    </p:bodyStyle>
    <p:otherStyle>
      <a:defPPr>
        <a:defRPr lang="en-US"/>
      </a:defPPr>
      <a:lvl1pPr marL="0" algn="l" defTabSz="361799" rtl="0" eaLnBrk="1" latinLnBrk="0" hangingPunct="1">
        <a:defRPr sz="1424" kern="1200">
          <a:solidFill>
            <a:schemeClr val="tx1"/>
          </a:solidFill>
          <a:latin typeface="+mn-lt"/>
          <a:ea typeface="+mn-ea"/>
          <a:cs typeface="+mn-cs"/>
        </a:defRPr>
      </a:lvl1pPr>
      <a:lvl2pPr marL="361799" algn="l" defTabSz="361799" rtl="0" eaLnBrk="1" latinLnBrk="0" hangingPunct="1">
        <a:defRPr sz="1424" kern="1200">
          <a:solidFill>
            <a:schemeClr val="tx1"/>
          </a:solidFill>
          <a:latin typeface="+mn-lt"/>
          <a:ea typeface="+mn-ea"/>
          <a:cs typeface="+mn-cs"/>
        </a:defRPr>
      </a:lvl2pPr>
      <a:lvl3pPr marL="723599" algn="l" defTabSz="361799" rtl="0" eaLnBrk="1" latinLnBrk="0" hangingPunct="1">
        <a:defRPr sz="1424" kern="1200">
          <a:solidFill>
            <a:schemeClr val="tx1"/>
          </a:solidFill>
          <a:latin typeface="+mn-lt"/>
          <a:ea typeface="+mn-ea"/>
          <a:cs typeface="+mn-cs"/>
        </a:defRPr>
      </a:lvl3pPr>
      <a:lvl4pPr marL="1085398" algn="l" defTabSz="361799" rtl="0" eaLnBrk="1" latinLnBrk="0" hangingPunct="1">
        <a:defRPr sz="1424" kern="1200">
          <a:solidFill>
            <a:schemeClr val="tx1"/>
          </a:solidFill>
          <a:latin typeface="+mn-lt"/>
          <a:ea typeface="+mn-ea"/>
          <a:cs typeface="+mn-cs"/>
        </a:defRPr>
      </a:lvl4pPr>
      <a:lvl5pPr marL="1447198" algn="l" defTabSz="361799" rtl="0" eaLnBrk="1" latinLnBrk="0" hangingPunct="1">
        <a:defRPr sz="1424" kern="1200">
          <a:solidFill>
            <a:schemeClr val="tx1"/>
          </a:solidFill>
          <a:latin typeface="+mn-lt"/>
          <a:ea typeface="+mn-ea"/>
          <a:cs typeface="+mn-cs"/>
        </a:defRPr>
      </a:lvl5pPr>
      <a:lvl6pPr marL="1808997" algn="l" defTabSz="361799" rtl="0" eaLnBrk="1" latinLnBrk="0" hangingPunct="1">
        <a:defRPr sz="1424" kern="1200">
          <a:solidFill>
            <a:schemeClr val="tx1"/>
          </a:solidFill>
          <a:latin typeface="+mn-lt"/>
          <a:ea typeface="+mn-ea"/>
          <a:cs typeface="+mn-cs"/>
        </a:defRPr>
      </a:lvl6pPr>
      <a:lvl7pPr marL="2170796" algn="l" defTabSz="361799" rtl="0" eaLnBrk="1" latinLnBrk="0" hangingPunct="1">
        <a:defRPr sz="1424" kern="1200">
          <a:solidFill>
            <a:schemeClr val="tx1"/>
          </a:solidFill>
          <a:latin typeface="+mn-lt"/>
          <a:ea typeface="+mn-ea"/>
          <a:cs typeface="+mn-cs"/>
        </a:defRPr>
      </a:lvl7pPr>
      <a:lvl8pPr marL="2532596" algn="l" defTabSz="361799" rtl="0" eaLnBrk="1" latinLnBrk="0" hangingPunct="1">
        <a:defRPr sz="1424" kern="1200">
          <a:solidFill>
            <a:schemeClr val="tx1"/>
          </a:solidFill>
          <a:latin typeface="+mn-lt"/>
          <a:ea typeface="+mn-ea"/>
          <a:cs typeface="+mn-cs"/>
        </a:defRPr>
      </a:lvl8pPr>
      <a:lvl9pPr marL="2894396" algn="l" defTabSz="361799" rtl="0" eaLnBrk="1" latinLnBrk="0" hangingPunct="1">
        <a:defRPr sz="142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1000">
              <a:srgbClr val="F9F0D3"/>
            </a:gs>
            <a:gs pos="100000">
              <a:srgbClr val="FFC000">
                <a:alpha val="7000"/>
                <a:lumMod val="55000"/>
                <a:lumOff val="45000"/>
              </a:srgbClr>
            </a:gs>
          </a:gsLst>
          <a:lin ang="2700000" scaled="1"/>
          <a:tileRect/>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90145"/>
            <a:ext cx="14630400" cy="111191"/>
          </a:xfrm>
          <a:prstGeom prst="rect">
            <a:avLst/>
          </a:prstGeom>
          <a:solidFill>
            <a:srgbClr val="FFC000"/>
          </a:solidFill>
          <a:ln w="38100"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indent="0" algn="ctr" defTabSz="1097280" rtl="0" eaLnBrk="0" fontAlgn="base" latinLnBrk="0" hangingPunct="0">
              <a:lnSpc>
                <a:spcPct val="100000"/>
              </a:lnSpc>
              <a:spcBef>
                <a:spcPct val="0"/>
              </a:spcBef>
              <a:spcAft>
                <a:spcPct val="0"/>
              </a:spcAft>
              <a:buClrTx/>
              <a:buSzTx/>
              <a:buFontTx/>
              <a:buNone/>
              <a:tabLst/>
            </a:pPr>
            <a:endParaRPr kumimoji="0" lang="en-US" sz="2880" b="1" i="0" u="none" strike="noStrike" cap="none" normalizeH="0" baseline="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1005840" y="772562"/>
            <a:ext cx="12618720" cy="9029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1005840" y="2072640"/>
            <a:ext cx="12618720" cy="5339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3979996" y="7330739"/>
            <a:ext cx="560832"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22582E26-E46B-42CA-A819-3789090F731F}" type="slidenum">
              <a:rPr lang="en-US" smtClean="0"/>
              <a:t>‹#›</a:t>
            </a:fld>
            <a:endParaRPr lang="en-US"/>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p:blipFill>
        <p:spPr bwMode="auto">
          <a:xfrm>
            <a:off x="13428932" y="7768127"/>
            <a:ext cx="1111897" cy="39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174152F9-CB9C-BD42-BEB8-4DC0280D1DD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960753" y="497204"/>
            <a:ext cx="1669648" cy="1669648"/>
          </a:xfrm>
          <a:prstGeom prst="rect">
            <a:avLst/>
          </a:prstGeom>
          <a:noFill/>
          <a:effectLst>
            <a:reflection blurRad="6350" stA="52000" endA="300" endPos="35000" dir="5400000" sy="-100000" algn="bl" rotWithShape="0"/>
          </a:effec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1"/>
            <a:ext cx="14630400" cy="438150"/>
          </a:xfrm>
          <a:prstGeom prst="rect">
            <a:avLst/>
          </a:prstGeom>
          <a:solidFill>
            <a:srgbClr val="7A0000"/>
          </a:solidFill>
          <a:ln w="38100"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indent="0" algn="ctr" defTabSz="1097280" rtl="0" eaLnBrk="0" fontAlgn="base" latinLnBrk="0" hangingPunct="0">
              <a:lnSpc>
                <a:spcPct val="100000"/>
              </a:lnSpc>
              <a:spcBef>
                <a:spcPct val="0"/>
              </a:spcBef>
              <a:spcAft>
                <a:spcPct val="0"/>
              </a:spcAft>
              <a:buClrTx/>
              <a:buSzTx/>
              <a:buFontTx/>
              <a:buNone/>
              <a:tabLst/>
            </a:pPr>
            <a:endParaRPr kumimoji="0" lang="en-US" sz="2880" b="1" i="0" u="none" strike="noStrike" cap="none" normalizeH="0" baseline="0">
              <a:ln>
                <a:noFill/>
              </a:ln>
              <a:solidFill>
                <a:srgbClr val="FFFFFF"/>
              </a:solidFill>
              <a:effectLst/>
              <a:latin typeface="Arial" charset="0"/>
            </a:endParaRPr>
          </a:p>
        </p:txBody>
      </p:sp>
      <p:sp>
        <p:nvSpPr>
          <p:cNvPr id="11" name="Rectangle 10">
            <a:extLst>
              <a:ext uri="{FF2B5EF4-FFF2-40B4-BE49-F238E27FC236}">
                <a16:creationId xmlns:a16="http://schemas.microsoft.com/office/drawing/2014/main" id="{440F29B0-074E-CD4C-8196-9672BA6AB4B8}"/>
              </a:ext>
            </a:extLst>
          </p:cNvPr>
          <p:cNvSpPr/>
          <p:nvPr/>
        </p:nvSpPr>
        <p:spPr>
          <a:xfrm>
            <a:off x="198120" y="7899571"/>
            <a:ext cx="11104756" cy="350865"/>
          </a:xfrm>
          <a:prstGeom prst="rect">
            <a:avLst/>
          </a:prstGeom>
        </p:spPr>
        <p:txBody>
          <a:bodyPr wrap="square">
            <a:spAutoFit/>
          </a:bodyPr>
          <a:lstStyle/>
          <a:p>
            <a:r>
              <a:rPr lang="en-US" sz="84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19"/>
          <a:stretch>
            <a:fillRect/>
          </a:stretch>
        </p:blipFill>
        <p:spPr>
          <a:xfrm>
            <a:off x="198120" y="35266"/>
            <a:ext cx="3226006" cy="369332"/>
          </a:xfrm>
          <a:prstGeom prst="rect">
            <a:avLst/>
          </a:prstGeom>
        </p:spPr>
      </p:pic>
      <p:sp>
        <p:nvSpPr>
          <p:cNvPr id="10" name="Rectangle 9">
            <a:extLst>
              <a:ext uri="{FF2B5EF4-FFF2-40B4-BE49-F238E27FC236}">
                <a16:creationId xmlns:a16="http://schemas.microsoft.com/office/drawing/2014/main" id="{17D80C98-6BC7-8CAB-75C0-AB6854D18D73}"/>
              </a:ext>
            </a:extLst>
          </p:cNvPr>
          <p:cNvSpPr/>
          <p:nvPr userDrawn="1"/>
        </p:nvSpPr>
        <p:spPr>
          <a:xfrm>
            <a:off x="2042160" y="118919"/>
            <a:ext cx="1381966" cy="319232"/>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23911632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3662" r:id="rId12"/>
    <p:sldLayoutId id="2147483665" r:id="rId13"/>
    <p:sldLayoutId id="2147483667" r:id="rId14"/>
    <p:sldLayoutId id="2147483668" r:id="rId15"/>
  </p:sldLayoutIdLst>
  <p:txStyles>
    <p:titleStyle>
      <a:lvl1pPr algn="ctr" defTabSz="1097280" rtl="0" eaLnBrk="1" latinLnBrk="0" hangingPunct="1">
        <a:lnSpc>
          <a:spcPct val="90000"/>
        </a:lnSpc>
        <a:spcBef>
          <a:spcPct val="0"/>
        </a:spcBef>
        <a:buNone/>
        <a:defRPr sz="4320" b="1" kern="1200">
          <a:solidFill>
            <a:schemeClr val="tx1"/>
          </a:solidFill>
          <a:latin typeface="Arial" panose="020B0604020202020204" pitchFamily="34" charset="0"/>
          <a:ea typeface="+mj-ea"/>
          <a:cs typeface="Arial" panose="020B0604020202020204" pitchFamily="34" charset="0"/>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1000">
              <a:srgbClr val="F9F0D3"/>
            </a:gs>
            <a:gs pos="100000">
              <a:srgbClr val="FFC000">
                <a:alpha val="7000"/>
                <a:lumMod val="55000"/>
                <a:lumOff val="45000"/>
              </a:srgbClr>
            </a:gs>
          </a:gsLst>
          <a:lin ang="2700000" scaled="1"/>
          <a:tileRect/>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90145"/>
            <a:ext cx="14630400" cy="111191"/>
          </a:xfrm>
          <a:prstGeom prst="rect">
            <a:avLst/>
          </a:prstGeom>
          <a:solidFill>
            <a:srgbClr val="FFC000"/>
          </a:solidFill>
          <a:ln w="38100"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indent="0" algn="ctr" defTabSz="1097280" rtl="0" eaLnBrk="0" fontAlgn="base" latinLnBrk="0" hangingPunct="0">
              <a:lnSpc>
                <a:spcPct val="100000"/>
              </a:lnSpc>
              <a:spcBef>
                <a:spcPct val="0"/>
              </a:spcBef>
              <a:spcAft>
                <a:spcPct val="0"/>
              </a:spcAft>
              <a:buClrTx/>
              <a:buSzTx/>
              <a:buFontTx/>
              <a:buNone/>
              <a:tabLst/>
            </a:pPr>
            <a:endParaRPr kumimoji="0" lang="en-US" sz="2880" b="1" i="0" u="none" strike="noStrike" cap="none" normalizeH="0" baseline="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1005840" y="772562"/>
            <a:ext cx="12618720" cy="9029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1005840" y="2072640"/>
            <a:ext cx="12618720" cy="5339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3979996" y="7330739"/>
            <a:ext cx="560832"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22582E26-E46B-42CA-A819-3789090F731F}" type="slidenum">
              <a:rPr lang="en-US" smtClean="0"/>
              <a:t>‹#›</a:t>
            </a:fld>
            <a:endParaRPr lang="en-US"/>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p:blipFill>
        <p:spPr bwMode="auto">
          <a:xfrm>
            <a:off x="13428932" y="7768127"/>
            <a:ext cx="1111897" cy="39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174152F9-CB9C-BD42-BEB8-4DC0280D1DD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2960753" y="497204"/>
            <a:ext cx="1669648" cy="1669648"/>
          </a:xfrm>
          <a:prstGeom prst="rect">
            <a:avLst/>
          </a:prstGeom>
          <a:noFill/>
          <a:effectLst>
            <a:reflection blurRad="6350" stA="52000" endA="300" endPos="35000" dir="5400000" sy="-100000" algn="bl" rotWithShape="0"/>
          </a:effec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1"/>
            <a:ext cx="14630400" cy="438150"/>
          </a:xfrm>
          <a:prstGeom prst="rect">
            <a:avLst/>
          </a:prstGeom>
          <a:solidFill>
            <a:srgbClr val="7A0000"/>
          </a:solidFill>
          <a:ln w="38100"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indent="0" algn="ctr" defTabSz="1097280" rtl="0" eaLnBrk="0" fontAlgn="base" latinLnBrk="0" hangingPunct="0">
              <a:lnSpc>
                <a:spcPct val="100000"/>
              </a:lnSpc>
              <a:spcBef>
                <a:spcPct val="0"/>
              </a:spcBef>
              <a:spcAft>
                <a:spcPct val="0"/>
              </a:spcAft>
              <a:buClrTx/>
              <a:buSzTx/>
              <a:buFontTx/>
              <a:buNone/>
              <a:tabLst/>
            </a:pPr>
            <a:endParaRPr kumimoji="0" lang="en-US" sz="2880" b="1" i="0" u="none" strike="noStrike" cap="none" normalizeH="0" baseline="0">
              <a:ln>
                <a:noFill/>
              </a:ln>
              <a:solidFill>
                <a:srgbClr val="FFFFFF"/>
              </a:solidFill>
              <a:effectLst/>
              <a:latin typeface="Arial" charset="0"/>
            </a:endParaRPr>
          </a:p>
        </p:txBody>
      </p:sp>
      <p:sp>
        <p:nvSpPr>
          <p:cNvPr id="11" name="Rectangle 10">
            <a:extLst>
              <a:ext uri="{FF2B5EF4-FFF2-40B4-BE49-F238E27FC236}">
                <a16:creationId xmlns:a16="http://schemas.microsoft.com/office/drawing/2014/main" id="{440F29B0-074E-CD4C-8196-9672BA6AB4B8}"/>
              </a:ext>
            </a:extLst>
          </p:cNvPr>
          <p:cNvSpPr/>
          <p:nvPr/>
        </p:nvSpPr>
        <p:spPr>
          <a:xfrm>
            <a:off x="198120" y="7899571"/>
            <a:ext cx="11104756" cy="350865"/>
          </a:xfrm>
          <a:prstGeom prst="rect">
            <a:avLst/>
          </a:prstGeom>
        </p:spPr>
        <p:txBody>
          <a:bodyPr wrap="square">
            <a:spAutoFit/>
          </a:bodyPr>
          <a:lstStyle/>
          <a:p>
            <a:r>
              <a:rPr lang="en-US" sz="84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21"/>
          <a:stretch>
            <a:fillRect/>
          </a:stretch>
        </p:blipFill>
        <p:spPr>
          <a:xfrm>
            <a:off x="198120" y="35266"/>
            <a:ext cx="3226006" cy="369332"/>
          </a:xfrm>
          <a:prstGeom prst="rect">
            <a:avLst/>
          </a:prstGeom>
        </p:spPr>
      </p:pic>
      <p:sp>
        <p:nvSpPr>
          <p:cNvPr id="10" name="Rectangle 9">
            <a:extLst>
              <a:ext uri="{FF2B5EF4-FFF2-40B4-BE49-F238E27FC236}">
                <a16:creationId xmlns:a16="http://schemas.microsoft.com/office/drawing/2014/main" id="{B037FACF-F0E7-26E8-F33A-9CCB9FDDE1A6}"/>
              </a:ext>
            </a:extLst>
          </p:cNvPr>
          <p:cNvSpPr/>
          <p:nvPr userDrawn="1"/>
        </p:nvSpPr>
        <p:spPr>
          <a:xfrm>
            <a:off x="2067859" y="35266"/>
            <a:ext cx="1356267" cy="402885"/>
          </a:xfrm>
          <a:prstGeom prst="rect">
            <a:avLst/>
          </a:prstGeom>
          <a:solidFill>
            <a:srgbClr val="7A0A00"/>
          </a:solidFill>
          <a:ln>
            <a:solidFill>
              <a:srgbClr val="7A0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452590"/>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 id="2147484171" r:id="rId14"/>
    <p:sldLayoutId id="2147484172" r:id="rId15"/>
    <p:sldLayoutId id="2147484173" r:id="rId16"/>
    <p:sldLayoutId id="2147484507" r:id="rId17"/>
  </p:sldLayoutIdLst>
  <p:txStyles>
    <p:titleStyle>
      <a:lvl1pPr algn="ctr" defTabSz="1097280" rtl="0" eaLnBrk="1" latinLnBrk="0" hangingPunct="1">
        <a:lnSpc>
          <a:spcPct val="90000"/>
        </a:lnSpc>
        <a:spcBef>
          <a:spcPct val="0"/>
        </a:spcBef>
        <a:buNone/>
        <a:defRPr sz="4320" b="1" kern="1200">
          <a:solidFill>
            <a:schemeClr val="tx1"/>
          </a:solidFill>
          <a:latin typeface="Arial" panose="020B0604020202020204" pitchFamily="34" charset="0"/>
          <a:ea typeface="+mj-ea"/>
          <a:cs typeface="Arial" panose="020B0604020202020204" pitchFamily="34" charset="0"/>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1000">
              <a:srgbClr val="F9F0D3"/>
            </a:gs>
            <a:gs pos="100000">
              <a:srgbClr val="FFC000">
                <a:alpha val="7000"/>
                <a:lumMod val="55000"/>
                <a:lumOff val="45000"/>
              </a:srgbClr>
            </a:gs>
          </a:gsLst>
          <a:lin ang="2700000" scaled="1"/>
          <a:tileRect/>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90145"/>
            <a:ext cx="14630400" cy="111191"/>
          </a:xfrm>
          <a:prstGeom prst="rect">
            <a:avLst/>
          </a:prstGeom>
          <a:solidFill>
            <a:srgbClr val="FFC000"/>
          </a:solidFill>
          <a:ln w="38100"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indent="0" algn="ctr" defTabSz="1097280" rtl="0" eaLnBrk="0" fontAlgn="base" latinLnBrk="0" hangingPunct="0">
              <a:lnSpc>
                <a:spcPct val="100000"/>
              </a:lnSpc>
              <a:spcBef>
                <a:spcPct val="0"/>
              </a:spcBef>
              <a:spcAft>
                <a:spcPct val="0"/>
              </a:spcAft>
              <a:buClrTx/>
              <a:buSzTx/>
              <a:buFontTx/>
              <a:buNone/>
              <a:tabLst/>
            </a:pPr>
            <a:endParaRPr kumimoji="0" lang="en-US" sz="2880" b="1" i="0" u="none" strike="noStrike" cap="none" normalizeH="0" baseline="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1005840" y="772562"/>
            <a:ext cx="12618720" cy="9029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1005840" y="2072640"/>
            <a:ext cx="12618720" cy="5339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3979996" y="7330739"/>
            <a:ext cx="560832"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22582E26-E46B-42CA-A819-3789090F731F}" type="slidenum">
              <a:rPr lang="en-US" smtClean="0"/>
              <a:t>‹#›</a:t>
            </a:fld>
            <a:endParaRPr lang="en-US"/>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p:blipFill>
        <p:spPr bwMode="auto">
          <a:xfrm>
            <a:off x="13428932" y="7768127"/>
            <a:ext cx="1111897" cy="39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174152F9-CB9C-BD42-BEB8-4DC0280D1D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960753" y="497204"/>
            <a:ext cx="1669648" cy="1669648"/>
          </a:xfrm>
          <a:prstGeom prst="rect">
            <a:avLst/>
          </a:prstGeom>
          <a:noFill/>
          <a:effectLst>
            <a:reflection blurRad="6350" stA="52000" endA="300" endPos="35000" dir="5400000" sy="-100000" algn="bl" rotWithShape="0"/>
          </a:effec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1"/>
            <a:ext cx="14630400" cy="438150"/>
          </a:xfrm>
          <a:prstGeom prst="rect">
            <a:avLst/>
          </a:prstGeom>
          <a:solidFill>
            <a:srgbClr val="7A0000"/>
          </a:solidFill>
          <a:ln w="38100"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indent="0" algn="ctr" defTabSz="1097280" rtl="0" eaLnBrk="0" fontAlgn="base" latinLnBrk="0" hangingPunct="0">
              <a:lnSpc>
                <a:spcPct val="100000"/>
              </a:lnSpc>
              <a:spcBef>
                <a:spcPct val="0"/>
              </a:spcBef>
              <a:spcAft>
                <a:spcPct val="0"/>
              </a:spcAft>
              <a:buClrTx/>
              <a:buSzTx/>
              <a:buFontTx/>
              <a:buNone/>
              <a:tabLst/>
            </a:pPr>
            <a:endParaRPr kumimoji="0" lang="en-US" sz="2880" b="1" i="0" u="none" strike="noStrike" cap="none" normalizeH="0" baseline="0">
              <a:ln>
                <a:noFill/>
              </a:ln>
              <a:solidFill>
                <a:srgbClr val="FFFFFF"/>
              </a:solidFill>
              <a:effectLst/>
              <a:latin typeface="Arial" charset="0"/>
            </a:endParaRPr>
          </a:p>
        </p:txBody>
      </p:sp>
      <p:sp>
        <p:nvSpPr>
          <p:cNvPr id="11" name="Rectangle 10">
            <a:extLst>
              <a:ext uri="{FF2B5EF4-FFF2-40B4-BE49-F238E27FC236}">
                <a16:creationId xmlns:a16="http://schemas.microsoft.com/office/drawing/2014/main" id="{440F29B0-074E-CD4C-8196-9672BA6AB4B8}"/>
              </a:ext>
            </a:extLst>
          </p:cNvPr>
          <p:cNvSpPr/>
          <p:nvPr/>
        </p:nvSpPr>
        <p:spPr>
          <a:xfrm>
            <a:off x="198120" y="7899571"/>
            <a:ext cx="11104756" cy="350865"/>
          </a:xfrm>
          <a:prstGeom prst="rect">
            <a:avLst/>
          </a:prstGeom>
        </p:spPr>
        <p:txBody>
          <a:bodyPr wrap="square">
            <a:spAutoFit/>
          </a:bodyPr>
          <a:lstStyle/>
          <a:p>
            <a:r>
              <a:rPr lang="en-US" sz="84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18"/>
          <a:stretch>
            <a:fillRect/>
          </a:stretch>
        </p:blipFill>
        <p:spPr>
          <a:xfrm>
            <a:off x="198120" y="35266"/>
            <a:ext cx="3226006" cy="369332"/>
          </a:xfrm>
          <a:prstGeom prst="rect">
            <a:avLst/>
          </a:prstGeom>
        </p:spPr>
      </p:pic>
      <p:sp>
        <p:nvSpPr>
          <p:cNvPr id="10" name="Rectangle 9">
            <a:extLst>
              <a:ext uri="{FF2B5EF4-FFF2-40B4-BE49-F238E27FC236}">
                <a16:creationId xmlns:a16="http://schemas.microsoft.com/office/drawing/2014/main" id="{09C0E58B-59C2-4882-F8DF-9BE8EEA18EB0}"/>
              </a:ext>
            </a:extLst>
          </p:cNvPr>
          <p:cNvSpPr/>
          <p:nvPr userDrawn="1"/>
        </p:nvSpPr>
        <p:spPr>
          <a:xfrm>
            <a:off x="2042160" y="126819"/>
            <a:ext cx="1381966" cy="311331"/>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480404"/>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1" r:id="rId12"/>
    <p:sldLayoutId id="2147484212" r:id="rId13"/>
    <p:sldLayoutId id="2147484213" r:id="rId14"/>
  </p:sldLayoutIdLst>
  <p:txStyles>
    <p:titleStyle>
      <a:lvl1pPr algn="ctr" defTabSz="1097280" rtl="0" eaLnBrk="1" latinLnBrk="0" hangingPunct="1">
        <a:lnSpc>
          <a:spcPct val="90000"/>
        </a:lnSpc>
        <a:spcBef>
          <a:spcPct val="0"/>
        </a:spcBef>
        <a:buNone/>
        <a:defRPr sz="4320" b="1" kern="1200">
          <a:solidFill>
            <a:schemeClr val="tx1"/>
          </a:solidFill>
          <a:latin typeface="Arial" panose="020B0604020202020204" pitchFamily="34" charset="0"/>
          <a:ea typeface="+mj-ea"/>
          <a:cs typeface="Arial" panose="020B0604020202020204" pitchFamily="34" charset="0"/>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731711" y="285750"/>
            <a:ext cx="13046933" cy="132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720277" y="1821180"/>
            <a:ext cx="13058366" cy="558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2"/>
            <a:ext cx="14630400" cy="173356"/>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640"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2"/>
            <a:ext cx="14630400" cy="173356"/>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640"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8094346"/>
            <a:ext cx="146304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586710"/>
      </p:ext>
    </p:extLst>
  </p:cSld>
  <p:clrMap bg1="dk2" tx1="lt1" bg2="dk1" tx2="lt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 id="2147484249" r:id="rId13"/>
    <p:sldLayoutId id="2147484250" r:id="rId14"/>
    <p:sldLayoutId id="2147484251" r:id="rId15"/>
    <p:sldLayoutId id="2147484252" r:id="rId16"/>
    <p:sldLayoutId id="2147484253" r:id="rId17"/>
    <p:sldLayoutId id="2147484254" r:id="rId18"/>
    <p:sldLayoutId id="2147484255" r:id="rId19"/>
    <p:sldLayoutId id="2147484256" r:id="rId20"/>
    <p:sldLayoutId id="2147484257" r:id="rId21"/>
  </p:sldLayoutIdLst>
  <p:txStyles>
    <p:titleStyle>
      <a:lvl1pPr algn="l" rtl="0" eaLnBrk="1" fontAlgn="base" hangingPunct="1">
        <a:spcBef>
          <a:spcPct val="0"/>
        </a:spcBef>
        <a:spcAft>
          <a:spcPct val="0"/>
        </a:spcAft>
        <a:defRPr sz="432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4320" b="1">
          <a:solidFill>
            <a:schemeClr val="tx2"/>
          </a:solidFill>
          <a:latin typeface="Arial" charset="0"/>
        </a:defRPr>
      </a:lvl2pPr>
      <a:lvl3pPr algn="l" rtl="0" eaLnBrk="1" fontAlgn="base" hangingPunct="1">
        <a:spcBef>
          <a:spcPct val="0"/>
        </a:spcBef>
        <a:spcAft>
          <a:spcPct val="0"/>
        </a:spcAft>
        <a:defRPr sz="4320" b="1">
          <a:solidFill>
            <a:schemeClr val="tx2"/>
          </a:solidFill>
          <a:latin typeface="Arial" charset="0"/>
        </a:defRPr>
      </a:lvl3pPr>
      <a:lvl4pPr algn="l" rtl="0" eaLnBrk="1" fontAlgn="base" hangingPunct="1">
        <a:spcBef>
          <a:spcPct val="0"/>
        </a:spcBef>
        <a:spcAft>
          <a:spcPct val="0"/>
        </a:spcAft>
        <a:defRPr sz="4320" b="1">
          <a:solidFill>
            <a:schemeClr val="tx2"/>
          </a:solidFill>
          <a:latin typeface="Arial" charset="0"/>
        </a:defRPr>
      </a:lvl4pPr>
      <a:lvl5pPr algn="l" rtl="0" eaLnBrk="1" fontAlgn="base" hangingPunct="1">
        <a:spcBef>
          <a:spcPct val="0"/>
        </a:spcBef>
        <a:spcAft>
          <a:spcPct val="0"/>
        </a:spcAft>
        <a:defRPr sz="4320" b="1">
          <a:solidFill>
            <a:schemeClr val="tx2"/>
          </a:solidFill>
          <a:latin typeface="Arial" charset="0"/>
        </a:defRPr>
      </a:lvl5pPr>
      <a:lvl6pPr marL="548640" algn="l" rtl="0" eaLnBrk="1" fontAlgn="base" hangingPunct="1">
        <a:spcBef>
          <a:spcPct val="0"/>
        </a:spcBef>
        <a:spcAft>
          <a:spcPct val="0"/>
        </a:spcAft>
        <a:defRPr sz="4200" b="1">
          <a:solidFill>
            <a:schemeClr val="tx2"/>
          </a:solidFill>
          <a:latin typeface="Arial" charset="0"/>
        </a:defRPr>
      </a:lvl6pPr>
      <a:lvl7pPr marL="1097280" algn="l" rtl="0" eaLnBrk="1" fontAlgn="base" hangingPunct="1">
        <a:spcBef>
          <a:spcPct val="0"/>
        </a:spcBef>
        <a:spcAft>
          <a:spcPct val="0"/>
        </a:spcAft>
        <a:defRPr sz="4200" b="1">
          <a:solidFill>
            <a:schemeClr val="tx2"/>
          </a:solidFill>
          <a:latin typeface="Arial" charset="0"/>
        </a:defRPr>
      </a:lvl7pPr>
      <a:lvl8pPr marL="1645920" algn="l" rtl="0" eaLnBrk="1" fontAlgn="base" hangingPunct="1">
        <a:spcBef>
          <a:spcPct val="0"/>
        </a:spcBef>
        <a:spcAft>
          <a:spcPct val="0"/>
        </a:spcAft>
        <a:defRPr sz="4200" b="1">
          <a:solidFill>
            <a:schemeClr val="tx2"/>
          </a:solidFill>
          <a:latin typeface="Arial" charset="0"/>
        </a:defRPr>
      </a:lvl8pPr>
      <a:lvl9pPr marL="2194560" algn="l" rtl="0" eaLnBrk="1" fontAlgn="base" hangingPunct="1">
        <a:spcBef>
          <a:spcPct val="0"/>
        </a:spcBef>
        <a:spcAft>
          <a:spcPct val="0"/>
        </a:spcAft>
        <a:defRPr sz="4200" b="1">
          <a:solidFill>
            <a:schemeClr val="tx2"/>
          </a:solidFill>
          <a:latin typeface="Arial" charset="0"/>
        </a:defRPr>
      </a:lvl9pPr>
    </p:titleStyle>
    <p:bodyStyle>
      <a:lvl1pPr marL="411480" indent="-411480" algn="l" rtl="0" eaLnBrk="1" fontAlgn="base" hangingPunct="1">
        <a:lnSpc>
          <a:spcPct val="90000"/>
        </a:lnSpc>
        <a:spcBef>
          <a:spcPts val="1200"/>
        </a:spcBef>
        <a:spcAft>
          <a:spcPts val="840"/>
        </a:spcAft>
        <a:buClr>
          <a:schemeClr val="bg1"/>
        </a:buClr>
        <a:buFont typeface="Wingdings" panose="05000000000000000000" pitchFamily="2" charset="2"/>
        <a:buChar char="§"/>
        <a:defRPr sz="3360">
          <a:solidFill>
            <a:schemeClr val="bg1"/>
          </a:solidFill>
          <a:latin typeface="Calibri" panose="020F0502020204030204" pitchFamily="34" charset="0"/>
          <a:ea typeface="+mn-ea"/>
          <a:cs typeface="+mn-cs"/>
        </a:defRPr>
      </a:lvl1pPr>
      <a:lvl2pPr marL="891540" indent="-342900" algn="l" rtl="0" eaLnBrk="1" fontAlgn="base" hangingPunct="1">
        <a:lnSpc>
          <a:spcPct val="90000"/>
        </a:lnSpc>
        <a:spcBef>
          <a:spcPts val="1200"/>
        </a:spcBef>
        <a:spcAft>
          <a:spcPts val="840"/>
        </a:spcAft>
        <a:buClr>
          <a:schemeClr val="bg1"/>
        </a:buClr>
        <a:buFont typeface="Arial" panose="020B0604020202020204" pitchFamily="34" charset="0"/>
        <a:buChar char="‒"/>
        <a:defRPr sz="3120">
          <a:solidFill>
            <a:schemeClr val="bg1"/>
          </a:solidFill>
          <a:latin typeface="Calibri" panose="020F0502020204030204" pitchFamily="34" charset="0"/>
        </a:defRPr>
      </a:lvl2pPr>
      <a:lvl3pPr marL="1371600" indent="-274320" algn="l" rtl="0" eaLnBrk="1" fontAlgn="base" hangingPunct="1">
        <a:lnSpc>
          <a:spcPct val="90000"/>
        </a:lnSpc>
        <a:spcBef>
          <a:spcPts val="1200"/>
        </a:spcBef>
        <a:spcAft>
          <a:spcPts val="840"/>
        </a:spcAft>
        <a:buClr>
          <a:schemeClr val="bg1"/>
        </a:buClr>
        <a:buFont typeface="Arial" panose="020B0604020202020204" pitchFamily="34" charset="0"/>
        <a:buChar char="‒"/>
        <a:defRPr sz="2880">
          <a:solidFill>
            <a:schemeClr val="bg1"/>
          </a:solidFill>
          <a:latin typeface="Calibri" panose="020F0502020204030204" pitchFamily="34" charset="0"/>
        </a:defRPr>
      </a:lvl3pPr>
      <a:lvl4pPr marL="1920240" indent="-274320" algn="l" rtl="0" eaLnBrk="1" fontAlgn="base" hangingPunct="1">
        <a:lnSpc>
          <a:spcPct val="90000"/>
        </a:lnSpc>
        <a:spcBef>
          <a:spcPts val="1200"/>
        </a:spcBef>
        <a:spcAft>
          <a:spcPts val="840"/>
        </a:spcAft>
        <a:buClr>
          <a:schemeClr val="bg1"/>
        </a:buClr>
        <a:buFont typeface="Arial" panose="020B0604020202020204" pitchFamily="34" charset="0"/>
        <a:buChar char="‒"/>
        <a:defRPr sz="2640">
          <a:solidFill>
            <a:schemeClr val="bg1"/>
          </a:solidFill>
          <a:latin typeface="Calibri" panose="020F0502020204030204" pitchFamily="34" charset="0"/>
        </a:defRPr>
      </a:lvl4pPr>
      <a:lvl5pPr marL="2468880" indent="-274320" algn="l" rtl="0" eaLnBrk="1" fontAlgn="base" hangingPunct="1">
        <a:lnSpc>
          <a:spcPct val="90000"/>
        </a:lnSpc>
        <a:spcBef>
          <a:spcPts val="1200"/>
        </a:spcBef>
        <a:spcAft>
          <a:spcPts val="840"/>
        </a:spcAft>
        <a:buClr>
          <a:schemeClr val="bg1"/>
        </a:buClr>
        <a:buFont typeface="Arial" panose="020B0604020202020204" pitchFamily="34" charset="0"/>
        <a:buChar char="‒"/>
        <a:defRPr sz="2400">
          <a:solidFill>
            <a:schemeClr val="bg1"/>
          </a:solidFill>
          <a:latin typeface="Calibri" panose="020F0502020204030204" pitchFamily="34" charset="0"/>
        </a:defRPr>
      </a:lvl5pPr>
      <a:lvl6pPr marL="3017520" indent="-274320" algn="l" rtl="0" eaLnBrk="1" fontAlgn="base" hangingPunct="1">
        <a:lnSpc>
          <a:spcPct val="90000"/>
        </a:lnSpc>
        <a:spcBef>
          <a:spcPct val="35000"/>
        </a:spcBef>
        <a:spcAft>
          <a:spcPct val="25000"/>
        </a:spcAft>
        <a:buClr>
          <a:schemeClr val="accent2"/>
        </a:buClr>
        <a:buFont typeface="Arial" charset="0"/>
        <a:buChar char="–"/>
        <a:defRPr sz="1680">
          <a:solidFill>
            <a:schemeClr val="tx1"/>
          </a:solidFill>
          <a:latin typeface="+mn-lt"/>
        </a:defRPr>
      </a:lvl6pPr>
      <a:lvl7pPr marL="3566160" indent="-274320" algn="l" rtl="0" eaLnBrk="1" fontAlgn="base" hangingPunct="1">
        <a:lnSpc>
          <a:spcPct val="90000"/>
        </a:lnSpc>
        <a:spcBef>
          <a:spcPct val="35000"/>
        </a:spcBef>
        <a:spcAft>
          <a:spcPct val="25000"/>
        </a:spcAft>
        <a:buClr>
          <a:schemeClr val="accent2"/>
        </a:buClr>
        <a:buFont typeface="Arial" charset="0"/>
        <a:buChar char="–"/>
        <a:defRPr sz="1680">
          <a:solidFill>
            <a:schemeClr val="tx1"/>
          </a:solidFill>
          <a:latin typeface="+mn-lt"/>
        </a:defRPr>
      </a:lvl7pPr>
      <a:lvl8pPr marL="4114800" indent="-274320" algn="l" rtl="0" eaLnBrk="1" fontAlgn="base" hangingPunct="1">
        <a:lnSpc>
          <a:spcPct val="90000"/>
        </a:lnSpc>
        <a:spcBef>
          <a:spcPct val="35000"/>
        </a:spcBef>
        <a:spcAft>
          <a:spcPct val="25000"/>
        </a:spcAft>
        <a:buClr>
          <a:schemeClr val="accent2"/>
        </a:buClr>
        <a:buFont typeface="Arial" charset="0"/>
        <a:buChar char="–"/>
        <a:defRPr sz="1680">
          <a:solidFill>
            <a:schemeClr val="tx1"/>
          </a:solidFill>
          <a:latin typeface="+mn-lt"/>
        </a:defRPr>
      </a:lvl8pPr>
      <a:lvl9pPr marL="4663440" indent="-274320" algn="l" rtl="0" eaLnBrk="1" fontAlgn="base" hangingPunct="1">
        <a:lnSpc>
          <a:spcPct val="90000"/>
        </a:lnSpc>
        <a:spcBef>
          <a:spcPct val="35000"/>
        </a:spcBef>
        <a:spcAft>
          <a:spcPct val="25000"/>
        </a:spcAft>
        <a:buClr>
          <a:schemeClr val="accent2"/>
        </a:buClr>
        <a:buFont typeface="Arial" charset="0"/>
        <a:buChar char="–"/>
        <a:defRPr sz="1680">
          <a:solidFill>
            <a:schemeClr val="tx1"/>
          </a:solidFill>
          <a:latin typeface="+mn-lt"/>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778EA8-7215-914E-C7CE-B17558BC217A}"/>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9996D9-2E64-E1BD-BA29-2C8DBF634E00}"/>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00B59-AA5F-7694-83C3-918D726D6408}"/>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8083FAC0-AF72-224F-8FD1-68999169D545}" type="datetimeFigureOut">
              <a:rPr lang="en-US" smtClean="0"/>
              <a:t>11/7/2025</a:t>
            </a:fld>
            <a:endParaRPr lang="en-US"/>
          </a:p>
        </p:txBody>
      </p:sp>
      <p:sp>
        <p:nvSpPr>
          <p:cNvPr id="5" name="Footer Placeholder 4">
            <a:extLst>
              <a:ext uri="{FF2B5EF4-FFF2-40B4-BE49-F238E27FC236}">
                <a16:creationId xmlns:a16="http://schemas.microsoft.com/office/drawing/2014/main" id="{98BB1F58-48CC-8A4B-F36E-D953A7472703}"/>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367642-31BA-C639-8C25-4F3A0A0ADA20}"/>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8A24599-43B9-6040-A0FE-7C46A60A0A75}" type="slidenum">
              <a:rPr lang="en-US" smtClean="0"/>
              <a:t>‹#›</a:t>
            </a:fld>
            <a:endParaRPr lang="en-US"/>
          </a:p>
        </p:txBody>
      </p:sp>
    </p:spTree>
    <p:extLst>
      <p:ext uri="{BB962C8B-B14F-4D97-AF65-F5344CB8AC3E}">
        <p14:creationId xmlns:p14="http://schemas.microsoft.com/office/powerpoint/2010/main" val="238373268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 id="2147484350" r:id="rId14"/>
    <p:sldLayoutId id="2147484351" r:id="rId15"/>
    <p:sldLayoutId id="2147484352" r:id="rId16"/>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4630400" cy="8229600"/>
          </a:xfrm>
          <a:prstGeom prst="rect">
            <a:avLst/>
          </a:prstGeom>
        </p:spPr>
      </p:pic>
      <p:sp>
        <p:nvSpPr>
          <p:cNvPr id="1026" name="Rectangle 2"/>
          <p:cNvSpPr>
            <a:spLocks noGrp="1" noChangeArrowheads="1"/>
          </p:cNvSpPr>
          <p:nvPr>
            <p:ph type="title"/>
          </p:nvPr>
        </p:nvSpPr>
        <p:spPr bwMode="auto">
          <a:xfrm>
            <a:off x="734400" y="203991"/>
            <a:ext cx="10912414" cy="999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54380" y="1792605"/>
            <a:ext cx="12934949" cy="5545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47580915"/>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Lst>
  <p:hf hdr="0" ftr="0" dt="0"/>
  <p:txStyles>
    <p:titleStyle>
      <a:lvl1pPr algn="l" rtl="0" eaLnBrk="0" fontAlgn="base" hangingPunct="0">
        <a:lnSpc>
          <a:spcPct val="99000"/>
        </a:lnSpc>
        <a:spcBef>
          <a:spcPct val="0"/>
        </a:spcBef>
        <a:spcAft>
          <a:spcPct val="0"/>
        </a:spcAft>
        <a:defRPr sz="3840" b="1">
          <a:solidFill>
            <a:schemeClr val="accent3"/>
          </a:solidFill>
          <a:latin typeface="+mj-lt"/>
          <a:ea typeface="+mj-ea"/>
          <a:cs typeface="+mj-cs"/>
        </a:defRPr>
      </a:lvl1pPr>
      <a:lvl2pPr algn="l" rtl="0" eaLnBrk="0" fontAlgn="base" hangingPunct="0">
        <a:lnSpc>
          <a:spcPct val="90000"/>
        </a:lnSpc>
        <a:spcBef>
          <a:spcPct val="0"/>
        </a:spcBef>
        <a:spcAft>
          <a:spcPct val="0"/>
        </a:spcAft>
        <a:defRPr sz="336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336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336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3360">
          <a:solidFill>
            <a:srgbClr val="005AB4"/>
          </a:solidFill>
          <a:latin typeface="Arial" pitchFamily="34" charset="0"/>
          <a:cs typeface="Arial" pitchFamily="34" charset="0"/>
        </a:defRPr>
      </a:lvl5pPr>
      <a:lvl6pPr marL="548640" algn="l" rtl="0" fontAlgn="base">
        <a:lnSpc>
          <a:spcPct val="90000"/>
        </a:lnSpc>
        <a:spcBef>
          <a:spcPct val="0"/>
        </a:spcBef>
        <a:spcAft>
          <a:spcPct val="0"/>
        </a:spcAft>
        <a:defRPr sz="3360">
          <a:solidFill>
            <a:srgbClr val="005AB4"/>
          </a:solidFill>
          <a:latin typeface="Arial" pitchFamily="34" charset="0"/>
          <a:cs typeface="Arial" pitchFamily="34" charset="0"/>
        </a:defRPr>
      </a:lvl6pPr>
      <a:lvl7pPr marL="1097280" algn="l" rtl="0" fontAlgn="base">
        <a:lnSpc>
          <a:spcPct val="90000"/>
        </a:lnSpc>
        <a:spcBef>
          <a:spcPct val="0"/>
        </a:spcBef>
        <a:spcAft>
          <a:spcPct val="0"/>
        </a:spcAft>
        <a:defRPr sz="3360">
          <a:solidFill>
            <a:srgbClr val="005AB4"/>
          </a:solidFill>
          <a:latin typeface="Arial" pitchFamily="34" charset="0"/>
          <a:cs typeface="Arial" pitchFamily="34" charset="0"/>
        </a:defRPr>
      </a:lvl7pPr>
      <a:lvl8pPr marL="1645920" algn="l" rtl="0" fontAlgn="base">
        <a:lnSpc>
          <a:spcPct val="90000"/>
        </a:lnSpc>
        <a:spcBef>
          <a:spcPct val="0"/>
        </a:spcBef>
        <a:spcAft>
          <a:spcPct val="0"/>
        </a:spcAft>
        <a:defRPr sz="3360">
          <a:solidFill>
            <a:srgbClr val="005AB4"/>
          </a:solidFill>
          <a:latin typeface="Arial" pitchFamily="34" charset="0"/>
          <a:cs typeface="Arial" pitchFamily="34" charset="0"/>
        </a:defRPr>
      </a:lvl8pPr>
      <a:lvl9pPr marL="2194560" algn="l" rtl="0" fontAlgn="base">
        <a:lnSpc>
          <a:spcPct val="90000"/>
        </a:lnSpc>
        <a:spcBef>
          <a:spcPct val="0"/>
        </a:spcBef>
        <a:spcAft>
          <a:spcPct val="0"/>
        </a:spcAft>
        <a:defRPr sz="3360">
          <a:solidFill>
            <a:srgbClr val="005AB4"/>
          </a:solidFill>
          <a:latin typeface="Arial" pitchFamily="34" charset="0"/>
          <a:cs typeface="Arial" pitchFamily="34" charset="0"/>
        </a:defRPr>
      </a:lvl9pPr>
    </p:titleStyle>
    <p:bodyStyle>
      <a:lvl1pPr marL="318136" indent="-318136" algn="l" rtl="0" eaLnBrk="0" fontAlgn="base" hangingPunct="0">
        <a:lnSpc>
          <a:spcPct val="100000"/>
        </a:lnSpc>
        <a:spcBef>
          <a:spcPts val="1440"/>
        </a:spcBef>
        <a:spcAft>
          <a:spcPts val="0"/>
        </a:spcAft>
        <a:buClr>
          <a:schemeClr val="accent3"/>
        </a:buClr>
        <a:buChar char="•"/>
        <a:defRPr sz="2880">
          <a:solidFill>
            <a:srgbClr val="223341"/>
          </a:solidFill>
          <a:latin typeface="+mn-lt"/>
          <a:ea typeface="+mn-ea"/>
          <a:cs typeface="+mn-cs"/>
        </a:defRPr>
      </a:lvl1pPr>
      <a:lvl2pPr marL="750570" indent="-318136" algn="l" rtl="0" eaLnBrk="0" fontAlgn="base" hangingPunct="0">
        <a:lnSpc>
          <a:spcPct val="100000"/>
        </a:lnSpc>
        <a:spcBef>
          <a:spcPts val="720"/>
        </a:spcBef>
        <a:spcAft>
          <a:spcPts val="0"/>
        </a:spcAft>
        <a:buClr>
          <a:schemeClr val="accent3"/>
        </a:buClr>
        <a:buFont typeface="Arial" pitchFamily="34" charset="0"/>
        <a:buChar char="–"/>
        <a:defRPr sz="2400">
          <a:solidFill>
            <a:schemeClr val="tx1"/>
          </a:solidFill>
          <a:latin typeface="+mn-lt"/>
          <a:cs typeface="+mn-cs"/>
        </a:defRPr>
      </a:lvl2pPr>
      <a:lvl3pPr marL="1078230" indent="-220980" algn="l" rtl="0" eaLnBrk="0" fontAlgn="base" hangingPunct="0">
        <a:lnSpc>
          <a:spcPct val="100000"/>
        </a:lnSpc>
        <a:spcBef>
          <a:spcPts val="360"/>
        </a:spcBef>
        <a:spcAft>
          <a:spcPts val="0"/>
        </a:spcAft>
        <a:buClr>
          <a:schemeClr val="accent3"/>
        </a:buClr>
        <a:buFont typeface="Arial" pitchFamily="34" charset="0"/>
        <a:buChar char="•"/>
        <a:tabLst>
          <a:tab pos="3446146" algn="l"/>
        </a:tabLst>
        <a:defRPr sz="2160">
          <a:solidFill>
            <a:schemeClr val="tx1"/>
          </a:solidFill>
          <a:latin typeface="+mn-lt"/>
          <a:cs typeface="+mn-cs"/>
        </a:defRPr>
      </a:lvl3pPr>
      <a:lvl4pPr marL="1396366" indent="-213360" algn="l" rtl="0" eaLnBrk="0" fontAlgn="base" hangingPunct="0">
        <a:lnSpc>
          <a:spcPct val="100000"/>
        </a:lnSpc>
        <a:spcBef>
          <a:spcPts val="0"/>
        </a:spcBef>
        <a:spcAft>
          <a:spcPts val="0"/>
        </a:spcAft>
        <a:buClr>
          <a:schemeClr val="accent3"/>
        </a:buClr>
        <a:buFont typeface="Arial" charset="0"/>
        <a:buChar char="−"/>
        <a:tabLst>
          <a:tab pos="3446146" algn="l"/>
        </a:tabLst>
        <a:defRPr sz="1920">
          <a:solidFill>
            <a:schemeClr val="tx1"/>
          </a:solidFill>
          <a:latin typeface="+mn-lt"/>
          <a:cs typeface="+mn-cs"/>
        </a:defRPr>
      </a:lvl4pPr>
      <a:lvl5pPr marL="855346" indent="1339216"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3499486" indent="-27432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4048126" indent="-27432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4596766" indent="-27432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5145406" indent="-27432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1000">
              <a:srgbClr val="F9F0D3"/>
            </a:gs>
            <a:gs pos="100000">
              <a:srgbClr val="FFC000">
                <a:alpha val="7000"/>
                <a:lumMod val="55000"/>
                <a:lumOff val="45000"/>
              </a:srgbClr>
            </a:gs>
          </a:gsLst>
          <a:lin ang="2700000" scaled="1"/>
          <a:tileRect/>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7C1455-0D0D-CA4D-A6CC-374C65A16DA2}"/>
              </a:ext>
            </a:extLst>
          </p:cNvPr>
          <p:cNvSpPr/>
          <p:nvPr/>
        </p:nvSpPr>
        <p:spPr bwMode="auto">
          <a:xfrm>
            <a:off x="0" y="390145"/>
            <a:ext cx="14630400" cy="111191"/>
          </a:xfrm>
          <a:prstGeom prst="rect">
            <a:avLst/>
          </a:prstGeom>
          <a:solidFill>
            <a:srgbClr val="FFC000"/>
          </a:solidFill>
          <a:ln w="38100"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indent="0" algn="ctr" defTabSz="1097280" rtl="0" eaLnBrk="0" fontAlgn="base" latinLnBrk="0" hangingPunct="0">
              <a:lnSpc>
                <a:spcPct val="100000"/>
              </a:lnSpc>
              <a:spcBef>
                <a:spcPct val="0"/>
              </a:spcBef>
              <a:spcAft>
                <a:spcPct val="0"/>
              </a:spcAft>
              <a:buClrTx/>
              <a:buSzTx/>
              <a:buFontTx/>
              <a:buNone/>
              <a:tabLst/>
            </a:pPr>
            <a:endParaRPr kumimoji="0" lang="en-US" sz="2880" b="1" i="0" u="none" strike="noStrike" cap="none" normalizeH="0" baseline="0">
              <a:ln>
                <a:noFill/>
              </a:ln>
              <a:solidFill>
                <a:srgbClr val="FFFFFF"/>
              </a:solidFill>
              <a:effectLst/>
              <a:latin typeface="Arial" charset="0"/>
            </a:endParaRPr>
          </a:p>
        </p:txBody>
      </p:sp>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1005840" y="772562"/>
            <a:ext cx="12618720" cy="9029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1005840" y="2072640"/>
            <a:ext cx="12618720" cy="5339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B70869A9-BF82-43E7-8B32-FECCEA7D7729}" type="datetimeFigureOut">
              <a:rPr lang="en-US" smtClean="0"/>
              <a:t>11/7/2025</a:t>
            </a:fld>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3979996" y="7330739"/>
            <a:ext cx="560832"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22582E26-E46B-42CA-A819-3789090F731F}" type="slidenum">
              <a:rPr lang="en-US" smtClean="0"/>
              <a:t>‹#›</a:t>
            </a:fld>
            <a:endParaRPr lang="en-US"/>
          </a:p>
        </p:txBody>
      </p:sp>
      <p:pic>
        <p:nvPicPr>
          <p:cNvPr id="7" name="Picture 2">
            <a:extLst>
              <a:ext uri="{FF2B5EF4-FFF2-40B4-BE49-F238E27FC236}">
                <a16:creationId xmlns:a16="http://schemas.microsoft.com/office/drawing/2014/main" id="{BA0D52E2-3FEA-D143-B65A-4AA7273DE8C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p:blipFill>
        <p:spPr bwMode="auto">
          <a:xfrm>
            <a:off x="13428932" y="7768127"/>
            <a:ext cx="1111897" cy="39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automatically generated">
            <a:extLst>
              <a:ext uri="{FF2B5EF4-FFF2-40B4-BE49-F238E27FC236}">
                <a16:creationId xmlns:a16="http://schemas.microsoft.com/office/drawing/2014/main" id="{174152F9-CB9C-BD42-BEB8-4DC0280D1DD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960753" y="497204"/>
            <a:ext cx="1669648" cy="1669648"/>
          </a:xfrm>
          <a:prstGeom prst="rect">
            <a:avLst/>
          </a:prstGeom>
          <a:noFill/>
          <a:effectLst>
            <a:reflection blurRad="6350" stA="52000" endA="300" endPos="35000" dir="5400000" sy="-100000" algn="bl" rotWithShape="0"/>
          </a:effectLst>
        </p:spPr>
      </p:pic>
      <p:sp>
        <p:nvSpPr>
          <p:cNvPr id="9" name="Rectangle 8">
            <a:extLst>
              <a:ext uri="{FF2B5EF4-FFF2-40B4-BE49-F238E27FC236}">
                <a16:creationId xmlns:a16="http://schemas.microsoft.com/office/drawing/2014/main" id="{AEF1A376-408C-E243-8B85-12EF75E44B3B}"/>
              </a:ext>
            </a:extLst>
          </p:cNvPr>
          <p:cNvSpPr/>
          <p:nvPr/>
        </p:nvSpPr>
        <p:spPr bwMode="auto">
          <a:xfrm>
            <a:off x="0" y="1"/>
            <a:ext cx="14630400" cy="438150"/>
          </a:xfrm>
          <a:prstGeom prst="rect">
            <a:avLst/>
          </a:prstGeom>
          <a:solidFill>
            <a:srgbClr val="7A0000"/>
          </a:solidFill>
          <a:ln w="38100" cap="flat" cmpd="sng" algn="ctr">
            <a:noFill/>
            <a:prstDash val="solid"/>
            <a:round/>
            <a:headEnd type="none" w="med" len="med"/>
            <a:tailEnd type="none" w="med" len="med"/>
          </a:ln>
          <a:effectLst/>
        </p:spPr>
        <p:txBody>
          <a:bodyPr vert="horz" wrap="none" lIns="109728" tIns="54864" rIns="109728" bIns="54864" numCol="1" rtlCol="0" anchor="ctr" anchorCtr="0" compatLnSpc="1">
            <a:prstTxWarp prst="textNoShape">
              <a:avLst/>
            </a:prstTxWarp>
          </a:bodyPr>
          <a:lstStyle/>
          <a:p>
            <a:pPr marL="0" marR="0" indent="0" algn="ctr" defTabSz="1097280" rtl="0" eaLnBrk="0" fontAlgn="base" latinLnBrk="0" hangingPunct="0">
              <a:lnSpc>
                <a:spcPct val="100000"/>
              </a:lnSpc>
              <a:spcBef>
                <a:spcPct val="0"/>
              </a:spcBef>
              <a:spcAft>
                <a:spcPct val="0"/>
              </a:spcAft>
              <a:buClrTx/>
              <a:buSzTx/>
              <a:buFontTx/>
              <a:buNone/>
              <a:tabLst/>
            </a:pPr>
            <a:endParaRPr kumimoji="0" lang="en-US" sz="2880" b="1" i="0" u="none" strike="noStrike" cap="none" normalizeH="0" baseline="0">
              <a:ln>
                <a:noFill/>
              </a:ln>
              <a:solidFill>
                <a:srgbClr val="FFFFFF"/>
              </a:solidFill>
              <a:effectLst/>
              <a:latin typeface="Arial" charset="0"/>
            </a:endParaRPr>
          </a:p>
        </p:txBody>
      </p:sp>
      <p:sp>
        <p:nvSpPr>
          <p:cNvPr id="11" name="Rectangle 10">
            <a:extLst>
              <a:ext uri="{FF2B5EF4-FFF2-40B4-BE49-F238E27FC236}">
                <a16:creationId xmlns:a16="http://schemas.microsoft.com/office/drawing/2014/main" id="{440F29B0-074E-CD4C-8196-9672BA6AB4B8}"/>
              </a:ext>
            </a:extLst>
          </p:cNvPr>
          <p:cNvSpPr/>
          <p:nvPr/>
        </p:nvSpPr>
        <p:spPr>
          <a:xfrm>
            <a:off x="198120" y="7899571"/>
            <a:ext cx="11104756" cy="350865"/>
          </a:xfrm>
          <a:prstGeom prst="rect">
            <a:avLst/>
          </a:prstGeom>
        </p:spPr>
        <p:txBody>
          <a:bodyPr wrap="square">
            <a:spAutoFit/>
          </a:bodyPr>
          <a:lstStyle/>
          <a:p>
            <a:r>
              <a:rPr lang="en-US" sz="840" kern="1200" dirty="0">
                <a:solidFill>
                  <a:schemeClr val="tx1"/>
                </a:solidFill>
                <a:effectLst/>
                <a:latin typeface="+mn-lt"/>
                <a:ea typeface="+mn-ea"/>
                <a:cs typeface="+mn-cs"/>
              </a:rPr>
              <a:t>Disclaimer: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13" name="Picture 12">
            <a:extLst>
              <a:ext uri="{FF2B5EF4-FFF2-40B4-BE49-F238E27FC236}">
                <a16:creationId xmlns:a16="http://schemas.microsoft.com/office/drawing/2014/main" id="{DC8A0CCD-3149-884F-8601-6742DE9F0B3F}"/>
              </a:ext>
            </a:extLst>
          </p:cNvPr>
          <p:cNvPicPr>
            <a:picLocks noChangeAspect="1"/>
          </p:cNvPicPr>
          <p:nvPr/>
        </p:nvPicPr>
        <p:blipFill>
          <a:blip r:embed="rId19"/>
          <a:stretch>
            <a:fillRect/>
          </a:stretch>
        </p:blipFill>
        <p:spPr>
          <a:xfrm>
            <a:off x="198120" y="35266"/>
            <a:ext cx="3226006" cy="369332"/>
          </a:xfrm>
          <a:prstGeom prst="rect">
            <a:avLst/>
          </a:prstGeom>
        </p:spPr>
      </p:pic>
      <p:sp>
        <p:nvSpPr>
          <p:cNvPr id="10" name="Rectangle 9">
            <a:extLst>
              <a:ext uri="{FF2B5EF4-FFF2-40B4-BE49-F238E27FC236}">
                <a16:creationId xmlns:a16="http://schemas.microsoft.com/office/drawing/2014/main" id="{0F82AACA-D2A2-01C0-E252-B9C5D7EB96FF}"/>
              </a:ext>
            </a:extLst>
          </p:cNvPr>
          <p:cNvSpPr/>
          <p:nvPr userDrawn="1"/>
        </p:nvSpPr>
        <p:spPr>
          <a:xfrm>
            <a:off x="2065468" y="102198"/>
            <a:ext cx="1414631" cy="314593"/>
          </a:xfrm>
          <a:prstGeom prst="rect">
            <a:avLst/>
          </a:prstGeom>
          <a:solidFill>
            <a:srgbClr val="7A0A00"/>
          </a:solidFill>
          <a:ln>
            <a:solidFill>
              <a:srgbClr val="7A0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197534"/>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 id="2147484393" r:id="rId13"/>
    <p:sldLayoutId id="2147484394" r:id="rId14"/>
    <p:sldLayoutId id="2147484395" r:id="rId15"/>
  </p:sldLayoutIdLst>
  <p:txStyles>
    <p:titleStyle>
      <a:lvl1pPr algn="ctr" defTabSz="1097280" rtl="0" eaLnBrk="1" latinLnBrk="0" hangingPunct="1">
        <a:lnSpc>
          <a:spcPct val="90000"/>
        </a:lnSpc>
        <a:spcBef>
          <a:spcPct val="0"/>
        </a:spcBef>
        <a:buNone/>
        <a:defRPr sz="4320" b="1" kern="1200">
          <a:solidFill>
            <a:schemeClr val="tx1"/>
          </a:solidFill>
          <a:latin typeface="Arial" panose="020B0604020202020204" pitchFamily="34" charset="0"/>
          <a:ea typeface="+mj-ea"/>
          <a:cs typeface="Arial" panose="020B0604020202020204" pitchFamily="34" charset="0"/>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768096" y="438149"/>
            <a:ext cx="13167360" cy="16459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768096" y="2190750"/>
            <a:ext cx="13167360" cy="48280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3300277" y="260441"/>
            <a:ext cx="1049383" cy="438150"/>
          </a:xfrm>
          <a:prstGeom prst="rect">
            <a:avLst/>
          </a:prstGeom>
        </p:spPr>
        <p:txBody>
          <a:bodyPr vert="horz" lIns="91440" tIns="45720" rIns="91440" bIns="45720" rtlCol="0" anchor="t" anchorCtr="0"/>
          <a:lstStyle>
            <a:lvl1pPr algn="r">
              <a:defRPr sz="96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6" y="7486273"/>
            <a:ext cx="14637660" cy="754753"/>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3191921" y="7735745"/>
            <a:ext cx="835855" cy="110800"/>
          </a:xfrm>
          <a:prstGeom prst="rect">
            <a:avLst/>
          </a:prstGeom>
          <a:noFill/>
        </p:spPr>
        <p:txBody>
          <a:bodyPr wrap="square" lIns="0" tIns="0" rIns="0" bIns="0" rtlCol="0">
            <a:spAutoFit/>
          </a:bodyPr>
          <a:lstStyle/>
          <a:p>
            <a:r>
              <a:rPr lang="en-US" sz="720" b="1">
                <a:solidFill>
                  <a:srgbClr val="002557"/>
                </a:solidFill>
              </a:rPr>
              <a:t>PRESENTED BY:</a:t>
            </a:r>
          </a:p>
        </p:txBody>
      </p:sp>
      <p:sp>
        <p:nvSpPr>
          <p:cNvPr id="5" name="Text Placeholder 4">
            <a:extLst>
              <a:ext uri="{FF2B5EF4-FFF2-40B4-BE49-F238E27FC236}">
                <a16:creationId xmlns:a16="http://schemas.microsoft.com/office/drawing/2014/main" id="{C38614F4-5F07-3818-414A-7F174ECCEE21}"/>
              </a:ext>
            </a:extLst>
          </p:cNvPr>
          <p:cNvSpPr txBox="1">
            <a:spLocks/>
          </p:cNvSpPr>
          <p:nvPr userDrawn="1"/>
        </p:nvSpPr>
        <p:spPr>
          <a:xfrm>
            <a:off x="3989285" y="7526216"/>
            <a:ext cx="7022592" cy="337625"/>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Joyce O’Shaughnessy, MD, Texas Oncology, Sarah Cannon Research Institute</a:t>
            </a:r>
            <a:endParaRPr lang="en-US" sz="1200" dirty="0"/>
          </a:p>
        </p:txBody>
      </p:sp>
    </p:spTree>
    <p:extLst>
      <p:ext uri="{BB962C8B-B14F-4D97-AF65-F5344CB8AC3E}">
        <p14:creationId xmlns:p14="http://schemas.microsoft.com/office/powerpoint/2010/main" val="2283822547"/>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Lst>
  <p:hf hdr="0" dt="0"/>
  <p:txStyles>
    <p:titleStyle>
      <a:lvl1pPr algn="l" defTabSz="1097280" rtl="0" eaLnBrk="1" latinLnBrk="0" hangingPunct="1">
        <a:lnSpc>
          <a:spcPct val="90000"/>
        </a:lnSpc>
        <a:spcBef>
          <a:spcPct val="0"/>
        </a:spcBef>
        <a:buNone/>
        <a:defRPr sz="4320" b="1" kern="1200">
          <a:solidFill>
            <a:srgbClr val="002557"/>
          </a:solidFill>
          <a:latin typeface="Arial" panose="020B0604020202020204" pitchFamily="34" charset="0"/>
          <a:ea typeface="+mj-ea"/>
          <a:cs typeface="Arial" panose="020B0604020202020204" pitchFamily="34" charset="0"/>
        </a:defRPr>
      </a:lvl1pPr>
    </p:titleStyle>
    <p:bodyStyle>
      <a:lvl1pPr marL="411480" indent="-411480" algn="l" defTabSz="1097280" rtl="0" eaLnBrk="1" latinLnBrk="0" hangingPunct="1">
        <a:lnSpc>
          <a:spcPct val="100000"/>
        </a:lnSpc>
        <a:spcBef>
          <a:spcPts val="1200"/>
        </a:spcBef>
        <a:buClr>
          <a:srgbClr val="008764"/>
        </a:buClr>
        <a:buFont typeface="Arial" panose="020B0604020202020204" pitchFamily="34" charset="0"/>
        <a:buChar char="•"/>
        <a:defRPr lang="en-US" sz="2880" kern="1200" dirty="0">
          <a:solidFill>
            <a:srgbClr val="002557"/>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100000"/>
        </a:lnSpc>
        <a:spcBef>
          <a:spcPts val="600"/>
        </a:spcBef>
        <a:buClr>
          <a:srgbClr val="008764"/>
        </a:buClr>
        <a:buFont typeface="Wingdings" panose="05000000000000000000" pitchFamily="2" charset="2"/>
        <a:buChar char="§"/>
        <a:defRPr lang="en-US" sz="2880" kern="1200" dirty="0">
          <a:solidFill>
            <a:srgbClr val="002557"/>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100000"/>
        </a:lnSpc>
        <a:spcBef>
          <a:spcPts val="600"/>
        </a:spcBef>
        <a:buClr>
          <a:srgbClr val="008764"/>
        </a:buClr>
        <a:buFont typeface="Courier New" panose="02070309020205020404" pitchFamily="49" charset="0"/>
        <a:buChar char="o"/>
        <a:defRPr lang="en-US" sz="2160" kern="1200" dirty="0">
          <a:solidFill>
            <a:srgbClr val="002557"/>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100000"/>
        </a:lnSpc>
        <a:spcBef>
          <a:spcPts val="600"/>
        </a:spcBef>
        <a:buClr>
          <a:srgbClr val="008764"/>
        </a:buClr>
        <a:buFont typeface="Arial" panose="020B0604020202020204" pitchFamily="34" charset="0"/>
        <a:buChar char="•"/>
        <a:defRPr lang="en-US" sz="2160" kern="1200" dirty="0">
          <a:solidFill>
            <a:srgbClr val="002557"/>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100000"/>
        </a:lnSpc>
        <a:spcBef>
          <a:spcPts val="600"/>
        </a:spcBef>
        <a:buClr>
          <a:srgbClr val="008764"/>
        </a:buClr>
        <a:buFont typeface="Arial" panose="020B0604020202020204" pitchFamily="34" charset="0"/>
        <a:buChar char="•"/>
        <a:defRPr lang="en-US" sz="2160" kern="1200" dirty="0">
          <a:solidFill>
            <a:srgbClr val="002557"/>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7.xml"/><Relationship Id="rId4" Type="http://schemas.openxmlformats.org/officeDocument/2006/relationships/image" Target="../media/image50.emf"/></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image" Target="../media/image51.emf"/><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emf"/><Relationship Id="rId9"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8.xml"/></Relationships>
</file>

<file path=ppt/slides/_rels/slide3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8.xml"/></Relationships>
</file>

<file path=ppt/slides/_rels/slide3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8.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3.xml"/><Relationship Id="rId1" Type="http://schemas.openxmlformats.org/officeDocument/2006/relationships/tags" Target="../tags/tag2.xml"/><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3.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17.xml"/><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chart" Target="../charts/chart1.xml"/><Relationship Id="rId7" Type="http://schemas.openxmlformats.org/officeDocument/2006/relationships/image" Target="../media/image32.emf"/><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 Id="rId9" Type="http://schemas.openxmlformats.org/officeDocument/2006/relationships/image" Target="../media/image34.emf"/></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109.emf"/></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131.xml"/><Relationship Id="rId4" Type="http://schemas.openxmlformats.org/officeDocument/2006/relationships/image" Target="../media/image113.emf"/></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8.emf"/><Relationship Id="rId7" Type="http://schemas.openxmlformats.org/officeDocument/2006/relationships/hyperlink" Target="mailto:kkalins@emory.edu"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FD4D7-3529-6740-8601-C6006B785C6F}"/>
              </a:ext>
            </a:extLst>
          </p:cNvPr>
          <p:cNvPicPr>
            <a:picLocks noChangeAspect="1"/>
          </p:cNvPicPr>
          <p:nvPr/>
        </p:nvPicPr>
        <p:blipFill>
          <a:blip r:embed="rId2"/>
          <a:srcRect/>
          <a:stretch/>
        </p:blipFill>
        <p:spPr>
          <a:xfrm>
            <a:off x="1" y="1"/>
            <a:ext cx="14630399" cy="8229599"/>
          </a:xfrm>
          <a:prstGeom prst="rect">
            <a:avLst/>
          </a:prstGeom>
        </p:spPr>
      </p:pic>
      <p:sp>
        <p:nvSpPr>
          <p:cNvPr id="5" name="Slide Number Placeholder 4">
            <a:extLst>
              <a:ext uri="{FF2B5EF4-FFF2-40B4-BE49-F238E27FC236}">
                <a16:creationId xmlns:a16="http://schemas.microsoft.com/office/drawing/2014/main" id="{110256D2-44D8-F940-93A4-FDEBBAEA4AEB}"/>
              </a:ext>
            </a:extLst>
          </p:cNvPr>
          <p:cNvSpPr>
            <a:spLocks noGrp="1"/>
          </p:cNvSpPr>
          <p:nvPr>
            <p:ph type="sldNum" sz="quarter" idx="12"/>
          </p:nvPr>
        </p:nvSpPr>
        <p:spPr>
          <a:xfrm>
            <a:off x="13979996" y="7330739"/>
            <a:ext cx="560832" cy="438150"/>
          </a:xfrm>
        </p:spPr>
        <p:txBody>
          <a:bodyPr/>
          <a:lstStyle/>
          <a:p>
            <a:fld id="{9CF06D28-0BE3-284D-A172-81E312E501C2}" type="slidenum">
              <a:rPr lang="en-US" smtClean="0"/>
              <a:pPr/>
              <a:t>1</a:t>
            </a:fld>
            <a:endParaRPr lang="en-US"/>
          </a:p>
        </p:txBody>
      </p:sp>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2325043" y="6965114"/>
            <a:ext cx="1031367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108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11" name="Rectangle 2">
            <a:extLst>
              <a:ext uri="{FF2B5EF4-FFF2-40B4-BE49-F238E27FC236}">
                <a16:creationId xmlns:a16="http://schemas.microsoft.com/office/drawing/2014/main" id="{00BFCBA4-A9A0-5742-A6B3-596068284B7C}"/>
              </a:ext>
            </a:extLst>
          </p:cNvPr>
          <p:cNvSpPr txBox="1">
            <a:spLocks noChangeArrowheads="1"/>
          </p:cNvSpPr>
          <p:nvPr/>
        </p:nvSpPr>
        <p:spPr>
          <a:xfrm>
            <a:off x="593822" y="2729269"/>
            <a:ext cx="10456433" cy="590931"/>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r>
              <a:rPr lang="en-US" dirty="0">
                <a:solidFill>
                  <a:srgbClr val="95002F"/>
                </a:solidFill>
              </a:rPr>
              <a:t>Considerations in Adjuvant Chemotherapy for Hormone Receptor-Positive Breast Cancer </a:t>
            </a:r>
          </a:p>
        </p:txBody>
      </p:sp>
      <p:sp>
        <p:nvSpPr>
          <p:cNvPr id="9" name="Text Box 3">
            <a:extLst>
              <a:ext uri="{FF2B5EF4-FFF2-40B4-BE49-F238E27FC236}">
                <a16:creationId xmlns:a16="http://schemas.microsoft.com/office/drawing/2014/main" id="{5DEC0E0C-7EE5-C44C-A031-272DB1AC80CA}"/>
              </a:ext>
            </a:extLst>
          </p:cNvPr>
          <p:cNvSpPr txBox="1">
            <a:spLocks noChangeArrowheads="1"/>
          </p:cNvSpPr>
          <p:nvPr/>
        </p:nvSpPr>
        <p:spPr bwMode="auto">
          <a:xfrm>
            <a:off x="593822" y="3897048"/>
            <a:ext cx="6345319" cy="1569660"/>
          </a:xfrm>
          <a:prstGeom prst="rect">
            <a:avLst/>
          </a:prstGeom>
          <a:noFill/>
          <a:ln w="9525">
            <a:noFill/>
            <a:miter lim="800000"/>
            <a:headEnd/>
            <a:tailEnd/>
          </a:ln>
          <a:effectLst/>
        </p:spPr>
        <p:txBody>
          <a:bodyPr wrap="square">
            <a:spAutoFit/>
          </a:bodyPr>
          <a:lstStyle/>
          <a:p>
            <a:pPr lvl="0">
              <a:lnSpc>
                <a:spcPct val="80000"/>
              </a:lnSpc>
              <a:defRPr/>
            </a:pPr>
            <a:r>
              <a:rPr lang="en-US" sz="2000" b="1" dirty="0">
                <a:solidFill>
                  <a:prstClr val="black"/>
                </a:solidFill>
                <a:latin typeface="Arial" panose="020B0604020202020204" pitchFamily="34" charset="0"/>
                <a:cs typeface="Arial" panose="020B0604020202020204" pitchFamily="34" charset="0"/>
              </a:rPr>
              <a:t>Joyce O’Shaughnessy, MD</a:t>
            </a:r>
          </a:p>
          <a:p>
            <a:pPr lvl="0">
              <a:lnSpc>
                <a:spcPct val="80000"/>
              </a:lnSpc>
              <a:defRPr/>
            </a:pPr>
            <a:r>
              <a:rPr lang="en-US" sz="2000" dirty="0">
                <a:solidFill>
                  <a:prstClr val="black"/>
                </a:solidFill>
                <a:latin typeface="Arial" panose="020B0604020202020204" pitchFamily="34" charset="0"/>
                <a:cs typeface="Arial" panose="020B0604020202020204" pitchFamily="34" charset="0"/>
              </a:rPr>
              <a:t>Celebrating Women Chair in Breast Cancer Research</a:t>
            </a:r>
          </a:p>
          <a:p>
            <a:pPr lvl="0">
              <a:lnSpc>
                <a:spcPct val="80000"/>
              </a:lnSpc>
              <a:defRPr/>
            </a:pPr>
            <a:r>
              <a:rPr lang="en-US" sz="2000" dirty="0">
                <a:solidFill>
                  <a:prstClr val="black"/>
                </a:solidFill>
                <a:latin typeface="Arial" panose="020B0604020202020204" pitchFamily="34" charset="0"/>
                <a:cs typeface="Arial" panose="020B0604020202020204" pitchFamily="34" charset="0"/>
              </a:rPr>
              <a:t>Baylor University Medical Center</a:t>
            </a:r>
          </a:p>
          <a:p>
            <a:pPr lvl="0">
              <a:lnSpc>
                <a:spcPct val="80000"/>
              </a:lnSpc>
              <a:defRPr/>
            </a:pPr>
            <a:r>
              <a:rPr lang="en-US" sz="2000" dirty="0">
                <a:solidFill>
                  <a:prstClr val="black"/>
                </a:solidFill>
                <a:latin typeface="Arial" panose="020B0604020202020204" pitchFamily="34" charset="0"/>
                <a:cs typeface="Arial" panose="020B0604020202020204" pitchFamily="34" charset="0"/>
              </a:rPr>
              <a:t>Texas Oncology</a:t>
            </a:r>
          </a:p>
          <a:p>
            <a:pPr lvl="0">
              <a:lnSpc>
                <a:spcPct val="80000"/>
              </a:lnSpc>
              <a:defRPr/>
            </a:pPr>
            <a:r>
              <a:rPr lang="en-US" sz="2000" dirty="0">
                <a:solidFill>
                  <a:prstClr val="black"/>
                </a:solidFill>
                <a:latin typeface="Arial" panose="020B0604020202020204" pitchFamily="34" charset="0"/>
                <a:cs typeface="Arial" panose="020B0604020202020204" pitchFamily="34" charset="0"/>
              </a:rPr>
              <a:t>US Oncology</a:t>
            </a:r>
          </a:p>
          <a:p>
            <a:pPr lvl="0">
              <a:lnSpc>
                <a:spcPct val="80000"/>
              </a:lnSpc>
              <a:defRPr/>
            </a:pPr>
            <a:r>
              <a:rPr lang="en-US" sz="2000" dirty="0">
                <a:solidFill>
                  <a:prstClr val="black"/>
                </a:solidFill>
                <a:latin typeface="Arial" panose="020B0604020202020204" pitchFamily="34" charset="0"/>
                <a:cs typeface="Arial" panose="020B0604020202020204" pitchFamily="34" charset="0"/>
              </a:rPr>
              <a:t>Sarah Cannon Research Institute </a:t>
            </a:r>
            <a:endParaRPr lang="en-US" sz="2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3911F1C-3606-32D1-9BE3-BE8C3930BEA1}"/>
              </a:ext>
            </a:extLst>
          </p:cNvPr>
          <p:cNvSpPr/>
          <p:nvPr/>
        </p:nvSpPr>
        <p:spPr>
          <a:xfrm>
            <a:off x="1852706" y="1961921"/>
            <a:ext cx="2390588" cy="518314"/>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5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Text Box 3"/>
          <p:cNvSpPr txBox="1">
            <a:spLocks noChangeArrowheads="1"/>
          </p:cNvSpPr>
          <p:nvPr/>
        </p:nvSpPr>
        <p:spPr bwMode="auto">
          <a:xfrm>
            <a:off x="1" y="410263"/>
            <a:ext cx="1447274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de-DE" altLang="en-US" sz="4480" b="1" i="0" u="none" strike="noStrike" kern="1200" cap="none" spc="0" normalizeH="0" baseline="0" noProof="0" dirty="0">
                <a:ln>
                  <a:noFill/>
                </a:ln>
                <a:effectLst/>
                <a:uLnTx/>
                <a:uFillTx/>
                <a:latin typeface="Calibri" panose="020F0502020204030204"/>
                <a:ea typeface="+mn-ea"/>
                <a:cs typeface="+mn-cs"/>
              </a:rPr>
              <a:t>EBCTCG Chemo-</a:t>
            </a:r>
            <a:r>
              <a:rPr lang="de-DE" altLang="en-US" sz="4480" b="1" dirty="0">
                <a:latin typeface="Calibri" panose="020F0502020204030204"/>
              </a:rPr>
              <a:t>E</a:t>
            </a:r>
            <a:r>
              <a:rPr kumimoji="0" lang="de-DE" altLang="en-US" sz="4480" b="1" i="0" u="none" strike="noStrike" kern="1200" cap="none" spc="0" normalizeH="0" baseline="0" noProof="0" dirty="0" err="1">
                <a:ln>
                  <a:noFill/>
                </a:ln>
                <a:effectLst/>
                <a:uLnTx/>
                <a:uFillTx/>
                <a:latin typeface="Calibri" panose="020F0502020204030204"/>
                <a:ea typeface="+mn-ea"/>
                <a:cs typeface="+mn-cs"/>
              </a:rPr>
              <a:t>ndocrine</a:t>
            </a:r>
            <a:r>
              <a:rPr kumimoji="0" lang="de-DE" altLang="en-US" sz="4480" b="1" i="0" u="none" strike="noStrike" kern="1200" cap="none" spc="0" normalizeH="0" baseline="0" noProof="0" dirty="0">
                <a:ln>
                  <a:noFill/>
                </a:ln>
                <a:effectLst/>
                <a:uLnTx/>
                <a:uFillTx/>
                <a:latin typeface="Calibri" panose="020F0502020204030204"/>
                <a:ea typeface="+mn-ea"/>
                <a:cs typeface="+mn-cs"/>
              </a:rPr>
              <a:t> </a:t>
            </a:r>
            <a:r>
              <a:rPr kumimoji="0" lang="de-DE" altLang="en-US" sz="4480" b="1" i="0" u="none" strike="noStrike" kern="1200" cap="none" spc="0" normalizeH="0" baseline="0" noProof="0" dirty="0" err="1">
                <a:ln>
                  <a:noFill/>
                </a:ln>
                <a:effectLst/>
                <a:uLnTx/>
                <a:uFillTx/>
                <a:latin typeface="Calibri" panose="020F0502020204030204"/>
                <a:ea typeface="+mn-ea"/>
                <a:cs typeface="+mn-cs"/>
              </a:rPr>
              <a:t>vs</a:t>
            </a:r>
            <a:r>
              <a:rPr kumimoji="0" lang="de-DE" altLang="en-US" sz="4480" b="1" i="0" u="none" strike="noStrike" kern="1200" cap="none" spc="0" normalizeH="0" baseline="0" noProof="0" dirty="0">
                <a:ln>
                  <a:noFill/>
                </a:ln>
                <a:effectLst/>
                <a:uLnTx/>
                <a:uFillTx/>
                <a:latin typeface="Calibri" panose="020F0502020204030204"/>
                <a:ea typeface="+mn-ea"/>
                <a:cs typeface="+mn-cs"/>
              </a:rPr>
              <a:t> </a:t>
            </a:r>
            <a:r>
              <a:rPr lang="de-DE" altLang="en-US" sz="4480" b="1" dirty="0">
                <a:latin typeface="Calibri" panose="020F0502020204030204"/>
              </a:rPr>
              <a:t>E</a:t>
            </a:r>
            <a:r>
              <a:rPr kumimoji="0" lang="de-DE" altLang="en-US" sz="4480" b="1" i="0" u="none" strike="noStrike" kern="1200" cap="none" spc="0" normalizeH="0" baseline="0" noProof="0" dirty="0" err="1">
                <a:ln>
                  <a:noFill/>
                </a:ln>
                <a:effectLst/>
                <a:uLnTx/>
                <a:uFillTx/>
                <a:latin typeface="Calibri" panose="020F0502020204030204"/>
                <a:ea typeface="+mn-ea"/>
                <a:cs typeface="+mn-cs"/>
              </a:rPr>
              <a:t>ndocrine</a:t>
            </a:r>
            <a:r>
              <a:rPr kumimoji="0" lang="de-DE" altLang="en-US" sz="4480" b="1" i="0" u="none" strike="noStrike" kern="1200" cap="none" spc="0" normalizeH="0" baseline="0" noProof="0" dirty="0">
                <a:ln>
                  <a:noFill/>
                </a:ln>
                <a:effectLst/>
                <a:uLnTx/>
                <a:uFillTx/>
                <a:latin typeface="Calibri" panose="020F0502020204030204"/>
                <a:ea typeface="+mn-ea"/>
                <a:cs typeface="+mn-cs"/>
              </a:rPr>
              <a:t> </a:t>
            </a:r>
            <a:r>
              <a:rPr lang="de-DE" altLang="en-US" sz="4480" b="1" dirty="0">
                <a:latin typeface="Calibri" panose="020F0502020204030204"/>
              </a:rPr>
              <a:t>T</a:t>
            </a:r>
            <a:r>
              <a:rPr kumimoji="0" lang="de-DE" altLang="en-US" sz="4480" b="1" i="0" u="none" strike="noStrike" kern="1200" cap="none" spc="0" normalizeH="0" baseline="0" noProof="0" dirty="0" err="1">
                <a:ln>
                  <a:noFill/>
                </a:ln>
                <a:effectLst/>
                <a:uLnTx/>
                <a:uFillTx/>
                <a:latin typeface="Calibri" panose="020F0502020204030204"/>
                <a:ea typeface="+mn-ea"/>
                <a:cs typeface="+mn-cs"/>
              </a:rPr>
              <a:t>herapy</a:t>
            </a:r>
            <a:r>
              <a:rPr kumimoji="0" lang="de-DE" altLang="en-US" sz="4480" b="1" i="0" u="none" strike="noStrike" kern="1200" cap="none" spc="0" normalizeH="0" baseline="0" noProof="0" dirty="0">
                <a:ln>
                  <a:noFill/>
                </a:ln>
                <a:effectLst/>
                <a:uLnTx/>
                <a:uFillTx/>
                <a:latin typeface="Calibri" panose="020F0502020204030204"/>
                <a:ea typeface="+mn-ea"/>
                <a:cs typeface="+mn-cs"/>
              </a:rPr>
              <a:t> HR+ EBC</a:t>
            </a:r>
          </a:p>
        </p:txBody>
      </p:sp>
      <p:pic>
        <p:nvPicPr>
          <p:cNvPr id="7" name="Picture 4" descr="15"/>
          <p:cNvPicPr>
            <a:picLocks noChangeAspect="1" noChangeArrowheads="1"/>
          </p:cNvPicPr>
          <p:nvPr/>
        </p:nvPicPr>
        <p:blipFill rotWithShape="1">
          <a:blip r:embed="rId3">
            <a:extLst>
              <a:ext uri="{28A0092B-C50C-407E-A947-70E740481C1C}">
                <a14:useLocalDpi xmlns:a14="http://schemas.microsoft.com/office/drawing/2010/main" val="0"/>
              </a:ext>
            </a:extLst>
          </a:blip>
          <a:srcRect t="5040" b="38312"/>
          <a:stretch/>
        </p:blipFill>
        <p:spPr bwMode="auto">
          <a:xfrm>
            <a:off x="382756" y="1204504"/>
            <a:ext cx="8177838" cy="6555179"/>
          </a:xfrm>
          <a:prstGeom prst="rect">
            <a:avLst/>
          </a:prstGeom>
          <a:noFill/>
          <a:extLst>
            <a:ext uri="{909E8E84-426E-40DD-AFC4-6F175D3DCCD1}">
              <a14:hiddenFill xmlns:a14="http://schemas.microsoft.com/office/drawing/2010/main">
                <a:solidFill>
                  <a:srgbClr val="FFFFFF"/>
                </a:solidFill>
              </a14:hiddenFill>
            </a:ext>
          </a:extLst>
        </p:spPr>
      </p:pic>
      <p:sp>
        <p:nvSpPr>
          <p:cNvPr id="270341" name="Rectangle 5"/>
          <p:cNvSpPr>
            <a:spLocks noChangeArrowheads="1"/>
          </p:cNvSpPr>
          <p:nvPr/>
        </p:nvSpPr>
        <p:spPr bwMode="auto">
          <a:xfrm>
            <a:off x="382756" y="2288955"/>
            <a:ext cx="8177838" cy="1324303"/>
          </a:xfrm>
          <a:prstGeom prst="rect">
            <a:avLst/>
          </a:prstGeom>
          <a:noFill/>
          <a:ln w="38100">
            <a:solidFill>
              <a:srgbClr val="DA007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GB" sz="352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52DD3E9-B81B-F61A-830E-932B8A8E55C7}"/>
              </a:ext>
            </a:extLst>
          </p:cNvPr>
          <p:cNvSpPr txBox="1"/>
          <p:nvPr/>
        </p:nvSpPr>
        <p:spPr>
          <a:xfrm>
            <a:off x="8764439" y="3404741"/>
            <a:ext cx="5849230" cy="1938992"/>
          </a:xfrm>
          <a:prstGeom prst="rect">
            <a:avLst/>
          </a:prstGeom>
          <a:noFill/>
          <a:ln>
            <a:solidFill>
              <a:schemeClr val="tx1"/>
            </a:solidFill>
          </a:ln>
        </p:spPr>
        <p:txBody>
          <a:bodyPr wrap="none" rtlCol="0">
            <a:spAutoFit/>
          </a:bodyPr>
          <a:lstStyle/>
          <a:p>
            <a:r>
              <a:rPr lang="en-US" sz="2400" dirty="0"/>
              <a:t>DILEMMA: How much chemotherapy benefit </a:t>
            </a:r>
          </a:p>
          <a:p>
            <a:r>
              <a:rPr lang="en-US" sz="2400" dirty="0"/>
              <a:t>seen in </a:t>
            </a:r>
            <a:r>
              <a:rPr lang="en-US" sz="2400" dirty="0" err="1"/>
              <a:t>TAILORx</a:t>
            </a:r>
            <a:r>
              <a:rPr lang="en-US" sz="2400" dirty="0"/>
              <a:t>, MINDACT, </a:t>
            </a:r>
            <a:r>
              <a:rPr lang="en-US" sz="2400" dirty="0" err="1"/>
              <a:t>RxPONDER</a:t>
            </a:r>
            <a:r>
              <a:rPr lang="en-US" sz="2400" dirty="0"/>
              <a:t> trials </a:t>
            </a:r>
          </a:p>
          <a:p>
            <a:r>
              <a:rPr lang="en-US" sz="2400" dirty="0"/>
              <a:t>in premenopausal HR+ HER2- EBC pts is due </a:t>
            </a:r>
          </a:p>
          <a:p>
            <a:r>
              <a:rPr lang="en-US" sz="2400" dirty="0"/>
              <a:t>to chemotherapy-induced ovarian failure </a:t>
            </a:r>
          </a:p>
          <a:p>
            <a:r>
              <a:rPr lang="en-US" sz="2400" dirty="0"/>
              <a:t>in the absence of LHRH agonist therapy?  </a:t>
            </a:r>
          </a:p>
        </p:txBody>
      </p:sp>
      <p:sp>
        <p:nvSpPr>
          <p:cNvPr id="4" name="TextBox 3">
            <a:extLst>
              <a:ext uri="{FF2B5EF4-FFF2-40B4-BE49-F238E27FC236}">
                <a16:creationId xmlns:a16="http://schemas.microsoft.com/office/drawing/2014/main" id="{EE4CF7EB-4116-1E7F-E2EA-5DE3459441FD}"/>
              </a:ext>
            </a:extLst>
          </p:cNvPr>
          <p:cNvSpPr txBox="1"/>
          <p:nvPr/>
        </p:nvSpPr>
        <p:spPr>
          <a:xfrm>
            <a:off x="10605247" y="7400072"/>
            <a:ext cx="4081117" cy="369332"/>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EBCTCG. Lancet. 2012;379(9814):432-44. </a:t>
            </a:r>
          </a:p>
        </p:txBody>
      </p:sp>
    </p:spTree>
    <p:extLst>
      <p:ext uri="{BB962C8B-B14F-4D97-AF65-F5344CB8AC3E}">
        <p14:creationId xmlns:p14="http://schemas.microsoft.com/office/powerpoint/2010/main" val="3003828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27C55-6A26-9929-7C71-84556C9428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EFD14E-57F1-2409-BA3E-9E5EAC4F70EC}"/>
              </a:ext>
            </a:extLst>
          </p:cNvPr>
          <p:cNvSpPr>
            <a:spLocks noGrp="1"/>
          </p:cNvSpPr>
          <p:nvPr>
            <p:ph type="title" idx="4294967295"/>
          </p:nvPr>
        </p:nvSpPr>
        <p:spPr>
          <a:xfrm>
            <a:off x="0" y="3086100"/>
            <a:ext cx="8782050" cy="387350"/>
          </a:xfrm>
        </p:spPr>
        <p:txBody>
          <a:bodyPr/>
          <a:lstStyle/>
          <a:p>
            <a:r>
              <a:rPr lang="en-US" sz="787" b="1" kern="1200" dirty="0">
                <a:solidFill>
                  <a:schemeClr val="tx1"/>
                </a:solidFill>
                <a:latin typeface="Arial" charset="0"/>
                <a:ea typeface="+mn-ea"/>
                <a:cs typeface="+mn-cs"/>
              </a:rPr>
              <a:t>Slide 16</a:t>
            </a:r>
          </a:p>
        </p:txBody>
      </p:sp>
      <p:pic>
        <p:nvPicPr>
          <p:cNvPr id="1026" name="Picture 2">
            <a:extLst>
              <a:ext uri="{FF2B5EF4-FFF2-40B4-BE49-F238E27FC236}">
                <a16:creationId xmlns:a16="http://schemas.microsoft.com/office/drawing/2014/main" id="{1F5505A3-169D-F057-F88A-735A8B54E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10071"/>
            <a:ext cx="12816814" cy="720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EB90EC62-F2BB-411C-5829-FCF75320874C}"/>
              </a:ext>
            </a:extLst>
          </p:cNvPr>
          <p:cNvSpPr txBox="1"/>
          <p:nvPr/>
        </p:nvSpPr>
        <p:spPr>
          <a:xfrm>
            <a:off x="9910189" y="7635229"/>
            <a:ext cx="3460563" cy="350865"/>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80" b="0" i="0" u="none" strike="noStrike" kern="1200" cap="none" spc="0" normalizeH="0" baseline="0" noProof="0" dirty="0">
                <a:ln>
                  <a:noFill/>
                </a:ln>
                <a:solidFill>
                  <a:srgbClr val="000000"/>
                </a:solidFill>
                <a:effectLst/>
                <a:uLnTx/>
                <a:uFillTx/>
                <a:latin typeface="Times New Roman"/>
                <a:cs typeface="Lucida Sans Unicode"/>
              </a:rPr>
              <a:t>Gray R, et al. EBCTCG, ASCO 2023 </a:t>
            </a:r>
          </a:p>
        </p:txBody>
      </p:sp>
    </p:spTree>
    <p:extLst>
      <p:ext uri="{BB962C8B-B14F-4D97-AF65-F5344CB8AC3E}">
        <p14:creationId xmlns:p14="http://schemas.microsoft.com/office/powerpoint/2010/main" val="37729729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Line 2">
            <a:extLst>
              <a:ext uri="{FF2B5EF4-FFF2-40B4-BE49-F238E27FC236}">
                <a16:creationId xmlns:a16="http://schemas.microsoft.com/office/drawing/2014/main" id="{F5B1FA60-3989-6F4F-A5C4-1F50B1006998}"/>
              </a:ext>
            </a:extLst>
          </p:cNvPr>
          <p:cNvSpPr>
            <a:spLocks noChangeShapeType="1"/>
          </p:cNvSpPr>
          <p:nvPr/>
        </p:nvSpPr>
        <p:spPr bwMode="auto">
          <a:xfrm flipH="1">
            <a:off x="9584054" y="5038528"/>
            <a:ext cx="0" cy="605790"/>
          </a:xfrm>
          <a:prstGeom prst="line">
            <a:avLst/>
          </a:prstGeom>
          <a:noFill/>
          <a:ln w="22225">
            <a:solidFill>
              <a:schemeClr val="tx1"/>
            </a:solidFill>
            <a:round/>
            <a:headEnd/>
            <a:tailEnd/>
          </a:ln>
        </p:spPr>
        <p:txBody>
          <a:bodyPr wrap="none" lIns="117278" tIns="58640" rIns="117278" bIns="58640" anchor="ct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4319" b="0" i="0" u="none" strike="noStrike" kern="1200" cap="none" spc="0" normalizeH="0" baseline="0" noProof="0">
              <a:ln>
                <a:noFill/>
              </a:ln>
              <a:solidFill>
                <a:srgbClr val="44546A">
                  <a:lumMod val="50000"/>
                </a:srgbClr>
              </a:solidFill>
              <a:effectLst/>
              <a:uLnTx/>
              <a:uFillTx/>
              <a:latin typeface="Calibri" panose="020F0502020204030204"/>
              <a:ea typeface="+mn-ea"/>
              <a:cs typeface="+mn-cs"/>
            </a:endParaRPr>
          </a:p>
        </p:txBody>
      </p:sp>
      <p:sp>
        <p:nvSpPr>
          <p:cNvPr id="72707" name="Line 3">
            <a:extLst>
              <a:ext uri="{FF2B5EF4-FFF2-40B4-BE49-F238E27FC236}">
                <a16:creationId xmlns:a16="http://schemas.microsoft.com/office/drawing/2014/main" id="{6A35D5A5-83F1-B94C-9CE0-F23E7628F9C6}"/>
              </a:ext>
            </a:extLst>
          </p:cNvPr>
          <p:cNvSpPr>
            <a:spLocks noChangeShapeType="1"/>
          </p:cNvSpPr>
          <p:nvPr/>
        </p:nvSpPr>
        <p:spPr bwMode="auto">
          <a:xfrm flipH="1">
            <a:off x="4563428" y="5027099"/>
            <a:ext cx="0" cy="294323"/>
          </a:xfrm>
          <a:prstGeom prst="line">
            <a:avLst/>
          </a:prstGeom>
          <a:noFill/>
          <a:ln w="22225">
            <a:solidFill>
              <a:schemeClr val="tx1"/>
            </a:solidFill>
            <a:round/>
            <a:headEnd/>
            <a:tailEnd/>
          </a:ln>
        </p:spPr>
        <p:txBody>
          <a:bodyPr wrap="none" lIns="117278" tIns="58640" rIns="117278" bIns="58640" anchor="ct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4319" b="0" i="0" u="none" strike="noStrike" kern="1200" cap="none" spc="0" normalizeH="0" baseline="0" noProof="0">
              <a:ln>
                <a:noFill/>
              </a:ln>
              <a:solidFill>
                <a:srgbClr val="44546A">
                  <a:lumMod val="50000"/>
                </a:srgbClr>
              </a:solidFill>
              <a:effectLst/>
              <a:uLnTx/>
              <a:uFillTx/>
              <a:latin typeface="Calibri" panose="020F0502020204030204"/>
              <a:ea typeface="+mn-ea"/>
              <a:cs typeface="+mn-cs"/>
            </a:endParaRPr>
          </a:p>
        </p:txBody>
      </p:sp>
      <p:sp>
        <p:nvSpPr>
          <p:cNvPr id="72708" name="Rectangle 4">
            <a:extLst>
              <a:ext uri="{FF2B5EF4-FFF2-40B4-BE49-F238E27FC236}">
                <a16:creationId xmlns:a16="http://schemas.microsoft.com/office/drawing/2014/main" id="{857F5A35-1516-424C-BA0D-7B554F87EFC7}"/>
              </a:ext>
            </a:extLst>
          </p:cNvPr>
          <p:cNvSpPr>
            <a:spLocks noChangeArrowheads="1"/>
          </p:cNvSpPr>
          <p:nvPr/>
        </p:nvSpPr>
        <p:spPr bwMode="auto">
          <a:xfrm>
            <a:off x="1691639" y="1"/>
            <a:ext cx="11338560" cy="1045844"/>
          </a:xfrm>
          <a:prstGeom prst="rect">
            <a:avLst/>
          </a:prstGeom>
          <a:noFill/>
          <a:ln>
            <a:noFill/>
          </a:ln>
        </p:spPr>
        <p:txBody>
          <a:bodyPr lIns="117278" tIns="58640" rIns="117278" bIns="58640"/>
          <a:lstStyle>
            <a:lvl1pPr defTabSz="650875">
              <a:defRPr sz="2400" b="1">
                <a:solidFill>
                  <a:srgbClr val="FFFFFF"/>
                </a:solidFill>
                <a:latin typeface="Arial" panose="020B0604020202020204" pitchFamily="34" charset="0"/>
              </a:defRPr>
            </a:lvl1pPr>
            <a:lvl2pPr marL="742950" indent="-285750" defTabSz="650875">
              <a:defRPr sz="2400" b="1">
                <a:solidFill>
                  <a:srgbClr val="FFFFFF"/>
                </a:solidFill>
                <a:latin typeface="Arial" panose="020B0604020202020204" pitchFamily="34" charset="0"/>
              </a:defRPr>
            </a:lvl2pPr>
            <a:lvl3pPr marL="1143000" indent="-228600" defTabSz="650875">
              <a:defRPr sz="2400" b="1">
                <a:solidFill>
                  <a:srgbClr val="FFFFFF"/>
                </a:solidFill>
                <a:latin typeface="Arial" panose="020B0604020202020204" pitchFamily="34" charset="0"/>
              </a:defRPr>
            </a:lvl3pPr>
            <a:lvl4pPr marL="1600200" indent="-228600" defTabSz="650875">
              <a:defRPr sz="2400" b="1">
                <a:solidFill>
                  <a:srgbClr val="FFFFFF"/>
                </a:solidFill>
                <a:latin typeface="Arial" panose="020B0604020202020204" pitchFamily="34" charset="0"/>
              </a:defRPr>
            </a:lvl4pPr>
            <a:lvl5pPr marL="2057400" indent="-228600" defTabSz="650875">
              <a:defRPr sz="2400" b="1">
                <a:solidFill>
                  <a:srgbClr val="FFFFFF"/>
                </a:solidFill>
                <a:latin typeface="Arial" panose="020B0604020202020204" pitchFamily="34" charset="0"/>
              </a:defRPr>
            </a:lvl5pPr>
            <a:lvl6pPr marL="2514600" indent="-228600" defTabSz="650875" eaLnBrk="0" fontAlgn="base" hangingPunct="0">
              <a:spcBef>
                <a:spcPct val="0"/>
              </a:spcBef>
              <a:spcAft>
                <a:spcPct val="0"/>
              </a:spcAft>
              <a:defRPr sz="2400" b="1">
                <a:solidFill>
                  <a:srgbClr val="FFFFFF"/>
                </a:solidFill>
                <a:latin typeface="Arial" panose="020B0604020202020204" pitchFamily="34" charset="0"/>
              </a:defRPr>
            </a:lvl6pPr>
            <a:lvl7pPr marL="2971800" indent="-228600" defTabSz="650875" eaLnBrk="0" fontAlgn="base" hangingPunct="0">
              <a:spcBef>
                <a:spcPct val="0"/>
              </a:spcBef>
              <a:spcAft>
                <a:spcPct val="0"/>
              </a:spcAft>
              <a:defRPr sz="2400" b="1">
                <a:solidFill>
                  <a:srgbClr val="FFFFFF"/>
                </a:solidFill>
                <a:latin typeface="Arial" panose="020B0604020202020204" pitchFamily="34" charset="0"/>
              </a:defRPr>
            </a:lvl7pPr>
            <a:lvl8pPr marL="3429000" indent="-228600" defTabSz="650875" eaLnBrk="0" fontAlgn="base" hangingPunct="0">
              <a:spcBef>
                <a:spcPct val="0"/>
              </a:spcBef>
              <a:spcAft>
                <a:spcPct val="0"/>
              </a:spcAft>
              <a:defRPr sz="2400" b="1">
                <a:solidFill>
                  <a:srgbClr val="FFFFFF"/>
                </a:solidFill>
                <a:latin typeface="Arial" panose="020B0604020202020204" pitchFamily="34" charset="0"/>
              </a:defRPr>
            </a:lvl8pPr>
            <a:lvl9pPr marL="3886200" indent="-228600" defTabSz="650875"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l" defTabSz="781050" rtl="0" eaLnBrk="1" fontAlgn="auto" latinLnBrk="0" hangingPunct="1">
              <a:lnSpc>
                <a:spcPct val="90000"/>
              </a:lnSpc>
              <a:spcBef>
                <a:spcPct val="30000"/>
              </a:spcBef>
              <a:spcAft>
                <a:spcPts val="0"/>
              </a:spcAft>
              <a:buClrTx/>
              <a:buSzPct val="100000"/>
              <a:buFontTx/>
              <a:buNone/>
              <a:tabLst/>
              <a:defRPr/>
            </a:pPr>
            <a:endParaRPr kumimoji="0" lang="en-US" altLang="en-US" sz="4319" b="0" i="0" u="none" strike="noStrike" kern="1200" cap="none" spc="0" normalizeH="0" baseline="0" noProof="0">
              <a:ln>
                <a:noFill/>
              </a:ln>
              <a:solidFill>
                <a:srgbClr val="44546A">
                  <a:lumMod val="50000"/>
                </a:srgbClr>
              </a:solidFill>
              <a:effectLst/>
              <a:uLnTx/>
              <a:uFillTx/>
              <a:latin typeface="Arial" panose="020B0604020202020204" pitchFamily="34" charset="0"/>
              <a:ea typeface="+mn-ea"/>
              <a:cs typeface="+mn-cs"/>
              <a:sym typeface="Monotype Sorts" pitchFamily="2" charset="2"/>
            </a:endParaRPr>
          </a:p>
        </p:txBody>
      </p:sp>
      <p:sp>
        <p:nvSpPr>
          <p:cNvPr id="72709" name="Rectangle 5">
            <a:extLst>
              <a:ext uri="{FF2B5EF4-FFF2-40B4-BE49-F238E27FC236}">
                <a16:creationId xmlns:a16="http://schemas.microsoft.com/office/drawing/2014/main" id="{89B59AB1-70F5-7F44-AE30-55BB9D24954D}"/>
              </a:ext>
            </a:extLst>
          </p:cNvPr>
          <p:cNvSpPr>
            <a:spLocks noChangeArrowheads="1"/>
          </p:cNvSpPr>
          <p:nvPr/>
        </p:nvSpPr>
        <p:spPr bwMode="auto">
          <a:xfrm>
            <a:off x="1600201" y="486425"/>
            <a:ext cx="11232832" cy="387798"/>
          </a:xfrm>
          <a:prstGeom prst="rect">
            <a:avLst/>
          </a:prstGeom>
          <a:noFill/>
          <a:ln>
            <a:noFill/>
          </a:ln>
        </p:spPr>
        <p:txBody>
          <a:bodyPr lIns="0" tIns="0" rIns="0" bIns="0">
            <a:spAutoFit/>
          </a:bodyPr>
          <a:lstStyle>
            <a:lvl1pPr defTabSz="976313">
              <a:defRPr sz="2400" b="1">
                <a:solidFill>
                  <a:srgbClr val="FFFFFF"/>
                </a:solidFill>
                <a:latin typeface="Arial" panose="020B0604020202020204" pitchFamily="34" charset="0"/>
              </a:defRPr>
            </a:lvl1pPr>
            <a:lvl2pPr defTabSz="976313">
              <a:defRPr sz="2400" b="1">
                <a:solidFill>
                  <a:srgbClr val="FFFFFF"/>
                </a:solidFill>
                <a:latin typeface="Arial" panose="020B0604020202020204" pitchFamily="34" charset="0"/>
              </a:defRPr>
            </a:lvl2pPr>
            <a:lvl3pPr defTabSz="976313">
              <a:defRPr sz="2400" b="1">
                <a:solidFill>
                  <a:srgbClr val="FFFFFF"/>
                </a:solidFill>
                <a:latin typeface="Arial" panose="020B0604020202020204" pitchFamily="34" charset="0"/>
              </a:defRPr>
            </a:lvl3pPr>
            <a:lvl4pPr defTabSz="976313">
              <a:defRPr sz="2400" b="1">
                <a:solidFill>
                  <a:srgbClr val="FFFFFF"/>
                </a:solidFill>
                <a:latin typeface="Arial" panose="020B0604020202020204" pitchFamily="34" charset="0"/>
              </a:defRPr>
            </a:lvl4pPr>
            <a:lvl5pPr defTabSz="976313">
              <a:defRPr sz="2400" b="1">
                <a:solidFill>
                  <a:srgbClr val="FFFFFF"/>
                </a:solidFill>
                <a:latin typeface="Arial" panose="020B0604020202020204" pitchFamily="34" charset="0"/>
              </a:defRPr>
            </a:lvl5pPr>
            <a:lvl6pPr marL="2266950" indent="1588" defTabSz="976313" eaLnBrk="0" fontAlgn="base" hangingPunct="0">
              <a:spcBef>
                <a:spcPct val="0"/>
              </a:spcBef>
              <a:spcAft>
                <a:spcPct val="0"/>
              </a:spcAft>
              <a:defRPr sz="2400" b="1">
                <a:solidFill>
                  <a:srgbClr val="FFFFFF"/>
                </a:solidFill>
                <a:latin typeface="Arial" panose="020B0604020202020204" pitchFamily="34" charset="0"/>
              </a:defRPr>
            </a:lvl6pPr>
            <a:lvl7pPr marL="2724150" indent="1588" defTabSz="976313" eaLnBrk="0" fontAlgn="base" hangingPunct="0">
              <a:spcBef>
                <a:spcPct val="0"/>
              </a:spcBef>
              <a:spcAft>
                <a:spcPct val="0"/>
              </a:spcAft>
              <a:defRPr sz="2400" b="1">
                <a:solidFill>
                  <a:srgbClr val="FFFFFF"/>
                </a:solidFill>
                <a:latin typeface="Arial" panose="020B0604020202020204" pitchFamily="34" charset="0"/>
              </a:defRPr>
            </a:lvl7pPr>
            <a:lvl8pPr marL="3181350" indent="1588" defTabSz="976313" eaLnBrk="0" fontAlgn="base" hangingPunct="0">
              <a:spcBef>
                <a:spcPct val="0"/>
              </a:spcBef>
              <a:spcAft>
                <a:spcPct val="0"/>
              </a:spcAft>
              <a:defRPr sz="2400" b="1">
                <a:solidFill>
                  <a:srgbClr val="FFFFFF"/>
                </a:solidFill>
                <a:latin typeface="Arial" panose="020B0604020202020204" pitchFamily="34" charset="0"/>
              </a:defRPr>
            </a:lvl8pPr>
            <a:lvl9pPr marL="3638550" indent="1588" defTabSz="976313"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ctr" defTabSz="1171576" rtl="0" eaLnBrk="1" fontAlgn="auto" latinLnBrk="0" hangingPunct="1">
              <a:lnSpc>
                <a:spcPct val="90000"/>
              </a:lnSpc>
              <a:spcBef>
                <a:spcPct val="30000"/>
              </a:spcBef>
              <a:spcAft>
                <a:spcPts val="0"/>
              </a:spcAft>
              <a:buClrTx/>
              <a:buSzPct val="100000"/>
              <a:buFontTx/>
              <a:buNone/>
              <a:tabLst/>
              <a:defRPr/>
            </a:pPr>
            <a:r>
              <a:rPr kumimoji="0" lang="en-US" altLang="en-US" sz="2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BR009 OFSET Trial: Schema</a:t>
            </a:r>
          </a:p>
        </p:txBody>
      </p:sp>
      <p:sp>
        <p:nvSpPr>
          <p:cNvPr id="72710" name="Line 6">
            <a:extLst>
              <a:ext uri="{FF2B5EF4-FFF2-40B4-BE49-F238E27FC236}">
                <a16:creationId xmlns:a16="http://schemas.microsoft.com/office/drawing/2014/main" id="{7589954F-2787-A648-917A-C495C8E8C2C4}"/>
              </a:ext>
            </a:extLst>
          </p:cNvPr>
          <p:cNvSpPr>
            <a:spLocks noChangeShapeType="1"/>
          </p:cNvSpPr>
          <p:nvPr/>
        </p:nvSpPr>
        <p:spPr bwMode="auto">
          <a:xfrm>
            <a:off x="7058026" y="1038028"/>
            <a:ext cx="54294" cy="3974784"/>
          </a:xfrm>
          <a:prstGeom prst="line">
            <a:avLst/>
          </a:prstGeom>
          <a:noFill/>
          <a:ln w="22225">
            <a:solidFill>
              <a:schemeClr val="tx1"/>
            </a:solidFill>
            <a:round/>
            <a:headEnd/>
            <a:tailEnd/>
          </a:ln>
        </p:spPr>
        <p:txBody>
          <a:bodyPr wrap="none" lIns="117278" tIns="58640" rIns="117278" bIns="58640" anchor="ct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4319" b="0" i="0" u="none" strike="noStrike" kern="1200" cap="none" spc="0" normalizeH="0" baseline="0" noProof="0">
              <a:ln>
                <a:noFill/>
              </a:ln>
              <a:solidFill>
                <a:srgbClr val="44546A">
                  <a:lumMod val="50000"/>
                </a:srgbClr>
              </a:solidFill>
              <a:effectLst/>
              <a:uLnTx/>
              <a:uFillTx/>
              <a:latin typeface="Calibri" panose="020F0502020204030204"/>
              <a:ea typeface="+mn-ea"/>
              <a:cs typeface="+mn-cs"/>
            </a:endParaRPr>
          </a:p>
        </p:txBody>
      </p:sp>
      <p:sp>
        <p:nvSpPr>
          <p:cNvPr id="72711" name="Rectangle 7">
            <a:extLst>
              <a:ext uri="{FF2B5EF4-FFF2-40B4-BE49-F238E27FC236}">
                <a16:creationId xmlns:a16="http://schemas.microsoft.com/office/drawing/2014/main" id="{8E5C32C3-9BD0-C344-B164-CB9EECDC46B9}"/>
              </a:ext>
            </a:extLst>
          </p:cNvPr>
          <p:cNvSpPr>
            <a:spLocks noChangeArrowheads="1"/>
          </p:cNvSpPr>
          <p:nvPr/>
        </p:nvSpPr>
        <p:spPr bwMode="auto">
          <a:xfrm>
            <a:off x="2477455" y="912297"/>
            <a:ext cx="9269730" cy="1448020"/>
          </a:xfrm>
          <a:prstGeom prst="rect">
            <a:avLst/>
          </a:prstGeom>
          <a:solidFill>
            <a:schemeClr val="bg2"/>
          </a:solidFill>
          <a:ln w="22225">
            <a:solidFill>
              <a:schemeClr val="tx1"/>
            </a:solidFill>
            <a:miter lim="800000"/>
            <a:headEnd/>
            <a:tailEnd/>
          </a:ln>
        </p:spPr>
        <p:txBody>
          <a:bodyPr lIns="0" tIns="58640" rIns="0" bIns="58640">
            <a:spAutoFit/>
          </a:bodyPr>
          <a:lstStyle>
            <a:lvl1pPr marL="285750" indent="-285750">
              <a:defRPr sz="2400" b="1">
                <a:solidFill>
                  <a:srgbClr val="FFFFFF"/>
                </a:solidFill>
                <a:latin typeface="Arial" panose="020B0604020202020204" pitchFamily="34" charset="0"/>
              </a:defRPr>
            </a:lvl1pPr>
            <a:lvl2pPr>
              <a:defRPr sz="2400" b="1">
                <a:solidFill>
                  <a:srgbClr val="FFFFFF"/>
                </a:solidFill>
                <a:latin typeface="Arial" panose="020B0604020202020204" pitchFamily="34" charset="0"/>
              </a:defRPr>
            </a:lvl2pPr>
            <a:lvl3pPr>
              <a:defRPr sz="2400" b="1">
                <a:solidFill>
                  <a:srgbClr val="FFFFFF"/>
                </a:solidFill>
                <a:latin typeface="Arial" panose="020B0604020202020204" pitchFamily="34" charset="0"/>
              </a:defRPr>
            </a:lvl3pPr>
            <a:lvl4pPr>
              <a:defRPr sz="2400" b="1">
                <a:solidFill>
                  <a:srgbClr val="FFFFFF"/>
                </a:solidFill>
                <a:latin typeface="Arial" panose="020B0604020202020204" pitchFamily="34" charset="0"/>
              </a:defRPr>
            </a:lvl4pPr>
            <a:lvl5pPr>
              <a:defRPr sz="2400" b="1">
                <a:solidFill>
                  <a:srgbClr val="FFFFFF"/>
                </a:solidFill>
                <a:latin typeface="Arial" panose="020B0604020202020204" pitchFamily="34" charset="0"/>
              </a:defRPr>
            </a:lvl5pPr>
            <a:lvl6pPr marL="2266950" indent="1588" eaLnBrk="0" fontAlgn="base" hangingPunct="0">
              <a:spcBef>
                <a:spcPct val="0"/>
              </a:spcBef>
              <a:spcAft>
                <a:spcPct val="0"/>
              </a:spcAft>
              <a:defRPr sz="2400" b="1">
                <a:solidFill>
                  <a:srgbClr val="FFFFFF"/>
                </a:solidFill>
                <a:latin typeface="Arial" panose="020B0604020202020204" pitchFamily="34" charset="0"/>
              </a:defRPr>
            </a:lvl6pPr>
            <a:lvl7pPr marL="2724150" indent="1588" eaLnBrk="0" fontAlgn="base" hangingPunct="0">
              <a:spcBef>
                <a:spcPct val="0"/>
              </a:spcBef>
              <a:spcAft>
                <a:spcPct val="0"/>
              </a:spcAft>
              <a:defRPr sz="2400" b="1">
                <a:solidFill>
                  <a:srgbClr val="FFFFFF"/>
                </a:solidFill>
                <a:latin typeface="Arial" panose="020B0604020202020204" pitchFamily="34" charset="0"/>
              </a:defRPr>
            </a:lvl7pPr>
            <a:lvl8pPr marL="3181350" indent="1588" eaLnBrk="0" fontAlgn="base" hangingPunct="0">
              <a:spcBef>
                <a:spcPct val="0"/>
              </a:spcBef>
              <a:spcAft>
                <a:spcPct val="0"/>
              </a:spcAft>
              <a:defRPr sz="2400" b="1">
                <a:solidFill>
                  <a:srgbClr val="FFFFFF"/>
                </a:solidFill>
                <a:latin typeface="Arial" panose="020B0604020202020204" pitchFamily="34" charset="0"/>
              </a:defRPr>
            </a:lvl8pPr>
            <a:lvl9pPr marL="3638550" indent="1588" eaLnBrk="0" fontAlgn="base" hangingPunct="0">
              <a:spcBef>
                <a:spcPct val="0"/>
              </a:spcBef>
              <a:spcAft>
                <a:spcPct val="0"/>
              </a:spcAft>
              <a:defRPr sz="2400" b="1">
                <a:solidFill>
                  <a:srgbClr val="FFFFFF"/>
                </a:solidFill>
                <a:latin typeface="Arial" panose="020B0604020202020204" pitchFamily="34" charset="0"/>
              </a:defRPr>
            </a:lvl9pPr>
          </a:lstStyle>
          <a:p>
            <a:pPr marL="342900" marR="0" lvl="0" indent="-342900" algn="ctr"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8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rPr>
              <a:t>Premenopausal; HR+/HER2- BC</a:t>
            </a:r>
          </a:p>
          <a:p>
            <a:pPr marL="342900" marR="0" lvl="0" indent="-342900" algn="ctr"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8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rPr>
              <a:t>pN0 with RS 16-20 (high clinical risk) or RS 21-25 </a:t>
            </a:r>
          </a:p>
          <a:p>
            <a:pPr marL="342900" marR="0" lvl="0" indent="-342900" algn="ctr"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88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rPr>
              <a:t>pN1 with RS 0-25</a:t>
            </a:r>
          </a:p>
        </p:txBody>
      </p:sp>
      <p:sp>
        <p:nvSpPr>
          <p:cNvPr id="72712" name="Line 9">
            <a:extLst>
              <a:ext uri="{FF2B5EF4-FFF2-40B4-BE49-F238E27FC236}">
                <a16:creationId xmlns:a16="http://schemas.microsoft.com/office/drawing/2014/main" id="{81388838-3FAB-E048-9C02-191F303BFB8D}"/>
              </a:ext>
            </a:extLst>
          </p:cNvPr>
          <p:cNvSpPr>
            <a:spLocks noChangeShapeType="1"/>
          </p:cNvSpPr>
          <p:nvPr/>
        </p:nvSpPr>
        <p:spPr bwMode="auto">
          <a:xfrm>
            <a:off x="4534853" y="5004190"/>
            <a:ext cx="5046346" cy="5714"/>
          </a:xfrm>
          <a:prstGeom prst="line">
            <a:avLst/>
          </a:prstGeom>
          <a:noFill/>
          <a:ln w="22225">
            <a:solidFill>
              <a:schemeClr val="tx1"/>
            </a:solidFill>
            <a:round/>
            <a:headEnd/>
            <a:tailEnd/>
          </a:ln>
        </p:spPr>
        <p:txBody>
          <a:bodyPr wrap="none" lIns="117278" tIns="58640" rIns="117278" bIns="58640" anchor="ctr"/>
          <a:lstStyle/>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4319" b="0" i="0" u="none" strike="noStrike" kern="1200" cap="none" spc="0" normalizeH="0" baseline="0" noProof="0">
              <a:ln>
                <a:noFill/>
              </a:ln>
              <a:solidFill>
                <a:srgbClr val="44546A">
                  <a:lumMod val="50000"/>
                </a:srgbClr>
              </a:solidFill>
              <a:effectLst/>
              <a:uLnTx/>
              <a:uFillTx/>
              <a:latin typeface="Calibri" panose="020F0502020204030204"/>
              <a:ea typeface="+mn-ea"/>
              <a:cs typeface="+mn-cs"/>
            </a:endParaRPr>
          </a:p>
        </p:txBody>
      </p:sp>
      <p:sp>
        <p:nvSpPr>
          <p:cNvPr id="72713" name="Rectangle 10">
            <a:extLst>
              <a:ext uri="{FF2B5EF4-FFF2-40B4-BE49-F238E27FC236}">
                <a16:creationId xmlns:a16="http://schemas.microsoft.com/office/drawing/2014/main" id="{81552FBE-614E-BC43-8071-82EC932E078E}"/>
              </a:ext>
            </a:extLst>
          </p:cNvPr>
          <p:cNvSpPr>
            <a:spLocks noChangeArrowheads="1"/>
          </p:cNvSpPr>
          <p:nvPr/>
        </p:nvSpPr>
        <p:spPr bwMode="auto">
          <a:xfrm>
            <a:off x="5417821" y="4073897"/>
            <a:ext cx="3380424" cy="517317"/>
          </a:xfrm>
          <a:prstGeom prst="rect">
            <a:avLst/>
          </a:prstGeom>
          <a:solidFill>
            <a:schemeClr val="bg2"/>
          </a:solidFill>
          <a:ln w="22225">
            <a:solidFill>
              <a:schemeClr val="tx1"/>
            </a:solidFill>
            <a:miter lim="800000"/>
            <a:headEnd/>
            <a:tailEnd/>
          </a:ln>
        </p:spPr>
        <p:txBody>
          <a:bodyPr lIns="58640" tIns="58640" rIns="58640" bIns="58640">
            <a:spAutoFit/>
          </a:bodyPr>
          <a:lstStyle>
            <a:lvl1pPr defTabSz="976313">
              <a:defRPr sz="2400" b="1">
                <a:solidFill>
                  <a:srgbClr val="FFFFFF"/>
                </a:solidFill>
                <a:latin typeface="Arial" panose="020B0604020202020204" pitchFamily="34" charset="0"/>
              </a:defRPr>
            </a:lvl1pPr>
            <a:lvl2pPr marL="742950" indent="-285750" defTabSz="976313">
              <a:defRPr sz="2400" b="1">
                <a:solidFill>
                  <a:srgbClr val="FFFFFF"/>
                </a:solidFill>
                <a:latin typeface="Arial" panose="020B0604020202020204" pitchFamily="34" charset="0"/>
              </a:defRPr>
            </a:lvl2pPr>
            <a:lvl3pPr marL="1143000" indent="-228600" defTabSz="976313">
              <a:defRPr sz="2400" b="1">
                <a:solidFill>
                  <a:srgbClr val="FFFFFF"/>
                </a:solidFill>
                <a:latin typeface="Arial" panose="020B0604020202020204" pitchFamily="34" charset="0"/>
              </a:defRPr>
            </a:lvl3pPr>
            <a:lvl4pPr marL="1600200" indent="-228600" defTabSz="976313">
              <a:defRPr sz="2400" b="1">
                <a:solidFill>
                  <a:srgbClr val="FFFFFF"/>
                </a:solidFill>
                <a:latin typeface="Arial" panose="020B0604020202020204" pitchFamily="34" charset="0"/>
              </a:defRPr>
            </a:lvl4pPr>
            <a:lvl5pPr marL="2057400" indent="-228600" defTabSz="976313">
              <a:defRPr sz="2400" b="1">
                <a:solidFill>
                  <a:srgbClr val="FFFFFF"/>
                </a:solidFill>
                <a:latin typeface="Arial" panose="020B0604020202020204" pitchFamily="34" charset="0"/>
              </a:defRPr>
            </a:lvl5pPr>
            <a:lvl6pPr marL="2514600" indent="-228600" defTabSz="976313" eaLnBrk="0" fontAlgn="base" hangingPunct="0">
              <a:spcBef>
                <a:spcPct val="0"/>
              </a:spcBef>
              <a:spcAft>
                <a:spcPct val="0"/>
              </a:spcAft>
              <a:defRPr sz="2400" b="1">
                <a:solidFill>
                  <a:srgbClr val="FFFFFF"/>
                </a:solidFill>
                <a:latin typeface="Arial" panose="020B0604020202020204" pitchFamily="34" charset="0"/>
              </a:defRPr>
            </a:lvl6pPr>
            <a:lvl7pPr marL="2971800" indent="-228600" defTabSz="976313" eaLnBrk="0" fontAlgn="base" hangingPunct="0">
              <a:spcBef>
                <a:spcPct val="0"/>
              </a:spcBef>
              <a:spcAft>
                <a:spcPct val="0"/>
              </a:spcAft>
              <a:defRPr sz="2400" b="1">
                <a:solidFill>
                  <a:srgbClr val="FFFFFF"/>
                </a:solidFill>
                <a:latin typeface="Arial" panose="020B0604020202020204" pitchFamily="34" charset="0"/>
              </a:defRPr>
            </a:lvl7pPr>
            <a:lvl8pPr marL="3429000" indent="-228600" defTabSz="976313" eaLnBrk="0" fontAlgn="base" hangingPunct="0">
              <a:spcBef>
                <a:spcPct val="0"/>
              </a:spcBef>
              <a:spcAft>
                <a:spcPct val="0"/>
              </a:spcAft>
              <a:defRPr sz="2400" b="1">
                <a:solidFill>
                  <a:srgbClr val="FFFFFF"/>
                </a:solidFill>
                <a:latin typeface="Arial" panose="020B0604020202020204" pitchFamily="34" charset="0"/>
              </a:defRPr>
            </a:lvl8pPr>
            <a:lvl9pPr marL="3886200" indent="-228600" defTabSz="976313"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ctr" defTabSz="1171576" rtl="0" eaLnBrk="1" fontAlgn="auto" latinLnBrk="0" hangingPunct="1">
              <a:lnSpc>
                <a:spcPct val="90000"/>
              </a:lnSpc>
              <a:spcBef>
                <a:spcPct val="30000"/>
              </a:spcBef>
              <a:spcAft>
                <a:spcPts val="0"/>
              </a:spcAft>
              <a:buClrTx/>
              <a:buSzPct val="100000"/>
              <a:buFontTx/>
              <a:buNone/>
              <a:tabLst/>
              <a:defRPr/>
            </a:pPr>
            <a:r>
              <a:rPr kumimoji="0" lang="en-US" altLang="en-US" sz="2880" b="1" i="0" u="none" strike="noStrike" kern="1200" cap="none" spc="0" normalizeH="0" baseline="0" noProof="0">
                <a:ln>
                  <a:noFill/>
                </a:ln>
                <a:solidFill>
                  <a:srgbClr val="44546A">
                    <a:lumMod val="50000"/>
                  </a:srgbClr>
                </a:solidFill>
                <a:effectLst/>
                <a:uLnTx/>
                <a:uFillTx/>
                <a:latin typeface="Arial" panose="020B0604020202020204" pitchFamily="34" charset="0"/>
                <a:ea typeface="+mn-ea"/>
                <a:cs typeface="+mn-cs"/>
                <a:sym typeface="Monotype Sorts" pitchFamily="2" charset="2"/>
              </a:rPr>
              <a:t>Randomization</a:t>
            </a:r>
          </a:p>
        </p:txBody>
      </p:sp>
      <p:sp>
        <p:nvSpPr>
          <p:cNvPr id="17" name="Rectangle 10">
            <a:extLst>
              <a:ext uri="{FF2B5EF4-FFF2-40B4-BE49-F238E27FC236}">
                <a16:creationId xmlns:a16="http://schemas.microsoft.com/office/drawing/2014/main" id="{2A53E9DC-7757-7E4A-8299-480AE408D1F4}"/>
              </a:ext>
            </a:extLst>
          </p:cNvPr>
          <p:cNvSpPr>
            <a:spLocks noChangeArrowheads="1"/>
          </p:cNvSpPr>
          <p:nvPr/>
        </p:nvSpPr>
        <p:spPr bwMode="auto">
          <a:xfrm>
            <a:off x="3503298" y="2552505"/>
            <a:ext cx="7218044" cy="1337221"/>
          </a:xfrm>
          <a:prstGeom prst="rect">
            <a:avLst/>
          </a:prstGeom>
          <a:solidFill>
            <a:schemeClr val="bg2"/>
          </a:solidFill>
          <a:ln w="22225">
            <a:solidFill>
              <a:schemeClr val="tx1"/>
            </a:solidFill>
            <a:miter lim="800000"/>
            <a:headEnd/>
            <a:tailEnd/>
          </a:ln>
        </p:spPr>
        <p:txBody>
          <a:bodyPr lIns="58640" tIns="58640" rIns="58640" bIns="58640">
            <a:spAutoFit/>
          </a:bodyPr>
          <a:lstStyle>
            <a:lvl1pPr defTabSz="976313">
              <a:defRPr sz="2400" b="1">
                <a:solidFill>
                  <a:srgbClr val="FFFFFF"/>
                </a:solidFill>
                <a:latin typeface="Arial" panose="020B0604020202020204" pitchFamily="34" charset="0"/>
              </a:defRPr>
            </a:lvl1pPr>
            <a:lvl2pPr marL="742950" indent="-285750" defTabSz="976313">
              <a:defRPr sz="2400" b="1">
                <a:solidFill>
                  <a:srgbClr val="FFFFFF"/>
                </a:solidFill>
                <a:latin typeface="Arial" panose="020B0604020202020204" pitchFamily="34" charset="0"/>
              </a:defRPr>
            </a:lvl2pPr>
            <a:lvl3pPr marL="1143000" indent="-228600" defTabSz="976313">
              <a:defRPr sz="2400" b="1">
                <a:solidFill>
                  <a:srgbClr val="FFFFFF"/>
                </a:solidFill>
                <a:latin typeface="Arial" panose="020B0604020202020204" pitchFamily="34" charset="0"/>
              </a:defRPr>
            </a:lvl3pPr>
            <a:lvl4pPr marL="1600200" indent="-228600" defTabSz="976313">
              <a:defRPr sz="2400" b="1">
                <a:solidFill>
                  <a:srgbClr val="FFFFFF"/>
                </a:solidFill>
                <a:latin typeface="Arial" panose="020B0604020202020204" pitchFamily="34" charset="0"/>
              </a:defRPr>
            </a:lvl4pPr>
            <a:lvl5pPr marL="2057400" indent="-228600" defTabSz="976313">
              <a:defRPr sz="2400" b="1">
                <a:solidFill>
                  <a:srgbClr val="FFFFFF"/>
                </a:solidFill>
                <a:latin typeface="Arial" panose="020B0604020202020204" pitchFamily="34" charset="0"/>
              </a:defRPr>
            </a:lvl5pPr>
            <a:lvl6pPr marL="2514600" indent="-228600" defTabSz="976313" eaLnBrk="0" fontAlgn="base" hangingPunct="0">
              <a:spcBef>
                <a:spcPct val="0"/>
              </a:spcBef>
              <a:spcAft>
                <a:spcPct val="0"/>
              </a:spcAft>
              <a:defRPr sz="2400" b="1">
                <a:solidFill>
                  <a:srgbClr val="FFFFFF"/>
                </a:solidFill>
                <a:latin typeface="Arial" panose="020B0604020202020204" pitchFamily="34" charset="0"/>
              </a:defRPr>
            </a:lvl6pPr>
            <a:lvl7pPr marL="2971800" indent="-228600" defTabSz="976313" eaLnBrk="0" fontAlgn="base" hangingPunct="0">
              <a:spcBef>
                <a:spcPct val="0"/>
              </a:spcBef>
              <a:spcAft>
                <a:spcPct val="0"/>
              </a:spcAft>
              <a:defRPr sz="2400" b="1">
                <a:solidFill>
                  <a:srgbClr val="FFFFFF"/>
                </a:solidFill>
                <a:latin typeface="Arial" panose="020B0604020202020204" pitchFamily="34" charset="0"/>
              </a:defRPr>
            </a:lvl7pPr>
            <a:lvl8pPr marL="3429000" indent="-228600" defTabSz="976313" eaLnBrk="0" fontAlgn="base" hangingPunct="0">
              <a:spcBef>
                <a:spcPct val="0"/>
              </a:spcBef>
              <a:spcAft>
                <a:spcPct val="0"/>
              </a:spcAft>
              <a:defRPr sz="2400" b="1">
                <a:solidFill>
                  <a:srgbClr val="FFFFFF"/>
                </a:solidFill>
                <a:latin typeface="Arial" panose="020B0604020202020204" pitchFamily="34" charset="0"/>
              </a:defRPr>
            </a:lvl8pPr>
            <a:lvl9pPr marL="3886200" indent="-228600" defTabSz="976313"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ctr" defTabSz="1171576" rtl="0" eaLnBrk="1" fontAlgn="auto" latinLnBrk="0" hangingPunct="1">
              <a:lnSpc>
                <a:spcPct val="90000"/>
              </a:lnSpc>
              <a:spcBef>
                <a:spcPct val="30000"/>
              </a:spcBef>
              <a:spcAft>
                <a:spcPts val="0"/>
              </a:spcAft>
              <a:buClrTx/>
              <a:buSzPct val="100000"/>
              <a:buFontTx/>
              <a:buNone/>
              <a:tabLst/>
              <a:defRPr/>
            </a:pPr>
            <a:r>
              <a:rPr kumimoji="0" lang="en-US" altLang="en-US"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Stratification</a:t>
            </a:r>
          </a:p>
          <a:p>
            <a:pPr marL="617196" marR="0" lvl="0" indent="-617196" algn="ctr" defTabSz="1171576" rtl="0" eaLnBrk="1" fontAlgn="auto" latinLnBrk="0" hangingPunct="1">
              <a:lnSpc>
                <a:spcPct val="90000"/>
              </a:lnSpc>
              <a:spcBef>
                <a:spcPct val="30000"/>
              </a:spcBef>
              <a:spcAft>
                <a:spcPts val="0"/>
              </a:spcAft>
              <a:buClrTx/>
              <a:buSzPct val="100000"/>
              <a:buFont typeface="Arial" panose="020B0604020202020204" pitchFamily="34" charset="0"/>
              <a:buChar char="•"/>
              <a:tabLst/>
              <a:defRPr/>
            </a:pPr>
            <a:r>
              <a:rPr kumimoji="0" lang="en-US" altLang="en-US"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Nodal Status (pN0 vs. pN1)</a:t>
            </a:r>
          </a:p>
          <a:p>
            <a:pPr marL="617196" marR="0" lvl="0" indent="-617196" algn="ctr" defTabSz="1171576" rtl="0" eaLnBrk="1" fontAlgn="auto" latinLnBrk="0" hangingPunct="1">
              <a:lnSpc>
                <a:spcPct val="90000"/>
              </a:lnSpc>
              <a:spcBef>
                <a:spcPct val="30000"/>
              </a:spcBef>
              <a:spcAft>
                <a:spcPts val="0"/>
              </a:spcAft>
              <a:buClrTx/>
              <a:buSzPct val="100000"/>
              <a:buFont typeface="Arial" panose="020B0604020202020204" pitchFamily="34" charset="0"/>
              <a:buChar char="•"/>
              <a:tabLst/>
              <a:defRPr/>
            </a:pPr>
            <a:r>
              <a:rPr kumimoji="0" lang="en-US" altLang="en-US"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RS (0-15 vs. 16-25)</a:t>
            </a:r>
          </a:p>
        </p:txBody>
      </p:sp>
      <p:sp>
        <p:nvSpPr>
          <p:cNvPr id="2" name="Rectangle 1">
            <a:extLst>
              <a:ext uri="{FF2B5EF4-FFF2-40B4-BE49-F238E27FC236}">
                <a16:creationId xmlns:a16="http://schemas.microsoft.com/office/drawing/2014/main" id="{7D578952-C56B-7F47-80BB-1ABA22E4127D}"/>
              </a:ext>
            </a:extLst>
          </p:cNvPr>
          <p:cNvSpPr/>
          <p:nvPr/>
        </p:nvSpPr>
        <p:spPr>
          <a:xfrm>
            <a:off x="7025368" y="6886705"/>
            <a:ext cx="6540815" cy="1045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marR="0" lvl="0" indent="-342900"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rPr>
              <a:t>Tamoxifen can be used if AI is not tolerated</a:t>
            </a:r>
          </a:p>
          <a:p>
            <a:pPr marL="342900" marR="0" lvl="0" indent="-342900"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4546A">
                    <a:lumMod val="50000"/>
                  </a:srgbClr>
                </a:solidFill>
                <a:latin typeface="Arial" panose="020B0604020202020204" pitchFamily="34" charset="0"/>
                <a:cs typeface="Arial" panose="020B0604020202020204" pitchFamily="34" charset="0"/>
              </a:rPr>
              <a:t>CDK4/6 inhibitors per SOC </a:t>
            </a:r>
            <a:endParaRPr kumimoji="0" lang="en-US" sz="24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endParaRPr>
          </a:p>
        </p:txBody>
      </p:sp>
      <p:sp>
        <p:nvSpPr>
          <p:cNvPr id="72716" name="Rectangle 8">
            <a:extLst>
              <a:ext uri="{FF2B5EF4-FFF2-40B4-BE49-F238E27FC236}">
                <a16:creationId xmlns:a16="http://schemas.microsoft.com/office/drawing/2014/main" id="{E1A3AC65-990A-194D-BB8A-D42C2BE4D26C}"/>
              </a:ext>
            </a:extLst>
          </p:cNvPr>
          <p:cNvSpPr>
            <a:spLocks noChangeArrowheads="1"/>
          </p:cNvSpPr>
          <p:nvPr/>
        </p:nvSpPr>
        <p:spPr bwMode="auto">
          <a:xfrm>
            <a:off x="2217420" y="4828420"/>
            <a:ext cx="4634866" cy="2488883"/>
          </a:xfrm>
          <a:prstGeom prst="rect">
            <a:avLst/>
          </a:prstGeom>
          <a:solidFill>
            <a:schemeClr val="bg2"/>
          </a:solidFill>
          <a:ln w="22225">
            <a:solidFill>
              <a:schemeClr val="tx1"/>
            </a:solidFill>
            <a:miter lim="800000"/>
            <a:headEnd/>
            <a:tailEnd/>
          </a:ln>
        </p:spPr>
        <p:txBody>
          <a:bodyPr lIns="0" tIns="117278" rIns="0" bIns="58640" anchor="ctr" anchorCtr="1"/>
          <a:lstStyle>
            <a:lvl1pPr defTabSz="976313">
              <a:defRPr sz="2400" b="1">
                <a:solidFill>
                  <a:srgbClr val="FFFFFF"/>
                </a:solidFill>
                <a:latin typeface="Arial" panose="020B0604020202020204" pitchFamily="34" charset="0"/>
              </a:defRPr>
            </a:lvl1pPr>
            <a:lvl2pPr defTabSz="976313">
              <a:defRPr sz="2400" b="1">
                <a:solidFill>
                  <a:srgbClr val="FFFFFF"/>
                </a:solidFill>
                <a:latin typeface="Arial" panose="020B0604020202020204" pitchFamily="34" charset="0"/>
              </a:defRPr>
            </a:lvl2pPr>
            <a:lvl3pPr defTabSz="976313">
              <a:defRPr sz="2400" b="1">
                <a:solidFill>
                  <a:srgbClr val="FFFFFF"/>
                </a:solidFill>
                <a:latin typeface="Arial" panose="020B0604020202020204" pitchFamily="34" charset="0"/>
              </a:defRPr>
            </a:lvl3pPr>
            <a:lvl4pPr defTabSz="976313">
              <a:defRPr sz="2400" b="1">
                <a:solidFill>
                  <a:srgbClr val="FFFFFF"/>
                </a:solidFill>
                <a:latin typeface="Arial" panose="020B0604020202020204" pitchFamily="34" charset="0"/>
              </a:defRPr>
            </a:lvl4pPr>
            <a:lvl5pPr defTabSz="976313">
              <a:defRPr sz="2400" b="1">
                <a:solidFill>
                  <a:srgbClr val="FFFFFF"/>
                </a:solidFill>
                <a:latin typeface="Arial" panose="020B0604020202020204" pitchFamily="34" charset="0"/>
              </a:defRPr>
            </a:lvl5pPr>
            <a:lvl6pPr marL="2266950" indent="1588" defTabSz="976313" eaLnBrk="0" fontAlgn="base" hangingPunct="0">
              <a:spcBef>
                <a:spcPct val="0"/>
              </a:spcBef>
              <a:spcAft>
                <a:spcPct val="0"/>
              </a:spcAft>
              <a:defRPr sz="2400" b="1">
                <a:solidFill>
                  <a:srgbClr val="FFFFFF"/>
                </a:solidFill>
                <a:latin typeface="Arial" panose="020B0604020202020204" pitchFamily="34" charset="0"/>
              </a:defRPr>
            </a:lvl6pPr>
            <a:lvl7pPr marL="2724150" indent="1588" defTabSz="976313" eaLnBrk="0" fontAlgn="base" hangingPunct="0">
              <a:spcBef>
                <a:spcPct val="0"/>
              </a:spcBef>
              <a:spcAft>
                <a:spcPct val="0"/>
              </a:spcAft>
              <a:defRPr sz="2400" b="1">
                <a:solidFill>
                  <a:srgbClr val="FFFFFF"/>
                </a:solidFill>
                <a:latin typeface="Arial" panose="020B0604020202020204" pitchFamily="34" charset="0"/>
              </a:defRPr>
            </a:lvl7pPr>
            <a:lvl8pPr marL="3181350" indent="1588" defTabSz="976313" eaLnBrk="0" fontAlgn="base" hangingPunct="0">
              <a:spcBef>
                <a:spcPct val="0"/>
              </a:spcBef>
              <a:spcAft>
                <a:spcPct val="0"/>
              </a:spcAft>
              <a:defRPr sz="2400" b="1">
                <a:solidFill>
                  <a:srgbClr val="FFFFFF"/>
                </a:solidFill>
                <a:latin typeface="Arial" panose="020B0604020202020204" pitchFamily="34" charset="0"/>
              </a:defRPr>
            </a:lvl8pPr>
            <a:lvl9pPr marL="3638550" indent="1588" defTabSz="976313"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ctr" defTabSz="1171576" rtl="0" eaLnBrk="1" fontAlgn="auto" latinLnBrk="0" hangingPunct="1">
              <a:lnSpc>
                <a:spcPct val="100000"/>
              </a:lnSpc>
              <a:spcBef>
                <a:spcPts val="0"/>
              </a:spcBef>
              <a:spcAft>
                <a:spcPts val="0"/>
              </a:spcAft>
              <a:buClrTx/>
              <a:buSzPct val="100000"/>
              <a:buFontTx/>
              <a:buNone/>
              <a:tabLst/>
              <a:defRPr/>
            </a:pPr>
            <a:endParaRPr kumimoji="0" lang="en-US" altLang="en-US" sz="288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endParaRPr>
          </a:p>
          <a:p>
            <a:pPr marL="0" marR="0" lvl="0" indent="0" algn="ctr" defTabSz="1171576" rtl="0" eaLnBrk="1" fontAlgn="auto" latinLnBrk="0" hangingPunct="1">
              <a:lnSpc>
                <a:spcPct val="100000"/>
              </a:lnSpc>
              <a:spcBef>
                <a:spcPts val="0"/>
              </a:spcBef>
              <a:spcAft>
                <a:spcPts val="0"/>
              </a:spcAft>
              <a:buClrTx/>
              <a:buSzPct val="100000"/>
              <a:buFontTx/>
              <a:buNone/>
              <a:tabLst/>
              <a:defRPr/>
            </a:pPr>
            <a:r>
              <a:rPr kumimoji="0" lang="en-US" altLang="en-US" sz="288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 Chemotherapy  + </a:t>
            </a:r>
          </a:p>
          <a:p>
            <a:pPr marL="0" marR="0" lvl="0" indent="0" algn="ctr" defTabSz="1171576" rtl="0" eaLnBrk="1" fontAlgn="auto" latinLnBrk="0" hangingPunct="1">
              <a:lnSpc>
                <a:spcPct val="100000"/>
              </a:lnSpc>
              <a:spcBef>
                <a:spcPts val="0"/>
              </a:spcBef>
              <a:spcAft>
                <a:spcPts val="0"/>
              </a:spcAft>
              <a:buClrTx/>
              <a:buSzPct val="100000"/>
              <a:buFontTx/>
              <a:buNone/>
              <a:tabLst/>
              <a:defRPr/>
            </a:pPr>
            <a:r>
              <a:rPr kumimoji="0" lang="en-US" altLang="en-US" sz="288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Ovarian Function Suppression + </a:t>
            </a:r>
          </a:p>
          <a:p>
            <a:pPr marL="0" marR="0" lvl="0" indent="0" algn="ctr" defTabSz="1171576" rtl="0" eaLnBrk="1" fontAlgn="auto" latinLnBrk="0" hangingPunct="1">
              <a:lnSpc>
                <a:spcPct val="100000"/>
              </a:lnSpc>
              <a:spcBef>
                <a:spcPts val="0"/>
              </a:spcBef>
              <a:spcAft>
                <a:spcPts val="0"/>
              </a:spcAft>
              <a:buClrTx/>
              <a:buSzPct val="100000"/>
              <a:buFontTx/>
              <a:buNone/>
              <a:tabLst/>
              <a:defRPr/>
            </a:pPr>
            <a:r>
              <a:rPr kumimoji="0" lang="en-US" altLang="en-US" sz="288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Aromatase Inhibitor*</a:t>
            </a:r>
          </a:p>
          <a:p>
            <a:pPr marL="0" marR="0" lvl="0" indent="0" algn="ctr" defTabSz="1171576" rtl="0" eaLnBrk="1" fontAlgn="auto" latinLnBrk="0" hangingPunct="1">
              <a:lnSpc>
                <a:spcPct val="100000"/>
              </a:lnSpc>
              <a:spcBef>
                <a:spcPts val="0"/>
              </a:spcBef>
              <a:spcAft>
                <a:spcPts val="0"/>
              </a:spcAft>
              <a:buClrTx/>
              <a:buSzPct val="100000"/>
              <a:buFontTx/>
              <a:buNone/>
              <a:tabLst/>
              <a:defRPr/>
            </a:pPr>
            <a:r>
              <a:rPr kumimoji="0" lang="en-US" altLang="en-US" sz="288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X 5 Years</a:t>
            </a:r>
          </a:p>
          <a:p>
            <a:pPr marL="0" marR="0" lvl="0" indent="0" algn="ctr" defTabSz="1171576" rtl="0" eaLnBrk="1" fontAlgn="auto" latinLnBrk="0" hangingPunct="1">
              <a:lnSpc>
                <a:spcPct val="100000"/>
              </a:lnSpc>
              <a:spcBef>
                <a:spcPts val="0"/>
              </a:spcBef>
              <a:spcAft>
                <a:spcPts val="0"/>
              </a:spcAft>
              <a:buClrTx/>
              <a:buSzPct val="100000"/>
              <a:buFontTx/>
              <a:buNone/>
              <a:tabLst/>
              <a:defRPr/>
            </a:pPr>
            <a:endParaRPr kumimoji="0" lang="en-US" altLang="en-US" sz="288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endParaRPr>
          </a:p>
          <a:p>
            <a:pPr marL="0" marR="0" lvl="0" indent="0" algn="ctr" defTabSz="1171576" rtl="0" eaLnBrk="1" fontAlgn="auto" latinLnBrk="0" hangingPunct="1">
              <a:lnSpc>
                <a:spcPct val="100000"/>
              </a:lnSpc>
              <a:spcBef>
                <a:spcPts val="0"/>
              </a:spcBef>
              <a:spcAft>
                <a:spcPts val="0"/>
              </a:spcAft>
              <a:buClrTx/>
              <a:buSzPct val="100000"/>
              <a:buFontTx/>
              <a:buNone/>
              <a:tabLst/>
              <a:defRPr/>
            </a:pPr>
            <a:r>
              <a:rPr kumimoji="0" lang="en-US" altLang="en-US" sz="2880" b="1" i="0" u="none" strike="noStrike" kern="1200" cap="none" spc="0" normalizeH="0" baseline="3000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   </a:t>
            </a:r>
          </a:p>
        </p:txBody>
      </p:sp>
      <p:sp>
        <p:nvSpPr>
          <p:cNvPr id="72717" name="Rectangle 11">
            <a:extLst>
              <a:ext uri="{FF2B5EF4-FFF2-40B4-BE49-F238E27FC236}">
                <a16:creationId xmlns:a16="http://schemas.microsoft.com/office/drawing/2014/main" id="{9A82D6E7-733E-894C-8A31-B48A1187B1BE}"/>
              </a:ext>
            </a:extLst>
          </p:cNvPr>
          <p:cNvSpPr>
            <a:spLocks noChangeArrowheads="1"/>
          </p:cNvSpPr>
          <p:nvPr/>
        </p:nvSpPr>
        <p:spPr bwMode="auto">
          <a:xfrm>
            <a:off x="7360919" y="4828420"/>
            <a:ext cx="4609148" cy="1950429"/>
          </a:xfrm>
          <a:prstGeom prst="rect">
            <a:avLst/>
          </a:prstGeom>
          <a:solidFill>
            <a:schemeClr val="bg2"/>
          </a:solidFill>
          <a:ln w="22225">
            <a:solidFill>
              <a:schemeClr val="tx1"/>
            </a:solidFill>
            <a:miter lim="800000"/>
            <a:headEnd/>
            <a:tailEnd/>
          </a:ln>
        </p:spPr>
        <p:txBody>
          <a:bodyPr lIns="0" tIns="117278" rIns="0" bIns="58640">
            <a:spAutoFit/>
          </a:bodyPr>
          <a:lstStyle>
            <a:lvl1pPr defTabSz="976313">
              <a:defRPr sz="2400" b="1">
                <a:solidFill>
                  <a:srgbClr val="FFFFFF"/>
                </a:solidFill>
                <a:latin typeface="Arial" panose="020B0604020202020204" pitchFamily="34" charset="0"/>
              </a:defRPr>
            </a:lvl1pPr>
            <a:lvl2pPr defTabSz="976313">
              <a:defRPr sz="2400" b="1">
                <a:solidFill>
                  <a:srgbClr val="FFFFFF"/>
                </a:solidFill>
                <a:latin typeface="Arial" panose="020B0604020202020204" pitchFamily="34" charset="0"/>
              </a:defRPr>
            </a:lvl2pPr>
            <a:lvl3pPr defTabSz="976313">
              <a:defRPr sz="2400" b="1">
                <a:solidFill>
                  <a:srgbClr val="FFFFFF"/>
                </a:solidFill>
                <a:latin typeface="Arial" panose="020B0604020202020204" pitchFamily="34" charset="0"/>
              </a:defRPr>
            </a:lvl3pPr>
            <a:lvl4pPr defTabSz="976313">
              <a:defRPr sz="2400" b="1">
                <a:solidFill>
                  <a:srgbClr val="FFFFFF"/>
                </a:solidFill>
                <a:latin typeface="Arial" panose="020B0604020202020204" pitchFamily="34" charset="0"/>
              </a:defRPr>
            </a:lvl4pPr>
            <a:lvl5pPr defTabSz="976313">
              <a:defRPr sz="2400" b="1">
                <a:solidFill>
                  <a:srgbClr val="FFFFFF"/>
                </a:solidFill>
                <a:latin typeface="Arial" panose="020B0604020202020204" pitchFamily="34" charset="0"/>
              </a:defRPr>
            </a:lvl5pPr>
            <a:lvl6pPr marL="2266950" indent="1588" defTabSz="976313" eaLnBrk="0" fontAlgn="base" hangingPunct="0">
              <a:spcBef>
                <a:spcPct val="0"/>
              </a:spcBef>
              <a:spcAft>
                <a:spcPct val="0"/>
              </a:spcAft>
              <a:defRPr sz="2400" b="1">
                <a:solidFill>
                  <a:srgbClr val="FFFFFF"/>
                </a:solidFill>
                <a:latin typeface="Arial" panose="020B0604020202020204" pitchFamily="34" charset="0"/>
              </a:defRPr>
            </a:lvl6pPr>
            <a:lvl7pPr marL="2724150" indent="1588" defTabSz="976313" eaLnBrk="0" fontAlgn="base" hangingPunct="0">
              <a:spcBef>
                <a:spcPct val="0"/>
              </a:spcBef>
              <a:spcAft>
                <a:spcPct val="0"/>
              </a:spcAft>
              <a:defRPr sz="2400" b="1">
                <a:solidFill>
                  <a:srgbClr val="FFFFFF"/>
                </a:solidFill>
                <a:latin typeface="Arial" panose="020B0604020202020204" pitchFamily="34" charset="0"/>
              </a:defRPr>
            </a:lvl7pPr>
            <a:lvl8pPr marL="3181350" indent="1588" defTabSz="976313" eaLnBrk="0" fontAlgn="base" hangingPunct="0">
              <a:spcBef>
                <a:spcPct val="0"/>
              </a:spcBef>
              <a:spcAft>
                <a:spcPct val="0"/>
              </a:spcAft>
              <a:defRPr sz="2400" b="1">
                <a:solidFill>
                  <a:srgbClr val="FFFFFF"/>
                </a:solidFill>
                <a:latin typeface="Arial" panose="020B0604020202020204" pitchFamily="34" charset="0"/>
              </a:defRPr>
            </a:lvl8pPr>
            <a:lvl9pPr marL="3638550" indent="1588" defTabSz="976313" eaLnBrk="0" fontAlgn="base" hangingPunct="0">
              <a:spcBef>
                <a:spcPct val="0"/>
              </a:spcBef>
              <a:spcAft>
                <a:spcPct val="0"/>
              </a:spcAft>
              <a:defRPr sz="2400" b="1">
                <a:solidFill>
                  <a:srgbClr val="FFFFFF"/>
                </a:solidFill>
                <a:latin typeface="Arial" panose="020B0604020202020204" pitchFamily="34" charset="0"/>
              </a:defRPr>
            </a:lvl9pPr>
          </a:lstStyle>
          <a:p>
            <a:pPr marL="0" marR="0" lvl="0" indent="0" algn="ctr" defTabSz="1171576" rtl="0" eaLnBrk="1" fontAlgn="auto" latinLnBrk="0" hangingPunct="1">
              <a:lnSpc>
                <a:spcPct val="100000"/>
              </a:lnSpc>
              <a:spcBef>
                <a:spcPts val="0"/>
              </a:spcBef>
              <a:spcAft>
                <a:spcPts val="0"/>
              </a:spcAft>
              <a:buClrTx/>
              <a:buSzPct val="100000"/>
              <a:buFontTx/>
              <a:buNone/>
              <a:tabLst/>
              <a:defRPr/>
            </a:pPr>
            <a:r>
              <a:rPr kumimoji="0" lang="en-US" altLang="en-US" sz="288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Ovarian Function Suppression + </a:t>
            </a:r>
          </a:p>
          <a:p>
            <a:pPr marL="0" marR="0" lvl="0" indent="0" algn="ctr" defTabSz="1171576" rtl="0" eaLnBrk="1" fontAlgn="auto" latinLnBrk="0" hangingPunct="1">
              <a:lnSpc>
                <a:spcPct val="100000"/>
              </a:lnSpc>
              <a:spcBef>
                <a:spcPts val="0"/>
              </a:spcBef>
              <a:spcAft>
                <a:spcPts val="0"/>
              </a:spcAft>
              <a:buClrTx/>
              <a:buSzPct val="100000"/>
              <a:buFontTx/>
              <a:buNone/>
              <a:tabLst/>
              <a:defRPr/>
            </a:pPr>
            <a:r>
              <a:rPr kumimoji="0" lang="en-US" altLang="en-US" sz="288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Aromatase Inhibitor*</a:t>
            </a:r>
          </a:p>
          <a:p>
            <a:pPr marL="0" marR="0" lvl="0" indent="0" algn="ctr" defTabSz="1171576" rtl="0" eaLnBrk="1" fontAlgn="auto" latinLnBrk="0" hangingPunct="1">
              <a:lnSpc>
                <a:spcPct val="100000"/>
              </a:lnSpc>
              <a:spcBef>
                <a:spcPts val="0"/>
              </a:spcBef>
              <a:spcAft>
                <a:spcPts val="0"/>
              </a:spcAft>
              <a:buClrTx/>
              <a:buSzPct val="100000"/>
              <a:buFontTx/>
              <a:buNone/>
              <a:tabLst/>
              <a:defRPr/>
            </a:pPr>
            <a:r>
              <a:rPr kumimoji="0" lang="en-US" altLang="en-US" sz="288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mn-ea"/>
                <a:cs typeface="+mn-cs"/>
                <a:sym typeface="Monotype Sorts" pitchFamily="2" charset="2"/>
              </a:rPr>
              <a:t>X 5 Years</a:t>
            </a:r>
          </a:p>
        </p:txBody>
      </p:sp>
      <p:sp>
        <p:nvSpPr>
          <p:cNvPr id="3" name="TextBox 2">
            <a:extLst>
              <a:ext uri="{FF2B5EF4-FFF2-40B4-BE49-F238E27FC236}">
                <a16:creationId xmlns:a16="http://schemas.microsoft.com/office/drawing/2014/main" id="{1F80EDE1-D17C-2740-95A2-A7357B329165}"/>
              </a:ext>
            </a:extLst>
          </p:cNvPr>
          <p:cNvSpPr txBox="1"/>
          <p:nvPr/>
        </p:nvSpPr>
        <p:spPr>
          <a:xfrm>
            <a:off x="11084111" y="2988607"/>
            <a:ext cx="1603324" cy="590931"/>
          </a:xfrm>
          <a:prstGeom prst="rect">
            <a:avLst/>
          </a:prstGeom>
          <a:noFill/>
          <a:ln>
            <a:solidFill>
              <a:srgbClr val="EC14CB"/>
            </a:solidFill>
          </a:ln>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3240" b="0" i="0" u="none" strike="noStrike" kern="1200" cap="none" spc="0" normalizeH="0" baseline="0" noProof="0" dirty="0">
                <a:ln>
                  <a:noFill/>
                </a:ln>
                <a:solidFill>
                  <a:prstClr val="black"/>
                </a:solidFill>
                <a:effectLst/>
                <a:uLnTx/>
                <a:uFillTx/>
                <a:latin typeface="Calibri" panose="020F0502020204030204"/>
                <a:ea typeface="+mn-ea"/>
                <a:cs typeface="+mn-cs"/>
              </a:rPr>
              <a:t>N=3,960</a:t>
            </a:r>
          </a:p>
        </p:txBody>
      </p:sp>
    </p:spTree>
    <p:extLst>
      <p:ext uri="{BB962C8B-B14F-4D97-AF65-F5344CB8AC3E}">
        <p14:creationId xmlns:p14="http://schemas.microsoft.com/office/powerpoint/2010/main" val="108126103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3A3EBAA-C0B3-4C12-A964-8D8CA63A633C}"/>
              </a:ext>
            </a:extLst>
          </p:cNvPr>
          <p:cNvSpPr>
            <a:spLocks noGrp="1"/>
          </p:cNvSpPr>
          <p:nvPr>
            <p:ph type="sldNum" sz="quarter" idx="12"/>
          </p:nvPr>
        </p:nvSpPr>
        <p:spPr/>
        <p:txBody>
          <a:bodyPr/>
          <a:lstStyle/>
          <a:p>
            <a:pPr marL="0" marR="0" lvl="0" indent="0" algn="r" defTabSz="1097236" rtl="0" eaLnBrk="1" fontAlgn="auto" latinLnBrk="0" hangingPunct="1">
              <a:lnSpc>
                <a:spcPct val="100000"/>
              </a:lnSpc>
              <a:spcBef>
                <a:spcPts val="0"/>
              </a:spcBef>
              <a:spcAft>
                <a:spcPts val="0"/>
              </a:spcAft>
              <a:buClrTx/>
              <a:buSzTx/>
              <a:buFontTx/>
              <a:buNone/>
              <a:tabLst/>
              <a:defRPr/>
            </a:pPr>
            <a:fld id="{AC19BD0F-F735-4BE2-A045-FE58176D1A8F}" type="slidenum">
              <a:rPr kumimoji="0" lang="en-US" sz="1080" b="0" i="0" u="none" strike="noStrike" kern="1200" cap="none" spc="0" normalizeH="0" baseline="0" noProof="0">
                <a:ln>
                  <a:noFill/>
                </a:ln>
                <a:solidFill>
                  <a:srgbClr val="000000">
                    <a:tint val="75000"/>
                  </a:srgbClr>
                </a:solidFill>
                <a:effectLst/>
                <a:uLnTx/>
                <a:uFillTx/>
                <a:latin typeface="Calibri Light" panose="020F0302020204030204" pitchFamily="34" charset="0"/>
                <a:ea typeface="+mn-ea"/>
                <a:cs typeface="+mn-cs"/>
              </a:rPr>
              <a:pPr marL="0" marR="0" lvl="0" indent="0" algn="r" defTabSz="1097236" rtl="0" eaLnBrk="1" fontAlgn="auto" latinLnBrk="0" hangingPunct="1">
                <a:lnSpc>
                  <a:spcPct val="100000"/>
                </a:lnSpc>
                <a:spcBef>
                  <a:spcPts val="0"/>
                </a:spcBef>
                <a:spcAft>
                  <a:spcPts val="0"/>
                </a:spcAft>
                <a:buClrTx/>
                <a:buSzTx/>
                <a:buFontTx/>
                <a:buNone/>
                <a:tabLst/>
                <a:defRPr/>
              </a:pPr>
              <a:t>13</a:t>
            </a:fld>
            <a:endParaRPr kumimoji="0" lang="en-US" sz="1080" b="0" i="0" u="none" strike="noStrike" kern="1200" cap="none" spc="0" normalizeH="0" baseline="0" noProof="0">
              <a:ln>
                <a:noFill/>
              </a:ln>
              <a:solidFill>
                <a:srgbClr val="000000">
                  <a:tint val="75000"/>
                </a:srgbClr>
              </a:solidFill>
              <a:effectLst/>
              <a:uLnTx/>
              <a:uFillTx/>
              <a:latin typeface="Calibri Light" panose="020F0302020204030204" pitchFamily="34" charset="0"/>
              <a:ea typeface="+mn-ea"/>
              <a:cs typeface="+mn-cs"/>
            </a:endParaRPr>
          </a:p>
        </p:txBody>
      </p:sp>
      <p:sp>
        <p:nvSpPr>
          <p:cNvPr id="6" name="Title 5">
            <a:extLst>
              <a:ext uri="{FF2B5EF4-FFF2-40B4-BE49-F238E27FC236}">
                <a16:creationId xmlns:a16="http://schemas.microsoft.com/office/drawing/2014/main" id="{2F569B41-E376-4EE3-9DF0-EC82F7323FCE}"/>
              </a:ext>
            </a:extLst>
          </p:cNvPr>
          <p:cNvSpPr>
            <a:spLocks noGrp="1"/>
          </p:cNvSpPr>
          <p:nvPr>
            <p:ph type="title" idx="4294967295"/>
          </p:nvPr>
        </p:nvSpPr>
        <p:spPr>
          <a:xfrm>
            <a:off x="0" y="438150"/>
            <a:ext cx="13979996" cy="701675"/>
          </a:xfrm>
        </p:spPr>
        <p:txBody>
          <a:bodyPr>
            <a:normAutofit fontScale="90000"/>
          </a:bodyPr>
          <a:lstStyle/>
          <a:p>
            <a:r>
              <a:rPr lang="en-US" dirty="0"/>
              <a:t>ADAPT Trial: ER+/HER2- Pre- and Postmenopausal EBC</a:t>
            </a:r>
          </a:p>
        </p:txBody>
      </p:sp>
      <p:pic>
        <p:nvPicPr>
          <p:cNvPr id="9" name="Picture 8">
            <a:extLst>
              <a:ext uri="{FF2B5EF4-FFF2-40B4-BE49-F238E27FC236}">
                <a16:creationId xmlns:a16="http://schemas.microsoft.com/office/drawing/2014/main" id="{81D00371-75E4-861A-2420-BCB5B6D8D019}"/>
              </a:ext>
            </a:extLst>
          </p:cNvPr>
          <p:cNvPicPr>
            <a:picLocks noChangeAspect="1"/>
          </p:cNvPicPr>
          <p:nvPr/>
        </p:nvPicPr>
        <p:blipFill>
          <a:blip r:embed="rId2"/>
          <a:stretch>
            <a:fillRect/>
          </a:stretch>
        </p:blipFill>
        <p:spPr>
          <a:xfrm>
            <a:off x="313185" y="1117948"/>
            <a:ext cx="14205400" cy="5301140"/>
          </a:xfrm>
          <a:prstGeom prst="rect">
            <a:avLst/>
          </a:prstGeom>
        </p:spPr>
      </p:pic>
      <p:pic>
        <p:nvPicPr>
          <p:cNvPr id="11" name="Picture 10">
            <a:extLst>
              <a:ext uri="{FF2B5EF4-FFF2-40B4-BE49-F238E27FC236}">
                <a16:creationId xmlns:a16="http://schemas.microsoft.com/office/drawing/2014/main" id="{AF050D33-22F8-259E-5DD0-D8F9EEED45D3}"/>
              </a:ext>
            </a:extLst>
          </p:cNvPr>
          <p:cNvPicPr>
            <a:picLocks noChangeAspect="1"/>
          </p:cNvPicPr>
          <p:nvPr/>
        </p:nvPicPr>
        <p:blipFill>
          <a:blip r:embed="rId3"/>
          <a:stretch>
            <a:fillRect/>
          </a:stretch>
        </p:blipFill>
        <p:spPr>
          <a:xfrm>
            <a:off x="841248" y="5146243"/>
            <a:ext cx="881482" cy="962671"/>
          </a:xfrm>
          <a:prstGeom prst="rect">
            <a:avLst/>
          </a:prstGeom>
        </p:spPr>
      </p:pic>
      <p:pic>
        <p:nvPicPr>
          <p:cNvPr id="15" name="Picture 14">
            <a:extLst>
              <a:ext uri="{FF2B5EF4-FFF2-40B4-BE49-F238E27FC236}">
                <a16:creationId xmlns:a16="http://schemas.microsoft.com/office/drawing/2014/main" id="{F2C5B4BE-9E87-82E6-B795-CD3FC6E0576F}"/>
              </a:ext>
            </a:extLst>
          </p:cNvPr>
          <p:cNvPicPr>
            <a:picLocks noChangeAspect="1"/>
          </p:cNvPicPr>
          <p:nvPr/>
        </p:nvPicPr>
        <p:blipFill>
          <a:blip r:embed="rId4"/>
          <a:stretch>
            <a:fillRect/>
          </a:stretch>
        </p:blipFill>
        <p:spPr>
          <a:xfrm>
            <a:off x="4037442" y="5335450"/>
            <a:ext cx="804890" cy="611808"/>
          </a:xfrm>
          <a:prstGeom prst="rect">
            <a:avLst/>
          </a:prstGeom>
        </p:spPr>
      </p:pic>
      <p:sp>
        <p:nvSpPr>
          <p:cNvPr id="19" name="Rectangle 18">
            <a:extLst>
              <a:ext uri="{FF2B5EF4-FFF2-40B4-BE49-F238E27FC236}">
                <a16:creationId xmlns:a16="http://schemas.microsoft.com/office/drawing/2014/main" id="{1C78D6D5-52B3-A6E8-C61F-D6285218BADE}"/>
              </a:ext>
            </a:extLst>
          </p:cNvPr>
          <p:cNvSpPr/>
          <p:nvPr/>
        </p:nvSpPr>
        <p:spPr>
          <a:xfrm>
            <a:off x="2293315" y="3182113"/>
            <a:ext cx="1174090" cy="1108253"/>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36"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CE1AD9A3-DA68-FAB2-FB13-3A0354E83E96}"/>
              </a:ext>
            </a:extLst>
          </p:cNvPr>
          <p:cNvCxnSpPr>
            <a:cxnSpLocks/>
          </p:cNvCxnSpPr>
          <p:nvPr/>
        </p:nvCxnSpPr>
        <p:spPr>
          <a:xfrm>
            <a:off x="5051147" y="1795882"/>
            <a:ext cx="75163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2434228-BDF0-64F6-4AB4-2EA7BDA3D667}"/>
              </a:ext>
            </a:extLst>
          </p:cNvPr>
          <p:cNvCxnSpPr>
            <a:cxnSpLocks/>
          </p:cNvCxnSpPr>
          <p:nvPr/>
        </p:nvCxnSpPr>
        <p:spPr>
          <a:xfrm>
            <a:off x="6046014" y="3635654"/>
            <a:ext cx="75163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57A31567-389E-6A8A-E7DF-0D75E3D00558}"/>
              </a:ext>
            </a:extLst>
          </p:cNvPr>
          <p:cNvSpPr/>
          <p:nvPr/>
        </p:nvSpPr>
        <p:spPr>
          <a:xfrm flipH="1">
            <a:off x="8207654" y="2800411"/>
            <a:ext cx="351130" cy="306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36"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FEDF4B9D-BE85-939C-55F3-3C08D8AF357D}"/>
              </a:ext>
            </a:extLst>
          </p:cNvPr>
          <p:cNvSpPr/>
          <p:nvPr/>
        </p:nvSpPr>
        <p:spPr>
          <a:xfrm flipH="1">
            <a:off x="8196681" y="4767067"/>
            <a:ext cx="351130" cy="306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36"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4FA4792A-CE04-5127-1197-E6D3D6EAE071}"/>
              </a:ext>
            </a:extLst>
          </p:cNvPr>
          <p:cNvSpPr/>
          <p:nvPr/>
        </p:nvSpPr>
        <p:spPr>
          <a:xfrm flipH="1">
            <a:off x="8196681" y="3700016"/>
            <a:ext cx="351130" cy="3061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36"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CAE7ABB-080E-2524-1584-1208AC1C9F7E}"/>
              </a:ext>
            </a:extLst>
          </p:cNvPr>
          <p:cNvSpPr txBox="1"/>
          <p:nvPr/>
        </p:nvSpPr>
        <p:spPr>
          <a:xfrm>
            <a:off x="6507641" y="4098021"/>
            <a:ext cx="7315200" cy="424732"/>
          </a:xfrm>
          <a:prstGeom prst="rect">
            <a:avLst/>
          </a:prstGeom>
          <a:noFill/>
        </p:spPr>
        <p:txBody>
          <a:bodyPr wrap="square">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2160" b="1" i="0" u="none" strike="noStrike" kern="1200" cap="none" spc="0" normalizeH="0" baseline="0" noProof="0">
                <a:ln>
                  <a:noFill/>
                </a:ln>
                <a:solidFill>
                  <a:srgbClr val="000000"/>
                </a:solidFill>
                <a:effectLst/>
                <a:uLnTx/>
                <a:uFillTx/>
                <a:latin typeface="Calibri" panose="020F0502020204030204"/>
                <a:ea typeface="+mn-ea"/>
                <a:cs typeface="+mn-cs"/>
              </a:rPr>
              <a:t>n=2984</a:t>
            </a:r>
          </a:p>
        </p:txBody>
      </p:sp>
      <p:sp>
        <p:nvSpPr>
          <p:cNvPr id="7" name="Rectangle 6">
            <a:extLst>
              <a:ext uri="{FF2B5EF4-FFF2-40B4-BE49-F238E27FC236}">
                <a16:creationId xmlns:a16="http://schemas.microsoft.com/office/drawing/2014/main" id="{97E33E83-84A8-7891-2C80-AA9C70FBE7B7}"/>
              </a:ext>
            </a:extLst>
          </p:cNvPr>
          <p:cNvSpPr/>
          <p:nvPr/>
        </p:nvSpPr>
        <p:spPr>
          <a:xfrm>
            <a:off x="6507643" y="3216775"/>
            <a:ext cx="7809575" cy="241249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51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DFB44-988C-576D-85F4-6F7FEF648C1A}"/>
              </a:ext>
            </a:extLst>
          </p:cNvPr>
          <p:cNvSpPr>
            <a:spLocks noGrp="1"/>
          </p:cNvSpPr>
          <p:nvPr>
            <p:ph type="title" idx="4294967295"/>
          </p:nvPr>
        </p:nvSpPr>
        <p:spPr>
          <a:xfrm>
            <a:off x="0" y="427990"/>
            <a:ext cx="12617450" cy="1326198"/>
          </a:xfrm>
        </p:spPr>
        <p:txBody>
          <a:bodyPr>
            <a:normAutofit fontScale="90000"/>
          </a:bodyPr>
          <a:lstStyle/>
          <a:p>
            <a:br>
              <a:rPr lang="en-US" dirty="0"/>
            </a:br>
            <a:r>
              <a:rPr lang="de-DE" dirty="0" err="1"/>
              <a:t>Prognostic</a:t>
            </a:r>
            <a:r>
              <a:rPr lang="de-DE" dirty="0"/>
              <a:t> </a:t>
            </a:r>
            <a:r>
              <a:rPr lang="de-DE" dirty="0" err="1"/>
              <a:t>effect</a:t>
            </a:r>
            <a:r>
              <a:rPr lang="de-DE" dirty="0"/>
              <a:t> </a:t>
            </a:r>
            <a:r>
              <a:rPr lang="de-DE" dirty="0" err="1"/>
              <a:t>of</a:t>
            </a:r>
            <a:r>
              <a:rPr lang="de-DE" dirty="0"/>
              <a:t> ET </a:t>
            </a:r>
            <a:r>
              <a:rPr lang="de-DE" dirty="0" err="1"/>
              <a:t>response</a:t>
            </a:r>
            <a:r>
              <a:rPr lang="de-DE" dirty="0"/>
              <a:t> </a:t>
            </a:r>
            <a:r>
              <a:rPr lang="de-DE" sz="3720" dirty="0"/>
              <a:t>(4 </a:t>
            </a:r>
            <a:r>
              <a:rPr lang="de-DE" sz="3720" dirty="0" err="1"/>
              <a:t>week</a:t>
            </a:r>
            <a:r>
              <a:rPr lang="de-DE" sz="3720" dirty="0"/>
              <a:t> lead-in) </a:t>
            </a:r>
            <a:r>
              <a:rPr lang="de-DE" dirty="0"/>
              <a:t>on </a:t>
            </a:r>
            <a:r>
              <a:rPr lang="de-DE" dirty="0" err="1"/>
              <a:t>iDFS</a:t>
            </a:r>
            <a:r>
              <a:rPr lang="de-DE" dirty="0"/>
              <a:t> in ADAPT</a:t>
            </a:r>
            <a:r>
              <a:rPr lang="de-DE" baseline="30000" dirty="0"/>
              <a:t>1 </a:t>
            </a:r>
            <a:r>
              <a:rPr lang="de-DE" sz="4320" dirty="0"/>
              <a:t>(60 </a:t>
            </a:r>
            <a:r>
              <a:rPr lang="de-DE" sz="4320" dirty="0" err="1"/>
              <a:t>months</a:t>
            </a:r>
            <a:r>
              <a:rPr lang="de-DE" sz="4320" dirty="0"/>
              <a:t> median FU)</a:t>
            </a:r>
            <a:br>
              <a:rPr lang="de-DE" sz="4320" dirty="0"/>
            </a:br>
            <a:endParaRPr lang="en-US" dirty="0"/>
          </a:p>
        </p:txBody>
      </p:sp>
      <p:pic>
        <p:nvPicPr>
          <p:cNvPr id="6" name="Grafik 11">
            <a:extLst>
              <a:ext uri="{FF2B5EF4-FFF2-40B4-BE49-F238E27FC236}">
                <a16:creationId xmlns:a16="http://schemas.microsoft.com/office/drawing/2014/main" id="{6BF64367-1EDB-FB5D-2FD4-648A7D9641DB}"/>
              </a:ext>
            </a:extLst>
          </p:cNvPr>
          <p:cNvPicPr>
            <a:picLocks noChangeAspect="1"/>
          </p:cNvPicPr>
          <p:nvPr/>
        </p:nvPicPr>
        <p:blipFill>
          <a:blip r:embed="rId2"/>
          <a:stretch>
            <a:fillRect/>
          </a:stretch>
        </p:blipFill>
        <p:spPr>
          <a:xfrm>
            <a:off x="2028144" y="1723325"/>
            <a:ext cx="4989600" cy="3628800"/>
          </a:xfrm>
          <a:prstGeom prst="rect">
            <a:avLst/>
          </a:prstGeom>
        </p:spPr>
      </p:pic>
      <p:sp>
        <p:nvSpPr>
          <p:cNvPr id="7" name="Textfeld 12">
            <a:extLst>
              <a:ext uri="{FF2B5EF4-FFF2-40B4-BE49-F238E27FC236}">
                <a16:creationId xmlns:a16="http://schemas.microsoft.com/office/drawing/2014/main" id="{3C1C123A-F5BD-F118-8E87-CB48A4E66358}"/>
              </a:ext>
            </a:extLst>
          </p:cNvPr>
          <p:cNvSpPr txBox="1"/>
          <p:nvPr/>
        </p:nvSpPr>
        <p:spPr>
          <a:xfrm>
            <a:off x="3234940" y="2261231"/>
            <a:ext cx="4080260" cy="880241"/>
          </a:xfrm>
          <a:prstGeom prst="rect">
            <a:avLst/>
          </a:prstGeom>
          <a:solidFill>
            <a:schemeClr val="bg1"/>
          </a:solidFill>
        </p:spPr>
        <p:txBody>
          <a:bodyPr wrap="square"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de-DE" sz="1920" b="1" i="0" u="none" strike="noStrike" kern="1200" cap="none" spc="0" normalizeH="0" baseline="0" noProof="0" dirty="0">
                <a:ln>
                  <a:noFill/>
                </a:ln>
                <a:solidFill>
                  <a:prstClr val="black"/>
                </a:solidFill>
                <a:effectLst/>
                <a:uLnTx/>
                <a:uFillTx/>
                <a:latin typeface="Calibri" panose="020F0502020204030204"/>
                <a:ea typeface="+mn-ea"/>
                <a:cs typeface="+mn-cs"/>
              </a:rPr>
              <a:t>All </a:t>
            </a:r>
            <a:r>
              <a:rPr kumimoji="0" lang="de-DE" sz="1920" b="1" i="0" u="none" strike="noStrike" kern="1200" cap="none" spc="0" normalizeH="0" baseline="0" noProof="0" dirty="0" err="1">
                <a:ln>
                  <a:noFill/>
                </a:ln>
                <a:solidFill>
                  <a:prstClr val="black"/>
                </a:solidFill>
                <a:effectLst/>
                <a:uLnTx/>
                <a:uFillTx/>
                <a:latin typeface="Calibri" panose="020F0502020204030204"/>
                <a:ea typeface="+mn-ea"/>
                <a:cs typeface="+mn-cs"/>
              </a:rPr>
              <a:t>patients</a:t>
            </a:r>
            <a:endParaRPr kumimoji="0" lang="de-DE" sz="192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unadjusted</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HR 0.59 [0.47-0.75]; p&lt;0.001</a:t>
            </a: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adjusted</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HR 0.73 [0.56-0.94]; p=0.017</a:t>
            </a:r>
          </a:p>
        </p:txBody>
      </p:sp>
      <p:pic>
        <p:nvPicPr>
          <p:cNvPr id="8" name="Grafik 14">
            <a:extLst>
              <a:ext uri="{FF2B5EF4-FFF2-40B4-BE49-F238E27FC236}">
                <a16:creationId xmlns:a16="http://schemas.microsoft.com/office/drawing/2014/main" id="{0659618E-70ED-C7F9-8BF6-7C2D792BE564}"/>
              </a:ext>
            </a:extLst>
          </p:cNvPr>
          <p:cNvPicPr>
            <a:picLocks noChangeAspect="1"/>
          </p:cNvPicPr>
          <p:nvPr/>
        </p:nvPicPr>
        <p:blipFill>
          <a:blip r:embed="rId3"/>
          <a:stretch>
            <a:fillRect/>
          </a:stretch>
        </p:blipFill>
        <p:spPr>
          <a:xfrm>
            <a:off x="7017746" y="1723325"/>
            <a:ext cx="4989599" cy="3628800"/>
          </a:xfrm>
          <a:prstGeom prst="rect">
            <a:avLst/>
          </a:prstGeom>
        </p:spPr>
      </p:pic>
      <p:sp>
        <p:nvSpPr>
          <p:cNvPr id="9" name="Textfeld 15">
            <a:extLst>
              <a:ext uri="{FF2B5EF4-FFF2-40B4-BE49-F238E27FC236}">
                <a16:creationId xmlns:a16="http://schemas.microsoft.com/office/drawing/2014/main" id="{4011CCC3-766F-FD1F-1E42-F4E180F8FBEF}"/>
              </a:ext>
            </a:extLst>
          </p:cNvPr>
          <p:cNvSpPr txBox="1"/>
          <p:nvPr/>
        </p:nvSpPr>
        <p:spPr>
          <a:xfrm>
            <a:off x="8157260" y="2869782"/>
            <a:ext cx="4044767" cy="880241"/>
          </a:xfrm>
          <a:prstGeom prst="rect">
            <a:avLst/>
          </a:prstGeom>
          <a:solidFill>
            <a:schemeClr val="bg1"/>
          </a:solidFill>
        </p:spPr>
        <p:txBody>
          <a:bodyPr wrap="square"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de-DE" sz="1920" b="1" i="0" u="none" strike="noStrike" kern="1200" cap="none" spc="0" normalizeH="0" baseline="0" noProof="0" dirty="0">
                <a:ln>
                  <a:noFill/>
                </a:ln>
                <a:solidFill>
                  <a:prstClr val="black"/>
                </a:solidFill>
                <a:effectLst/>
                <a:uLnTx/>
                <a:uFillTx/>
                <a:latin typeface="Calibri" panose="020F0502020204030204"/>
                <a:ea typeface="+mn-ea"/>
                <a:cs typeface="+mn-cs"/>
              </a:rPr>
              <a:t>≤40y (</a:t>
            </a:r>
            <a:r>
              <a:rPr kumimoji="0" lang="de-DE" sz="1920" b="1" i="0" u="none" strike="noStrike" kern="1200" cap="none" spc="0" normalizeH="0" baseline="0" noProof="0" dirty="0" err="1">
                <a:ln>
                  <a:noFill/>
                </a:ln>
                <a:solidFill>
                  <a:prstClr val="black"/>
                </a:solidFill>
                <a:effectLst/>
                <a:uLnTx/>
                <a:uFillTx/>
                <a:latin typeface="Calibri" panose="020F0502020204030204"/>
                <a:ea typeface="+mn-ea"/>
                <a:cs typeface="+mn-cs"/>
              </a:rPr>
              <a:t>premenopausal</a:t>
            </a:r>
            <a:r>
              <a:rPr kumimoji="0" lang="de-DE" sz="192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unadjusted</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HR 0.59 [0.27-1.30]; p=0.191</a:t>
            </a: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adjusted</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HR 0.63 [0.24-1.65]; p=0.346</a:t>
            </a:r>
          </a:p>
        </p:txBody>
      </p:sp>
      <p:pic>
        <p:nvPicPr>
          <p:cNvPr id="10" name="Grafik 27">
            <a:extLst>
              <a:ext uri="{FF2B5EF4-FFF2-40B4-BE49-F238E27FC236}">
                <a16:creationId xmlns:a16="http://schemas.microsoft.com/office/drawing/2014/main" id="{1DA4F098-313B-C3A5-5240-CFD005D3D72A}"/>
              </a:ext>
            </a:extLst>
          </p:cNvPr>
          <p:cNvPicPr>
            <a:picLocks noChangeAspect="1"/>
          </p:cNvPicPr>
          <p:nvPr/>
        </p:nvPicPr>
        <p:blipFill rotWithShape="1">
          <a:blip r:embed="rId4"/>
          <a:srcRect b="15502"/>
          <a:stretch/>
        </p:blipFill>
        <p:spPr>
          <a:xfrm>
            <a:off x="1974542" y="4727640"/>
            <a:ext cx="4989600" cy="3066277"/>
          </a:xfrm>
          <a:prstGeom prst="rect">
            <a:avLst/>
          </a:prstGeom>
        </p:spPr>
      </p:pic>
      <p:sp>
        <p:nvSpPr>
          <p:cNvPr id="11" name="Textfeld 28">
            <a:extLst>
              <a:ext uri="{FF2B5EF4-FFF2-40B4-BE49-F238E27FC236}">
                <a16:creationId xmlns:a16="http://schemas.microsoft.com/office/drawing/2014/main" id="{A01067BD-6D4E-E88C-0A2E-AC37F7E2722F}"/>
              </a:ext>
            </a:extLst>
          </p:cNvPr>
          <p:cNvSpPr txBox="1"/>
          <p:nvPr/>
        </p:nvSpPr>
        <p:spPr>
          <a:xfrm>
            <a:off x="3131090" y="5892078"/>
            <a:ext cx="3673775" cy="880241"/>
          </a:xfrm>
          <a:prstGeom prst="rect">
            <a:avLst/>
          </a:prstGeom>
          <a:solidFill>
            <a:schemeClr val="bg1"/>
          </a:solidFill>
        </p:spPr>
        <p:txBody>
          <a:bodyPr wrap="square"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de-DE" sz="1920" b="1" i="0" u="none" strike="noStrike" kern="1200" cap="none" spc="0" normalizeH="0" baseline="0" noProof="0" dirty="0">
                <a:ln>
                  <a:noFill/>
                </a:ln>
                <a:solidFill>
                  <a:prstClr val="black"/>
                </a:solidFill>
                <a:effectLst/>
                <a:uLnTx/>
                <a:uFillTx/>
                <a:latin typeface="Calibri" panose="020F0502020204030204"/>
                <a:ea typeface="+mn-ea"/>
                <a:cs typeface="+mn-cs"/>
              </a:rPr>
              <a:t>41-50y (</a:t>
            </a:r>
            <a:r>
              <a:rPr kumimoji="0" lang="de-DE" sz="1920" b="1" i="0" u="none" strike="noStrike" kern="1200" cap="none" spc="0" normalizeH="0" baseline="0" noProof="0" dirty="0" err="1">
                <a:ln>
                  <a:noFill/>
                </a:ln>
                <a:solidFill>
                  <a:prstClr val="black"/>
                </a:solidFill>
                <a:effectLst/>
                <a:uLnTx/>
                <a:uFillTx/>
                <a:latin typeface="Calibri" panose="020F0502020204030204"/>
                <a:ea typeface="+mn-ea"/>
                <a:cs typeface="+mn-cs"/>
              </a:rPr>
              <a:t>premenopausal</a:t>
            </a:r>
            <a:r>
              <a:rPr kumimoji="0" lang="de-DE" sz="192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Unadjusted</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HR 0.51 [0.31-0.84]; p=0.009</a:t>
            </a: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adjusted</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HR 0.63 [0.37-1.10]; p=0.105</a:t>
            </a:r>
          </a:p>
        </p:txBody>
      </p:sp>
      <p:pic>
        <p:nvPicPr>
          <p:cNvPr id="12" name="Grafik 35">
            <a:extLst>
              <a:ext uri="{FF2B5EF4-FFF2-40B4-BE49-F238E27FC236}">
                <a16:creationId xmlns:a16="http://schemas.microsoft.com/office/drawing/2014/main" id="{8C780C17-975B-0211-765D-42C87EE979E4}"/>
              </a:ext>
            </a:extLst>
          </p:cNvPr>
          <p:cNvPicPr>
            <a:picLocks noChangeAspect="1"/>
          </p:cNvPicPr>
          <p:nvPr/>
        </p:nvPicPr>
        <p:blipFill>
          <a:blip r:embed="rId5"/>
          <a:stretch>
            <a:fillRect/>
          </a:stretch>
        </p:blipFill>
        <p:spPr>
          <a:xfrm>
            <a:off x="3188218" y="5405733"/>
            <a:ext cx="2375160" cy="467245"/>
          </a:xfrm>
          <a:prstGeom prst="rect">
            <a:avLst/>
          </a:prstGeom>
        </p:spPr>
      </p:pic>
      <p:pic>
        <p:nvPicPr>
          <p:cNvPr id="13" name="Grafik 25">
            <a:extLst>
              <a:ext uri="{FF2B5EF4-FFF2-40B4-BE49-F238E27FC236}">
                <a16:creationId xmlns:a16="http://schemas.microsoft.com/office/drawing/2014/main" id="{B315112F-0FEC-8812-926B-39ABEDCEB57E}"/>
              </a:ext>
            </a:extLst>
          </p:cNvPr>
          <p:cNvPicPr>
            <a:picLocks noChangeAspect="1"/>
          </p:cNvPicPr>
          <p:nvPr/>
        </p:nvPicPr>
        <p:blipFill>
          <a:blip r:embed="rId6"/>
          <a:stretch>
            <a:fillRect/>
          </a:stretch>
        </p:blipFill>
        <p:spPr>
          <a:xfrm>
            <a:off x="8313431" y="2407796"/>
            <a:ext cx="2695684" cy="503194"/>
          </a:xfrm>
          <a:prstGeom prst="rect">
            <a:avLst/>
          </a:prstGeom>
        </p:spPr>
      </p:pic>
      <p:pic>
        <p:nvPicPr>
          <p:cNvPr id="14" name="Grafik 30">
            <a:extLst>
              <a:ext uri="{FF2B5EF4-FFF2-40B4-BE49-F238E27FC236}">
                <a16:creationId xmlns:a16="http://schemas.microsoft.com/office/drawing/2014/main" id="{55F6FF0E-D538-2D28-2212-B2780341C75E}"/>
              </a:ext>
            </a:extLst>
          </p:cNvPr>
          <p:cNvPicPr>
            <a:picLocks noChangeAspect="1"/>
          </p:cNvPicPr>
          <p:nvPr/>
        </p:nvPicPr>
        <p:blipFill rotWithShape="1">
          <a:blip r:embed="rId7"/>
          <a:srcRect b="15576"/>
          <a:stretch/>
        </p:blipFill>
        <p:spPr>
          <a:xfrm>
            <a:off x="7105734" y="4883226"/>
            <a:ext cx="4993996" cy="3066277"/>
          </a:xfrm>
          <a:prstGeom prst="rect">
            <a:avLst/>
          </a:prstGeom>
        </p:spPr>
      </p:pic>
      <p:sp>
        <p:nvSpPr>
          <p:cNvPr id="15" name="Textfeld 31">
            <a:extLst>
              <a:ext uri="{FF2B5EF4-FFF2-40B4-BE49-F238E27FC236}">
                <a16:creationId xmlns:a16="http://schemas.microsoft.com/office/drawing/2014/main" id="{8E8B9EC5-44CB-8772-C464-14846FFF5F80}"/>
              </a:ext>
            </a:extLst>
          </p:cNvPr>
          <p:cNvSpPr txBox="1"/>
          <p:nvPr/>
        </p:nvSpPr>
        <p:spPr>
          <a:xfrm>
            <a:off x="8245248" y="6026982"/>
            <a:ext cx="4034280" cy="880241"/>
          </a:xfrm>
          <a:prstGeom prst="rect">
            <a:avLst/>
          </a:prstGeom>
          <a:solidFill>
            <a:schemeClr val="bg1"/>
          </a:solidFill>
        </p:spPr>
        <p:txBody>
          <a:bodyPr wrap="square"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de-DE" sz="1920" b="1" i="0" u="none" strike="noStrike" kern="1200" cap="none" spc="0" normalizeH="0" baseline="0" noProof="0" dirty="0">
                <a:ln>
                  <a:noFill/>
                </a:ln>
                <a:solidFill>
                  <a:prstClr val="black"/>
                </a:solidFill>
                <a:effectLst/>
                <a:uLnTx/>
                <a:uFillTx/>
                <a:latin typeface="Calibri" panose="020F0502020204030204"/>
                <a:ea typeface="+mn-ea"/>
                <a:cs typeface="+mn-cs"/>
              </a:rPr>
              <a:t>&gt;50y/postmenopausal</a:t>
            </a: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Unadjusted</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HR 0.63 [0.46-0.87]; p=0.005</a:t>
            </a: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adjusted</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HR 0.78 [0.54-1.12]; p=0.174</a:t>
            </a:r>
          </a:p>
        </p:txBody>
      </p:sp>
      <p:pic>
        <p:nvPicPr>
          <p:cNvPr id="16" name="Grafik 38">
            <a:extLst>
              <a:ext uri="{FF2B5EF4-FFF2-40B4-BE49-F238E27FC236}">
                <a16:creationId xmlns:a16="http://schemas.microsoft.com/office/drawing/2014/main" id="{D68350D8-0CB5-C110-8661-A248ADDDEC35}"/>
              </a:ext>
            </a:extLst>
          </p:cNvPr>
          <p:cNvPicPr>
            <a:picLocks noChangeAspect="1"/>
          </p:cNvPicPr>
          <p:nvPr/>
        </p:nvPicPr>
        <p:blipFill>
          <a:blip r:embed="rId8"/>
          <a:stretch>
            <a:fillRect/>
          </a:stretch>
        </p:blipFill>
        <p:spPr>
          <a:xfrm>
            <a:off x="8358485" y="5626515"/>
            <a:ext cx="2434156" cy="477731"/>
          </a:xfrm>
          <a:prstGeom prst="rect">
            <a:avLst/>
          </a:prstGeom>
        </p:spPr>
      </p:pic>
      <p:sp>
        <p:nvSpPr>
          <p:cNvPr id="17" name="Textfeld 5">
            <a:extLst>
              <a:ext uri="{FF2B5EF4-FFF2-40B4-BE49-F238E27FC236}">
                <a16:creationId xmlns:a16="http://schemas.microsoft.com/office/drawing/2014/main" id="{41AD8738-B12D-643C-B940-FA763294821C}"/>
              </a:ext>
            </a:extLst>
          </p:cNvPr>
          <p:cNvSpPr txBox="1"/>
          <p:nvPr/>
        </p:nvSpPr>
        <p:spPr>
          <a:xfrm>
            <a:off x="12411875" y="7011109"/>
            <a:ext cx="2044648" cy="584775"/>
          </a:xfrm>
          <a:prstGeom prst="rect">
            <a:avLst/>
          </a:prstGeom>
          <a:noFill/>
        </p:spPr>
        <p:txBody>
          <a:bodyPr wrap="square"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30000" noProof="0" dirty="0">
                <a:ln>
                  <a:noFill/>
                </a:ln>
                <a:solidFill>
                  <a:srgbClr val="05416B"/>
                </a:solidFill>
                <a:effectLst/>
                <a:uLnTx/>
                <a:uFillTx/>
                <a:latin typeface="Arial Narrow"/>
                <a:ea typeface="+mn-ea"/>
                <a:cs typeface="Arial Narrow"/>
                <a:sym typeface="Arial Narrow"/>
              </a:rPr>
              <a:t>1</a:t>
            </a:r>
            <a:r>
              <a:rPr kumimoji="0" lang="de-DE" sz="1600" b="0" i="0" u="none" strike="noStrike" kern="1200" cap="none" spc="0" normalizeH="0" baseline="0" noProof="0" dirty="0">
                <a:ln>
                  <a:noFill/>
                </a:ln>
                <a:solidFill>
                  <a:srgbClr val="05416B"/>
                </a:solidFill>
                <a:effectLst/>
                <a:uLnTx/>
                <a:uFillTx/>
                <a:latin typeface="Arial Narrow"/>
                <a:ea typeface="+mn-ea"/>
                <a:cs typeface="Arial Narrow"/>
                <a:sym typeface="Arial Narrow"/>
              </a:rPr>
              <a:t>Nitz et al, JCO 2022; </a:t>
            </a:r>
            <a:r>
              <a:rPr kumimoji="0" lang="de-DE" sz="1600" b="0" i="0" u="none" strike="noStrike" kern="1200" cap="none" spc="0" normalizeH="0" baseline="0" noProof="0" dirty="0" err="1">
                <a:ln>
                  <a:noFill/>
                </a:ln>
                <a:solidFill>
                  <a:srgbClr val="05416B"/>
                </a:solidFill>
                <a:effectLst/>
                <a:uLnTx/>
                <a:uFillTx/>
                <a:latin typeface="Arial Narrow"/>
                <a:ea typeface="+mn-ea"/>
                <a:cs typeface="Arial Narrow"/>
                <a:sym typeface="Arial Narrow"/>
              </a:rPr>
              <a:t>Gluz</a:t>
            </a:r>
            <a:r>
              <a:rPr kumimoji="0" lang="de-DE" sz="1600" b="0" i="0" u="none" strike="noStrike" kern="1200" cap="none" spc="0" normalizeH="0" baseline="0" noProof="0" dirty="0">
                <a:ln>
                  <a:noFill/>
                </a:ln>
                <a:solidFill>
                  <a:srgbClr val="05416B"/>
                </a:solidFill>
                <a:effectLst/>
                <a:uLnTx/>
                <a:uFillTx/>
                <a:latin typeface="Arial Narrow"/>
                <a:ea typeface="+mn-ea"/>
                <a:cs typeface="Arial Narrow"/>
                <a:sym typeface="Arial Narrow"/>
              </a:rPr>
              <a:t> et al, ESMO 2022</a:t>
            </a:r>
          </a:p>
        </p:txBody>
      </p:sp>
      <p:pic>
        <p:nvPicPr>
          <p:cNvPr id="18" name="Grafik 8" descr="ADAPT_Logo">
            <a:extLst>
              <a:ext uri="{FF2B5EF4-FFF2-40B4-BE49-F238E27FC236}">
                <a16:creationId xmlns:a16="http://schemas.microsoft.com/office/drawing/2014/main" id="{CB72D5F9-AF92-1BD5-9EAC-EC11F5DA63F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10660" y="2395129"/>
            <a:ext cx="1513516" cy="949306"/>
          </a:xfrm>
          <a:prstGeom prst="rect">
            <a:avLst/>
          </a:prstGeom>
          <a:noFill/>
          <a:ln>
            <a:noFill/>
          </a:ln>
        </p:spPr>
      </p:pic>
    </p:spTree>
    <p:extLst>
      <p:ext uri="{BB962C8B-B14F-4D97-AF65-F5344CB8AC3E}">
        <p14:creationId xmlns:p14="http://schemas.microsoft.com/office/powerpoint/2010/main" val="186867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A70DF-7EB2-0F67-D7A5-720049461AB6}"/>
              </a:ext>
            </a:extLst>
          </p:cNvPr>
          <p:cNvPicPr>
            <a:picLocks noChangeAspect="1"/>
          </p:cNvPicPr>
          <p:nvPr/>
        </p:nvPicPr>
        <p:blipFill>
          <a:blip r:embed="rId2"/>
          <a:stretch>
            <a:fillRect/>
          </a:stretch>
        </p:blipFill>
        <p:spPr>
          <a:xfrm>
            <a:off x="88780" y="632130"/>
            <a:ext cx="14452843" cy="6965342"/>
          </a:xfrm>
          <a:prstGeom prst="rect">
            <a:avLst/>
          </a:prstGeom>
        </p:spPr>
      </p:pic>
      <p:pic>
        <p:nvPicPr>
          <p:cNvPr id="3" name="Picture 2">
            <a:extLst>
              <a:ext uri="{FF2B5EF4-FFF2-40B4-BE49-F238E27FC236}">
                <a16:creationId xmlns:a16="http://schemas.microsoft.com/office/drawing/2014/main" id="{6518FC92-4C73-5A4D-0500-DBE5BAD95680}"/>
              </a:ext>
            </a:extLst>
          </p:cNvPr>
          <p:cNvPicPr>
            <a:picLocks noChangeAspect="1"/>
          </p:cNvPicPr>
          <p:nvPr/>
        </p:nvPicPr>
        <p:blipFill>
          <a:blip r:embed="rId3"/>
          <a:stretch>
            <a:fillRect/>
          </a:stretch>
        </p:blipFill>
        <p:spPr>
          <a:xfrm>
            <a:off x="248409" y="7094621"/>
            <a:ext cx="3139440" cy="609600"/>
          </a:xfrm>
          <a:prstGeom prst="rect">
            <a:avLst/>
          </a:prstGeom>
        </p:spPr>
      </p:pic>
    </p:spTree>
    <p:extLst>
      <p:ext uri="{BB962C8B-B14F-4D97-AF65-F5344CB8AC3E}">
        <p14:creationId xmlns:p14="http://schemas.microsoft.com/office/powerpoint/2010/main" val="1348445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CB995-FC97-CA9E-941A-2D5A37108F63}"/>
              </a:ext>
            </a:extLst>
          </p:cNvPr>
          <p:cNvSpPr>
            <a:spLocks noGrp="1"/>
          </p:cNvSpPr>
          <p:nvPr>
            <p:ph type="title"/>
          </p:nvPr>
        </p:nvSpPr>
        <p:spPr>
          <a:xfrm>
            <a:off x="896658" y="691557"/>
            <a:ext cx="12618720" cy="902970"/>
          </a:xfrm>
        </p:spPr>
        <p:txBody>
          <a:bodyPr>
            <a:normAutofit fontScale="90000"/>
          </a:bodyPr>
          <a:lstStyle/>
          <a:p>
            <a:r>
              <a:rPr lang="en-US" dirty="0"/>
              <a:t>RS Clin N0 HR+ HER2- and Absolute Benefit from Adjuvant </a:t>
            </a:r>
            <a:r>
              <a:rPr lang="en-US" dirty="0" err="1"/>
              <a:t>ChemoRx</a:t>
            </a:r>
            <a:endParaRPr lang="en-US" dirty="0"/>
          </a:p>
        </p:txBody>
      </p:sp>
      <p:sp>
        <p:nvSpPr>
          <p:cNvPr id="3" name="Content Placeholder 2">
            <a:extLst>
              <a:ext uri="{FF2B5EF4-FFF2-40B4-BE49-F238E27FC236}">
                <a16:creationId xmlns:a16="http://schemas.microsoft.com/office/drawing/2014/main" id="{DAC15AAF-64FA-89ED-086F-FE9F704113F0}"/>
              </a:ext>
            </a:extLst>
          </p:cNvPr>
          <p:cNvSpPr>
            <a:spLocks noGrp="1"/>
          </p:cNvSpPr>
          <p:nvPr>
            <p:ph idx="1"/>
          </p:nvPr>
        </p:nvSpPr>
        <p:spPr>
          <a:xfrm>
            <a:off x="36849" y="2058992"/>
            <a:ext cx="3293205" cy="5339716"/>
          </a:xfrm>
        </p:spPr>
        <p:txBody>
          <a:bodyPr>
            <a:normAutofit/>
          </a:bodyPr>
          <a:lstStyle/>
          <a:p>
            <a:r>
              <a:rPr lang="en-US" sz="2800" dirty="0"/>
              <a:t>Exact Sciences Physician Portal </a:t>
            </a:r>
          </a:p>
          <a:p>
            <a:endParaRPr lang="en-US" sz="2800" dirty="0"/>
          </a:p>
          <a:p>
            <a:r>
              <a:rPr lang="en-US" sz="2800" dirty="0"/>
              <a:t>Integrates RS with clinical features that influence risk of distant recurrence and benefit from </a:t>
            </a:r>
            <a:r>
              <a:rPr lang="en-US" sz="2800" dirty="0" err="1"/>
              <a:t>chemoRx</a:t>
            </a:r>
            <a:endParaRPr lang="en-US" sz="2800" dirty="0"/>
          </a:p>
          <a:p>
            <a:endParaRPr lang="en-US" sz="2800" dirty="0"/>
          </a:p>
          <a:p>
            <a:r>
              <a:rPr lang="en-US" sz="2800" dirty="0"/>
              <a:t>NOW N- or N+</a:t>
            </a:r>
          </a:p>
        </p:txBody>
      </p:sp>
      <p:pic>
        <p:nvPicPr>
          <p:cNvPr id="5" name="Picture 4">
            <a:extLst>
              <a:ext uri="{FF2B5EF4-FFF2-40B4-BE49-F238E27FC236}">
                <a16:creationId xmlns:a16="http://schemas.microsoft.com/office/drawing/2014/main" id="{01DD41D4-0884-B79C-D22C-3F705397414D}"/>
              </a:ext>
            </a:extLst>
          </p:cNvPr>
          <p:cNvPicPr>
            <a:picLocks noChangeAspect="1"/>
          </p:cNvPicPr>
          <p:nvPr/>
        </p:nvPicPr>
        <p:blipFill>
          <a:blip r:embed="rId2"/>
          <a:stretch>
            <a:fillRect/>
          </a:stretch>
        </p:blipFill>
        <p:spPr>
          <a:xfrm>
            <a:off x="3439235" y="1712694"/>
            <a:ext cx="10076143" cy="6188294"/>
          </a:xfrm>
          <a:prstGeom prst="rect">
            <a:avLst/>
          </a:prstGeom>
        </p:spPr>
      </p:pic>
      <p:pic>
        <p:nvPicPr>
          <p:cNvPr id="4" name="Picture 3">
            <a:extLst>
              <a:ext uri="{FF2B5EF4-FFF2-40B4-BE49-F238E27FC236}">
                <a16:creationId xmlns:a16="http://schemas.microsoft.com/office/drawing/2014/main" id="{6AEC09EF-FBBC-0D2A-C467-F10E443EAE06}"/>
              </a:ext>
            </a:extLst>
          </p:cNvPr>
          <p:cNvPicPr>
            <a:picLocks noChangeAspect="1"/>
          </p:cNvPicPr>
          <p:nvPr/>
        </p:nvPicPr>
        <p:blipFill>
          <a:blip r:embed="rId3"/>
          <a:stretch>
            <a:fillRect/>
          </a:stretch>
        </p:blipFill>
        <p:spPr>
          <a:xfrm>
            <a:off x="2063299" y="108013"/>
            <a:ext cx="1754632" cy="267372"/>
          </a:xfrm>
          <a:prstGeom prst="rect">
            <a:avLst/>
          </a:prstGeom>
        </p:spPr>
      </p:pic>
    </p:spTree>
    <p:extLst>
      <p:ext uri="{BB962C8B-B14F-4D97-AF65-F5344CB8AC3E}">
        <p14:creationId xmlns:p14="http://schemas.microsoft.com/office/powerpoint/2010/main" val="765598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70AE8-4B15-8A74-8AC2-FB43EDD100BF}"/>
              </a:ext>
            </a:extLst>
          </p:cNvPr>
          <p:cNvSpPr>
            <a:spLocks noGrp="1"/>
          </p:cNvSpPr>
          <p:nvPr>
            <p:ph type="title" idx="4294967295"/>
          </p:nvPr>
        </p:nvSpPr>
        <p:spPr>
          <a:xfrm>
            <a:off x="709932" y="601981"/>
            <a:ext cx="13046075" cy="1323975"/>
          </a:xfrm>
        </p:spPr>
        <p:txBody>
          <a:bodyPr/>
          <a:lstStyle/>
          <a:p>
            <a:pPr algn="ctr"/>
            <a:r>
              <a:rPr lang="en-US" dirty="0"/>
              <a:t>NCCN Guidelines in Use of Biomarkers to Guide Adjuvant Decision-Making in EBC</a:t>
            </a:r>
          </a:p>
        </p:txBody>
      </p:sp>
      <p:graphicFrame>
        <p:nvGraphicFramePr>
          <p:cNvPr id="9" name="Group 32">
            <a:extLst>
              <a:ext uri="{FF2B5EF4-FFF2-40B4-BE49-F238E27FC236}">
                <a16:creationId xmlns:a16="http://schemas.microsoft.com/office/drawing/2014/main" id="{D5DD670D-2400-4EDB-B72D-60981867B1EF}"/>
              </a:ext>
            </a:extLst>
          </p:cNvPr>
          <p:cNvGraphicFramePr>
            <a:graphicFrameLocks noGrp="1"/>
          </p:cNvGraphicFramePr>
          <p:nvPr/>
        </p:nvGraphicFramePr>
        <p:xfrm>
          <a:off x="872491" y="1925956"/>
          <a:ext cx="12883516" cy="5157313"/>
        </p:xfrm>
        <a:graphic>
          <a:graphicData uri="http://schemas.openxmlformats.org/drawingml/2006/table">
            <a:tbl>
              <a:tblPr/>
              <a:tblGrid>
                <a:gridCol w="4352652">
                  <a:extLst>
                    <a:ext uri="{9D8B030D-6E8A-4147-A177-3AD203B41FA5}">
                      <a16:colId xmlns:a16="http://schemas.microsoft.com/office/drawing/2014/main" val="20000"/>
                    </a:ext>
                  </a:extLst>
                </a:gridCol>
                <a:gridCol w="1776548">
                  <a:extLst>
                    <a:ext uri="{9D8B030D-6E8A-4147-A177-3AD203B41FA5}">
                      <a16:colId xmlns:a16="http://schemas.microsoft.com/office/drawing/2014/main" val="20001"/>
                    </a:ext>
                  </a:extLst>
                </a:gridCol>
                <a:gridCol w="3533437">
                  <a:extLst>
                    <a:ext uri="{9D8B030D-6E8A-4147-A177-3AD203B41FA5}">
                      <a16:colId xmlns:a16="http://schemas.microsoft.com/office/drawing/2014/main" val="1681568369"/>
                    </a:ext>
                  </a:extLst>
                </a:gridCol>
                <a:gridCol w="3220879">
                  <a:extLst>
                    <a:ext uri="{9D8B030D-6E8A-4147-A177-3AD203B41FA5}">
                      <a16:colId xmlns:a16="http://schemas.microsoft.com/office/drawing/2014/main" val="20002"/>
                    </a:ext>
                  </a:extLst>
                </a:gridCol>
              </a:tblGrid>
              <a:tr h="1206985">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rPr>
                        <a:t>Biomarker</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rPr>
                        <a:t>Prognostic</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400" b="1" i="0" u="none" strike="noStrike" cap="none" normalizeH="0" baseline="0" dirty="0">
                          <a:ln>
                            <a:noFill/>
                          </a:ln>
                          <a:solidFill>
                            <a:schemeClr val="tx1"/>
                          </a:solidFill>
                          <a:effectLst/>
                          <a:latin typeface="Calibri" panose="020F0502020204030204" pitchFamily="34" charset="0"/>
                        </a:rPr>
                        <a:t>Predictive</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2400" b="1" i="0" u="none" strike="noStrike" cap="none" normalizeH="0" baseline="0" dirty="0">
                          <a:ln>
                            <a:noFill/>
                          </a:ln>
                          <a:solidFill>
                            <a:schemeClr val="tx1"/>
                          </a:solidFill>
                          <a:effectLst/>
                          <a:latin typeface="Calibri" panose="020F0502020204030204" pitchFamily="34" charset="0"/>
                        </a:rPr>
                        <a:t>Level of Evidence</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val="10000"/>
                  </a:ext>
                </a:extLst>
              </a:tr>
              <a:tr h="475507">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21-gene RS (LNN)</a:t>
                      </a:r>
                    </a:p>
                  </a:txBody>
                  <a:tcPr marL="146257" marR="146257" marT="54874" marB="5487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Yes</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rgbClr val="4DA1BB"/>
                        </a:buClr>
                        <a:buSzTx/>
                        <a:buFont typeface="Wingdings" pitchFamily="2" charset="2"/>
                        <a:buNone/>
                        <a:tabLst/>
                        <a:defRPr/>
                      </a:pPr>
                      <a:r>
                        <a:rPr kumimoji="0" lang="en-US" sz="2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Yes</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1 (Preferred)</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1207027">
                <a:tc>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21-gene RS (1-3 LN)</a:t>
                      </a:r>
                    </a:p>
                  </a:txBody>
                  <a:tcPr marL="146257" marR="146257" marT="54874" marB="5487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rgbClr val="4DA1BB"/>
                        </a:buClr>
                        <a:buSzTx/>
                        <a:buFont typeface="Wingdings" pitchFamily="2" charset="2"/>
                        <a:buNone/>
                        <a:tabLst/>
                        <a:defRPr/>
                      </a:pPr>
                      <a:r>
                        <a:rPr kumimoji="0" lang="en-US" sz="2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Yes</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rgbClr val="4DA1BB"/>
                        </a:buClr>
                        <a:buSzTx/>
                        <a:buFont typeface="Wingdings" pitchFamily="2" charset="2"/>
                        <a:buNone/>
                        <a:tabLst/>
                        <a:defRPr/>
                      </a:pPr>
                      <a:r>
                        <a:rPr kumimoji="0" lang="en-US" sz="2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Yes</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1: Postmenopausal (preferred)</a:t>
                      </a:r>
                      <a:br>
                        <a:rPr kumimoji="0" lang="en-US" sz="2400" b="0" i="0" u="none" strike="noStrike" cap="none" normalizeH="0" baseline="0" dirty="0">
                          <a:ln>
                            <a:noFill/>
                          </a:ln>
                          <a:solidFill>
                            <a:schemeClr val="bg2">
                              <a:lumMod val="10000"/>
                            </a:schemeClr>
                          </a:solidFill>
                          <a:effectLst/>
                          <a:latin typeface="Calibri" panose="020F0502020204030204" pitchFamily="34" charset="0"/>
                        </a:rPr>
                      </a:br>
                      <a:r>
                        <a:rPr kumimoji="0" lang="en-US" sz="2400" b="0" i="0" u="none" strike="noStrike" cap="none" normalizeH="0" baseline="0" dirty="0">
                          <a:ln>
                            <a:noFill/>
                          </a:ln>
                          <a:solidFill>
                            <a:schemeClr val="bg2">
                              <a:lumMod val="10000"/>
                            </a:schemeClr>
                          </a:solidFill>
                          <a:effectLst/>
                          <a:latin typeface="Calibri" panose="020F0502020204030204" pitchFamily="34" charset="0"/>
                        </a:rPr>
                        <a:t>2A: Premenopausal</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2"/>
                  </a:ext>
                </a:extLst>
              </a:tr>
              <a:tr h="475507">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70-gene (MammaPrint) (0-3 LN)</a:t>
                      </a:r>
                    </a:p>
                  </a:txBody>
                  <a:tcPr marL="146257" marR="146257" marT="54874" marB="5487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rgbClr val="4DA1BB"/>
                        </a:buClr>
                        <a:buSzTx/>
                        <a:buFont typeface="Wingdings" pitchFamily="2" charset="2"/>
                        <a:buNone/>
                        <a:tabLst/>
                        <a:defRPr/>
                      </a:pPr>
                      <a:r>
                        <a:rPr kumimoji="0" lang="en-US" sz="2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Yes</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Not determined</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1</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475507">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PAM50 ROR Score (0-3 LN)</a:t>
                      </a:r>
                    </a:p>
                  </a:txBody>
                  <a:tcPr marL="146257" marR="146257" marT="54874" marB="5487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rgbClr val="4DA1BB"/>
                        </a:buClr>
                        <a:buSzTx/>
                        <a:buFont typeface="Wingdings" pitchFamily="2" charset="2"/>
                        <a:buNone/>
                        <a:tabLst/>
                        <a:defRPr/>
                      </a:pPr>
                      <a:r>
                        <a:rPr kumimoji="0" lang="en-US" sz="2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Yes</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Not determined</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2A</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4"/>
                  </a:ext>
                </a:extLst>
              </a:tr>
              <a:tr h="841267">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Breast Cancer Index</a:t>
                      </a:r>
                    </a:p>
                  </a:txBody>
                  <a:tcPr marL="146257" marR="146257" marT="54874" marB="5487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rgbClr val="4DA1BB"/>
                        </a:buClr>
                        <a:buSzTx/>
                        <a:buFont typeface="Wingdings" pitchFamily="2" charset="2"/>
                        <a:buNone/>
                        <a:tabLst/>
                        <a:defRPr/>
                      </a:pPr>
                      <a:r>
                        <a:rPr kumimoji="0" lang="en-US" sz="2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Yes</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Predictive of benefit of extended adj ET</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rgbClr val="4DA1BB"/>
                        </a:buClr>
                        <a:buSzTx/>
                        <a:buFont typeface="Wingdings" pitchFamily="2" charset="2"/>
                        <a:buNone/>
                        <a:tabLst/>
                        <a:defRPr/>
                      </a:pPr>
                      <a:r>
                        <a:rPr kumimoji="0" lang="en-US" sz="2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2A</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3528422279"/>
                  </a:ext>
                </a:extLst>
              </a:tr>
              <a:tr h="475507">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EndoPredict (LNN and 1-3 LN)</a:t>
                      </a:r>
                    </a:p>
                  </a:txBody>
                  <a:tcPr marL="146257" marR="146257" marT="54874" marB="5487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rgbClr val="4DA1BB"/>
                        </a:buClr>
                        <a:buSzTx/>
                        <a:buFont typeface="Wingdings" pitchFamily="2" charset="2"/>
                        <a:buNone/>
                        <a:tabLst/>
                        <a:defRPr/>
                      </a:pPr>
                      <a:r>
                        <a:rPr kumimoji="0" lang="en-US" sz="2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Yes</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2400" b="0" i="0" u="none" strike="noStrike" cap="none" normalizeH="0" baseline="0" dirty="0">
                          <a:ln>
                            <a:noFill/>
                          </a:ln>
                          <a:solidFill>
                            <a:schemeClr val="bg2">
                              <a:lumMod val="10000"/>
                            </a:schemeClr>
                          </a:solidFill>
                          <a:effectLst/>
                          <a:latin typeface="Calibri" panose="020F0502020204030204" pitchFamily="34" charset="0"/>
                        </a:rPr>
                        <a:t>Not determined</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35000"/>
                        </a:spcBef>
                        <a:spcAft>
                          <a:spcPct val="25000"/>
                        </a:spcAft>
                        <a:buClr>
                          <a:srgbClr val="4DA1BB"/>
                        </a:buClr>
                        <a:buSzTx/>
                        <a:buFont typeface="Wingdings" pitchFamily="2" charset="2"/>
                        <a:buNone/>
                        <a:tabLst/>
                        <a:defRPr/>
                      </a:pPr>
                      <a:r>
                        <a:rPr kumimoji="0" lang="en-US" sz="2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2A</a:t>
                      </a:r>
                    </a:p>
                  </a:txBody>
                  <a:tcPr marL="146257" marR="146257" marT="54874" marB="548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276041474"/>
                  </a:ext>
                </a:extLst>
              </a:tr>
            </a:tbl>
          </a:graphicData>
        </a:graphic>
      </p:graphicFrame>
      <p:sp>
        <p:nvSpPr>
          <p:cNvPr id="10" name="Text Box 15">
            <a:extLst>
              <a:ext uri="{FF2B5EF4-FFF2-40B4-BE49-F238E27FC236}">
                <a16:creationId xmlns:a16="http://schemas.microsoft.com/office/drawing/2014/main" id="{A215CB38-5600-411B-D7F0-C691FE878607}"/>
              </a:ext>
            </a:extLst>
          </p:cNvPr>
          <p:cNvSpPr txBox="1">
            <a:spLocks noChangeArrowheads="1"/>
          </p:cNvSpPr>
          <p:nvPr/>
        </p:nvSpPr>
        <p:spPr bwMode="auto">
          <a:xfrm>
            <a:off x="483270" y="7567059"/>
            <a:ext cx="10758510" cy="3139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altLang="en-US" sz="1440" b="0" i="0" u="none" strike="noStrike" kern="1200" cap="none" spc="-12" normalizeH="0" baseline="0" noProof="0" dirty="0">
                <a:ln>
                  <a:noFill/>
                </a:ln>
                <a:solidFill>
                  <a:srgbClr val="455560"/>
                </a:solidFill>
                <a:effectLst/>
                <a:uLnTx/>
                <a:uFillTx/>
                <a:latin typeface="Calibri" panose="020F0502020204030204" pitchFamily="34" charset="0"/>
                <a:ea typeface="+mn-ea"/>
                <a:cs typeface="+mn-cs"/>
              </a:rPr>
              <a:t>NCCN. Clinical practice guidelines in oncology: breast cancer. v.5.2025. nccn.org. </a:t>
            </a:r>
            <a:endParaRPr kumimoji="0" lang="en-US" altLang="en-US" sz="144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83768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3824-2C57-B643-BBBE-CB87F5830C75}"/>
              </a:ext>
            </a:extLst>
          </p:cNvPr>
          <p:cNvSpPr>
            <a:spLocks noGrp="1"/>
          </p:cNvSpPr>
          <p:nvPr>
            <p:ph type="title"/>
          </p:nvPr>
        </p:nvSpPr>
        <p:spPr>
          <a:xfrm>
            <a:off x="0" y="362397"/>
            <a:ext cx="14286387" cy="1590675"/>
          </a:xfrm>
        </p:spPr>
        <p:txBody>
          <a:bodyPr>
            <a:normAutofit/>
          </a:bodyPr>
          <a:lstStyle/>
          <a:p>
            <a:pPr algn="ctr"/>
            <a:r>
              <a:rPr lang="en-US" sz="3600" dirty="0"/>
              <a:t>ASCO Guidelines:  Biomarkers for Adjuvant Endocrine Therapy and Chemotherapy for Early Breast Cancer</a:t>
            </a:r>
          </a:p>
        </p:txBody>
      </p:sp>
      <p:pic>
        <p:nvPicPr>
          <p:cNvPr id="4" name="Picture 3">
            <a:extLst>
              <a:ext uri="{FF2B5EF4-FFF2-40B4-BE49-F238E27FC236}">
                <a16:creationId xmlns:a16="http://schemas.microsoft.com/office/drawing/2014/main" id="{D5E98D74-33B3-BE47-B986-C4F605A800DC}"/>
              </a:ext>
            </a:extLst>
          </p:cNvPr>
          <p:cNvPicPr>
            <a:picLocks noChangeAspect="1"/>
          </p:cNvPicPr>
          <p:nvPr/>
        </p:nvPicPr>
        <p:blipFill>
          <a:blip r:embed="rId2"/>
          <a:stretch>
            <a:fillRect/>
          </a:stretch>
        </p:blipFill>
        <p:spPr>
          <a:xfrm>
            <a:off x="0" y="2995451"/>
            <a:ext cx="14630400" cy="5229718"/>
          </a:xfrm>
          <a:prstGeom prst="rect">
            <a:avLst/>
          </a:prstGeom>
        </p:spPr>
      </p:pic>
      <p:sp>
        <p:nvSpPr>
          <p:cNvPr id="5" name="TextBox 4">
            <a:extLst>
              <a:ext uri="{FF2B5EF4-FFF2-40B4-BE49-F238E27FC236}">
                <a16:creationId xmlns:a16="http://schemas.microsoft.com/office/drawing/2014/main" id="{BE254E9C-ABC3-604D-AE12-F1E06F947AA5}"/>
              </a:ext>
            </a:extLst>
          </p:cNvPr>
          <p:cNvSpPr txBox="1"/>
          <p:nvPr/>
        </p:nvSpPr>
        <p:spPr>
          <a:xfrm>
            <a:off x="239407" y="7799789"/>
            <a:ext cx="4953600" cy="338554"/>
          </a:xfrm>
          <a:prstGeom prst="rect">
            <a:avLst/>
          </a:prstGeom>
          <a:noFill/>
        </p:spPr>
        <p:txBody>
          <a:bodyPr wrap="none" rtlCol="0">
            <a:spAutoFit/>
          </a:bodyPr>
          <a:lstStyle/>
          <a:p>
            <a:pPr marL="0" marR="0" lvl="0" indent="0" algn="l" defTabSz="146304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Andre F et al. </a:t>
            </a: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Clin Oncol. 2022;40(16):1816-1837.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88495D0-C229-E647-A747-C010539D8D7A}"/>
              </a:ext>
            </a:extLst>
          </p:cNvPr>
          <p:cNvSpPr txBox="1"/>
          <p:nvPr/>
        </p:nvSpPr>
        <p:spPr>
          <a:xfrm>
            <a:off x="1766299" y="2387369"/>
            <a:ext cx="2872902" cy="535531"/>
          </a:xfrm>
          <a:prstGeom prst="rect">
            <a:avLst/>
          </a:prstGeom>
          <a:noFill/>
          <a:ln>
            <a:solidFill>
              <a:schemeClr val="tx1"/>
            </a:solidFill>
          </a:ln>
        </p:spPr>
        <p:txBody>
          <a:bodyPr wrap="none" rtlCol="0">
            <a:spAutoFit/>
          </a:bodyPr>
          <a:lstStyle/>
          <a:p>
            <a:pPr marL="0" marR="0" lvl="0" indent="0" algn="l" defTabSz="1463040" rtl="0" eaLnBrk="0" fontAlgn="base" latinLnBrk="0" hangingPunct="0">
              <a:lnSpc>
                <a:spcPct val="100000"/>
              </a:lnSpc>
              <a:spcBef>
                <a:spcPct val="0"/>
              </a:spcBef>
              <a:spcAft>
                <a:spcPct val="0"/>
              </a:spcAft>
              <a:buClrTx/>
              <a:buSzTx/>
              <a:buFontTx/>
              <a:buNone/>
              <a:tabLst/>
              <a:defRPr/>
            </a:pPr>
            <a:r>
              <a:rPr kumimoji="0" lang="en-US" sz="28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Premenopausal </a:t>
            </a:r>
          </a:p>
        </p:txBody>
      </p:sp>
      <p:sp>
        <p:nvSpPr>
          <p:cNvPr id="7" name="TextBox 6">
            <a:extLst>
              <a:ext uri="{FF2B5EF4-FFF2-40B4-BE49-F238E27FC236}">
                <a16:creationId xmlns:a16="http://schemas.microsoft.com/office/drawing/2014/main" id="{35D38A37-DE5C-BF4E-B384-4EF1BF889BF2}"/>
              </a:ext>
            </a:extLst>
          </p:cNvPr>
          <p:cNvSpPr txBox="1"/>
          <p:nvPr/>
        </p:nvSpPr>
        <p:spPr>
          <a:xfrm>
            <a:off x="9389030" y="2405527"/>
            <a:ext cx="2933816" cy="535531"/>
          </a:xfrm>
          <a:prstGeom prst="rect">
            <a:avLst/>
          </a:prstGeom>
          <a:noFill/>
          <a:ln>
            <a:solidFill>
              <a:schemeClr val="tx1"/>
            </a:solidFill>
          </a:ln>
        </p:spPr>
        <p:txBody>
          <a:bodyPr wrap="none" rtlCol="0">
            <a:spAutoFit/>
          </a:bodyPr>
          <a:lstStyle/>
          <a:p>
            <a:pPr marL="0" marR="0" lvl="0" indent="0" algn="l" defTabSz="1463040" rtl="0" eaLnBrk="0" fontAlgn="base" latinLnBrk="0" hangingPunct="0">
              <a:lnSpc>
                <a:spcPct val="100000"/>
              </a:lnSpc>
              <a:spcBef>
                <a:spcPct val="0"/>
              </a:spcBef>
              <a:spcAft>
                <a:spcPct val="0"/>
              </a:spcAft>
              <a:buClrTx/>
              <a:buSzTx/>
              <a:buFontTx/>
              <a:buNone/>
              <a:tabLst/>
              <a:defRPr/>
            </a:pPr>
            <a:r>
              <a:rPr kumimoji="0" lang="en-US" sz="288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Postmenopausal</a:t>
            </a:r>
          </a:p>
        </p:txBody>
      </p:sp>
      <p:sp>
        <p:nvSpPr>
          <p:cNvPr id="8" name="TextBox 7">
            <a:extLst>
              <a:ext uri="{FF2B5EF4-FFF2-40B4-BE49-F238E27FC236}">
                <a16:creationId xmlns:a16="http://schemas.microsoft.com/office/drawing/2014/main" id="{488BF75D-6107-C349-8285-2A344BB83A04}"/>
              </a:ext>
            </a:extLst>
          </p:cNvPr>
          <p:cNvSpPr txBox="1"/>
          <p:nvPr/>
        </p:nvSpPr>
        <p:spPr>
          <a:xfrm>
            <a:off x="5471796" y="1854442"/>
            <a:ext cx="2797561" cy="683264"/>
          </a:xfrm>
          <a:prstGeom prst="rect">
            <a:avLst/>
          </a:prstGeom>
          <a:noFill/>
          <a:ln>
            <a:solidFill>
              <a:srgbClr val="FF0000"/>
            </a:solidFill>
          </a:ln>
        </p:spPr>
        <p:txBody>
          <a:bodyPr wrap="none" rtlCol="0">
            <a:spAutoFit/>
          </a:bodyPr>
          <a:lstStyle/>
          <a:p>
            <a:pPr marL="0" marR="0" lvl="0" indent="0" algn="l" defTabSz="1463040" rtl="0" eaLnBrk="0" fontAlgn="base" latinLnBrk="0" hangingPunct="0">
              <a:lnSpc>
                <a:spcPct val="100000"/>
              </a:lnSpc>
              <a:spcBef>
                <a:spcPct val="0"/>
              </a:spcBef>
              <a:spcAft>
                <a:spcPct val="0"/>
              </a:spcAft>
              <a:buClrTx/>
              <a:buSzTx/>
              <a:buFontTx/>
              <a:buNone/>
              <a:tabLst/>
              <a:defRPr/>
            </a:pPr>
            <a:r>
              <a:rPr kumimoji="0" lang="en-US" sz="384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 HER2-</a:t>
            </a:r>
          </a:p>
        </p:txBody>
      </p:sp>
      <p:sp>
        <p:nvSpPr>
          <p:cNvPr id="3" name="Rectangle 2">
            <a:extLst>
              <a:ext uri="{FF2B5EF4-FFF2-40B4-BE49-F238E27FC236}">
                <a16:creationId xmlns:a16="http://schemas.microsoft.com/office/drawing/2014/main" id="{0387784B-32D7-EB42-9E24-B430F15A54FE}"/>
              </a:ext>
            </a:extLst>
          </p:cNvPr>
          <p:cNvSpPr/>
          <p:nvPr/>
        </p:nvSpPr>
        <p:spPr>
          <a:xfrm>
            <a:off x="3288301" y="3709299"/>
            <a:ext cx="2765107" cy="38020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35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40EDCC7-1B28-6746-BB4B-B7E0591A72E5}"/>
              </a:ext>
            </a:extLst>
          </p:cNvPr>
          <p:cNvSpPr/>
          <p:nvPr/>
        </p:nvSpPr>
        <p:spPr>
          <a:xfrm>
            <a:off x="11701853" y="4705003"/>
            <a:ext cx="2765107" cy="35373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352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752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3E318-3A4C-68C2-5580-E66D22A4D550}"/>
              </a:ext>
            </a:extLst>
          </p:cNvPr>
          <p:cNvSpPr>
            <a:spLocks noGrp="1"/>
          </p:cNvSpPr>
          <p:nvPr>
            <p:ph type="ctrTitle"/>
          </p:nvPr>
        </p:nvSpPr>
        <p:spPr>
          <a:xfrm>
            <a:off x="1562852" y="2104724"/>
            <a:ext cx="11858625" cy="2865120"/>
          </a:xfrm>
        </p:spPr>
        <p:txBody>
          <a:bodyPr>
            <a:normAutofit fontScale="90000"/>
          </a:bodyPr>
          <a:lstStyle/>
          <a:p>
            <a:br>
              <a:rPr lang="en-US" dirty="0"/>
            </a:br>
            <a:br>
              <a:rPr lang="en-US" dirty="0"/>
            </a:br>
            <a:r>
              <a:rPr lang="en-US" dirty="0"/>
              <a:t>IF HR+ HER2- EBC PATIENTS ARE LIKELY TO BENEFIT FROM CHEMOTHERAPY, WHAT IS THE OPTIMAL REGIMEN? </a:t>
            </a:r>
          </a:p>
        </p:txBody>
      </p:sp>
    </p:spTree>
    <p:extLst>
      <p:ext uri="{BB962C8B-B14F-4D97-AF65-F5344CB8AC3E}">
        <p14:creationId xmlns:p14="http://schemas.microsoft.com/office/powerpoint/2010/main" val="3157951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FC6CA-DAC2-B370-1306-95A28186EA17}"/>
              </a:ext>
            </a:extLst>
          </p:cNvPr>
          <p:cNvSpPr>
            <a:spLocks noGrp="1"/>
          </p:cNvSpPr>
          <p:nvPr>
            <p:ph type="title" idx="4294967295"/>
          </p:nvPr>
        </p:nvSpPr>
        <p:spPr>
          <a:xfrm>
            <a:off x="0" y="450850"/>
            <a:ext cx="13046075" cy="1323975"/>
          </a:xfrm>
        </p:spPr>
        <p:txBody>
          <a:bodyPr/>
          <a:lstStyle/>
          <a:p>
            <a:r>
              <a:rPr lang="en-US" dirty="0"/>
              <a:t>Risk of Recurrence With Early Breast Cancer:</a:t>
            </a:r>
            <a:br>
              <a:rPr lang="en-US" dirty="0"/>
            </a:br>
            <a:r>
              <a:rPr lang="en-US" dirty="0"/>
              <a:t>IBCSG Trials I to V</a:t>
            </a:r>
          </a:p>
        </p:txBody>
      </p:sp>
      <p:sp>
        <p:nvSpPr>
          <p:cNvPr id="12" name="Text Box 15">
            <a:extLst>
              <a:ext uri="{FF2B5EF4-FFF2-40B4-BE49-F238E27FC236}">
                <a16:creationId xmlns:a16="http://schemas.microsoft.com/office/drawing/2014/main" id="{01B657EE-6DC6-E7E8-593D-8CF65E3C4F53}"/>
              </a:ext>
            </a:extLst>
          </p:cNvPr>
          <p:cNvSpPr txBox="1">
            <a:spLocks noChangeArrowheads="1"/>
          </p:cNvSpPr>
          <p:nvPr/>
        </p:nvSpPr>
        <p:spPr bwMode="auto">
          <a:xfrm>
            <a:off x="495301" y="7629765"/>
            <a:ext cx="9424034" cy="3693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defRPr/>
            </a:pPr>
            <a:r>
              <a:rPr lang="en-US" altLang="en-US" sz="1800" b="0" spc="-12" dirty="0">
                <a:solidFill>
                  <a:srgbClr val="455560"/>
                </a:solidFill>
                <a:latin typeface="Calibri" panose="020F0502020204030204" pitchFamily="34" charset="0"/>
              </a:rPr>
              <a:t>Colleoni et al. J Clin Oncol. 2016;34:927.</a:t>
            </a:r>
            <a:endParaRPr lang="en-US" altLang="en-US" sz="1800" b="0" dirty="0">
              <a:solidFill>
                <a:srgbClr val="455560"/>
              </a:solidFill>
              <a:latin typeface="Calibri" panose="020F0502020204030204" pitchFamily="34" charset="0"/>
            </a:endParaRPr>
          </a:p>
        </p:txBody>
      </p:sp>
      <p:sp>
        <p:nvSpPr>
          <p:cNvPr id="22" name="TextBox 21">
            <a:extLst>
              <a:ext uri="{FF2B5EF4-FFF2-40B4-BE49-F238E27FC236}">
                <a16:creationId xmlns:a16="http://schemas.microsoft.com/office/drawing/2014/main" id="{48803DF2-6194-A15E-8DCE-F688594DF480}"/>
              </a:ext>
            </a:extLst>
          </p:cNvPr>
          <p:cNvSpPr txBox="1"/>
          <p:nvPr/>
        </p:nvSpPr>
        <p:spPr bwMode="auto">
          <a:xfrm>
            <a:off x="2389633" y="5962479"/>
            <a:ext cx="3797808" cy="350865"/>
          </a:xfrm>
          <a:prstGeom prst="rect">
            <a:avLst/>
          </a:prstGeom>
          <a:noFill/>
          <a:ln>
            <a:noFill/>
          </a:ln>
        </p:spPr>
        <p:txBody>
          <a:bodyPr wrap="square" rtlCol="0">
            <a:spAutoFit/>
          </a:bodyPr>
          <a:lstStyle/>
          <a:p>
            <a:pPr algn="ctr">
              <a:spcBef>
                <a:spcPct val="50000"/>
              </a:spcBef>
              <a:spcAft>
                <a:spcPct val="0"/>
              </a:spcAft>
            </a:pPr>
            <a:r>
              <a:rPr lang="en-US" sz="1680" b="1" dirty="0">
                <a:solidFill>
                  <a:srgbClr val="000000"/>
                </a:solidFill>
                <a:latin typeface="Calibri" panose="020F0502020204030204" pitchFamily="34" charset="0"/>
              </a:rPr>
              <a:t>Yr From Random Assignment</a:t>
            </a:r>
          </a:p>
        </p:txBody>
      </p:sp>
      <p:sp>
        <p:nvSpPr>
          <p:cNvPr id="23" name="TextBox 22">
            <a:extLst>
              <a:ext uri="{FF2B5EF4-FFF2-40B4-BE49-F238E27FC236}">
                <a16:creationId xmlns:a16="http://schemas.microsoft.com/office/drawing/2014/main" id="{980218F2-1918-CB24-32CC-A407F957CD56}"/>
              </a:ext>
            </a:extLst>
          </p:cNvPr>
          <p:cNvSpPr txBox="1"/>
          <p:nvPr/>
        </p:nvSpPr>
        <p:spPr bwMode="auto">
          <a:xfrm>
            <a:off x="9125713" y="5902960"/>
            <a:ext cx="3797808" cy="350865"/>
          </a:xfrm>
          <a:prstGeom prst="rect">
            <a:avLst/>
          </a:prstGeom>
          <a:noFill/>
          <a:ln>
            <a:noFill/>
          </a:ln>
        </p:spPr>
        <p:txBody>
          <a:bodyPr wrap="square" rtlCol="0">
            <a:spAutoFit/>
          </a:bodyPr>
          <a:lstStyle/>
          <a:p>
            <a:pPr algn="ctr">
              <a:spcBef>
                <a:spcPct val="50000"/>
              </a:spcBef>
              <a:spcAft>
                <a:spcPct val="0"/>
              </a:spcAft>
            </a:pPr>
            <a:r>
              <a:rPr lang="en-US" sz="1680" b="1" dirty="0">
                <a:solidFill>
                  <a:srgbClr val="000000"/>
                </a:solidFill>
                <a:latin typeface="Calibri" panose="020F0502020204030204" pitchFamily="34" charset="0"/>
              </a:rPr>
              <a:t>Yr From Random Assignment</a:t>
            </a:r>
          </a:p>
        </p:txBody>
      </p:sp>
      <p:sp>
        <p:nvSpPr>
          <p:cNvPr id="25" name="TextBox 24">
            <a:extLst>
              <a:ext uri="{FF2B5EF4-FFF2-40B4-BE49-F238E27FC236}">
                <a16:creationId xmlns:a16="http://schemas.microsoft.com/office/drawing/2014/main" id="{695762A2-B040-0E76-771E-6E8BDC19CA7D}"/>
              </a:ext>
            </a:extLst>
          </p:cNvPr>
          <p:cNvSpPr txBox="1"/>
          <p:nvPr/>
        </p:nvSpPr>
        <p:spPr bwMode="auto">
          <a:xfrm>
            <a:off x="90847" y="6110398"/>
            <a:ext cx="1785552" cy="1126462"/>
          </a:xfrm>
          <a:prstGeom prst="rect">
            <a:avLst/>
          </a:prstGeom>
          <a:noFill/>
          <a:ln>
            <a:noFill/>
          </a:ln>
        </p:spPr>
        <p:txBody>
          <a:bodyPr wrap="none" rtlCol="0">
            <a:spAutoFit/>
          </a:bodyPr>
          <a:lstStyle/>
          <a:p>
            <a:pPr algn="r">
              <a:spcBef>
                <a:spcPct val="50000"/>
              </a:spcBef>
              <a:spcAft>
                <a:spcPct val="0"/>
              </a:spcAft>
            </a:pPr>
            <a:r>
              <a:rPr lang="en-US" sz="1680" b="1" dirty="0">
                <a:solidFill>
                  <a:srgbClr val="000000"/>
                </a:solidFill>
                <a:latin typeface="Calibri" panose="020F0502020204030204" pitchFamily="34" charset="0"/>
              </a:rPr>
              <a:t>Patients at Risk, n</a:t>
            </a:r>
            <a:br>
              <a:rPr lang="en-US" sz="1680" b="1" dirty="0">
                <a:solidFill>
                  <a:srgbClr val="000000"/>
                </a:solidFill>
                <a:latin typeface="Calibri" panose="020F0502020204030204" pitchFamily="34" charset="0"/>
              </a:rPr>
            </a:br>
            <a:r>
              <a:rPr lang="en-US" sz="1680" dirty="0">
                <a:solidFill>
                  <a:srgbClr val="015873"/>
                </a:solidFill>
                <a:latin typeface="Calibri" panose="020F0502020204030204" pitchFamily="34" charset="0"/>
              </a:rPr>
              <a:t>0 positive nodes</a:t>
            </a:r>
            <a:br>
              <a:rPr lang="en-US" sz="1680" dirty="0">
                <a:solidFill>
                  <a:srgbClr val="000000"/>
                </a:solidFill>
                <a:latin typeface="Calibri" panose="020F0502020204030204" pitchFamily="34" charset="0"/>
              </a:rPr>
            </a:br>
            <a:r>
              <a:rPr lang="en-US" sz="1680" dirty="0">
                <a:solidFill>
                  <a:srgbClr val="FDB338">
                    <a:lumMod val="75000"/>
                  </a:srgbClr>
                </a:solidFill>
                <a:latin typeface="Calibri" panose="020F0502020204030204" pitchFamily="34" charset="0"/>
              </a:rPr>
              <a:t>1-3 positive nodes</a:t>
            </a:r>
            <a:br>
              <a:rPr lang="en-US" sz="1680" dirty="0">
                <a:solidFill>
                  <a:srgbClr val="FDB338">
                    <a:lumMod val="75000"/>
                  </a:srgbClr>
                </a:solidFill>
                <a:latin typeface="Calibri" panose="020F0502020204030204" pitchFamily="34" charset="0"/>
              </a:rPr>
            </a:br>
            <a:r>
              <a:rPr lang="en-US" sz="1680" dirty="0">
                <a:solidFill>
                  <a:srgbClr val="E1471D"/>
                </a:solidFill>
                <a:latin typeface="Calibri" panose="020F0502020204030204" pitchFamily="34" charset="0"/>
              </a:rPr>
              <a:t>≥4 positive nodes</a:t>
            </a:r>
          </a:p>
        </p:txBody>
      </p:sp>
      <p:sp>
        <p:nvSpPr>
          <p:cNvPr id="28" name="TextBox 27">
            <a:extLst>
              <a:ext uri="{FF2B5EF4-FFF2-40B4-BE49-F238E27FC236}">
                <a16:creationId xmlns:a16="http://schemas.microsoft.com/office/drawing/2014/main" id="{3060EDEF-4200-0F1A-F615-B5DDED955326}"/>
              </a:ext>
            </a:extLst>
          </p:cNvPr>
          <p:cNvSpPr txBox="1"/>
          <p:nvPr/>
        </p:nvSpPr>
        <p:spPr bwMode="auto">
          <a:xfrm rot="16200000">
            <a:off x="-378416" y="3794798"/>
            <a:ext cx="3277022" cy="350865"/>
          </a:xfrm>
          <a:prstGeom prst="rect">
            <a:avLst/>
          </a:prstGeom>
          <a:noFill/>
          <a:ln>
            <a:noFill/>
          </a:ln>
        </p:spPr>
        <p:txBody>
          <a:bodyPr wrap="square" rtlCol="0">
            <a:spAutoFit/>
          </a:bodyPr>
          <a:lstStyle/>
          <a:p>
            <a:pPr algn="ctr">
              <a:spcBef>
                <a:spcPct val="50000"/>
              </a:spcBef>
              <a:spcAft>
                <a:spcPct val="0"/>
              </a:spcAft>
            </a:pPr>
            <a:r>
              <a:rPr lang="en-US" sz="1680" b="1" dirty="0">
                <a:solidFill>
                  <a:srgbClr val="000000"/>
                </a:solidFill>
                <a:latin typeface="Calibri" panose="020F0502020204030204" pitchFamily="34" charset="0"/>
              </a:rPr>
              <a:t>Recurrence Hazard Rate (95% CI)</a:t>
            </a:r>
          </a:p>
        </p:txBody>
      </p:sp>
      <p:sp>
        <p:nvSpPr>
          <p:cNvPr id="29" name="TextBox 28">
            <a:extLst>
              <a:ext uri="{FF2B5EF4-FFF2-40B4-BE49-F238E27FC236}">
                <a16:creationId xmlns:a16="http://schemas.microsoft.com/office/drawing/2014/main" id="{1F42867D-6E31-F875-9CB4-7E07F7213F6C}"/>
              </a:ext>
            </a:extLst>
          </p:cNvPr>
          <p:cNvSpPr txBox="1"/>
          <p:nvPr/>
        </p:nvSpPr>
        <p:spPr bwMode="auto">
          <a:xfrm rot="16200000">
            <a:off x="6451068" y="3797385"/>
            <a:ext cx="3433488" cy="350865"/>
          </a:xfrm>
          <a:prstGeom prst="rect">
            <a:avLst/>
          </a:prstGeom>
          <a:noFill/>
          <a:ln>
            <a:noFill/>
          </a:ln>
        </p:spPr>
        <p:txBody>
          <a:bodyPr wrap="square" rtlCol="0">
            <a:spAutoFit/>
          </a:bodyPr>
          <a:lstStyle/>
          <a:p>
            <a:pPr algn="ctr">
              <a:spcBef>
                <a:spcPct val="50000"/>
              </a:spcBef>
              <a:spcAft>
                <a:spcPct val="0"/>
              </a:spcAft>
            </a:pPr>
            <a:r>
              <a:rPr lang="en-US" sz="1680" b="1" dirty="0">
                <a:solidFill>
                  <a:srgbClr val="000000"/>
                </a:solidFill>
                <a:latin typeface="Calibri" panose="020F0502020204030204" pitchFamily="34" charset="0"/>
              </a:rPr>
              <a:t>Recurrence Hazard Rate (95% CI)</a:t>
            </a:r>
          </a:p>
        </p:txBody>
      </p:sp>
      <p:sp>
        <p:nvSpPr>
          <p:cNvPr id="20" name="TextBox 19">
            <a:extLst>
              <a:ext uri="{FF2B5EF4-FFF2-40B4-BE49-F238E27FC236}">
                <a16:creationId xmlns:a16="http://schemas.microsoft.com/office/drawing/2014/main" id="{7C8403A8-F0E1-9415-139D-6942AD60E9E7}"/>
              </a:ext>
            </a:extLst>
          </p:cNvPr>
          <p:cNvSpPr txBox="1"/>
          <p:nvPr/>
        </p:nvSpPr>
        <p:spPr bwMode="auto">
          <a:xfrm>
            <a:off x="1710337" y="1812876"/>
            <a:ext cx="5129289"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spcBef>
                <a:spcPct val="50000"/>
              </a:spcBef>
              <a:spcAft>
                <a:spcPct val="0"/>
              </a:spcAft>
            </a:pPr>
            <a:r>
              <a:rPr lang="en-US" sz="2160" b="1" dirty="0">
                <a:solidFill>
                  <a:srgbClr val="000000"/>
                </a:solidFill>
                <a:latin typeface="Calibri" panose="020F0502020204030204" pitchFamily="34" charset="0"/>
              </a:rPr>
              <a:t>Annual Hazard of BC Recurrence for ER+ BC</a:t>
            </a:r>
          </a:p>
        </p:txBody>
      </p:sp>
      <p:sp>
        <p:nvSpPr>
          <p:cNvPr id="21" name="TextBox 20">
            <a:extLst>
              <a:ext uri="{FF2B5EF4-FFF2-40B4-BE49-F238E27FC236}">
                <a16:creationId xmlns:a16="http://schemas.microsoft.com/office/drawing/2014/main" id="{4ADC2BAB-9AE0-0B42-9DC7-AACB1CF54A3E}"/>
              </a:ext>
            </a:extLst>
          </p:cNvPr>
          <p:cNvSpPr txBox="1"/>
          <p:nvPr/>
        </p:nvSpPr>
        <p:spPr bwMode="auto">
          <a:xfrm>
            <a:off x="8057772" y="1812876"/>
            <a:ext cx="507639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spcBef>
                <a:spcPct val="50000"/>
              </a:spcBef>
              <a:spcAft>
                <a:spcPct val="0"/>
              </a:spcAft>
            </a:pPr>
            <a:r>
              <a:rPr lang="en-US" sz="2160" b="1" dirty="0">
                <a:solidFill>
                  <a:srgbClr val="000000"/>
                </a:solidFill>
                <a:latin typeface="Calibri" panose="020F0502020204030204" pitchFamily="34" charset="0"/>
              </a:rPr>
              <a:t>Annual Hazard of BC Recurrence for ER- BC</a:t>
            </a:r>
          </a:p>
        </p:txBody>
      </p:sp>
      <p:grpSp>
        <p:nvGrpSpPr>
          <p:cNvPr id="306" name="Group 305">
            <a:extLst>
              <a:ext uri="{FF2B5EF4-FFF2-40B4-BE49-F238E27FC236}">
                <a16:creationId xmlns:a16="http://schemas.microsoft.com/office/drawing/2014/main" id="{EF93518A-E244-92C3-A5DA-77C9A3D106AB}"/>
              </a:ext>
            </a:extLst>
          </p:cNvPr>
          <p:cNvGrpSpPr/>
          <p:nvPr/>
        </p:nvGrpSpPr>
        <p:grpSpPr>
          <a:xfrm>
            <a:off x="1227978" y="2300818"/>
            <a:ext cx="5567342" cy="3694700"/>
            <a:chOff x="1023315" y="1917348"/>
            <a:chExt cx="4639452" cy="3078917"/>
          </a:xfrm>
        </p:grpSpPr>
        <p:grpSp>
          <p:nvGrpSpPr>
            <p:cNvPr id="3" name="Group 2">
              <a:extLst>
                <a:ext uri="{FF2B5EF4-FFF2-40B4-BE49-F238E27FC236}">
                  <a16:creationId xmlns:a16="http://schemas.microsoft.com/office/drawing/2014/main" id="{4EEF78A3-2DDB-1C99-5893-6F07BA1E0287}"/>
                </a:ext>
              </a:extLst>
            </p:cNvPr>
            <p:cNvGrpSpPr/>
            <p:nvPr/>
          </p:nvGrpSpPr>
          <p:grpSpPr>
            <a:xfrm>
              <a:off x="1023315" y="2146299"/>
              <a:ext cx="626479" cy="2678389"/>
              <a:chOff x="774576" y="2718701"/>
              <a:chExt cx="698090" cy="3225147"/>
            </a:xfrm>
          </p:grpSpPr>
          <p:sp>
            <p:nvSpPr>
              <p:cNvPr id="4" name="TextBox 3">
                <a:extLst>
                  <a:ext uri="{FF2B5EF4-FFF2-40B4-BE49-F238E27FC236}">
                    <a16:creationId xmlns:a16="http://schemas.microsoft.com/office/drawing/2014/main" id="{5D1EC761-E037-3F4D-410C-15618BC6B2C3}"/>
                  </a:ext>
                </a:extLst>
              </p:cNvPr>
              <p:cNvSpPr txBox="1"/>
              <p:nvPr/>
            </p:nvSpPr>
            <p:spPr bwMode="auto">
              <a:xfrm>
                <a:off x="946917" y="2718701"/>
                <a:ext cx="525749" cy="35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pPr>
                <a:r>
                  <a:rPr lang="en-US" sz="1680" dirty="0">
                    <a:solidFill>
                      <a:srgbClr val="000000"/>
                    </a:solidFill>
                    <a:latin typeface="Calibri" panose="020F0502020204030204" pitchFamily="34" charset="0"/>
                  </a:rPr>
                  <a:t>0.40</a:t>
                </a:r>
              </a:p>
            </p:txBody>
          </p:sp>
          <p:sp>
            <p:nvSpPr>
              <p:cNvPr id="5" name="TextBox 4">
                <a:extLst>
                  <a:ext uri="{FF2B5EF4-FFF2-40B4-BE49-F238E27FC236}">
                    <a16:creationId xmlns:a16="http://schemas.microsoft.com/office/drawing/2014/main" id="{992E71D2-B89F-8A22-CBA2-CA727BB7E5C9}"/>
                  </a:ext>
                </a:extLst>
              </p:cNvPr>
              <p:cNvSpPr txBox="1"/>
              <p:nvPr/>
            </p:nvSpPr>
            <p:spPr bwMode="auto">
              <a:xfrm>
                <a:off x="946917" y="3471495"/>
                <a:ext cx="525749" cy="35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pPr>
                <a:r>
                  <a:rPr lang="en-US" sz="1680" dirty="0">
                    <a:solidFill>
                      <a:srgbClr val="000000"/>
                    </a:solidFill>
                    <a:latin typeface="Calibri" panose="020F0502020204030204" pitchFamily="34" charset="0"/>
                  </a:rPr>
                  <a:t>0.30</a:t>
                </a:r>
              </a:p>
            </p:txBody>
          </p:sp>
          <p:sp>
            <p:nvSpPr>
              <p:cNvPr id="6" name="TextBox 5">
                <a:extLst>
                  <a:ext uri="{FF2B5EF4-FFF2-40B4-BE49-F238E27FC236}">
                    <a16:creationId xmlns:a16="http://schemas.microsoft.com/office/drawing/2014/main" id="{9934CC16-8F8B-42D6-9650-FAF3D937FA0D}"/>
                  </a:ext>
                </a:extLst>
              </p:cNvPr>
              <p:cNvSpPr txBox="1"/>
              <p:nvPr/>
            </p:nvSpPr>
            <p:spPr bwMode="auto">
              <a:xfrm>
                <a:off x="879234" y="4189513"/>
                <a:ext cx="593432" cy="35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spcBef>
                    <a:spcPct val="50000"/>
                  </a:spcBef>
                  <a:spcAft>
                    <a:spcPct val="0"/>
                  </a:spcAft>
                </a:pPr>
                <a:r>
                  <a:rPr lang="en-US" sz="1680" dirty="0">
                    <a:solidFill>
                      <a:srgbClr val="000000"/>
                    </a:solidFill>
                    <a:latin typeface="Calibri" panose="020F0502020204030204" pitchFamily="34" charset="0"/>
                  </a:rPr>
                  <a:t>0.20</a:t>
                </a:r>
              </a:p>
            </p:txBody>
          </p:sp>
          <p:sp>
            <p:nvSpPr>
              <p:cNvPr id="7" name="TextBox 6">
                <a:extLst>
                  <a:ext uri="{FF2B5EF4-FFF2-40B4-BE49-F238E27FC236}">
                    <a16:creationId xmlns:a16="http://schemas.microsoft.com/office/drawing/2014/main" id="{FDCB4267-2931-D0B8-7093-85F161EBA31A}"/>
                  </a:ext>
                </a:extLst>
              </p:cNvPr>
              <p:cNvSpPr txBox="1"/>
              <p:nvPr/>
            </p:nvSpPr>
            <p:spPr bwMode="auto">
              <a:xfrm>
                <a:off x="774576" y="4862689"/>
                <a:ext cx="698090" cy="35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spcBef>
                    <a:spcPct val="50000"/>
                  </a:spcBef>
                  <a:spcAft>
                    <a:spcPct val="0"/>
                  </a:spcAft>
                </a:pPr>
                <a:r>
                  <a:rPr lang="en-US" sz="1680" dirty="0">
                    <a:solidFill>
                      <a:srgbClr val="000000"/>
                    </a:solidFill>
                    <a:latin typeface="Calibri" panose="020F0502020204030204" pitchFamily="34" charset="0"/>
                  </a:rPr>
                  <a:t>0.10</a:t>
                </a:r>
              </a:p>
            </p:txBody>
          </p:sp>
          <p:sp>
            <p:nvSpPr>
              <p:cNvPr id="8" name="TextBox 7">
                <a:extLst>
                  <a:ext uri="{FF2B5EF4-FFF2-40B4-BE49-F238E27FC236}">
                    <a16:creationId xmlns:a16="http://schemas.microsoft.com/office/drawing/2014/main" id="{804B7183-4148-1BD1-E03E-8F5F0BA298A3}"/>
                  </a:ext>
                </a:extLst>
              </p:cNvPr>
              <p:cNvSpPr txBox="1"/>
              <p:nvPr/>
            </p:nvSpPr>
            <p:spPr bwMode="auto">
              <a:xfrm>
                <a:off x="1053962" y="5591773"/>
                <a:ext cx="418704" cy="35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spcBef>
                    <a:spcPct val="50000"/>
                  </a:spcBef>
                  <a:spcAft>
                    <a:spcPct val="0"/>
                  </a:spcAft>
                </a:pPr>
                <a:r>
                  <a:rPr lang="en-US" sz="1680" dirty="0">
                    <a:solidFill>
                      <a:srgbClr val="000000"/>
                    </a:solidFill>
                    <a:latin typeface="Calibri" panose="020F0502020204030204" pitchFamily="34" charset="0"/>
                  </a:rPr>
                  <a:t>0</a:t>
                </a:r>
              </a:p>
            </p:txBody>
          </p:sp>
        </p:grpSp>
        <p:sp>
          <p:nvSpPr>
            <p:cNvPr id="17" name="Freeform: Shape 16">
              <a:extLst>
                <a:ext uri="{FF2B5EF4-FFF2-40B4-BE49-F238E27FC236}">
                  <a16:creationId xmlns:a16="http://schemas.microsoft.com/office/drawing/2014/main" id="{7774AAE5-CF0B-9743-D614-80B6BBC272ED}"/>
                </a:ext>
              </a:extLst>
            </p:cNvPr>
            <p:cNvSpPr/>
            <p:nvPr/>
          </p:nvSpPr>
          <p:spPr bwMode="auto">
            <a:xfrm>
              <a:off x="1668874" y="1917348"/>
              <a:ext cx="3988976" cy="2730851"/>
            </a:xfrm>
            <a:custGeom>
              <a:avLst/>
              <a:gdLst>
                <a:gd name="connsiteX0" fmla="*/ 0 w 4140200"/>
                <a:gd name="connsiteY0" fmla="*/ 0 h 2914650"/>
                <a:gd name="connsiteX1" fmla="*/ 0 w 4140200"/>
                <a:gd name="connsiteY1" fmla="*/ 2914650 h 2914650"/>
                <a:gd name="connsiteX2" fmla="*/ 4140200 w 4140200"/>
                <a:gd name="connsiteY2" fmla="*/ 2914650 h 2914650"/>
              </a:gdLst>
              <a:ahLst/>
              <a:cxnLst>
                <a:cxn ang="0">
                  <a:pos x="connsiteX0" y="connsiteY0"/>
                </a:cxn>
                <a:cxn ang="0">
                  <a:pos x="connsiteX1" y="connsiteY1"/>
                </a:cxn>
                <a:cxn ang="0">
                  <a:pos x="connsiteX2" y="connsiteY2"/>
                </a:cxn>
              </a:cxnLst>
              <a:rect l="l" t="t" r="r" b="b"/>
              <a:pathLst>
                <a:path w="4140200" h="2914650">
                  <a:moveTo>
                    <a:pt x="0" y="0"/>
                  </a:moveTo>
                  <a:lnTo>
                    <a:pt x="0" y="2914650"/>
                  </a:lnTo>
                  <a:lnTo>
                    <a:pt x="4140200" y="2914650"/>
                  </a:lnTo>
                </a:path>
              </a:pathLst>
            </a:custGeom>
            <a:noFill/>
            <a:ln w="28575">
              <a:solidFill>
                <a:schemeClr val="bg1"/>
              </a:solidFill>
              <a:miter lim="800000"/>
              <a:headEnd/>
              <a:tailEnd/>
            </a:ln>
          </p:spPr>
          <p:txBody>
            <a:bodyPr rtlCol="0" anchor="ctr"/>
            <a:lstStyle/>
            <a:p>
              <a:pPr algn="ctr"/>
              <a:endParaRPr lang="en-US" sz="2160" dirty="0">
                <a:solidFill>
                  <a:srgbClr val="FFFFFF"/>
                </a:solidFill>
                <a:latin typeface="Calibri"/>
              </a:endParaRPr>
            </a:p>
          </p:txBody>
        </p:sp>
        <p:grpSp>
          <p:nvGrpSpPr>
            <p:cNvPr id="18" name="Group 17">
              <a:extLst>
                <a:ext uri="{FF2B5EF4-FFF2-40B4-BE49-F238E27FC236}">
                  <a16:creationId xmlns:a16="http://schemas.microsoft.com/office/drawing/2014/main" id="{498E148F-251D-8771-41AB-7EF68DA6744A}"/>
                </a:ext>
              </a:extLst>
            </p:cNvPr>
            <p:cNvGrpSpPr/>
            <p:nvPr/>
          </p:nvGrpSpPr>
          <p:grpSpPr>
            <a:xfrm>
              <a:off x="1566654" y="2312260"/>
              <a:ext cx="102220" cy="2335909"/>
              <a:chOff x="968158" y="2901950"/>
              <a:chExt cx="1114068" cy="2914650"/>
            </a:xfrm>
          </p:grpSpPr>
          <p:cxnSp>
            <p:nvCxnSpPr>
              <p:cNvPr id="24" name="Straight Connector 23">
                <a:extLst>
                  <a:ext uri="{FF2B5EF4-FFF2-40B4-BE49-F238E27FC236}">
                    <a16:creationId xmlns:a16="http://schemas.microsoft.com/office/drawing/2014/main" id="{F8FED570-B0CF-1C09-15B1-EB3DE8807C58}"/>
                  </a:ext>
                </a:extLst>
              </p:cNvPr>
              <p:cNvCxnSpPr>
                <a:cxnSpLocks/>
              </p:cNvCxnSpPr>
              <p:nvPr/>
            </p:nvCxnSpPr>
            <p:spPr bwMode="auto">
              <a:xfrm>
                <a:off x="968158" y="2901950"/>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95539E9B-FF4D-54D9-CB47-77FA3D762E7D}"/>
                  </a:ext>
                </a:extLst>
              </p:cNvPr>
              <p:cNvCxnSpPr>
                <a:cxnSpLocks/>
              </p:cNvCxnSpPr>
              <p:nvPr/>
            </p:nvCxnSpPr>
            <p:spPr bwMode="auto">
              <a:xfrm>
                <a:off x="968158" y="3633333"/>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72247FD0-0B98-0D86-D7D1-3356D90D285B}"/>
                  </a:ext>
                </a:extLst>
              </p:cNvPr>
              <p:cNvCxnSpPr>
                <a:cxnSpLocks/>
              </p:cNvCxnSpPr>
              <p:nvPr/>
            </p:nvCxnSpPr>
            <p:spPr bwMode="auto">
              <a:xfrm>
                <a:off x="968158" y="4359275"/>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2A5F4A67-17B8-432F-79A7-9505788B9C27}"/>
                  </a:ext>
                </a:extLst>
              </p:cNvPr>
              <p:cNvCxnSpPr>
                <a:cxnSpLocks/>
              </p:cNvCxnSpPr>
              <p:nvPr/>
            </p:nvCxnSpPr>
            <p:spPr bwMode="auto">
              <a:xfrm>
                <a:off x="968158" y="5085972"/>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4231F311-3865-2C23-9CD5-14124A510D71}"/>
                  </a:ext>
                </a:extLst>
              </p:cNvPr>
              <p:cNvCxnSpPr>
                <a:cxnSpLocks/>
              </p:cNvCxnSpPr>
              <p:nvPr/>
            </p:nvCxnSpPr>
            <p:spPr bwMode="auto">
              <a:xfrm>
                <a:off x="968158" y="5816600"/>
                <a:ext cx="1114068" cy="0"/>
              </a:xfrm>
              <a:prstGeom prst="line">
                <a:avLst/>
              </a:prstGeom>
              <a:noFill/>
              <a:ln w="28575" cap="flat" cmpd="sng" algn="ctr">
                <a:solidFill>
                  <a:schemeClr val="bg1"/>
                </a:solidFill>
                <a:prstDash val="solid"/>
                <a:round/>
                <a:headEnd type="none" w="med" len="med"/>
                <a:tailEnd type="none" w="med" len="med"/>
              </a:ln>
              <a:effectLst/>
            </p:spPr>
          </p:cxnSp>
        </p:grpSp>
        <p:grpSp>
          <p:nvGrpSpPr>
            <p:cNvPr id="75" name="Group 74">
              <a:extLst>
                <a:ext uri="{FF2B5EF4-FFF2-40B4-BE49-F238E27FC236}">
                  <a16:creationId xmlns:a16="http://schemas.microsoft.com/office/drawing/2014/main" id="{7BD147C7-77CA-E004-EE4D-384A20768A15}"/>
                </a:ext>
              </a:extLst>
            </p:cNvPr>
            <p:cNvGrpSpPr/>
            <p:nvPr/>
          </p:nvGrpSpPr>
          <p:grpSpPr>
            <a:xfrm>
              <a:off x="1608666" y="4703877"/>
              <a:ext cx="4054101" cy="292388"/>
              <a:chOff x="1608666" y="4703877"/>
              <a:chExt cx="4054101" cy="292388"/>
            </a:xfrm>
          </p:grpSpPr>
          <p:grpSp>
            <p:nvGrpSpPr>
              <p:cNvPr id="9" name="Group 8">
                <a:extLst>
                  <a:ext uri="{FF2B5EF4-FFF2-40B4-BE49-F238E27FC236}">
                    <a16:creationId xmlns:a16="http://schemas.microsoft.com/office/drawing/2014/main" id="{F2EBD6E9-10CA-77B3-0774-271D6B817260}"/>
                  </a:ext>
                </a:extLst>
              </p:cNvPr>
              <p:cNvGrpSpPr/>
              <p:nvPr/>
            </p:nvGrpSpPr>
            <p:grpSpPr>
              <a:xfrm>
                <a:off x="1608666" y="4703877"/>
                <a:ext cx="1426633" cy="292388"/>
                <a:chOff x="1219859" y="5749985"/>
                <a:chExt cx="4703466" cy="292388"/>
              </a:xfrm>
            </p:grpSpPr>
            <p:sp>
              <p:nvSpPr>
                <p:cNvPr id="10" name="TextBox 9">
                  <a:extLst>
                    <a:ext uri="{FF2B5EF4-FFF2-40B4-BE49-F238E27FC236}">
                      <a16:creationId xmlns:a16="http://schemas.microsoft.com/office/drawing/2014/main" id="{93442CED-CF6B-5E19-AA09-90AEA893AAC2}"/>
                    </a:ext>
                  </a:extLst>
                </p:cNvPr>
                <p:cNvSpPr txBox="1"/>
                <p:nvPr/>
              </p:nvSpPr>
              <p:spPr bwMode="auto">
                <a:xfrm>
                  <a:off x="1219859" y="5749985"/>
                  <a:ext cx="41870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0</a:t>
                  </a:r>
                </a:p>
              </p:txBody>
            </p:sp>
            <p:sp>
              <p:nvSpPr>
                <p:cNvPr id="11" name="TextBox 10">
                  <a:extLst>
                    <a:ext uri="{FF2B5EF4-FFF2-40B4-BE49-F238E27FC236}">
                      <a16:creationId xmlns:a16="http://schemas.microsoft.com/office/drawing/2014/main" id="{11ECE3FC-4B7D-8CFF-AB76-3A4664DD48AE}"/>
                    </a:ext>
                  </a:extLst>
                </p:cNvPr>
                <p:cNvSpPr txBox="1"/>
                <p:nvPr/>
              </p:nvSpPr>
              <p:spPr bwMode="auto">
                <a:xfrm>
                  <a:off x="2245293" y="5749985"/>
                  <a:ext cx="41870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2</a:t>
                  </a:r>
                </a:p>
              </p:txBody>
            </p:sp>
            <p:sp>
              <p:nvSpPr>
                <p:cNvPr id="13" name="TextBox 12">
                  <a:extLst>
                    <a:ext uri="{FF2B5EF4-FFF2-40B4-BE49-F238E27FC236}">
                      <a16:creationId xmlns:a16="http://schemas.microsoft.com/office/drawing/2014/main" id="{C8AF20A7-4677-1176-5C37-7F3A2818F19C}"/>
                    </a:ext>
                  </a:extLst>
                </p:cNvPr>
                <p:cNvSpPr txBox="1"/>
                <p:nvPr/>
              </p:nvSpPr>
              <p:spPr bwMode="auto">
                <a:xfrm>
                  <a:off x="3295205" y="5749985"/>
                  <a:ext cx="41870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4</a:t>
                  </a:r>
                </a:p>
              </p:txBody>
            </p:sp>
            <p:sp>
              <p:nvSpPr>
                <p:cNvPr id="14" name="TextBox 13">
                  <a:extLst>
                    <a:ext uri="{FF2B5EF4-FFF2-40B4-BE49-F238E27FC236}">
                      <a16:creationId xmlns:a16="http://schemas.microsoft.com/office/drawing/2014/main" id="{424F416F-7681-B6DA-F6FC-776320DBF92A}"/>
                    </a:ext>
                  </a:extLst>
                </p:cNvPr>
                <p:cNvSpPr txBox="1"/>
                <p:nvPr/>
              </p:nvSpPr>
              <p:spPr bwMode="auto">
                <a:xfrm>
                  <a:off x="4368115" y="5749985"/>
                  <a:ext cx="41870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6</a:t>
                  </a:r>
                </a:p>
              </p:txBody>
            </p:sp>
            <p:sp>
              <p:nvSpPr>
                <p:cNvPr id="15" name="TextBox 14">
                  <a:extLst>
                    <a:ext uri="{FF2B5EF4-FFF2-40B4-BE49-F238E27FC236}">
                      <a16:creationId xmlns:a16="http://schemas.microsoft.com/office/drawing/2014/main" id="{BEA8A033-C34E-8EB1-DCBC-2F4EE3433BA3}"/>
                    </a:ext>
                  </a:extLst>
                </p:cNvPr>
                <p:cNvSpPr txBox="1"/>
                <p:nvPr/>
              </p:nvSpPr>
              <p:spPr bwMode="auto">
                <a:xfrm>
                  <a:off x="5298629" y="5749985"/>
                  <a:ext cx="62469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8</a:t>
                  </a:r>
                </a:p>
              </p:txBody>
            </p:sp>
          </p:grpSp>
          <p:grpSp>
            <p:nvGrpSpPr>
              <p:cNvPr id="50" name="Group 49">
                <a:extLst>
                  <a:ext uri="{FF2B5EF4-FFF2-40B4-BE49-F238E27FC236}">
                    <a16:creationId xmlns:a16="http://schemas.microsoft.com/office/drawing/2014/main" id="{9EC7B7C4-F6AB-1A45-E5A9-BDC6F2B9BED9}"/>
                  </a:ext>
                </a:extLst>
              </p:cNvPr>
              <p:cNvGrpSpPr/>
              <p:nvPr/>
            </p:nvGrpSpPr>
            <p:grpSpPr>
              <a:xfrm>
                <a:off x="3035299" y="4703877"/>
                <a:ext cx="2627468" cy="292387"/>
                <a:chOff x="694056" y="5749985"/>
                <a:chExt cx="8662497" cy="292387"/>
              </a:xfrm>
            </p:grpSpPr>
            <p:sp>
              <p:nvSpPr>
                <p:cNvPr id="51" name="TextBox 50">
                  <a:extLst>
                    <a:ext uri="{FF2B5EF4-FFF2-40B4-BE49-F238E27FC236}">
                      <a16:creationId xmlns:a16="http://schemas.microsoft.com/office/drawing/2014/main" id="{EA8DDB38-B6D3-092E-C547-BADF6595F037}"/>
                    </a:ext>
                  </a:extLst>
                </p:cNvPr>
                <p:cNvSpPr txBox="1"/>
                <p:nvPr/>
              </p:nvSpPr>
              <p:spPr bwMode="auto">
                <a:xfrm>
                  <a:off x="694056" y="5749985"/>
                  <a:ext cx="1409650"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10</a:t>
                  </a:r>
                </a:p>
              </p:txBody>
            </p:sp>
            <p:sp>
              <p:nvSpPr>
                <p:cNvPr id="52" name="TextBox 51">
                  <a:extLst>
                    <a:ext uri="{FF2B5EF4-FFF2-40B4-BE49-F238E27FC236}">
                      <a16:creationId xmlns:a16="http://schemas.microsoft.com/office/drawing/2014/main" id="{EC7251EB-68DE-5BA5-35AF-83AE6E45A5A4}"/>
                    </a:ext>
                  </a:extLst>
                </p:cNvPr>
                <p:cNvSpPr txBox="1"/>
                <p:nvPr/>
              </p:nvSpPr>
              <p:spPr bwMode="auto">
                <a:xfrm>
                  <a:off x="1759952" y="5749985"/>
                  <a:ext cx="1395023"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12</a:t>
                  </a:r>
                </a:p>
              </p:txBody>
            </p:sp>
            <p:sp>
              <p:nvSpPr>
                <p:cNvPr id="53" name="TextBox 52">
                  <a:extLst>
                    <a:ext uri="{FF2B5EF4-FFF2-40B4-BE49-F238E27FC236}">
                      <a16:creationId xmlns:a16="http://schemas.microsoft.com/office/drawing/2014/main" id="{4CFC3778-F4F3-749D-EAE5-1CEED96789CE}"/>
                    </a:ext>
                  </a:extLst>
                </p:cNvPr>
                <p:cNvSpPr txBox="1"/>
                <p:nvPr/>
              </p:nvSpPr>
              <p:spPr bwMode="auto">
                <a:xfrm>
                  <a:off x="2822397" y="5749985"/>
                  <a:ext cx="1328846"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14</a:t>
                  </a:r>
                </a:p>
              </p:txBody>
            </p:sp>
            <p:sp>
              <p:nvSpPr>
                <p:cNvPr id="54" name="TextBox 53">
                  <a:extLst>
                    <a:ext uri="{FF2B5EF4-FFF2-40B4-BE49-F238E27FC236}">
                      <a16:creationId xmlns:a16="http://schemas.microsoft.com/office/drawing/2014/main" id="{B46494F5-29F5-570F-E6A2-1F1A8EE8852A}"/>
                    </a:ext>
                  </a:extLst>
                </p:cNvPr>
                <p:cNvSpPr txBox="1"/>
                <p:nvPr/>
              </p:nvSpPr>
              <p:spPr bwMode="auto">
                <a:xfrm>
                  <a:off x="3932059" y="5749985"/>
                  <a:ext cx="1260092"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16</a:t>
                  </a:r>
                </a:p>
              </p:txBody>
            </p:sp>
            <p:sp>
              <p:nvSpPr>
                <p:cNvPr id="55" name="TextBox 54">
                  <a:extLst>
                    <a:ext uri="{FF2B5EF4-FFF2-40B4-BE49-F238E27FC236}">
                      <a16:creationId xmlns:a16="http://schemas.microsoft.com/office/drawing/2014/main" id="{F5B0B16F-094A-3BE3-3400-6C5D45248B89}"/>
                    </a:ext>
                  </a:extLst>
                </p:cNvPr>
                <p:cNvSpPr txBox="1"/>
                <p:nvPr/>
              </p:nvSpPr>
              <p:spPr bwMode="auto">
                <a:xfrm>
                  <a:off x="4994244" y="5749985"/>
                  <a:ext cx="1260089"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18</a:t>
                  </a:r>
                </a:p>
              </p:txBody>
            </p:sp>
            <p:sp>
              <p:nvSpPr>
                <p:cNvPr id="56" name="TextBox 55">
                  <a:extLst>
                    <a:ext uri="{FF2B5EF4-FFF2-40B4-BE49-F238E27FC236}">
                      <a16:creationId xmlns:a16="http://schemas.microsoft.com/office/drawing/2014/main" id="{53A41A88-65FC-9374-EA7D-0B2CF9261B07}"/>
                    </a:ext>
                  </a:extLst>
                </p:cNvPr>
                <p:cNvSpPr txBox="1"/>
                <p:nvPr/>
              </p:nvSpPr>
              <p:spPr bwMode="auto">
                <a:xfrm>
                  <a:off x="5992215" y="5749985"/>
                  <a:ext cx="1260089"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20</a:t>
                  </a:r>
                </a:p>
              </p:txBody>
            </p:sp>
            <p:sp>
              <p:nvSpPr>
                <p:cNvPr id="57" name="TextBox 56">
                  <a:extLst>
                    <a:ext uri="{FF2B5EF4-FFF2-40B4-BE49-F238E27FC236}">
                      <a16:creationId xmlns:a16="http://schemas.microsoft.com/office/drawing/2014/main" id="{09739165-1709-F783-DEE9-36FAF35A3E6B}"/>
                    </a:ext>
                  </a:extLst>
                </p:cNvPr>
                <p:cNvSpPr txBox="1"/>
                <p:nvPr/>
              </p:nvSpPr>
              <p:spPr bwMode="auto">
                <a:xfrm>
                  <a:off x="7037670" y="5749985"/>
                  <a:ext cx="1260089"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22</a:t>
                  </a:r>
                </a:p>
              </p:txBody>
            </p:sp>
            <p:sp>
              <p:nvSpPr>
                <p:cNvPr id="58" name="TextBox 57">
                  <a:extLst>
                    <a:ext uri="{FF2B5EF4-FFF2-40B4-BE49-F238E27FC236}">
                      <a16:creationId xmlns:a16="http://schemas.microsoft.com/office/drawing/2014/main" id="{3D762554-6F55-9472-5CDE-AC4590468550}"/>
                    </a:ext>
                  </a:extLst>
                </p:cNvPr>
                <p:cNvSpPr txBox="1"/>
                <p:nvPr/>
              </p:nvSpPr>
              <p:spPr bwMode="auto">
                <a:xfrm>
                  <a:off x="8096464" y="5749985"/>
                  <a:ext cx="1260089"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24</a:t>
                  </a:r>
                </a:p>
              </p:txBody>
            </p:sp>
          </p:grpSp>
        </p:grpSp>
        <p:grpSp>
          <p:nvGrpSpPr>
            <p:cNvPr id="74" name="Group 73">
              <a:extLst>
                <a:ext uri="{FF2B5EF4-FFF2-40B4-BE49-F238E27FC236}">
                  <a16:creationId xmlns:a16="http://schemas.microsoft.com/office/drawing/2014/main" id="{AC8DCAA1-0B6C-FC50-98C1-C5B2DA81F292}"/>
                </a:ext>
              </a:extLst>
            </p:cNvPr>
            <p:cNvGrpSpPr/>
            <p:nvPr/>
          </p:nvGrpSpPr>
          <p:grpSpPr>
            <a:xfrm>
              <a:off x="1663699" y="4650623"/>
              <a:ext cx="3807966" cy="99182"/>
              <a:chOff x="1663699" y="4650623"/>
              <a:chExt cx="3807966" cy="99182"/>
            </a:xfrm>
          </p:grpSpPr>
          <p:grpSp>
            <p:nvGrpSpPr>
              <p:cNvPr id="59" name="Group 58">
                <a:extLst>
                  <a:ext uri="{FF2B5EF4-FFF2-40B4-BE49-F238E27FC236}">
                    <a16:creationId xmlns:a16="http://schemas.microsoft.com/office/drawing/2014/main" id="{AF5B5F09-582E-BECB-0AEE-0C3DB12A4E04}"/>
                  </a:ext>
                </a:extLst>
              </p:cNvPr>
              <p:cNvGrpSpPr/>
              <p:nvPr/>
            </p:nvGrpSpPr>
            <p:grpSpPr>
              <a:xfrm rot="5400000">
                <a:off x="2253342" y="4060980"/>
                <a:ext cx="99180" cy="1278465"/>
                <a:chOff x="968158" y="2901950"/>
                <a:chExt cx="1114068" cy="2914650"/>
              </a:xfrm>
            </p:grpSpPr>
            <p:cxnSp>
              <p:nvCxnSpPr>
                <p:cNvPr id="60" name="Straight Connector 59">
                  <a:extLst>
                    <a:ext uri="{FF2B5EF4-FFF2-40B4-BE49-F238E27FC236}">
                      <a16:creationId xmlns:a16="http://schemas.microsoft.com/office/drawing/2014/main" id="{FB30F136-CD59-7754-0EF3-C17F7E8EC3D0}"/>
                    </a:ext>
                  </a:extLst>
                </p:cNvPr>
                <p:cNvCxnSpPr>
                  <a:cxnSpLocks/>
                </p:cNvCxnSpPr>
                <p:nvPr/>
              </p:nvCxnSpPr>
              <p:spPr bwMode="auto">
                <a:xfrm>
                  <a:off x="968158" y="2901950"/>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AF5D32ED-F0A5-7600-825F-533F45341075}"/>
                    </a:ext>
                  </a:extLst>
                </p:cNvPr>
                <p:cNvCxnSpPr>
                  <a:cxnSpLocks/>
                </p:cNvCxnSpPr>
                <p:nvPr/>
              </p:nvCxnSpPr>
              <p:spPr bwMode="auto">
                <a:xfrm>
                  <a:off x="968158" y="3633333"/>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1DE6A8C4-04AC-8C5A-358B-0958FE7EC705}"/>
                    </a:ext>
                  </a:extLst>
                </p:cNvPr>
                <p:cNvCxnSpPr>
                  <a:cxnSpLocks/>
                </p:cNvCxnSpPr>
                <p:nvPr/>
              </p:nvCxnSpPr>
              <p:spPr bwMode="auto">
                <a:xfrm>
                  <a:off x="968158" y="4359275"/>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0B02EB26-0D48-1F3C-36F2-F8D36E66CE80}"/>
                    </a:ext>
                  </a:extLst>
                </p:cNvPr>
                <p:cNvCxnSpPr>
                  <a:cxnSpLocks/>
                </p:cNvCxnSpPr>
                <p:nvPr/>
              </p:nvCxnSpPr>
              <p:spPr bwMode="auto">
                <a:xfrm>
                  <a:off x="968158" y="5085972"/>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CE9C7A15-F7EA-61F3-15D8-D71462A38168}"/>
                    </a:ext>
                  </a:extLst>
                </p:cNvPr>
                <p:cNvCxnSpPr>
                  <a:cxnSpLocks/>
                </p:cNvCxnSpPr>
                <p:nvPr/>
              </p:nvCxnSpPr>
              <p:spPr bwMode="auto">
                <a:xfrm>
                  <a:off x="968158" y="5816600"/>
                  <a:ext cx="1114068" cy="0"/>
                </a:xfrm>
                <a:prstGeom prst="line">
                  <a:avLst/>
                </a:prstGeom>
                <a:noFill/>
                <a:ln w="28575" cap="flat" cmpd="sng" algn="ctr">
                  <a:solidFill>
                    <a:schemeClr val="bg1"/>
                  </a:solidFill>
                  <a:prstDash val="solid"/>
                  <a:round/>
                  <a:headEnd type="none" w="med" len="med"/>
                  <a:tailEnd type="none" w="med" len="med"/>
                </a:ln>
                <a:effectLst/>
              </p:spPr>
            </p:cxnSp>
          </p:grpSp>
          <p:grpSp>
            <p:nvGrpSpPr>
              <p:cNvPr id="65" name="Group 64">
                <a:extLst>
                  <a:ext uri="{FF2B5EF4-FFF2-40B4-BE49-F238E27FC236}">
                    <a16:creationId xmlns:a16="http://schemas.microsoft.com/office/drawing/2014/main" id="{7B0C6DC2-B06A-BC8F-7BFF-DC55AC2DD603}"/>
                  </a:ext>
                </a:extLst>
              </p:cNvPr>
              <p:cNvGrpSpPr/>
              <p:nvPr/>
            </p:nvGrpSpPr>
            <p:grpSpPr>
              <a:xfrm rot="5400000">
                <a:off x="4310784" y="3588924"/>
                <a:ext cx="99181" cy="2222581"/>
                <a:chOff x="968158" y="749548"/>
                <a:chExt cx="1114074" cy="5067052"/>
              </a:xfrm>
            </p:grpSpPr>
            <p:cxnSp>
              <p:nvCxnSpPr>
                <p:cNvPr id="66" name="Straight Connector 65">
                  <a:extLst>
                    <a:ext uri="{FF2B5EF4-FFF2-40B4-BE49-F238E27FC236}">
                      <a16:creationId xmlns:a16="http://schemas.microsoft.com/office/drawing/2014/main" id="{93B9E433-4972-5753-4DF9-374A3AAE681A}"/>
                    </a:ext>
                  </a:extLst>
                </p:cNvPr>
                <p:cNvCxnSpPr>
                  <a:cxnSpLocks/>
                </p:cNvCxnSpPr>
                <p:nvPr/>
              </p:nvCxnSpPr>
              <p:spPr bwMode="auto">
                <a:xfrm>
                  <a:off x="968158" y="2901950"/>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56D70103-E769-5293-D9A4-EF12208C784C}"/>
                    </a:ext>
                  </a:extLst>
                </p:cNvPr>
                <p:cNvCxnSpPr>
                  <a:cxnSpLocks/>
                </p:cNvCxnSpPr>
                <p:nvPr/>
              </p:nvCxnSpPr>
              <p:spPr bwMode="auto">
                <a:xfrm>
                  <a:off x="968158" y="3633333"/>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F2ACF592-CC67-57E2-0F32-E00BD3C376F0}"/>
                    </a:ext>
                  </a:extLst>
                </p:cNvPr>
                <p:cNvCxnSpPr>
                  <a:cxnSpLocks/>
                </p:cNvCxnSpPr>
                <p:nvPr/>
              </p:nvCxnSpPr>
              <p:spPr bwMode="auto">
                <a:xfrm>
                  <a:off x="968158" y="4359275"/>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F2D3362A-DFCD-9123-F25B-E3536199C7A4}"/>
                    </a:ext>
                  </a:extLst>
                </p:cNvPr>
                <p:cNvCxnSpPr>
                  <a:cxnSpLocks/>
                </p:cNvCxnSpPr>
                <p:nvPr/>
              </p:nvCxnSpPr>
              <p:spPr bwMode="auto">
                <a:xfrm>
                  <a:off x="968158" y="5085972"/>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C2FD0564-7B3A-C3B7-D1B9-0C78DDCE9345}"/>
                    </a:ext>
                  </a:extLst>
                </p:cNvPr>
                <p:cNvCxnSpPr>
                  <a:cxnSpLocks/>
                </p:cNvCxnSpPr>
                <p:nvPr/>
              </p:nvCxnSpPr>
              <p:spPr bwMode="auto">
                <a:xfrm>
                  <a:off x="968158" y="5816600"/>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67A67243-B82C-A886-1557-62B02D8C7431}"/>
                    </a:ext>
                  </a:extLst>
                </p:cNvPr>
                <p:cNvCxnSpPr>
                  <a:cxnSpLocks/>
                </p:cNvCxnSpPr>
                <p:nvPr/>
              </p:nvCxnSpPr>
              <p:spPr bwMode="auto">
                <a:xfrm>
                  <a:off x="968164" y="2204637"/>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D4094D24-304C-623A-E9C5-88509E016A4D}"/>
                    </a:ext>
                  </a:extLst>
                </p:cNvPr>
                <p:cNvCxnSpPr>
                  <a:cxnSpLocks/>
                </p:cNvCxnSpPr>
                <p:nvPr/>
              </p:nvCxnSpPr>
              <p:spPr bwMode="auto">
                <a:xfrm>
                  <a:off x="968164" y="1479282"/>
                  <a:ext cx="1114063" cy="0"/>
                </a:xfrm>
                <a:prstGeom prst="line">
                  <a:avLst/>
                </a:prstGeom>
                <a:noFill/>
                <a:ln w="28575" cap="flat" cmpd="sng" algn="ctr">
                  <a:solidFill>
                    <a:schemeClr val="bg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AD7FA3BF-E639-EFD3-3DDC-588BE4C3338D}"/>
                    </a:ext>
                  </a:extLst>
                </p:cNvPr>
                <p:cNvCxnSpPr>
                  <a:cxnSpLocks/>
                </p:cNvCxnSpPr>
                <p:nvPr/>
              </p:nvCxnSpPr>
              <p:spPr bwMode="auto">
                <a:xfrm>
                  <a:off x="968169" y="749548"/>
                  <a:ext cx="1114063" cy="0"/>
                </a:xfrm>
                <a:prstGeom prst="line">
                  <a:avLst/>
                </a:prstGeom>
                <a:noFill/>
                <a:ln w="28575" cap="flat" cmpd="sng" algn="ctr">
                  <a:solidFill>
                    <a:schemeClr val="bg1"/>
                  </a:solidFill>
                  <a:prstDash val="solid"/>
                  <a:round/>
                  <a:headEnd type="none" w="med" len="med"/>
                  <a:tailEnd type="none" w="med" len="med"/>
                </a:ln>
                <a:effectLst/>
              </p:spPr>
            </p:cxnSp>
          </p:grpSp>
        </p:grpSp>
      </p:grpSp>
      <p:grpSp>
        <p:nvGrpSpPr>
          <p:cNvPr id="76" name="Group 75">
            <a:extLst>
              <a:ext uri="{FF2B5EF4-FFF2-40B4-BE49-F238E27FC236}">
                <a16:creationId xmlns:a16="http://schemas.microsoft.com/office/drawing/2014/main" id="{8A94BD8C-3EFA-DC6A-2E27-A4B057F1CF29}"/>
              </a:ext>
            </a:extLst>
          </p:cNvPr>
          <p:cNvGrpSpPr/>
          <p:nvPr/>
        </p:nvGrpSpPr>
        <p:grpSpPr>
          <a:xfrm>
            <a:off x="1708455" y="6368931"/>
            <a:ext cx="5168143" cy="867930"/>
            <a:chOff x="1423712" y="4703877"/>
            <a:chExt cx="4306786" cy="723275"/>
          </a:xfrm>
        </p:grpSpPr>
        <p:grpSp>
          <p:nvGrpSpPr>
            <p:cNvPr id="77" name="Group 76">
              <a:extLst>
                <a:ext uri="{FF2B5EF4-FFF2-40B4-BE49-F238E27FC236}">
                  <a16:creationId xmlns:a16="http://schemas.microsoft.com/office/drawing/2014/main" id="{A14510A1-E5D2-F0C7-E3CB-B0AC2B46C7C8}"/>
                </a:ext>
              </a:extLst>
            </p:cNvPr>
            <p:cNvGrpSpPr/>
            <p:nvPr/>
          </p:nvGrpSpPr>
          <p:grpSpPr>
            <a:xfrm>
              <a:off x="1423712" y="4703877"/>
              <a:ext cx="1773790" cy="723275"/>
              <a:chOff x="610087" y="5749985"/>
              <a:chExt cx="5848004" cy="723275"/>
            </a:xfrm>
          </p:grpSpPr>
          <p:sp>
            <p:nvSpPr>
              <p:cNvPr id="87" name="TextBox 86">
                <a:extLst>
                  <a:ext uri="{FF2B5EF4-FFF2-40B4-BE49-F238E27FC236}">
                    <a16:creationId xmlns:a16="http://schemas.microsoft.com/office/drawing/2014/main" id="{53FE5031-BAFB-4CA9-0456-76857DD22888}"/>
                  </a:ext>
                </a:extLst>
              </p:cNvPr>
              <p:cNvSpPr txBox="1"/>
              <p:nvPr/>
            </p:nvSpPr>
            <p:spPr bwMode="auto">
              <a:xfrm>
                <a:off x="610087" y="5749985"/>
                <a:ext cx="1565117"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640</a:t>
                </a:r>
              </a:p>
              <a:p>
                <a:pPr algn="ctr">
                  <a:spcAft>
                    <a:spcPct val="0"/>
                  </a:spcAft>
                </a:pPr>
                <a:r>
                  <a:rPr lang="en-US" sz="1680" dirty="0">
                    <a:solidFill>
                      <a:srgbClr val="000000"/>
                    </a:solidFill>
                    <a:latin typeface="Calibri" panose="020F0502020204030204" pitchFamily="34" charset="0"/>
                  </a:rPr>
                  <a:t>671</a:t>
                </a:r>
              </a:p>
              <a:p>
                <a:pPr algn="ctr">
                  <a:spcAft>
                    <a:spcPct val="0"/>
                  </a:spcAft>
                </a:pPr>
                <a:r>
                  <a:rPr lang="en-US" sz="1680" dirty="0">
                    <a:solidFill>
                      <a:srgbClr val="000000"/>
                    </a:solidFill>
                    <a:latin typeface="Calibri" panose="020F0502020204030204" pitchFamily="34" charset="0"/>
                  </a:rPr>
                  <a:t>497</a:t>
                </a:r>
              </a:p>
            </p:txBody>
          </p:sp>
          <p:sp>
            <p:nvSpPr>
              <p:cNvPr id="89" name="TextBox 88">
                <a:extLst>
                  <a:ext uri="{FF2B5EF4-FFF2-40B4-BE49-F238E27FC236}">
                    <a16:creationId xmlns:a16="http://schemas.microsoft.com/office/drawing/2014/main" id="{AE7BF317-DD61-3DD1-7CD4-4F3196E14376}"/>
                  </a:ext>
                </a:extLst>
              </p:cNvPr>
              <p:cNvSpPr txBox="1"/>
              <p:nvPr/>
            </p:nvSpPr>
            <p:spPr bwMode="auto">
              <a:xfrm>
                <a:off x="2696177" y="5749985"/>
                <a:ext cx="1676113"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488</a:t>
                </a:r>
              </a:p>
              <a:p>
                <a:pPr algn="ctr">
                  <a:spcAft>
                    <a:spcPct val="0"/>
                  </a:spcAft>
                </a:pPr>
                <a:r>
                  <a:rPr lang="en-US" sz="1680" dirty="0">
                    <a:solidFill>
                      <a:srgbClr val="000000"/>
                    </a:solidFill>
                    <a:latin typeface="Calibri" panose="020F0502020204030204" pitchFamily="34" charset="0"/>
                  </a:rPr>
                  <a:t>445</a:t>
                </a:r>
              </a:p>
              <a:p>
                <a:pPr algn="ctr">
                  <a:spcAft>
                    <a:spcPct val="0"/>
                  </a:spcAft>
                </a:pPr>
                <a:r>
                  <a:rPr lang="en-US" sz="1680" dirty="0">
                    <a:solidFill>
                      <a:srgbClr val="000000"/>
                    </a:solidFill>
                    <a:latin typeface="Calibri" panose="020F0502020204030204" pitchFamily="34" charset="0"/>
                  </a:rPr>
                  <a:t>226</a:t>
                </a:r>
              </a:p>
            </p:txBody>
          </p:sp>
          <p:sp>
            <p:nvSpPr>
              <p:cNvPr id="91" name="TextBox 90">
                <a:extLst>
                  <a:ext uri="{FF2B5EF4-FFF2-40B4-BE49-F238E27FC236}">
                    <a16:creationId xmlns:a16="http://schemas.microsoft.com/office/drawing/2014/main" id="{12F8A1A9-200D-3E30-932B-A021B17DBACB}"/>
                  </a:ext>
                </a:extLst>
              </p:cNvPr>
              <p:cNvSpPr txBox="1"/>
              <p:nvPr/>
            </p:nvSpPr>
            <p:spPr bwMode="auto">
              <a:xfrm>
                <a:off x="4781978" y="5749985"/>
                <a:ext cx="1676113"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402</a:t>
                </a:r>
              </a:p>
              <a:p>
                <a:pPr algn="ctr">
                  <a:spcAft>
                    <a:spcPct val="0"/>
                  </a:spcAft>
                </a:pPr>
                <a:r>
                  <a:rPr lang="en-US" sz="1680" dirty="0">
                    <a:solidFill>
                      <a:srgbClr val="000000"/>
                    </a:solidFill>
                    <a:latin typeface="Calibri" panose="020F0502020204030204" pitchFamily="34" charset="0"/>
                  </a:rPr>
                  <a:t>306</a:t>
                </a:r>
              </a:p>
              <a:p>
                <a:pPr algn="ctr">
                  <a:spcAft>
                    <a:spcPct val="0"/>
                  </a:spcAft>
                </a:pPr>
                <a:r>
                  <a:rPr lang="en-US" sz="1680" dirty="0">
                    <a:solidFill>
                      <a:srgbClr val="000000"/>
                    </a:solidFill>
                    <a:latin typeface="Calibri" panose="020F0502020204030204" pitchFamily="34" charset="0"/>
                  </a:rPr>
                  <a:t>120</a:t>
                </a:r>
              </a:p>
            </p:txBody>
          </p:sp>
        </p:grpSp>
        <p:grpSp>
          <p:nvGrpSpPr>
            <p:cNvPr id="78" name="Group 77">
              <a:extLst>
                <a:ext uri="{FF2B5EF4-FFF2-40B4-BE49-F238E27FC236}">
                  <a16:creationId xmlns:a16="http://schemas.microsoft.com/office/drawing/2014/main" id="{814F2C4C-1080-0526-D15B-12B7D3263828}"/>
                </a:ext>
              </a:extLst>
            </p:cNvPr>
            <p:cNvGrpSpPr/>
            <p:nvPr/>
          </p:nvGrpSpPr>
          <p:grpSpPr>
            <a:xfrm>
              <a:off x="3308348" y="4703877"/>
              <a:ext cx="2422150" cy="723275"/>
              <a:chOff x="1594273" y="5749985"/>
              <a:chExt cx="7985585" cy="723275"/>
            </a:xfrm>
          </p:grpSpPr>
          <p:sp>
            <p:nvSpPr>
              <p:cNvPr id="80" name="TextBox 79">
                <a:extLst>
                  <a:ext uri="{FF2B5EF4-FFF2-40B4-BE49-F238E27FC236}">
                    <a16:creationId xmlns:a16="http://schemas.microsoft.com/office/drawing/2014/main" id="{82DD88E3-C0CF-9506-4F45-EF81D6248EDA}"/>
                  </a:ext>
                </a:extLst>
              </p:cNvPr>
              <p:cNvSpPr txBox="1"/>
              <p:nvPr/>
            </p:nvSpPr>
            <p:spPr bwMode="auto">
              <a:xfrm>
                <a:off x="1594273" y="5749985"/>
                <a:ext cx="1756093"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316</a:t>
                </a:r>
              </a:p>
              <a:p>
                <a:pPr algn="ctr">
                  <a:spcAft>
                    <a:spcPct val="0"/>
                  </a:spcAft>
                </a:pPr>
                <a:r>
                  <a:rPr lang="en-US" sz="1680" dirty="0">
                    <a:solidFill>
                      <a:srgbClr val="000000"/>
                    </a:solidFill>
                    <a:latin typeface="Calibri" panose="020F0502020204030204" pitchFamily="34" charset="0"/>
                  </a:rPr>
                  <a:t>242</a:t>
                </a:r>
              </a:p>
              <a:p>
                <a:pPr algn="ctr">
                  <a:spcAft>
                    <a:spcPct val="0"/>
                  </a:spcAft>
                </a:pPr>
                <a:r>
                  <a:rPr lang="en-US" sz="1680" dirty="0">
                    <a:solidFill>
                      <a:srgbClr val="000000"/>
                    </a:solidFill>
                    <a:latin typeface="Calibri" panose="020F0502020204030204" pitchFamily="34" charset="0"/>
                  </a:rPr>
                  <a:t>77</a:t>
                </a:r>
              </a:p>
            </p:txBody>
          </p:sp>
          <p:sp>
            <p:nvSpPr>
              <p:cNvPr id="82" name="TextBox 81">
                <a:extLst>
                  <a:ext uri="{FF2B5EF4-FFF2-40B4-BE49-F238E27FC236}">
                    <a16:creationId xmlns:a16="http://schemas.microsoft.com/office/drawing/2014/main" id="{4A37EB42-785F-8B05-362D-740373E01601}"/>
                  </a:ext>
                </a:extLst>
              </p:cNvPr>
              <p:cNvSpPr txBox="1"/>
              <p:nvPr/>
            </p:nvSpPr>
            <p:spPr bwMode="auto">
              <a:xfrm>
                <a:off x="3763188" y="5749985"/>
                <a:ext cx="1624349"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256</a:t>
                </a:r>
              </a:p>
              <a:p>
                <a:pPr algn="ctr">
                  <a:spcAft>
                    <a:spcPct val="0"/>
                  </a:spcAft>
                </a:pPr>
                <a:r>
                  <a:rPr lang="en-US" sz="1680" dirty="0">
                    <a:solidFill>
                      <a:srgbClr val="000000"/>
                    </a:solidFill>
                    <a:latin typeface="Calibri" panose="020F0502020204030204" pitchFamily="34" charset="0"/>
                  </a:rPr>
                  <a:t>185</a:t>
                </a:r>
              </a:p>
              <a:p>
                <a:pPr algn="ctr">
                  <a:spcAft>
                    <a:spcPct val="0"/>
                  </a:spcAft>
                </a:pPr>
                <a:r>
                  <a:rPr lang="en-US" sz="1680" dirty="0">
                    <a:solidFill>
                      <a:srgbClr val="000000"/>
                    </a:solidFill>
                    <a:latin typeface="Calibri" panose="020F0502020204030204" pitchFamily="34" charset="0"/>
                  </a:rPr>
                  <a:t>60</a:t>
                </a:r>
              </a:p>
            </p:txBody>
          </p:sp>
          <p:sp>
            <p:nvSpPr>
              <p:cNvPr id="84" name="TextBox 83">
                <a:extLst>
                  <a:ext uri="{FF2B5EF4-FFF2-40B4-BE49-F238E27FC236}">
                    <a16:creationId xmlns:a16="http://schemas.microsoft.com/office/drawing/2014/main" id="{0A97C403-BFD6-4568-51FE-D18043A4EE13}"/>
                  </a:ext>
                </a:extLst>
              </p:cNvPr>
              <p:cNvSpPr txBox="1"/>
              <p:nvPr/>
            </p:nvSpPr>
            <p:spPr bwMode="auto">
              <a:xfrm>
                <a:off x="5851257" y="5749985"/>
                <a:ext cx="1624349"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199</a:t>
                </a:r>
              </a:p>
              <a:p>
                <a:pPr algn="ctr">
                  <a:spcAft>
                    <a:spcPct val="0"/>
                  </a:spcAft>
                </a:pPr>
                <a:r>
                  <a:rPr lang="en-US" sz="1680" dirty="0">
                    <a:solidFill>
                      <a:srgbClr val="000000"/>
                    </a:solidFill>
                    <a:latin typeface="Calibri" panose="020F0502020204030204" pitchFamily="34" charset="0"/>
                  </a:rPr>
                  <a:t>121</a:t>
                </a:r>
              </a:p>
              <a:p>
                <a:pPr algn="ctr">
                  <a:spcAft>
                    <a:spcPct val="0"/>
                  </a:spcAft>
                </a:pPr>
                <a:r>
                  <a:rPr lang="en-US" sz="1680" dirty="0">
                    <a:solidFill>
                      <a:srgbClr val="000000"/>
                    </a:solidFill>
                    <a:latin typeface="Calibri" panose="020F0502020204030204" pitchFamily="34" charset="0"/>
                  </a:rPr>
                  <a:t>43</a:t>
                </a:r>
              </a:p>
            </p:txBody>
          </p:sp>
          <p:sp>
            <p:nvSpPr>
              <p:cNvPr id="86" name="TextBox 85">
                <a:extLst>
                  <a:ext uri="{FF2B5EF4-FFF2-40B4-BE49-F238E27FC236}">
                    <a16:creationId xmlns:a16="http://schemas.microsoft.com/office/drawing/2014/main" id="{F19C2A95-796C-E834-6A92-DE7333089072}"/>
                  </a:ext>
                </a:extLst>
              </p:cNvPr>
              <p:cNvSpPr txBox="1"/>
              <p:nvPr/>
            </p:nvSpPr>
            <p:spPr bwMode="auto">
              <a:xfrm>
                <a:off x="7903745" y="5749985"/>
                <a:ext cx="1676113"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124</a:t>
                </a:r>
              </a:p>
              <a:p>
                <a:pPr algn="ctr">
                  <a:spcAft>
                    <a:spcPct val="0"/>
                  </a:spcAft>
                </a:pPr>
                <a:r>
                  <a:rPr lang="en-US" sz="1680" dirty="0">
                    <a:solidFill>
                      <a:srgbClr val="000000"/>
                    </a:solidFill>
                    <a:latin typeface="Calibri" panose="020F0502020204030204" pitchFamily="34" charset="0"/>
                  </a:rPr>
                  <a:t>48</a:t>
                </a:r>
              </a:p>
              <a:p>
                <a:pPr algn="ctr">
                  <a:spcAft>
                    <a:spcPct val="0"/>
                  </a:spcAft>
                </a:pPr>
                <a:r>
                  <a:rPr lang="en-US" sz="1680" dirty="0">
                    <a:solidFill>
                      <a:srgbClr val="000000"/>
                    </a:solidFill>
                    <a:latin typeface="Calibri" panose="020F0502020204030204" pitchFamily="34" charset="0"/>
                  </a:rPr>
                  <a:t>20</a:t>
                </a:r>
              </a:p>
            </p:txBody>
          </p:sp>
        </p:grpSp>
      </p:grpSp>
      <p:sp>
        <p:nvSpPr>
          <p:cNvPr id="99" name="Freeform: Shape 98">
            <a:extLst>
              <a:ext uri="{FF2B5EF4-FFF2-40B4-BE49-F238E27FC236}">
                <a16:creationId xmlns:a16="http://schemas.microsoft.com/office/drawing/2014/main" id="{CD912F82-6C4F-EA2B-1715-6214479C66AB}"/>
              </a:ext>
            </a:extLst>
          </p:cNvPr>
          <p:cNvSpPr/>
          <p:nvPr/>
        </p:nvSpPr>
        <p:spPr bwMode="auto">
          <a:xfrm>
            <a:off x="2065021" y="4994910"/>
            <a:ext cx="4583430" cy="609600"/>
          </a:xfrm>
          <a:custGeom>
            <a:avLst/>
            <a:gdLst>
              <a:gd name="connsiteX0" fmla="*/ 0 w 3819525"/>
              <a:gd name="connsiteY0" fmla="*/ 282575 h 508000"/>
              <a:gd name="connsiteX1" fmla="*/ 161925 w 3819525"/>
              <a:gd name="connsiteY1" fmla="*/ 0 h 508000"/>
              <a:gd name="connsiteX2" fmla="*/ 327025 w 3819525"/>
              <a:gd name="connsiteY2" fmla="*/ 66675 h 508000"/>
              <a:gd name="connsiteX3" fmla="*/ 638175 w 3819525"/>
              <a:gd name="connsiteY3" fmla="*/ 269875 h 508000"/>
              <a:gd name="connsiteX4" fmla="*/ 809625 w 3819525"/>
              <a:gd name="connsiteY4" fmla="*/ 180975 h 508000"/>
              <a:gd name="connsiteX5" fmla="*/ 962025 w 3819525"/>
              <a:gd name="connsiteY5" fmla="*/ 400050 h 508000"/>
              <a:gd name="connsiteX6" fmla="*/ 1117600 w 3819525"/>
              <a:gd name="connsiteY6" fmla="*/ 244475 h 508000"/>
              <a:gd name="connsiteX7" fmla="*/ 1270000 w 3819525"/>
              <a:gd name="connsiteY7" fmla="*/ 333375 h 508000"/>
              <a:gd name="connsiteX8" fmla="*/ 1444625 w 3819525"/>
              <a:gd name="connsiteY8" fmla="*/ 393700 h 508000"/>
              <a:gd name="connsiteX9" fmla="*/ 1597025 w 3819525"/>
              <a:gd name="connsiteY9" fmla="*/ 311150 h 508000"/>
              <a:gd name="connsiteX10" fmla="*/ 1755775 w 3819525"/>
              <a:gd name="connsiteY10" fmla="*/ 377825 h 508000"/>
              <a:gd name="connsiteX11" fmla="*/ 2073275 w 3819525"/>
              <a:gd name="connsiteY11" fmla="*/ 381000 h 508000"/>
              <a:gd name="connsiteX12" fmla="*/ 2232025 w 3819525"/>
              <a:gd name="connsiteY12" fmla="*/ 454025 h 508000"/>
              <a:gd name="connsiteX13" fmla="*/ 2393950 w 3819525"/>
              <a:gd name="connsiteY13" fmla="*/ 358775 h 508000"/>
              <a:gd name="connsiteX14" fmla="*/ 2540000 w 3819525"/>
              <a:gd name="connsiteY14" fmla="*/ 254000 h 508000"/>
              <a:gd name="connsiteX15" fmla="*/ 2708275 w 3819525"/>
              <a:gd name="connsiteY15" fmla="*/ 371475 h 508000"/>
              <a:gd name="connsiteX16" fmla="*/ 2854325 w 3819525"/>
              <a:gd name="connsiteY16" fmla="*/ 463550 h 508000"/>
              <a:gd name="connsiteX17" fmla="*/ 3006725 w 3819525"/>
              <a:gd name="connsiteY17" fmla="*/ 406400 h 508000"/>
              <a:gd name="connsiteX18" fmla="*/ 3190875 w 3819525"/>
              <a:gd name="connsiteY18" fmla="*/ 460375 h 508000"/>
              <a:gd name="connsiteX19" fmla="*/ 3346450 w 3819525"/>
              <a:gd name="connsiteY19" fmla="*/ 396875 h 508000"/>
              <a:gd name="connsiteX20" fmla="*/ 3505200 w 3819525"/>
              <a:gd name="connsiteY20" fmla="*/ 387350 h 508000"/>
              <a:gd name="connsiteX21" fmla="*/ 3819525 w 3819525"/>
              <a:gd name="connsiteY21" fmla="*/ 50800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19525" h="508000">
                <a:moveTo>
                  <a:pt x="0" y="282575"/>
                </a:moveTo>
                <a:lnTo>
                  <a:pt x="161925" y="0"/>
                </a:lnTo>
                <a:lnTo>
                  <a:pt x="327025" y="66675"/>
                </a:lnTo>
                <a:lnTo>
                  <a:pt x="638175" y="269875"/>
                </a:lnTo>
                <a:lnTo>
                  <a:pt x="809625" y="180975"/>
                </a:lnTo>
                <a:lnTo>
                  <a:pt x="962025" y="400050"/>
                </a:lnTo>
                <a:lnTo>
                  <a:pt x="1117600" y="244475"/>
                </a:lnTo>
                <a:lnTo>
                  <a:pt x="1270000" y="333375"/>
                </a:lnTo>
                <a:lnTo>
                  <a:pt x="1444625" y="393700"/>
                </a:lnTo>
                <a:lnTo>
                  <a:pt x="1597025" y="311150"/>
                </a:lnTo>
                <a:lnTo>
                  <a:pt x="1755775" y="377825"/>
                </a:lnTo>
                <a:lnTo>
                  <a:pt x="2073275" y="381000"/>
                </a:lnTo>
                <a:lnTo>
                  <a:pt x="2232025" y="454025"/>
                </a:lnTo>
                <a:lnTo>
                  <a:pt x="2393950" y="358775"/>
                </a:lnTo>
                <a:lnTo>
                  <a:pt x="2540000" y="254000"/>
                </a:lnTo>
                <a:lnTo>
                  <a:pt x="2708275" y="371475"/>
                </a:lnTo>
                <a:lnTo>
                  <a:pt x="2854325" y="463550"/>
                </a:lnTo>
                <a:lnTo>
                  <a:pt x="3006725" y="406400"/>
                </a:lnTo>
                <a:lnTo>
                  <a:pt x="3190875" y="460375"/>
                </a:lnTo>
                <a:lnTo>
                  <a:pt x="3346450" y="396875"/>
                </a:lnTo>
                <a:lnTo>
                  <a:pt x="3505200" y="387350"/>
                </a:lnTo>
                <a:lnTo>
                  <a:pt x="3819525" y="508000"/>
                </a:lnTo>
              </a:path>
            </a:pathLst>
          </a:custGeom>
          <a:noFill/>
          <a:ln w="28575">
            <a:solidFill>
              <a:schemeClr val="accent1"/>
            </a:solidFill>
            <a:miter lim="800000"/>
            <a:headEnd/>
            <a:tailEnd/>
          </a:ln>
        </p:spPr>
        <p:txBody>
          <a:bodyPr rtlCol="0" anchor="ctr"/>
          <a:lstStyle/>
          <a:p>
            <a:pPr algn="ctr"/>
            <a:endParaRPr lang="en-US" sz="2160" dirty="0">
              <a:solidFill>
                <a:srgbClr val="FFFFFF"/>
              </a:solidFill>
              <a:latin typeface="Calibri"/>
            </a:endParaRPr>
          </a:p>
        </p:txBody>
      </p:sp>
      <p:grpSp>
        <p:nvGrpSpPr>
          <p:cNvPr id="124" name="Group 123">
            <a:extLst>
              <a:ext uri="{FF2B5EF4-FFF2-40B4-BE49-F238E27FC236}">
                <a16:creationId xmlns:a16="http://schemas.microsoft.com/office/drawing/2014/main" id="{B2ADD002-3475-3FEB-0815-2C0607B9C787}"/>
              </a:ext>
            </a:extLst>
          </p:cNvPr>
          <p:cNvGrpSpPr/>
          <p:nvPr/>
        </p:nvGrpSpPr>
        <p:grpSpPr>
          <a:xfrm>
            <a:off x="2038161" y="4836089"/>
            <a:ext cx="3145120" cy="727307"/>
            <a:chOff x="1698467" y="4030074"/>
            <a:chExt cx="2620933" cy="606089"/>
          </a:xfrm>
        </p:grpSpPr>
        <p:grpSp>
          <p:nvGrpSpPr>
            <p:cNvPr id="100" name="Group 99">
              <a:extLst>
                <a:ext uri="{FF2B5EF4-FFF2-40B4-BE49-F238E27FC236}">
                  <a16:creationId xmlns:a16="http://schemas.microsoft.com/office/drawing/2014/main" id="{8D2C3DEA-4515-6323-DB59-21F17D40DA34}"/>
                </a:ext>
              </a:extLst>
            </p:cNvPr>
            <p:cNvGrpSpPr/>
            <p:nvPr/>
          </p:nvGrpSpPr>
          <p:grpSpPr>
            <a:xfrm>
              <a:off x="1698467" y="4351868"/>
              <a:ext cx="81650" cy="166752"/>
              <a:chOff x="2459567" y="2401899"/>
              <a:chExt cx="161788" cy="587378"/>
            </a:xfrm>
          </p:grpSpPr>
          <p:cxnSp>
            <p:nvCxnSpPr>
              <p:cNvPr id="101" name="Straight Connector 100">
                <a:extLst>
                  <a:ext uri="{FF2B5EF4-FFF2-40B4-BE49-F238E27FC236}">
                    <a16:creationId xmlns:a16="http://schemas.microsoft.com/office/drawing/2014/main" id="{14F0ED4B-DBCF-280D-470D-8D60A3E8B079}"/>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17DC6BAB-7B55-31A4-2AD3-98197D03A575}"/>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A1B3DCC5-35CD-AE05-75E1-9D64719EFB85}"/>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04" name="Group 103">
              <a:extLst>
                <a:ext uri="{FF2B5EF4-FFF2-40B4-BE49-F238E27FC236}">
                  <a16:creationId xmlns:a16="http://schemas.microsoft.com/office/drawing/2014/main" id="{4B332654-E338-C3A5-B56D-A8880547B17F}"/>
                </a:ext>
              </a:extLst>
            </p:cNvPr>
            <p:cNvGrpSpPr/>
            <p:nvPr/>
          </p:nvGrpSpPr>
          <p:grpSpPr>
            <a:xfrm>
              <a:off x="1848699" y="4030074"/>
              <a:ext cx="81650" cy="270989"/>
              <a:chOff x="2459567" y="2401899"/>
              <a:chExt cx="161788" cy="587378"/>
            </a:xfrm>
          </p:grpSpPr>
          <p:cxnSp>
            <p:nvCxnSpPr>
              <p:cNvPr id="105" name="Straight Connector 104">
                <a:extLst>
                  <a:ext uri="{FF2B5EF4-FFF2-40B4-BE49-F238E27FC236}">
                    <a16:creationId xmlns:a16="http://schemas.microsoft.com/office/drawing/2014/main" id="{F4F0674F-70A0-F312-884C-98C6B0E302BF}"/>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55FD86F9-0A10-F628-6D37-C86C8D8DD2B0}"/>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D279B524-B338-56F3-9FAC-CF11A9EBB72B}"/>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08" name="Group 107">
              <a:extLst>
                <a:ext uri="{FF2B5EF4-FFF2-40B4-BE49-F238E27FC236}">
                  <a16:creationId xmlns:a16="http://schemas.microsoft.com/office/drawing/2014/main" id="{F758FD87-7D06-DCEA-2714-E7D67B302045}"/>
                </a:ext>
              </a:extLst>
            </p:cNvPr>
            <p:cNvGrpSpPr/>
            <p:nvPr/>
          </p:nvGrpSpPr>
          <p:grpSpPr>
            <a:xfrm>
              <a:off x="2323565" y="4332817"/>
              <a:ext cx="81648" cy="207727"/>
              <a:chOff x="2459567" y="2401899"/>
              <a:chExt cx="161788" cy="587378"/>
            </a:xfrm>
          </p:grpSpPr>
          <p:cxnSp>
            <p:nvCxnSpPr>
              <p:cNvPr id="109" name="Straight Connector 108">
                <a:extLst>
                  <a:ext uri="{FF2B5EF4-FFF2-40B4-BE49-F238E27FC236}">
                    <a16:creationId xmlns:a16="http://schemas.microsoft.com/office/drawing/2014/main" id="{1D126AD8-B639-1859-C2F2-C42FC4E4432A}"/>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A943AB5F-D025-3CC0-1B46-78FC2E6E2293}"/>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8FA7DDCB-65EB-1D88-1A6D-269732E6B263}"/>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12" name="Group 111">
              <a:extLst>
                <a:ext uri="{FF2B5EF4-FFF2-40B4-BE49-F238E27FC236}">
                  <a16:creationId xmlns:a16="http://schemas.microsoft.com/office/drawing/2014/main" id="{03733667-7008-361F-40D0-DB3C024693CC}"/>
                </a:ext>
              </a:extLst>
            </p:cNvPr>
            <p:cNvGrpSpPr/>
            <p:nvPr/>
          </p:nvGrpSpPr>
          <p:grpSpPr>
            <a:xfrm>
              <a:off x="3599209" y="4455583"/>
              <a:ext cx="85908" cy="180580"/>
              <a:chOff x="2459567" y="2401899"/>
              <a:chExt cx="161788" cy="587378"/>
            </a:xfrm>
          </p:grpSpPr>
          <p:cxnSp>
            <p:nvCxnSpPr>
              <p:cNvPr id="113" name="Straight Connector 112">
                <a:extLst>
                  <a:ext uri="{FF2B5EF4-FFF2-40B4-BE49-F238E27FC236}">
                    <a16:creationId xmlns:a16="http://schemas.microsoft.com/office/drawing/2014/main" id="{15053CC4-D68C-A2CC-F3CF-8A23BDF6913C}"/>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F74A1A56-267D-B8CA-4A66-518DD6599A52}"/>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9F8884A5-F290-B4C0-2A72-6F3FA569EB16}"/>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16" name="Group 115">
              <a:extLst>
                <a:ext uri="{FF2B5EF4-FFF2-40B4-BE49-F238E27FC236}">
                  <a16:creationId xmlns:a16="http://schemas.microsoft.com/office/drawing/2014/main" id="{513BBFE3-BBE0-F550-9E38-DD1BFF21B1D0}"/>
                </a:ext>
              </a:extLst>
            </p:cNvPr>
            <p:cNvGrpSpPr/>
            <p:nvPr/>
          </p:nvGrpSpPr>
          <p:grpSpPr>
            <a:xfrm>
              <a:off x="4237752" y="4274232"/>
              <a:ext cx="81648" cy="296666"/>
              <a:chOff x="2459567" y="2401899"/>
              <a:chExt cx="161788" cy="587378"/>
            </a:xfrm>
          </p:grpSpPr>
          <p:cxnSp>
            <p:nvCxnSpPr>
              <p:cNvPr id="117" name="Straight Connector 116">
                <a:extLst>
                  <a:ext uri="{FF2B5EF4-FFF2-40B4-BE49-F238E27FC236}">
                    <a16:creationId xmlns:a16="http://schemas.microsoft.com/office/drawing/2014/main" id="{E6497D2C-953A-6942-BA89-70F39BC90D29}"/>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BF4D4D01-950E-A350-8AF4-6821B7BC6E5F}"/>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72460D96-C26D-BD08-D3E4-C86E5E9C1B89}"/>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20" name="Group 119">
              <a:extLst>
                <a:ext uri="{FF2B5EF4-FFF2-40B4-BE49-F238E27FC236}">
                  <a16:creationId xmlns:a16="http://schemas.microsoft.com/office/drawing/2014/main" id="{1DDC2D49-E830-C422-6922-11A239732EDD}"/>
                </a:ext>
              </a:extLst>
            </p:cNvPr>
            <p:cNvGrpSpPr/>
            <p:nvPr/>
          </p:nvGrpSpPr>
          <p:grpSpPr>
            <a:xfrm>
              <a:off x="2962796" y="4394200"/>
              <a:ext cx="85908" cy="197048"/>
              <a:chOff x="2459567" y="2401899"/>
              <a:chExt cx="161788" cy="587378"/>
            </a:xfrm>
          </p:grpSpPr>
          <p:cxnSp>
            <p:nvCxnSpPr>
              <p:cNvPr id="121" name="Straight Connector 120">
                <a:extLst>
                  <a:ext uri="{FF2B5EF4-FFF2-40B4-BE49-F238E27FC236}">
                    <a16:creationId xmlns:a16="http://schemas.microsoft.com/office/drawing/2014/main" id="{1186B31B-36B9-627D-0CE3-57937B98A0A9}"/>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1F67AC49-DAC3-262F-1FD5-9366BFE9D908}"/>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B3F6E565-C72D-A911-0BFE-BFD7AEF29270}"/>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grpSp>
        <p:nvGrpSpPr>
          <p:cNvPr id="147" name="Group 146">
            <a:extLst>
              <a:ext uri="{FF2B5EF4-FFF2-40B4-BE49-F238E27FC236}">
                <a16:creationId xmlns:a16="http://schemas.microsoft.com/office/drawing/2014/main" id="{153F1076-3E4C-8F81-16E9-7CE3854A5E6B}"/>
              </a:ext>
            </a:extLst>
          </p:cNvPr>
          <p:cNvGrpSpPr/>
          <p:nvPr/>
        </p:nvGrpSpPr>
        <p:grpSpPr>
          <a:xfrm>
            <a:off x="2034457" y="4955287"/>
            <a:ext cx="4665538" cy="693674"/>
            <a:chOff x="1695381" y="4129406"/>
            <a:chExt cx="3887948" cy="578062"/>
          </a:xfrm>
        </p:grpSpPr>
        <p:sp>
          <p:nvSpPr>
            <p:cNvPr id="125" name="Oval 124">
              <a:extLst>
                <a:ext uri="{FF2B5EF4-FFF2-40B4-BE49-F238E27FC236}">
                  <a16:creationId xmlns:a16="http://schemas.microsoft.com/office/drawing/2014/main" id="{204054F5-DE62-008B-FC97-0E4D4D5E9274}"/>
                </a:ext>
              </a:extLst>
            </p:cNvPr>
            <p:cNvSpPr/>
            <p:nvPr/>
          </p:nvSpPr>
          <p:spPr bwMode="auto">
            <a:xfrm>
              <a:off x="1695381" y="4389306"/>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26" name="Oval 125">
              <a:extLst>
                <a:ext uri="{FF2B5EF4-FFF2-40B4-BE49-F238E27FC236}">
                  <a16:creationId xmlns:a16="http://schemas.microsoft.com/office/drawing/2014/main" id="{4FDE0FEB-45B5-80D7-8B5F-25F601F3F5E6}"/>
                </a:ext>
              </a:extLst>
            </p:cNvPr>
            <p:cNvSpPr/>
            <p:nvPr/>
          </p:nvSpPr>
          <p:spPr bwMode="auto">
            <a:xfrm>
              <a:off x="1847888" y="4129406"/>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27" name="Oval 126">
              <a:extLst>
                <a:ext uri="{FF2B5EF4-FFF2-40B4-BE49-F238E27FC236}">
                  <a16:creationId xmlns:a16="http://schemas.microsoft.com/office/drawing/2014/main" id="{A5F2BE76-C28E-367C-134E-6593D46493B5}"/>
                </a:ext>
              </a:extLst>
            </p:cNvPr>
            <p:cNvSpPr/>
            <p:nvPr/>
          </p:nvSpPr>
          <p:spPr bwMode="auto">
            <a:xfrm>
              <a:off x="2015210" y="4182418"/>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28" name="Oval 127">
              <a:extLst>
                <a:ext uri="{FF2B5EF4-FFF2-40B4-BE49-F238E27FC236}">
                  <a16:creationId xmlns:a16="http://schemas.microsoft.com/office/drawing/2014/main" id="{DF84CF3B-C6E7-F357-9A76-6185998C1C86}"/>
                </a:ext>
              </a:extLst>
            </p:cNvPr>
            <p:cNvSpPr/>
            <p:nvPr/>
          </p:nvSpPr>
          <p:spPr bwMode="auto">
            <a:xfrm>
              <a:off x="2163915" y="4295243"/>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29" name="Oval 128">
              <a:extLst>
                <a:ext uri="{FF2B5EF4-FFF2-40B4-BE49-F238E27FC236}">
                  <a16:creationId xmlns:a16="http://schemas.microsoft.com/office/drawing/2014/main" id="{3DBDF8D5-B9B7-CD28-D115-09B380761DEE}"/>
                </a:ext>
              </a:extLst>
            </p:cNvPr>
            <p:cNvSpPr/>
            <p:nvPr/>
          </p:nvSpPr>
          <p:spPr bwMode="auto">
            <a:xfrm>
              <a:off x="2320377" y="4390560"/>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30" name="Oval 129">
              <a:extLst>
                <a:ext uri="{FF2B5EF4-FFF2-40B4-BE49-F238E27FC236}">
                  <a16:creationId xmlns:a16="http://schemas.microsoft.com/office/drawing/2014/main" id="{8C5E6621-AA57-DB6E-C86B-295CAC311E6F}"/>
                </a:ext>
              </a:extLst>
            </p:cNvPr>
            <p:cNvSpPr/>
            <p:nvPr/>
          </p:nvSpPr>
          <p:spPr bwMode="auto">
            <a:xfrm>
              <a:off x="2484595" y="4300496"/>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31" name="Oval 130">
              <a:extLst>
                <a:ext uri="{FF2B5EF4-FFF2-40B4-BE49-F238E27FC236}">
                  <a16:creationId xmlns:a16="http://schemas.microsoft.com/office/drawing/2014/main" id="{3AEBA7B3-18C0-BA9C-92D8-6974C428264E}"/>
                </a:ext>
              </a:extLst>
            </p:cNvPr>
            <p:cNvSpPr/>
            <p:nvPr/>
          </p:nvSpPr>
          <p:spPr bwMode="auto">
            <a:xfrm>
              <a:off x="2635861" y="4514440"/>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32" name="Oval 131">
              <a:extLst>
                <a:ext uri="{FF2B5EF4-FFF2-40B4-BE49-F238E27FC236}">
                  <a16:creationId xmlns:a16="http://schemas.microsoft.com/office/drawing/2014/main" id="{AAE26DDB-EBBD-8A71-31DC-846F2519A696}"/>
                </a:ext>
              </a:extLst>
            </p:cNvPr>
            <p:cNvSpPr/>
            <p:nvPr/>
          </p:nvSpPr>
          <p:spPr bwMode="auto">
            <a:xfrm>
              <a:off x="2798696" y="4374640"/>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33" name="Oval 132">
              <a:extLst>
                <a:ext uri="{FF2B5EF4-FFF2-40B4-BE49-F238E27FC236}">
                  <a16:creationId xmlns:a16="http://schemas.microsoft.com/office/drawing/2014/main" id="{30E26744-C51E-A468-AFBC-F7FF0CEA7823}"/>
                </a:ext>
              </a:extLst>
            </p:cNvPr>
            <p:cNvSpPr/>
            <p:nvPr/>
          </p:nvSpPr>
          <p:spPr bwMode="auto">
            <a:xfrm>
              <a:off x="2963337" y="4460219"/>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34" name="Oval 133">
              <a:extLst>
                <a:ext uri="{FF2B5EF4-FFF2-40B4-BE49-F238E27FC236}">
                  <a16:creationId xmlns:a16="http://schemas.microsoft.com/office/drawing/2014/main" id="{63A72648-2B20-C015-E2B3-4CE7573FE5B8}"/>
                </a:ext>
              </a:extLst>
            </p:cNvPr>
            <p:cNvSpPr/>
            <p:nvPr/>
          </p:nvSpPr>
          <p:spPr bwMode="auto">
            <a:xfrm>
              <a:off x="3122321" y="4514746"/>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35" name="Oval 134">
              <a:extLst>
                <a:ext uri="{FF2B5EF4-FFF2-40B4-BE49-F238E27FC236}">
                  <a16:creationId xmlns:a16="http://schemas.microsoft.com/office/drawing/2014/main" id="{28F1BC91-CE1C-7E9F-5A35-A5FF55F544D7}"/>
                </a:ext>
              </a:extLst>
            </p:cNvPr>
            <p:cNvSpPr/>
            <p:nvPr/>
          </p:nvSpPr>
          <p:spPr bwMode="auto">
            <a:xfrm>
              <a:off x="3271733" y="4436680"/>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36" name="Oval 135">
              <a:extLst>
                <a:ext uri="{FF2B5EF4-FFF2-40B4-BE49-F238E27FC236}">
                  <a16:creationId xmlns:a16="http://schemas.microsoft.com/office/drawing/2014/main" id="{90286F19-ADC3-004B-DF79-CABA901E9024}"/>
                </a:ext>
              </a:extLst>
            </p:cNvPr>
            <p:cNvSpPr/>
            <p:nvPr/>
          </p:nvSpPr>
          <p:spPr bwMode="auto">
            <a:xfrm>
              <a:off x="3432081" y="4492724"/>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37" name="Oval 136">
              <a:extLst>
                <a:ext uri="{FF2B5EF4-FFF2-40B4-BE49-F238E27FC236}">
                  <a16:creationId xmlns:a16="http://schemas.microsoft.com/office/drawing/2014/main" id="{17458BA7-C3AB-07F5-11A4-EF160252CDE2}"/>
                </a:ext>
              </a:extLst>
            </p:cNvPr>
            <p:cNvSpPr/>
            <p:nvPr/>
          </p:nvSpPr>
          <p:spPr bwMode="auto">
            <a:xfrm>
              <a:off x="3599953" y="4509365"/>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38" name="Oval 137">
              <a:extLst>
                <a:ext uri="{FF2B5EF4-FFF2-40B4-BE49-F238E27FC236}">
                  <a16:creationId xmlns:a16="http://schemas.microsoft.com/office/drawing/2014/main" id="{0DE487B3-DB78-CAC6-BBD4-86660DD29991}"/>
                </a:ext>
              </a:extLst>
            </p:cNvPr>
            <p:cNvSpPr/>
            <p:nvPr/>
          </p:nvSpPr>
          <p:spPr bwMode="auto">
            <a:xfrm>
              <a:off x="3751205" y="4504432"/>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39" name="Oval 138">
              <a:extLst>
                <a:ext uri="{FF2B5EF4-FFF2-40B4-BE49-F238E27FC236}">
                  <a16:creationId xmlns:a16="http://schemas.microsoft.com/office/drawing/2014/main" id="{2CE9298A-C728-C674-8687-58EA06B77AF8}"/>
                </a:ext>
              </a:extLst>
            </p:cNvPr>
            <p:cNvSpPr/>
            <p:nvPr/>
          </p:nvSpPr>
          <p:spPr bwMode="auto">
            <a:xfrm>
              <a:off x="3909713" y="4576704"/>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40" name="Oval 139">
              <a:extLst>
                <a:ext uri="{FF2B5EF4-FFF2-40B4-BE49-F238E27FC236}">
                  <a16:creationId xmlns:a16="http://schemas.microsoft.com/office/drawing/2014/main" id="{D4AB8446-A4BE-AF0F-8957-BE71E18CF00F}"/>
                </a:ext>
              </a:extLst>
            </p:cNvPr>
            <p:cNvSpPr/>
            <p:nvPr/>
          </p:nvSpPr>
          <p:spPr bwMode="auto">
            <a:xfrm>
              <a:off x="4064859" y="4489610"/>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41" name="Oval 140">
              <a:extLst>
                <a:ext uri="{FF2B5EF4-FFF2-40B4-BE49-F238E27FC236}">
                  <a16:creationId xmlns:a16="http://schemas.microsoft.com/office/drawing/2014/main" id="{1782342C-2272-8DFC-3A85-0D03B3E8B951}"/>
                </a:ext>
              </a:extLst>
            </p:cNvPr>
            <p:cNvSpPr/>
            <p:nvPr/>
          </p:nvSpPr>
          <p:spPr bwMode="auto">
            <a:xfrm>
              <a:off x="4238328" y="4384360"/>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42" name="Oval 141">
              <a:extLst>
                <a:ext uri="{FF2B5EF4-FFF2-40B4-BE49-F238E27FC236}">
                  <a16:creationId xmlns:a16="http://schemas.microsoft.com/office/drawing/2014/main" id="{22F9031E-5A55-3B49-4D99-6806FA13E6DB}"/>
                </a:ext>
              </a:extLst>
            </p:cNvPr>
            <p:cNvSpPr/>
            <p:nvPr/>
          </p:nvSpPr>
          <p:spPr bwMode="auto">
            <a:xfrm>
              <a:off x="4387617" y="4498971"/>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43" name="Oval 142">
              <a:extLst>
                <a:ext uri="{FF2B5EF4-FFF2-40B4-BE49-F238E27FC236}">
                  <a16:creationId xmlns:a16="http://schemas.microsoft.com/office/drawing/2014/main" id="{6262A53E-AE3C-38A6-096E-B769E658B4D7}"/>
                </a:ext>
              </a:extLst>
            </p:cNvPr>
            <p:cNvSpPr/>
            <p:nvPr/>
          </p:nvSpPr>
          <p:spPr bwMode="auto">
            <a:xfrm>
              <a:off x="4703199" y="4532342"/>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44" name="Oval 143">
              <a:extLst>
                <a:ext uri="{FF2B5EF4-FFF2-40B4-BE49-F238E27FC236}">
                  <a16:creationId xmlns:a16="http://schemas.microsoft.com/office/drawing/2014/main" id="{3457781A-101E-E542-C247-4FFCD9FD027B}"/>
                </a:ext>
              </a:extLst>
            </p:cNvPr>
            <p:cNvSpPr/>
            <p:nvPr/>
          </p:nvSpPr>
          <p:spPr bwMode="auto">
            <a:xfrm>
              <a:off x="5016787" y="4528559"/>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45" name="Oval 144">
              <a:extLst>
                <a:ext uri="{FF2B5EF4-FFF2-40B4-BE49-F238E27FC236}">
                  <a16:creationId xmlns:a16="http://schemas.microsoft.com/office/drawing/2014/main" id="{18A495D1-F354-4269-912D-819AA5697A59}"/>
                </a:ext>
              </a:extLst>
            </p:cNvPr>
            <p:cNvSpPr/>
            <p:nvPr/>
          </p:nvSpPr>
          <p:spPr bwMode="auto">
            <a:xfrm>
              <a:off x="5181103" y="4511750"/>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46" name="Oval 145">
              <a:extLst>
                <a:ext uri="{FF2B5EF4-FFF2-40B4-BE49-F238E27FC236}">
                  <a16:creationId xmlns:a16="http://schemas.microsoft.com/office/drawing/2014/main" id="{BEA64791-4468-DFCA-E5ED-7EAC12BD41D0}"/>
                </a:ext>
              </a:extLst>
            </p:cNvPr>
            <p:cNvSpPr/>
            <p:nvPr/>
          </p:nvSpPr>
          <p:spPr bwMode="auto">
            <a:xfrm>
              <a:off x="5502761" y="4626900"/>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grpSp>
      <p:sp>
        <p:nvSpPr>
          <p:cNvPr id="148" name="Freeform: Shape 147">
            <a:extLst>
              <a:ext uri="{FF2B5EF4-FFF2-40B4-BE49-F238E27FC236}">
                <a16:creationId xmlns:a16="http://schemas.microsoft.com/office/drawing/2014/main" id="{03FE12B7-D3C5-6591-CFFC-D179F08F0136}"/>
              </a:ext>
            </a:extLst>
          </p:cNvPr>
          <p:cNvSpPr/>
          <p:nvPr/>
        </p:nvSpPr>
        <p:spPr bwMode="auto">
          <a:xfrm>
            <a:off x="2080260" y="4747260"/>
            <a:ext cx="4587240" cy="861060"/>
          </a:xfrm>
          <a:custGeom>
            <a:avLst/>
            <a:gdLst>
              <a:gd name="connsiteX0" fmla="*/ 0 w 3822700"/>
              <a:gd name="connsiteY0" fmla="*/ 377825 h 717550"/>
              <a:gd name="connsiteX1" fmla="*/ 165100 w 3822700"/>
              <a:gd name="connsiteY1" fmla="*/ 0 h 717550"/>
              <a:gd name="connsiteX2" fmla="*/ 327025 w 3822700"/>
              <a:gd name="connsiteY2" fmla="*/ 41275 h 717550"/>
              <a:gd name="connsiteX3" fmla="*/ 488950 w 3822700"/>
              <a:gd name="connsiteY3" fmla="*/ 117475 h 717550"/>
              <a:gd name="connsiteX4" fmla="*/ 644525 w 3822700"/>
              <a:gd name="connsiteY4" fmla="*/ 114300 h 717550"/>
              <a:gd name="connsiteX5" fmla="*/ 800100 w 3822700"/>
              <a:gd name="connsiteY5" fmla="*/ 307975 h 717550"/>
              <a:gd name="connsiteX6" fmla="*/ 962025 w 3822700"/>
              <a:gd name="connsiteY6" fmla="*/ 301625 h 717550"/>
              <a:gd name="connsiteX7" fmla="*/ 1120775 w 3822700"/>
              <a:gd name="connsiteY7" fmla="*/ 336550 h 717550"/>
              <a:gd name="connsiteX8" fmla="*/ 1285875 w 3822700"/>
              <a:gd name="connsiteY8" fmla="*/ 333375 h 717550"/>
              <a:gd name="connsiteX9" fmla="*/ 1431925 w 3822700"/>
              <a:gd name="connsiteY9" fmla="*/ 530225 h 717550"/>
              <a:gd name="connsiteX10" fmla="*/ 1571625 w 3822700"/>
              <a:gd name="connsiteY10" fmla="*/ 549275 h 717550"/>
              <a:gd name="connsiteX11" fmla="*/ 1752600 w 3822700"/>
              <a:gd name="connsiteY11" fmla="*/ 603250 h 717550"/>
              <a:gd name="connsiteX12" fmla="*/ 1901825 w 3822700"/>
              <a:gd name="connsiteY12" fmla="*/ 498475 h 717550"/>
              <a:gd name="connsiteX13" fmla="*/ 2073275 w 3822700"/>
              <a:gd name="connsiteY13" fmla="*/ 482600 h 717550"/>
              <a:gd name="connsiteX14" fmla="*/ 2228850 w 3822700"/>
              <a:gd name="connsiteY14" fmla="*/ 476250 h 717550"/>
              <a:gd name="connsiteX15" fmla="*/ 2390775 w 3822700"/>
              <a:gd name="connsiteY15" fmla="*/ 476250 h 717550"/>
              <a:gd name="connsiteX16" fmla="*/ 2549525 w 3822700"/>
              <a:gd name="connsiteY16" fmla="*/ 298450 h 717550"/>
              <a:gd name="connsiteX17" fmla="*/ 2701925 w 3822700"/>
              <a:gd name="connsiteY17" fmla="*/ 511175 h 717550"/>
              <a:gd name="connsiteX18" fmla="*/ 2863850 w 3822700"/>
              <a:gd name="connsiteY18" fmla="*/ 587375 h 717550"/>
              <a:gd name="connsiteX19" fmla="*/ 3032125 w 3822700"/>
              <a:gd name="connsiteY19" fmla="*/ 657225 h 717550"/>
              <a:gd name="connsiteX20" fmla="*/ 3178175 w 3822700"/>
              <a:gd name="connsiteY20" fmla="*/ 650875 h 717550"/>
              <a:gd name="connsiteX21" fmla="*/ 3321050 w 3822700"/>
              <a:gd name="connsiteY21" fmla="*/ 600075 h 717550"/>
              <a:gd name="connsiteX22" fmla="*/ 3495675 w 3822700"/>
              <a:gd name="connsiteY22" fmla="*/ 717550 h 717550"/>
              <a:gd name="connsiteX23" fmla="*/ 3663950 w 3822700"/>
              <a:gd name="connsiteY23" fmla="*/ 606425 h 717550"/>
              <a:gd name="connsiteX24" fmla="*/ 3822700 w 3822700"/>
              <a:gd name="connsiteY24" fmla="*/ 412750 h 717550"/>
              <a:gd name="connsiteX0" fmla="*/ 0 w 3822700"/>
              <a:gd name="connsiteY0" fmla="*/ 377825 h 717550"/>
              <a:gd name="connsiteX1" fmla="*/ 165100 w 3822700"/>
              <a:gd name="connsiteY1" fmla="*/ 0 h 717550"/>
              <a:gd name="connsiteX2" fmla="*/ 327025 w 3822700"/>
              <a:gd name="connsiteY2" fmla="*/ 41275 h 717550"/>
              <a:gd name="connsiteX3" fmla="*/ 488950 w 3822700"/>
              <a:gd name="connsiteY3" fmla="*/ 117475 h 717550"/>
              <a:gd name="connsiteX4" fmla="*/ 644525 w 3822700"/>
              <a:gd name="connsiteY4" fmla="*/ 114300 h 717550"/>
              <a:gd name="connsiteX5" fmla="*/ 800100 w 3822700"/>
              <a:gd name="connsiteY5" fmla="*/ 307975 h 717550"/>
              <a:gd name="connsiteX6" fmla="*/ 962025 w 3822700"/>
              <a:gd name="connsiteY6" fmla="*/ 301625 h 717550"/>
              <a:gd name="connsiteX7" fmla="*/ 1120775 w 3822700"/>
              <a:gd name="connsiteY7" fmla="*/ 336550 h 717550"/>
              <a:gd name="connsiteX8" fmla="*/ 1285875 w 3822700"/>
              <a:gd name="connsiteY8" fmla="*/ 333375 h 717550"/>
              <a:gd name="connsiteX9" fmla="*/ 1431925 w 3822700"/>
              <a:gd name="connsiteY9" fmla="*/ 530225 h 717550"/>
              <a:gd name="connsiteX10" fmla="*/ 1571625 w 3822700"/>
              <a:gd name="connsiteY10" fmla="*/ 549275 h 717550"/>
              <a:gd name="connsiteX11" fmla="*/ 1752600 w 3822700"/>
              <a:gd name="connsiteY11" fmla="*/ 603250 h 717550"/>
              <a:gd name="connsiteX12" fmla="*/ 1901825 w 3822700"/>
              <a:gd name="connsiteY12" fmla="*/ 498475 h 717550"/>
              <a:gd name="connsiteX13" fmla="*/ 2073275 w 3822700"/>
              <a:gd name="connsiteY13" fmla="*/ 482600 h 717550"/>
              <a:gd name="connsiteX14" fmla="*/ 2228850 w 3822700"/>
              <a:gd name="connsiteY14" fmla="*/ 476250 h 717550"/>
              <a:gd name="connsiteX15" fmla="*/ 2390775 w 3822700"/>
              <a:gd name="connsiteY15" fmla="*/ 476250 h 717550"/>
              <a:gd name="connsiteX16" fmla="*/ 2549525 w 3822700"/>
              <a:gd name="connsiteY16" fmla="*/ 298450 h 717550"/>
              <a:gd name="connsiteX17" fmla="*/ 2701925 w 3822700"/>
              <a:gd name="connsiteY17" fmla="*/ 511175 h 717550"/>
              <a:gd name="connsiteX18" fmla="*/ 2863850 w 3822700"/>
              <a:gd name="connsiteY18" fmla="*/ 587375 h 717550"/>
              <a:gd name="connsiteX19" fmla="*/ 3032125 w 3822700"/>
              <a:gd name="connsiteY19" fmla="*/ 657225 h 717550"/>
              <a:gd name="connsiteX20" fmla="*/ 3178175 w 3822700"/>
              <a:gd name="connsiteY20" fmla="*/ 650875 h 717550"/>
              <a:gd name="connsiteX21" fmla="*/ 3331634 w 3822700"/>
              <a:gd name="connsiteY21" fmla="*/ 581025 h 717550"/>
              <a:gd name="connsiteX22" fmla="*/ 3495675 w 3822700"/>
              <a:gd name="connsiteY22" fmla="*/ 717550 h 717550"/>
              <a:gd name="connsiteX23" fmla="*/ 3663950 w 3822700"/>
              <a:gd name="connsiteY23" fmla="*/ 606425 h 717550"/>
              <a:gd name="connsiteX24" fmla="*/ 3822700 w 3822700"/>
              <a:gd name="connsiteY24" fmla="*/ 41275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22700" h="717550">
                <a:moveTo>
                  <a:pt x="0" y="377825"/>
                </a:moveTo>
                <a:lnTo>
                  <a:pt x="165100" y="0"/>
                </a:lnTo>
                <a:lnTo>
                  <a:pt x="327025" y="41275"/>
                </a:lnTo>
                <a:lnTo>
                  <a:pt x="488950" y="117475"/>
                </a:lnTo>
                <a:lnTo>
                  <a:pt x="644525" y="114300"/>
                </a:lnTo>
                <a:lnTo>
                  <a:pt x="800100" y="307975"/>
                </a:lnTo>
                <a:lnTo>
                  <a:pt x="962025" y="301625"/>
                </a:lnTo>
                <a:lnTo>
                  <a:pt x="1120775" y="336550"/>
                </a:lnTo>
                <a:lnTo>
                  <a:pt x="1285875" y="333375"/>
                </a:lnTo>
                <a:lnTo>
                  <a:pt x="1431925" y="530225"/>
                </a:lnTo>
                <a:lnTo>
                  <a:pt x="1571625" y="549275"/>
                </a:lnTo>
                <a:lnTo>
                  <a:pt x="1752600" y="603250"/>
                </a:lnTo>
                <a:lnTo>
                  <a:pt x="1901825" y="498475"/>
                </a:lnTo>
                <a:lnTo>
                  <a:pt x="2073275" y="482600"/>
                </a:lnTo>
                <a:lnTo>
                  <a:pt x="2228850" y="476250"/>
                </a:lnTo>
                <a:lnTo>
                  <a:pt x="2390775" y="476250"/>
                </a:lnTo>
                <a:lnTo>
                  <a:pt x="2549525" y="298450"/>
                </a:lnTo>
                <a:lnTo>
                  <a:pt x="2701925" y="511175"/>
                </a:lnTo>
                <a:lnTo>
                  <a:pt x="2863850" y="587375"/>
                </a:lnTo>
                <a:lnTo>
                  <a:pt x="3032125" y="657225"/>
                </a:lnTo>
                <a:lnTo>
                  <a:pt x="3178175" y="650875"/>
                </a:lnTo>
                <a:lnTo>
                  <a:pt x="3331634" y="581025"/>
                </a:lnTo>
                <a:lnTo>
                  <a:pt x="3495675" y="717550"/>
                </a:lnTo>
                <a:lnTo>
                  <a:pt x="3663950" y="606425"/>
                </a:lnTo>
                <a:lnTo>
                  <a:pt x="3822700" y="412750"/>
                </a:lnTo>
              </a:path>
            </a:pathLst>
          </a:custGeom>
          <a:noFill/>
          <a:ln w="28575">
            <a:solidFill>
              <a:schemeClr val="accent5"/>
            </a:solidFill>
            <a:miter lim="800000"/>
            <a:headEnd/>
            <a:tailEnd/>
          </a:ln>
        </p:spPr>
        <p:txBody>
          <a:bodyPr rtlCol="0" anchor="ctr"/>
          <a:lstStyle/>
          <a:p>
            <a:pPr algn="ctr"/>
            <a:endParaRPr lang="en-US" sz="2160" dirty="0">
              <a:solidFill>
                <a:srgbClr val="FFFFFF"/>
              </a:solidFill>
              <a:latin typeface="Calibri"/>
            </a:endParaRPr>
          </a:p>
        </p:txBody>
      </p:sp>
      <p:grpSp>
        <p:nvGrpSpPr>
          <p:cNvPr id="181" name="Group 180">
            <a:extLst>
              <a:ext uri="{FF2B5EF4-FFF2-40B4-BE49-F238E27FC236}">
                <a16:creationId xmlns:a16="http://schemas.microsoft.com/office/drawing/2014/main" id="{3A6919BC-3A8F-E248-8109-86C4A0772811}"/>
              </a:ext>
            </a:extLst>
          </p:cNvPr>
          <p:cNvGrpSpPr/>
          <p:nvPr/>
        </p:nvGrpSpPr>
        <p:grpSpPr>
          <a:xfrm>
            <a:off x="2052086" y="4566692"/>
            <a:ext cx="4663712" cy="1011108"/>
            <a:chOff x="1710071" y="3805577"/>
            <a:chExt cx="3886427" cy="842590"/>
          </a:xfrm>
        </p:grpSpPr>
        <p:grpSp>
          <p:nvGrpSpPr>
            <p:cNvPr id="149" name="Group 148">
              <a:extLst>
                <a:ext uri="{FF2B5EF4-FFF2-40B4-BE49-F238E27FC236}">
                  <a16:creationId xmlns:a16="http://schemas.microsoft.com/office/drawing/2014/main" id="{914A25D1-ABFB-56CF-A939-B8799FAE8B84}"/>
                </a:ext>
              </a:extLst>
            </p:cNvPr>
            <p:cNvGrpSpPr/>
            <p:nvPr/>
          </p:nvGrpSpPr>
          <p:grpSpPr>
            <a:xfrm>
              <a:off x="2344448" y="3897569"/>
              <a:ext cx="80564" cy="353753"/>
              <a:chOff x="2459567" y="2401899"/>
              <a:chExt cx="161788" cy="587378"/>
            </a:xfrm>
          </p:grpSpPr>
          <p:cxnSp>
            <p:nvCxnSpPr>
              <p:cNvPr id="150" name="Straight Connector 149">
                <a:extLst>
                  <a:ext uri="{FF2B5EF4-FFF2-40B4-BE49-F238E27FC236}">
                    <a16:creationId xmlns:a16="http://schemas.microsoft.com/office/drawing/2014/main" id="{EA7FB87A-5C81-958A-4FD5-50462DF4CACA}"/>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805A5729-7674-4EF2-6E9C-752289A2CA06}"/>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E019EDB4-A09F-5ED5-EC87-B79818C7BD37}"/>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nvGrpSpPr>
            <p:cNvPr id="153" name="Group 152">
              <a:extLst>
                <a:ext uri="{FF2B5EF4-FFF2-40B4-BE49-F238E27FC236}">
                  <a16:creationId xmlns:a16="http://schemas.microsoft.com/office/drawing/2014/main" id="{2C5FE642-528D-1ACE-F25F-8F4949C184B8}"/>
                </a:ext>
              </a:extLst>
            </p:cNvPr>
            <p:cNvGrpSpPr/>
            <p:nvPr/>
          </p:nvGrpSpPr>
          <p:grpSpPr>
            <a:xfrm>
              <a:off x="1865660" y="3805577"/>
              <a:ext cx="80564" cy="319553"/>
              <a:chOff x="2459567" y="2401899"/>
              <a:chExt cx="161788" cy="587378"/>
            </a:xfrm>
          </p:grpSpPr>
          <p:cxnSp>
            <p:nvCxnSpPr>
              <p:cNvPr id="154" name="Straight Connector 153">
                <a:extLst>
                  <a:ext uri="{FF2B5EF4-FFF2-40B4-BE49-F238E27FC236}">
                    <a16:creationId xmlns:a16="http://schemas.microsoft.com/office/drawing/2014/main" id="{125167E2-B9E0-9B73-7F78-042D458EFFCB}"/>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73A92C58-13A7-43F9-5C60-BE3B59B5BE62}"/>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F2EABA96-23CC-842F-0F63-F3DBE8996CA6}"/>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nvGrpSpPr>
            <p:cNvPr id="157" name="Group 156">
              <a:extLst>
                <a:ext uri="{FF2B5EF4-FFF2-40B4-BE49-F238E27FC236}">
                  <a16:creationId xmlns:a16="http://schemas.microsoft.com/office/drawing/2014/main" id="{4DB5AD8E-1F64-F726-758A-454D3EA66EAF}"/>
                </a:ext>
              </a:extLst>
            </p:cNvPr>
            <p:cNvGrpSpPr/>
            <p:nvPr/>
          </p:nvGrpSpPr>
          <p:grpSpPr>
            <a:xfrm>
              <a:off x="1710071" y="4244107"/>
              <a:ext cx="80564" cy="207728"/>
              <a:chOff x="2459567" y="2401899"/>
              <a:chExt cx="161788" cy="587378"/>
            </a:xfrm>
          </p:grpSpPr>
          <p:cxnSp>
            <p:nvCxnSpPr>
              <p:cNvPr id="158" name="Straight Connector 157">
                <a:extLst>
                  <a:ext uri="{FF2B5EF4-FFF2-40B4-BE49-F238E27FC236}">
                    <a16:creationId xmlns:a16="http://schemas.microsoft.com/office/drawing/2014/main" id="{86F3574C-036B-4D5B-E196-E7C39EA09200}"/>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3642623A-B878-0C17-5D4B-E310B3423A41}"/>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3B049E38-5271-1954-BD15-75FCC5274E06}"/>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nvGrpSpPr>
            <p:cNvPr id="161" name="Group 160">
              <a:extLst>
                <a:ext uri="{FF2B5EF4-FFF2-40B4-BE49-F238E27FC236}">
                  <a16:creationId xmlns:a16="http://schemas.microsoft.com/office/drawing/2014/main" id="{21574357-F9FA-30DE-5D95-FDBAA325EFDB}"/>
                </a:ext>
              </a:extLst>
            </p:cNvPr>
            <p:cNvGrpSpPr/>
            <p:nvPr/>
          </p:nvGrpSpPr>
          <p:grpSpPr>
            <a:xfrm>
              <a:off x="2982520" y="4127019"/>
              <a:ext cx="80564" cy="382346"/>
              <a:chOff x="2459567" y="2401899"/>
              <a:chExt cx="161788" cy="587378"/>
            </a:xfrm>
          </p:grpSpPr>
          <p:cxnSp>
            <p:nvCxnSpPr>
              <p:cNvPr id="162" name="Straight Connector 161">
                <a:extLst>
                  <a:ext uri="{FF2B5EF4-FFF2-40B4-BE49-F238E27FC236}">
                    <a16:creationId xmlns:a16="http://schemas.microsoft.com/office/drawing/2014/main" id="{8A8A01CC-6613-DE95-F954-0D399447E992}"/>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1C1D6A6F-0EF9-4B04-4035-9ADF9BE9C208}"/>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7FCC7FF7-379A-D6EC-F0E9-464459DC8E8C}"/>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nvGrpSpPr>
            <p:cNvPr id="165" name="Group 164">
              <a:extLst>
                <a:ext uri="{FF2B5EF4-FFF2-40B4-BE49-F238E27FC236}">
                  <a16:creationId xmlns:a16="http://schemas.microsoft.com/office/drawing/2014/main" id="{5DAB9BE0-3663-3DC1-E318-912882305898}"/>
                </a:ext>
              </a:extLst>
            </p:cNvPr>
            <p:cNvGrpSpPr/>
            <p:nvPr/>
          </p:nvGrpSpPr>
          <p:grpSpPr>
            <a:xfrm>
              <a:off x="3600973" y="4332817"/>
              <a:ext cx="80564" cy="269894"/>
              <a:chOff x="2459567" y="2401899"/>
              <a:chExt cx="161788" cy="587378"/>
            </a:xfrm>
          </p:grpSpPr>
          <p:cxnSp>
            <p:nvCxnSpPr>
              <p:cNvPr id="166" name="Straight Connector 165">
                <a:extLst>
                  <a:ext uri="{FF2B5EF4-FFF2-40B4-BE49-F238E27FC236}">
                    <a16:creationId xmlns:a16="http://schemas.microsoft.com/office/drawing/2014/main" id="{DE3C1B2F-5675-F66F-2984-4726E3FED9B6}"/>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01414C46-B41E-B607-13EB-639ADA3E3968}"/>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84A78463-5E23-067B-F0F3-51D31869D190}"/>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nvGrpSpPr>
            <p:cNvPr id="169" name="Group 168">
              <a:extLst>
                <a:ext uri="{FF2B5EF4-FFF2-40B4-BE49-F238E27FC236}">
                  <a16:creationId xmlns:a16="http://schemas.microsoft.com/office/drawing/2014/main" id="{57E54F81-C5F2-895F-3AB0-5FFAD3833FD0}"/>
                </a:ext>
              </a:extLst>
            </p:cNvPr>
            <p:cNvGrpSpPr/>
            <p:nvPr/>
          </p:nvGrpSpPr>
          <p:grpSpPr>
            <a:xfrm>
              <a:off x="4246774" y="4035085"/>
              <a:ext cx="80564" cy="445521"/>
              <a:chOff x="2459567" y="2401899"/>
              <a:chExt cx="161788" cy="587378"/>
            </a:xfrm>
          </p:grpSpPr>
          <p:cxnSp>
            <p:nvCxnSpPr>
              <p:cNvPr id="170" name="Straight Connector 169">
                <a:extLst>
                  <a:ext uri="{FF2B5EF4-FFF2-40B4-BE49-F238E27FC236}">
                    <a16:creationId xmlns:a16="http://schemas.microsoft.com/office/drawing/2014/main" id="{2F2EAE06-DBCA-22B1-1E06-E8F1DEFD9EE5}"/>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AB204377-3FA2-7DD3-5541-3836FF772F4D}"/>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DE3EFC50-FD0B-1345-3C23-C1ACDFDBEE78}"/>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nvGrpSpPr>
            <p:cNvPr id="173" name="Group 172">
              <a:extLst>
                <a:ext uri="{FF2B5EF4-FFF2-40B4-BE49-F238E27FC236}">
                  <a16:creationId xmlns:a16="http://schemas.microsoft.com/office/drawing/2014/main" id="{631D2277-BCA9-8643-AC42-D708645AB8E0}"/>
                </a:ext>
              </a:extLst>
            </p:cNvPr>
            <p:cNvGrpSpPr/>
            <p:nvPr/>
          </p:nvGrpSpPr>
          <p:grpSpPr>
            <a:xfrm>
              <a:off x="5515934" y="3965285"/>
              <a:ext cx="80564" cy="682882"/>
              <a:chOff x="2459567" y="2401899"/>
              <a:chExt cx="161788" cy="587378"/>
            </a:xfrm>
          </p:grpSpPr>
          <p:cxnSp>
            <p:nvCxnSpPr>
              <p:cNvPr id="174" name="Straight Connector 173">
                <a:extLst>
                  <a:ext uri="{FF2B5EF4-FFF2-40B4-BE49-F238E27FC236}">
                    <a16:creationId xmlns:a16="http://schemas.microsoft.com/office/drawing/2014/main" id="{1445A664-D3B2-3F4F-1F0B-305D6DCF2F3E}"/>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435BF065-E6E1-9DC8-6CBF-4083C8C972E6}"/>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1EAC94EA-9445-FEC7-1DE2-A135C44093F8}"/>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nvGrpSpPr>
            <p:cNvPr id="177" name="Group 176">
              <a:extLst>
                <a:ext uri="{FF2B5EF4-FFF2-40B4-BE49-F238E27FC236}">
                  <a16:creationId xmlns:a16="http://schemas.microsoft.com/office/drawing/2014/main" id="{261219CB-2CF9-2CC3-E7BE-B392A66AB80A}"/>
                </a:ext>
              </a:extLst>
            </p:cNvPr>
            <p:cNvGrpSpPr/>
            <p:nvPr/>
          </p:nvGrpSpPr>
          <p:grpSpPr>
            <a:xfrm>
              <a:off x="4881355" y="4509365"/>
              <a:ext cx="80564" cy="119639"/>
              <a:chOff x="2459567" y="2401899"/>
              <a:chExt cx="161788" cy="587378"/>
            </a:xfrm>
          </p:grpSpPr>
          <p:cxnSp>
            <p:nvCxnSpPr>
              <p:cNvPr id="178" name="Straight Connector 177">
                <a:extLst>
                  <a:ext uri="{FF2B5EF4-FFF2-40B4-BE49-F238E27FC236}">
                    <a16:creationId xmlns:a16="http://schemas.microsoft.com/office/drawing/2014/main" id="{09B2F81C-2C11-31CE-99EE-9F5294CB66D1}"/>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EE4F3A3C-D944-3F0F-E9A4-8B598006A4F3}"/>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157C3D60-F235-6BC4-B03A-DDEB114402D5}"/>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grpSp>
        <p:nvGrpSpPr>
          <p:cNvPr id="206" name="Group 205">
            <a:extLst>
              <a:ext uri="{FF2B5EF4-FFF2-40B4-BE49-F238E27FC236}">
                <a16:creationId xmlns:a16="http://schemas.microsoft.com/office/drawing/2014/main" id="{8907AEFA-262C-300E-08B2-09B4F605D8C0}"/>
              </a:ext>
            </a:extLst>
          </p:cNvPr>
          <p:cNvGrpSpPr/>
          <p:nvPr/>
        </p:nvGrpSpPr>
        <p:grpSpPr>
          <a:xfrm>
            <a:off x="2039616" y="4683112"/>
            <a:ext cx="4679011" cy="939028"/>
            <a:chOff x="1699680" y="3902593"/>
            <a:chExt cx="3899176" cy="782523"/>
          </a:xfrm>
        </p:grpSpPr>
        <p:sp>
          <p:nvSpPr>
            <p:cNvPr id="182" name="Isosceles Triangle 181">
              <a:extLst>
                <a:ext uri="{FF2B5EF4-FFF2-40B4-BE49-F238E27FC236}">
                  <a16:creationId xmlns:a16="http://schemas.microsoft.com/office/drawing/2014/main" id="{5648C3E3-1FC3-D2FA-3457-58A0F96AB28E}"/>
                </a:ext>
              </a:extLst>
            </p:cNvPr>
            <p:cNvSpPr/>
            <p:nvPr/>
          </p:nvSpPr>
          <p:spPr bwMode="auto">
            <a:xfrm>
              <a:off x="1699680" y="4275474"/>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83" name="Isosceles Triangle 182">
              <a:extLst>
                <a:ext uri="{FF2B5EF4-FFF2-40B4-BE49-F238E27FC236}">
                  <a16:creationId xmlns:a16="http://schemas.microsoft.com/office/drawing/2014/main" id="{88564ECF-5740-4F93-A417-03EE9CE8C730}"/>
                </a:ext>
              </a:extLst>
            </p:cNvPr>
            <p:cNvSpPr/>
            <p:nvPr/>
          </p:nvSpPr>
          <p:spPr bwMode="auto">
            <a:xfrm>
              <a:off x="1865660" y="3902593"/>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84" name="Isosceles Triangle 183">
              <a:extLst>
                <a:ext uri="{FF2B5EF4-FFF2-40B4-BE49-F238E27FC236}">
                  <a16:creationId xmlns:a16="http://schemas.microsoft.com/office/drawing/2014/main" id="{09D19779-3AF8-E5B4-E35B-5F843CC854D7}"/>
                </a:ext>
              </a:extLst>
            </p:cNvPr>
            <p:cNvSpPr/>
            <p:nvPr/>
          </p:nvSpPr>
          <p:spPr bwMode="auto">
            <a:xfrm>
              <a:off x="2021662" y="3945201"/>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85" name="Isosceles Triangle 184">
              <a:extLst>
                <a:ext uri="{FF2B5EF4-FFF2-40B4-BE49-F238E27FC236}">
                  <a16:creationId xmlns:a16="http://schemas.microsoft.com/office/drawing/2014/main" id="{B3917C10-2431-6795-7D2C-C45259F81B5D}"/>
                </a:ext>
              </a:extLst>
            </p:cNvPr>
            <p:cNvSpPr/>
            <p:nvPr/>
          </p:nvSpPr>
          <p:spPr bwMode="auto">
            <a:xfrm>
              <a:off x="2181528" y="4024297"/>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86" name="Isosceles Triangle 185">
              <a:extLst>
                <a:ext uri="{FF2B5EF4-FFF2-40B4-BE49-F238E27FC236}">
                  <a16:creationId xmlns:a16="http://schemas.microsoft.com/office/drawing/2014/main" id="{EDF50776-3CA6-71EB-6CF2-26BC3AAAE8C7}"/>
                </a:ext>
              </a:extLst>
            </p:cNvPr>
            <p:cNvSpPr/>
            <p:nvPr/>
          </p:nvSpPr>
          <p:spPr bwMode="auto">
            <a:xfrm>
              <a:off x="2339040" y="4020740"/>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87" name="Isosceles Triangle 186">
              <a:extLst>
                <a:ext uri="{FF2B5EF4-FFF2-40B4-BE49-F238E27FC236}">
                  <a16:creationId xmlns:a16="http://schemas.microsoft.com/office/drawing/2014/main" id="{613F7C16-521E-27DF-724E-0C55865784B5}"/>
                </a:ext>
              </a:extLst>
            </p:cNvPr>
            <p:cNvSpPr/>
            <p:nvPr/>
          </p:nvSpPr>
          <p:spPr bwMode="auto">
            <a:xfrm>
              <a:off x="2498131" y="4205211"/>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88" name="Isosceles Triangle 187">
              <a:extLst>
                <a:ext uri="{FF2B5EF4-FFF2-40B4-BE49-F238E27FC236}">
                  <a16:creationId xmlns:a16="http://schemas.microsoft.com/office/drawing/2014/main" id="{FCB02F7B-DC38-CF5B-9FEA-BF0CAACAE4B4}"/>
                </a:ext>
              </a:extLst>
            </p:cNvPr>
            <p:cNvSpPr/>
            <p:nvPr/>
          </p:nvSpPr>
          <p:spPr bwMode="auto">
            <a:xfrm>
              <a:off x="2653928" y="4208317"/>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89" name="Isosceles Triangle 188">
              <a:extLst>
                <a:ext uri="{FF2B5EF4-FFF2-40B4-BE49-F238E27FC236}">
                  <a16:creationId xmlns:a16="http://schemas.microsoft.com/office/drawing/2014/main" id="{FD2E3145-E679-78E3-4B2B-4E802F53F1C6}"/>
                </a:ext>
              </a:extLst>
            </p:cNvPr>
            <p:cNvSpPr/>
            <p:nvPr/>
          </p:nvSpPr>
          <p:spPr bwMode="auto">
            <a:xfrm>
              <a:off x="2814899" y="4244545"/>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90" name="Isosceles Triangle 189">
              <a:extLst>
                <a:ext uri="{FF2B5EF4-FFF2-40B4-BE49-F238E27FC236}">
                  <a16:creationId xmlns:a16="http://schemas.microsoft.com/office/drawing/2014/main" id="{CF44F558-0864-E51C-A3CE-1EEE223C6CC9}"/>
                </a:ext>
              </a:extLst>
            </p:cNvPr>
            <p:cNvSpPr/>
            <p:nvPr/>
          </p:nvSpPr>
          <p:spPr bwMode="auto">
            <a:xfrm>
              <a:off x="2981670" y="4253734"/>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91" name="Isosceles Triangle 190">
              <a:extLst>
                <a:ext uri="{FF2B5EF4-FFF2-40B4-BE49-F238E27FC236}">
                  <a16:creationId xmlns:a16="http://schemas.microsoft.com/office/drawing/2014/main" id="{97EE4482-3BF5-3B4B-0344-B7826DC13484}"/>
                </a:ext>
              </a:extLst>
            </p:cNvPr>
            <p:cNvSpPr/>
            <p:nvPr/>
          </p:nvSpPr>
          <p:spPr bwMode="auto">
            <a:xfrm>
              <a:off x="3125003" y="4432218"/>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92" name="Isosceles Triangle 191">
              <a:extLst>
                <a:ext uri="{FF2B5EF4-FFF2-40B4-BE49-F238E27FC236}">
                  <a16:creationId xmlns:a16="http://schemas.microsoft.com/office/drawing/2014/main" id="{9453DD1D-88E9-E99E-3DD6-6B1CF7A083D3}"/>
                </a:ext>
              </a:extLst>
            </p:cNvPr>
            <p:cNvSpPr/>
            <p:nvPr/>
          </p:nvSpPr>
          <p:spPr bwMode="auto">
            <a:xfrm>
              <a:off x="3446348" y="4513295"/>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93" name="Isosceles Triangle 192">
              <a:extLst>
                <a:ext uri="{FF2B5EF4-FFF2-40B4-BE49-F238E27FC236}">
                  <a16:creationId xmlns:a16="http://schemas.microsoft.com/office/drawing/2014/main" id="{008FA779-5913-CC6E-F557-7732972441FF}"/>
                </a:ext>
              </a:extLst>
            </p:cNvPr>
            <p:cNvSpPr/>
            <p:nvPr/>
          </p:nvSpPr>
          <p:spPr bwMode="auto">
            <a:xfrm>
              <a:off x="3599134" y="4394533"/>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94" name="Isosceles Triangle 193">
              <a:extLst>
                <a:ext uri="{FF2B5EF4-FFF2-40B4-BE49-F238E27FC236}">
                  <a16:creationId xmlns:a16="http://schemas.microsoft.com/office/drawing/2014/main" id="{875782DB-2CF7-C9F6-6596-0CF67E649267}"/>
                </a:ext>
              </a:extLst>
            </p:cNvPr>
            <p:cNvSpPr/>
            <p:nvPr/>
          </p:nvSpPr>
          <p:spPr bwMode="auto">
            <a:xfrm>
              <a:off x="3766526" y="4391271"/>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95" name="Isosceles Triangle 194">
              <a:extLst>
                <a:ext uri="{FF2B5EF4-FFF2-40B4-BE49-F238E27FC236}">
                  <a16:creationId xmlns:a16="http://schemas.microsoft.com/office/drawing/2014/main" id="{E6A316CF-83AF-445C-DE86-D7AD16AB8D87}"/>
                </a:ext>
              </a:extLst>
            </p:cNvPr>
            <p:cNvSpPr/>
            <p:nvPr/>
          </p:nvSpPr>
          <p:spPr bwMode="auto">
            <a:xfrm>
              <a:off x="3921763" y="4384246"/>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96" name="Isosceles Triangle 195">
              <a:extLst>
                <a:ext uri="{FF2B5EF4-FFF2-40B4-BE49-F238E27FC236}">
                  <a16:creationId xmlns:a16="http://schemas.microsoft.com/office/drawing/2014/main" id="{8EF0A6B9-422D-08E3-74D4-9A976CCFA92C}"/>
                </a:ext>
              </a:extLst>
            </p:cNvPr>
            <p:cNvSpPr/>
            <p:nvPr/>
          </p:nvSpPr>
          <p:spPr bwMode="auto">
            <a:xfrm>
              <a:off x="4079315" y="4384246"/>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97" name="Isosceles Triangle 196">
              <a:extLst>
                <a:ext uri="{FF2B5EF4-FFF2-40B4-BE49-F238E27FC236}">
                  <a16:creationId xmlns:a16="http://schemas.microsoft.com/office/drawing/2014/main" id="{F5D57106-91FC-8C47-3241-1274485D27E3}"/>
                </a:ext>
              </a:extLst>
            </p:cNvPr>
            <p:cNvSpPr/>
            <p:nvPr/>
          </p:nvSpPr>
          <p:spPr bwMode="auto">
            <a:xfrm>
              <a:off x="4248235" y="4230422"/>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98" name="Isosceles Triangle 197">
              <a:extLst>
                <a:ext uri="{FF2B5EF4-FFF2-40B4-BE49-F238E27FC236}">
                  <a16:creationId xmlns:a16="http://schemas.microsoft.com/office/drawing/2014/main" id="{471A1435-189A-D144-74D5-FE8126D2C034}"/>
                </a:ext>
              </a:extLst>
            </p:cNvPr>
            <p:cNvSpPr/>
            <p:nvPr/>
          </p:nvSpPr>
          <p:spPr bwMode="auto">
            <a:xfrm>
              <a:off x="4404754" y="4433602"/>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199" name="Isosceles Triangle 198">
              <a:extLst>
                <a:ext uri="{FF2B5EF4-FFF2-40B4-BE49-F238E27FC236}">
                  <a16:creationId xmlns:a16="http://schemas.microsoft.com/office/drawing/2014/main" id="{14D8078E-A32B-4782-AEB5-30D73454F38E}"/>
                </a:ext>
              </a:extLst>
            </p:cNvPr>
            <p:cNvSpPr/>
            <p:nvPr/>
          </p:nvSpPr>
          <p:spPr bwMode="auto">
            <a:xfrm>
              <a:off x="4560307" y="4495988"/>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200" name="Isosceles Triangle 199">
              <a:extLst>
                <a:ext uri="{FF2B5EF4-FFF2-40B4-BE49-F238E27FC236}">
                  <a16:creationId xmlns:a16="http://schemas.microsoft.com/office/drawing/2014/main" id="{59EDBE87-9204-782E-B1A0-BF9A57483595}"/>
                </a:ext>
              </a:extLst>
            </p:cNvPr>
            <p:cNvSpPr/>
            <p:nvPr/>
          </p:nvSpPr>
          <p:spPr bwMode="auto">
            <a:xfrm>
              <a:off x="4720336" y="4565835"/>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201" name="Isosceles Triangle 200">
              <a:extLst>
                <a:ext uri="{FF2B5EF4-FFF2-40B4-BE49-F238E27FC236}">
                  <a16:creationId xmlns:a16="http://schemas.microsoft.com/office/drawing/2014/main" id="{CF3D0499-77D2-5594-175F-86A9A6D84C8E}"/>
                </a:ext>
              </a:extLst>
            </p:cNvPr>
            <p:cNvSpPr/>
            <p:nvPr/>
          </p:nvSpPr>
          <p:spPr bwMode="auto">
            <a:xfrm>
              <a:off x="4887804" y="4570178"/>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202" name="Isosceles Triangle 201">
              <a:extLst>
                <a:ext uri="{FF2B5EF4-FFF2-40B4-BE49-F238E27FC236}">
                  <a16:creationId xmlns:a16="http://schemas.microsoft.com/office/drawing/2014/main" id="{57A8832A-04AB-D19E-FF93-AE070C28B1EA}"/>
                </a:ext>
              </a:extLst>
            </p:cNvPr>
            <p:cNvSpPr/>
            <p:nvPr/>
          </p:nvSpPr>
          <p:spPr bwMode="auto">
            <a:xfrm>
              <a:off x="5016131" y="4495758"/>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203" name="Isosceles Triangle 202">
              <a:extLst>
                <a:ext uri="{FF2B5EF4-FFF2-40B4-BE49-F238E27FC236}">
                  <a16:creationId xmlns:a16="http://schemas.microsoft.com/office/drawing/2014/main" id="{36BABC63-BC96-8733-A658-A21EAD5ADADD}"/>
                </a:ext>
              </a:extLst>
            </p:cNvPr>
            <p:cNvSpPr/>
            <p:nvPr/>
          </p:nvSpPr>
          <p:spPr bwMode="auto">
            <a:xfrm>
              <a:off x="5191862" y="4608478"/>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204" name="Isosceles Triangle 203">
              <a:extLst>
                <a:ext uri="{FF2B5EF4-FFF2-40B4-BE49-F238E27FC236}">
                  <a16:creationId xmlns:a16="http://schemas.microsoft.com/office/drawing/2014/main" id="{81F93142-ADDE-AB4D-4976-FD9C09654154}"/>
                </a:ext>
              </a:extLst>
            </p:cNvPr>
            <p:cNvSpPr/>
            <p:nvPr/>
          </p:nvSpPr>
          <p:spPr bwMode="auto">
            <a:xfrm>
              <a:off x="5353433" y="4518620"/>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205" name="Isosceles Triangle 204">
              <a:extLst>
                <a:ext uri="{FF2B5EF4-FFF2-40B4-BE49-F238E27FC236}">
                  <a16:creationId xmlns:a16="http://schemas.microsoft.com/office/drawing/2014/main" id="{81DCC5D9-0302-687C-4B83-D17950516084}"/>
                </a:ext>
              </a:extLst>
            </p:cNvPr>
            <p:cNvSpPr/>
            <p:nvPr/>
          </p:nvSpPr>
          <p:spPr bwMode="auto">
            <a:xfrm>
              <a:off x="5509956" y="4319738"/>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grpSp>
      <p:sp>
        <p:nvSpPr>
          <p:cNvPr id="207" name="Freeform: Shape 206">
            <a:extLst>
              <a:ext uri="{FF2B5EF4-FFF2-40B4-BE49-F238E27FC236}">
                <a16:creationId xmlns:a16="http://schemas.microsoft.com/office/drawing/2014/main" id="{0F61B5EB-CD77-9D28-0251-7FB61704768E}"/>
              </a:ext>
            </a:extLst>
          </p:cNvPr>
          <p:cNvSpPr/>
          <p:nvPr/>
        </p:nvSpPr>
        <p:spPr bwMode="auto">
          <a:xfrm>
            <a:off x="2110741" y="3836670"/>
            <a:ext cx="4560570" cy="1760220"/>
          </a:xfrm>
          <a:custGeom>
            <a:avLst/>
            <a:gdLst>
              <a:gd name="connsiteX0" fmla="*/ 0 w 3800475"/>
              <a:gd name="connsiteY0" fmla="*/ 657225 h 1466850"/>
              <a:gd name="connsiteX1" fmla="*/ 155575 w 3800475"/>
              <a:gd name="connsiteY1" fmla="*/ 0 h 1466850"/>
              <a:gd name="connsiteX2" fmla="*/ 323850 w 3800475"/>
              <a:gd name="connsiteY2" fmla="*/ 406400 h 1466850"/>
              <a:gd name="connsiteX3" fmla="*/ 485775 w 3800475"/>
              <a:gd name="connsiteY3" fmla="*/ 333375 h 1466850"/>
              <a:gd name="connsiteX4" fmla="*/ 638175 w 3800475"/>
              <a:gd name="connsiteY4" fmla="*/ 479425 h 1466850"/>
              <a:gd name="connsiteX5" fmla="*/ 787400 w 3800475"/>
              <a:gd name="connsiteY5" fmla="*/ 590550 h 1466850"/>
              <a:gd name="connsiteX6" fmla="*/ 952500 w 3800475"/>
              <a:gd name="connsiteY6" fmla="*/ 714375 h 1466850"/>
              <a:gd name="connsiteX7" fmla="*/ 1101725 w 3800475"/>
              <a:gd name="connsiteY7" fmla="*/ 781050 h 1466850"/>
              <a:gd name="connsiteX8" fmla="*/ 1263650 w 3800475"/>
              <a:gd name="connsiteY8" fmla="*/ 1085850 h 1466850"/>
              <a:gd name="connsiteX9" fmla="*/ 1428750 w 3800475"/>
              <a:gd name="connsiteY9" fmla="*/ 860425 h 1466850"/>
              <a:gd name="connsiteX10" fmla="*/ 1584325 w 3800475"/>
              <a:gd name="connsiteY10" fmla="*/ 1136650 h 1466850"/>
              <a:gd name="connsiteX11" fmla="*/ 1746250 w 3800475"/>
              <a:gd name="connsiteY11" fmla="*/ 898525 h 1466850"/>
              <a:gd name="connsiteX12" fmla="*/ 1905000 w 3800475"/>
              <a:gd name="connsiteY12" fmla="*/ 1060450 h 1466850"/>
              <a:gd name="connsiteX13" fmla="*/ 2054225 w 3800475"/>
              <a:gd name="connsiteY13" fmla="*/ 1292225 h 1466850"/>
              <a:gd name="connsiteX14" fmla="*/ 2225675 w 3800475"/>
              <a:gd name="connsiteY14" fmla="*/ 1177925 h 1466850"/>
              <a:gd name="connsiteX15" fmla="*/ 2384425 w 3800475"/>
              <a:gd name="connsiteY15" fmla="*/ 1266825 h 1466850"/>
              <a:gd name="connsiteX16" fmla="*/ 2533650 w 3800475"/>
              <a:gd name="connsiteY16" fmla="*/ 1358900 h 1466850"/>
              <a:gd name="connsiteX17" fmla="*/ 2705100 w 3800475"/>
              <a:gd name="connsiteY17" fmla="*/ 1358900 h 1466850"/>
              <a:gd name="connsiteX18" fmla="*/ 2863850 w 3800475"/>
              <a:gd name="connsiteY18" fmla="*/ 1238250 h 1466850"/>
              <a:gd name="connsiteX19" fmla="*/ 3019425 w 3800475"/>
              <a:gd name="connsiteY19" fmla="*/ 962025 h 1466850"/>
              <a:gd name="connsiteX20" fmla="*/ 3171825 w 3800475"/>
              <a:gd name="connsiteY20" fmla="*/ 1463675 h 1466850"/>
              <a:gd name="connsiteX21" fmla="*/ 3324225 w 3800475"/>
              <a:gd name="connsiteY21" fmla="*/ 1298575 h 1466850"/>
              <a:gd name="connsiteX22" fmla="*/ 3482975 w 3800475"/>
              <a:gd name="connsiteY22" fmla="*/ 1466850 h 1466850"/>
              <a:gd name="connsiteX23" fmla="*/ 3648075 w 3800475"/>
              <a:gd name="connsiteY23" fmla="*/ 1203325 h 1466850"/>
              <a:gd name="connsiteX24" fmla="*/ 3800475 w 3800475"/>
              <a:gd name="connsiteY24" fmla="*/ 1431925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00475" h="1466850">
                <a:moveTo>
                  <a:pt x="0" y="657225"/>
                </a:moveTo>
                <a:lnTo>
                  <a:pt x="155575" y="0"/>
                </a:lnTo>
                <a:lnTo>
                  <a:pt x="323850" y="406400"/>
                </a:lnTo>
                <a:lnTo>
                  <a:pt x="485775" y="333375"/>
                </a:lnTo>
                <a:lnTo>
                  <a:pt x="638175" y="479425"/>
                </a:lnTo>
                <a:lnTo>
                  <a:pt x="787400" y="590550"/>
                </a:lnTo>
                <a:lnTo>
                  <a:pt x="952500" y="714375"/>
                </a:lnTo>
                <a:lnTo>
                  <a:pt x="1101725" y="781050"/>
                </a:lnTo>
                <a:lnTo>
                  <a:pt x="1263650" y="1085850"/>
                </a:lnTo>
                <a:lnTo>
                  <a:pt x="1428750" y="860425"/>
                </a:lnTo>
                <a:lnTo>
                  <a:pt x="1584325" y="1136650"/>
                </a:lnTo>
                <a:lnTo>
                  <a:pt x="1746250" y="898525"/>
                </a:lnTo>
                <a:lnTo>
                  <a:pt x="1905000" y="1060450"/>
                </a:lnTo>
                <a:lnTo>
                  <a:pt x="2054225" y="1292225"/>
                </a:lnTo>
                <a:lnTo>
                  <a:pt x="2225675" y="1177925"/>
                </a:lnTo>
                <a:lnTo>
                  <a:pt x="2384425" y="1266825"/>
                </a:lnTo>
                <a:lnTo>
                  <a:pt x="2533650" y="1358900"/>
                </a:lnTo>
                <a:lnTo>
                  <a:pt x="2705100" y="1358900"/>
                </a:lnTo>
                <a:lnTo>
                  <a:pt x="2863850" y="1238250"/>
                </a:lnTo>
                <a:lnTo>
                  <a:pt x="3019425" y="962025"/>
                </a:lnTo>
                <a:lnTo>
                  <a:pt x="3171825" y="1463675"/>
                </a:lnTo>
                <a:lnTo>
                  <a:pt x="3324225" y="1298575"/>
                </a:lnTo>
                <a:lnTo>
                  <a:pt x="3482975" y="1466850"/>
                </a:lnTo>
                <a:lnTo>
                  <a:pt x="3648075" y="1203325"/>
                </a:lnTo>
                <a:lnTo>
                  <a:pt x="3800475" y="1431925"/>
                </a:lnTo>
              </a:path>
            </a:pathLst>
          </a:custGeom>
          <a:noFill/>
          <a:ln w="28575">
            <a:solidFill>
              <a:schemeClr val="accent3"/>
            </a:solidFill>
            <a:miter lim="800000"/>
            <a:headEnd/>
            <a:tailEnd/>
          </a:ln>
        </p:spPr>
        <p:txBody>
          <a:bodyPr rtlCol="0" anchor="ctr"/>
          <a:lstStyle/>
          <a:p>
            <a:pPr algn="ctr"/>
            <a:endParaRPr lang="en-US" sz="2160" dirty="0">
              <a:solidFill>
                <a:srgbClr val="FFFFFF"/>
              </a:solidFill>
              <a:latin typeface="Calibri"/>
            </a:endParaRPr>
          </a:p>
        </p:txBody>
      </p:sp>
      <p:grpSp>
        <p:nvGrpSpPr>
          <p:cNvPr id="232" name="Group 231">
            <a:extLst>
              <a:ext uri="{FF2B5EF4-FFF2-40B4-BE49-F238E27FC236}">
                <a16:creationId xmlns:a16="http://schemas.microsoft.com/office/drawing/2014/main" id="{D89D4B44-2965-6269-6C3A-241C3A943386}"/>
              </a:ext>
            </a:extLst>
          </p:cNvPr>
          <p:cNvGrpSpPr/>
          <p:nvPr/>
        </p:nvGrpSpPr>
        <p:grpSpPr>
          <a:xfrm>
            <a:off x="2075381" y="3484479"/>
            <a:ext cx="3138362" cy="2090368"/>
            <a:chOff x="1729484" y="2903732"/>
            <a:chExt cx="2615302" cy="1741973"/>
          </a:xfrm>
        </p:grpSpPr>
        <p:grpSp>
          <p:nvGrpSpPr>
            <p:cNvPr id="208" name="Group 207">
              <a:extLst>
                <a:ext uri="{FF2B5EF4-FFF2-40B4-BE49-F238E27FC236}">
                  <a16:creationId xmlns:a16="http://schemas.microsoft.com/office/drawing/2014/main" id="{2091B043-9FC7-19D5-B6D9-C704284867D7}"/>
                </a:ext>
              </a:extLst>
            </p:cNvPr>
            <p:cNvGrpSpPr/>
            <p:nvPr/>
          </p:nvGrpSpPr>
          <p:grpSpPr>
            <a:xfrm>
              <a:off x="1880451" y="2903732"/>
              <a:ext cx="74109" cy="588768"/>
              <a:chOff x="2459567" y="2401899"/>
              <a:chExt cx="161788" cy="587378"/>
            </a:xfrm>
          </p:grpSpPr>
          <p:cxnSp>
            <p:nvCxnSpPr>
              <p:cNvPr id="209" name="Straight Connector 208">
                <a:extLst>
                  <a:ext uri="{FF2B5EF4-FFF2-40B4-BE49-F238E27FC236}">
                    <a16:creationId xmlns:a16="http://schemas.microsoft.com/office/drawing/2014/main" id="{09A30336-9BD6-068E-95EC-4FF8422537D4}"/>
                  </a:ext>
                </a:extLst>
              </p:cNvPr>
              <p:cNvCxnSpPr>
                <a:cxnSpLocks/>
              </p:cNvCxnSpPr>
              <p:nvPr/>
            </p:nvCxnSpPr>
            <p:spPr bwMode="auto">
              <a:xfrm>
                <a:off x="2459567" y="2404016"/>
                <a:ext cx="161788" cy="0"/>
              </a:xfrm>
              <a:prstGeom prst="line">
                <a:avLst/>
              </a:prstGeom>
              <a:noFill/>
              <a:ln w="28575" cap="flat" cmpd="sng" algn="ctr">
                <a:solidFill>
                  <a:schemeClr val="accent3"/>
                </a:solidFill>
                <a:prstDash val="solid"/>
                <a:round/>
                <a:headEnd type="none" w="med" len="med"/>
                <a:tailEnd type="none" w="med" len="med"/>
              </a:ln>
              <a:effectLst/>
            </p:spPr>
          </p:cxnSp>
          <p:cxnSp>
            <p:nvCxnSpPr>
              <p:cNvPr id="210" name="Straight Connector 209">
                <a:extLst>
                  <a:ext uri="{FF2B5EF4-FFF2-40B4-BE49-F238E27FC236}">
                    <a16:creationId xmlns:a16="http://schemas.microsoft.com/office/drawing/2014/main" id="{282FA478-722B-5F64-0F14-A42F6A71C966}"/>
                  </a:ext>
                </a:extLst>
              </p:cNvPr>
              <p:cNvCxnSpPr>
                <a:cxnSpLocks/>
              </p:cNvCxnSpPr>
              <p:nvPr/>
            </p:nvCxnSpPr>
            <p:spPr bwMode="auto">
              <a:xfrm>
                <a:off x="2540461" y="2401899"/>
                <a:ext cx="0" cy="587378"/>
              </a:xfrm>
              <a:prstGeom prst="line">
                <a:avLst/>
              </a:prstGeom>
              <a:noFill/>
              <a:ln w="28575" cap="flat" cmpd="sng" algn="ctr">
                <a:solidFill>
                  <a:schemeClr val="accent3"/>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id="{8B7B86AF-7BE7-A514-51C3-38D07B6FF2C0}"/>
                  </a:ext>
                </a:extLst>
              </p:cNvPr>
              <p:cNvCxnSpPr>
                <a:cxnSpLocks/>
              </p:cNvCxnSpPr>
              <p:nvPr/>
            </p:nvCxnSpPr>
            <p:spPr bwMode="auto">
              <a:xfrm>
                <a:off x="2459567" y="2989277"/>
                <a:ext cx="161788"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12" name="Group 211">
              <a:extLst>
                <a:ext uri="{FF2B5EF4-FFF2-40B4-BE49-F238E27FC236}">
                  <a16:creationId xmlns:a16="http://schemas.microsoft.com/office/drawing/2014/main" id="{037A207E-46B0-6032-EA34-335AA47388CB}"/>
                </a:ext>
              </a:extLst>
            </p:cNvPr>
            <p:cNvGrpSpPr/>
            <p:nvPr/>
          </p:nvGrpSpPr>
          <p:grpSpPr>
            <a:xfrm>
              <a:off x="2362855" y="3348946"/>
              <a:ext cx="74109" cy="655915"/>
              <a:chOff x="2459567" y="2401899"/>
              <a:chExt cx="161788" cy="587378"/>
            </a:xfrm>
          </p:grpSpPr>
          <p:cxnSp>
            <p:nvCxnSpPr>
              <p:cNvPr id="213" name="Straight Connector 212">
                <a:extLst>
                  <a:ext uri="{FF2B5EF4-FFF2-40B4-BE49-F238E27FC236}">
                    <a16:creationId xmlns:a16="http://schemas.microsoft.com/office/drawing/2014/main" id="{E740AF63-5FD9-3146-C7CF-4C3AFD38E698}"/>
                  </a:ext>
                </a:extLst>
              </p:cNvPr>
              <p:cNvCxnSpPr>
                <a:cxnSpLocks/>
              </p:cNvCxnSpPr>
              <p:nvPr/>
            </p:nvCxnSpPr>
            <p:spPr bwMode="auto">
              <a:xfrm>
                <a:off x="2459567" y="2404016"/>
                <a:ext cx="161788" cy="0"/>
              </a:xfrm>
              <a:prstGeom prst="line">
                <a:avLst/>
              </a:prstGeom>
              <a:noFill/>
              <a:ln w="28575" cap="flat" cmpd="sng" algn="ctr">
                <a:solidFill>
                  <a:schemeClr val="accent3"/>
                </a:solidFill>
                <a:prstDash val="solid"/>
                <a:round/>
                <a:headEnd type="none" w="med" len="med"/>
                <a:tailEnd type="none" w="med" len="med"/>
              </a:ln>
              <a:effectLst/>
            </p:spPr>
          </p:cxnSp>
          <p:cxnSp>
            <p:nvCxnSpPr>
              <p:cNvPr id="214" name="Straight Connector 213">
                <a:extLst>
                  <a:ext uri="{FF2B5EF4-FFF2-40B4-BE49-F238E27FC236}">
                    <a16:creationId xmlns:a16="http://schemas.microsoft.com/office/drawing/2014/main" id="{84E4C528-A82B-DC33-9EC3-24F1DCA0B6F8}"/>
                  </a:ext>
                </a:extLst>
              </p:cNvPr>
              <p:cNvCxnSpPr>
                <a:cxnSpLocks/>
              </p:cNvCxnSpPr>
              <p:nvPr/>
            </p:nvCxnSpPr>
            <p:spPr bwMode="auto">
              <a:xfrm>
                <a:off x="2540461" y="2401899"/>
                <a:ext cx="0" cy="587378"/>
              </a:xfrm>
              <a:prstGeom prst="line">
                <a:avLst/>
              </a:prstGeom>
              <a:noFill/>
              <a:ln w="28575" cap="flat" cmpd="sng" algn="ctr">
                <a:solidFill>
                  <a:schemeClr val="accent3"/>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id="{2A68377D-B130-83CF-AA4C-1C61DEF0068F}"/>
                  </a:ext>
                </a:extLst>
              </p:cNvPr>
              <p:cNvCxnSpPr>
                <a:cxnSpLocks/>
              </p:cNvCxnSpPr>
              <p:nvPr/>
            </p:nvCxnSpPr>
            <p:spPr bwMode="auto">
              <a:xfrm>
                <a:off x="2459567" y="2989277"/>
                <a:ext cx="161788"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16" name="Group 215">
              <a:extLst>
                <a:ext uri="{FF2B5EF4-FFF2-40B4-BE49-F238E27FC236}">
                  <a16:creationId xmlns:a16="http://schemas.microsoft.com/office/drawing/2014/main" id="{101E0241-10D2-F504-699B-AFCC40DB30B7}"/>
                </a:ext>
              </a:extLst>
            </p:cNvPr>
            <p:cNvGrpSpPr/>
            <p:nvPr/>
          </p:nvGrpSpPr>
          <p:grpSpPr>
            <a:xfrm>
              <a:off x="1729484" y="3660918"/>
              <a:ext cx="74109" cy="400159"/>
              <a:chOff x="2459567" y="2401899"/>
              <a:chExt cx="161788" cy="587378"/>
            </a:xfrm>
          </p:grpSpPr>
          <p:cxnSp>
            <p:nvCxnSpPr>
              <p:cNvPr id="217" name="Straight Connector 216">
                <a:extLst>
                  <a:ext uri="{FF2B5EF4-FFF2-40B4-BE49-F238E27FC236}">
                    <a16:creationId xmlns:a16="http://schemas.microsoft.com/office/drawing/2014/main" id="{DE988CBB-8E47-3E36-2A5B-B4353FD03D5F}"/>
                  </a:ext>
                </a:extLst>
              </p:cNvPr>
              <p:cNvCxnSpPr>
                <a:cxnSpLocks/>
              </p:cNvCxnSpPr>
              <p:nvPr/>
            </p:nvCxnSpPr>
            <p:spPr bwMode="auto">
              <a:xfrm>
                <a:off x="2459567" y="2404016"/>
                <a:ext cx="161788" cy="0"/>
              </a:xfrm>
              <a:prstGeom prst="line">
                <a:avLst/>
              </a:prstGeom>
              <a:noFill/>
              <a:ln w="28575" cap="flat" cmpd="sng" algn="ctr">
                <a:solidFill>
                  <a:schemeClr val="accent3"/>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id="{13F8EF02-7101-8694-B105-25B68C14B7CC}"/>
                  </a:ext>
                </a:extLst>
              </p:cNvPr>
              <p:cNvCxnSpPr>
                <a:cxnSpLocks/>
              </p:cNvCxnSpPr>
              <p:nvPr/>
            </p:nvCxnSpPr>
            <p:spPr bwMode="auto">
              <a:xfrm>
                <a:off x="2540461" y="2401899"/>
                <a:ext cx="0" cy="587378"/>
              </a:xfrm>
              <a:prstGeom prst="line">
                <a:avLst/>
              </a:prstGeom>
              <a:noFill/>
              <a:ln w="28575" cap="flat" cmpd="sng" algn="ctr">
                <a:solidFill>
                  <a:schemeClr val="accent3"/>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D3D8680F-1AE7-C628-679A-D0078864968C}"/>
                  </a:ext>
                </a:extLst>
              </p:cNvPr>
              <p:cNvCxnSpPr>
                <a:cxnSpLocks/>
              </p:cNvCxnSpPr>
              <p:nvPr/>
            </p:nvCxnSpPr>
            <p:spPr bwMode="auto">
              <a:xfrm>
                <a:off x="2459567" y="2989277"/>
                <a:ext cx="161788"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20" name="Group 219">
              <a:extLst>
                <a:ext uri="{FF2B5EF4-FFF2-40B4-BE49-F238E27FC236}">
                  <a16:creationId xmlns:a16="http://schemas.microsoft.com/office/drawing/2014/main" id="{95E580A9-243A-B06D-12AC-B78D1375175C}"/>
                </a:ext>
              </a:extLst>
            </p:cNvPr>
            <p:cNvGrpSpPr/>
            <p:nvPr/>
          </p:nvGrpSpPr>
          <p:grpSpPr>
            <a:xfrm>
              <a:off x="2993040" y="4022725"/>
              <a:ext cx="74109" cy="543292"/>
              <a:chOff x="2459567" y="2401899"/>
              <a:chExt cx="161788" cy="587378"/>
            </a:xfrm>
          </p:grpSpPr>
          <p:cxnSp>
            <p:nvCxnSpPr>
              <p:cNvPr id="221" name="Straight Connector 220">
                <a:extLst>
                  <a:ext uri="{FF2B5EF4-FFF2-40B4-BE49-F238E27FC236}">
                    <a16:creationId xmlns:a16="http://schemas.microsoft.com/office/drawing/2014/main" id="{22494E2F-838B-8D00-5756-281DD24CF62B}"/>
                  </a:ext>
                </a:extLst>
              </p:cNvPr>
              <p:cNvCxnSpPr>
                <a:cxnSpLocks/>
              </p:cNvCxnSpPr>
              <p:nvPr/>
            </p:nvCxnSpPr>
            <p:spPr bwMode="auto">
              <a:xfrm>
                <a:off x="2459567" y="2404016"/>
                <a:ext cx="161788" cy="0"/>
              </a:xfrm>
              <a:prstGeom prst="line">
                <a:avLst/>
              </a:prstGeom>
              <a:noFill/>
              <a:ln w="28575" cap="flat" cmpd="sng" algn="ctr">
                <a:solidFill>
                  <a:schemeClr val="accent3"/>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D231477F-5E87-BEB0-8AEF-004592844372}"/>
                  </a:ext>
                </a:extLst>
              </p:cNvPr>
              <p:cNvCxnSpPr>
                <a:cxnSpLocks/>
              </p:cNvCxnSpPr>
              <p:nvPr/>
            </p:nvCxnSpPr>
            <p:spPr bwMode="auto">
              <a:xfrm>
                <a:off x="2540461" y="2401899"/>
                <a:ext cx="0" cy="587378"/>
              </a:xfrm>
              <a:prstGeom prst="line">
                <a:avLst/>
              </a:prstGeom>
              <a:noFill/>
              <a:ln w="28575" cap="flat" cmpd="sng" algn="ctr">
                <a:solidFill>
                  <a:schemeClr val="accent3"/>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E31D36B0-7515-4987-8139-F584A2D7A139}"/>
                  </a:ext>
                </a:extLst>
              </p:cNvPr>
              <p:cNvCxnSpPr>
                <a:cxnSpLocks/>
              </p:cNvCxnSpPr>
              <p:nvPr/>
            </p:nvCxnSpPr>
            <p:spPr bwMode="auto">
              <a:xfrm>
                <a:off x="2459567" y="2989277"/>
                <a:ext cx="161788"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24" name="Group 223">
              <a:extLst>
                <a:ext uri="{FF2B5EF4-FFF2-40B4-BE49-F238E27FC236}">
                  <a16:creationId xmlns:a16="http://schemas.microsoft.com/office/drawing/2014/main" id="{8FF700A0-8453-0720-C597-457FEA9C0749}"/>
                </a:ext>
              </a:extLst>
            </p:cNvPr>
            <p:cNvGrpSpPr/>
            <p:nvPr/>
          </p:nvGrpSpPr>
          <p:grpSpPr>
            <a:xfrm>
              <a:off x="3633568" y="3909116"/>
              <a:ext cx="74109" cy="690420"/>
              <a:chOff x="2459567" y="2401899"/>
              <a:chExt cx="161788" cy="587378"/>
            </a:xfrm>
          </p:grpSpPr>
          <p:cxnSp>
            <p:nvCxnSpPr>
              <p:cNvPr id="225" name="Straight Connector 224">
                <a:extLst>
                  <a:ext uri="{FF2B5EF4-FFF2-40B4-BE49-F238E27FC236}">
                    <a16:creationId xmlns:a16="http://schemas.microsoft.com/office/drawing/2014/main" id="{0B6F5300-CBE6-C912-A867-AFAD9E5A4BEC}"/>
                  </a:ext>
                </a:extLst>
              </p:cNvPr>
              <p:cNvCxnSpPr>
                <a:cxnSpLocks/>
              </p:cNvCxnSpPr>
              <p:nvPr/>
            </p:nvCxnSpPr>
            <p:spPr bwMode="auto">
              <a:xfrm>
                <a:off x="2459567" y="2404016"/>
                <a:ext cx="161788" cy="0"/>
              </a:xfrm>
              <a:prstGeom prst="line">
                <a:avLst/>
              </a:prstGeom>
              <a:noFill/>
              <a:ln w="28575" cap="flat" cmpd="sng" algn="ctr">
                <a:solidFill>
                  <a:schemeClr val="accent3"/>
                </a:solidFill>
                <a:prstDash val="solid"/>
                <a:round/>
                <a:headEnd type="none" w="med" len="med"/>
                <a:tailEnd type="none" w="med" len="med"/>
              </a:ln>
              <a:effectLst/>
            </p:spPr>
          </p:cxnSp>
          <p:cxnSp>
            <p:nvCxnSpPr>
              <p:cNvPr id="226" name="Straight Connector 225">
                <a:extLst>
                  <a:ext uri="{FF2B5EF4-FFF2-40B4-BE49-F238E27FC236}">
                    <a16:creationId xmlns:a16="http://schemas.microsoft.com/office/drawing/2014/main" id="{9C23E7B8-D927-7CA5-4194-CEFEF97270CD}"/>
                  </a:ext>
                </a:extLst>
              </p:cNvPr>
              <p:cNvCxnSpPr>
                <a:cxnSpLocks/>
              </p:cNvCxnSpPr>
              <p:nvPr/>
            </p:nvCxnSpPr>
            <p:spPr bwMode="auto">
              <a:xfrm>
                <a:off x="2540461" y="2401899"/>
                <a:ext cx="0" cy="587378"/>
              </a:xfrm>
              <a:prstGeom prst="line">
                <a:avLst/>
              </a:prstGeom>
              <a:noFill/>
              <a:ln w="28575" cap="flat" cmpd="sng" algn="ctr">
                <a:solidFill>
                  <a:schemeClr val="accent3"/>
                </a:solidFill>
                <a:prstDash val="solid"/>
                <a:round/>
                <a:headEnd type="none" w="med" len="med"/>
                <a:tailEnd type="none" w="med" len="med"/>
              </a:ln>
              <a:effectLst/>
            </p:spPr>
          </p:cxnSp>
          <p:cxnSp>
            <p:nvCxnSpPr>
              <p:cNvPr id="227" name="Straight Connector 226">
                <a:extLst>
                  <a:ext uri="{FF2B5EF4-FFF2-40B4-BE49-F238E27FC236}">
                    <a16:creationId xmlns:a16="http://schemas.microsoft.com/office/drawing/2014/main" id="{79839D1F-63F6-52D1-A1D9-0A254E7FD559}"/>
                  </a:ext>
                </a:extLst>
              </p:cNvPr>
              <p:cNvCxnSpPr>
                <a:cxnSpLocks/>
              </p:cNvCxnSpPr>
              <p:nvPr/>
            </p:nvCxnSpPr>
            <p:spPr bwMode="auto">
              <a:xfrm>
                <a:off x="2459567" y="2989277"/>
                <a:ext cx="161788"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28" name="Group 227">
              <a:extLst>
                <a:ext uri="{FF2B5EF4-FFF2-40B4-BE49-F238E27FC236}">
                  <a16:creationId xmlns:a16="http://schemas.microsoft.com/office/drawing/2014/main" id="{BEBB4B1E-AE68-74A1-D6B9-1712ADA7DFB2}"/>
                </a:ext>
              </a:extLst>
            </p:cNvPr>
            <p:cNvGrpSpPr/>
            <p:nvPr/>
          </p:nvGrpSpPr>
          <p:grpSpPr>
            <a:xfrm>
              <a:off x="4270677" y="4360516"/>
              <a:ext cx="74109" cy="285189"/>
              <a:chOff x="2459567" y="2401899"/>
              <a:chExt cx="161788" cy="587378"/>
            </a:xfrm>
          </p:grpSpPr>
          <p:cxnSp>
            <p:nvCxnSpPr>
              <p:cNvPr id="229" name="Straight Connector 228">
                <a:extLst>
                  <a:ext uri="{FF2B5EF4-FFF2-40B4-BE49-F238E27FC236}">
                    <a16:creationId xmlns:a16="http://schemas.microsoft.com/office/drawing/2014/main" id="{152ABBDB-01C2-E971-5F69-442F5CA5DD84}"/>
                  </a:ext>
                </a:extLst>
              </p:cNvPr>
              <p:cNvCxnSpPr>
                <a:cxnSpLocks/>
              </p:cNvCxnSpPr>
              <p:nvPr/>
            </p:nvCxnSpPr>
            <p:spPr bwMode="auto">
              <a:xfrm>
                <a:off x="2459567" y="2404016"/>
                <a:ext cx="161788" cy="0"/>
              </a:xfrm>
              <a:prstGeom prst="line">
                <a:avLst/>
              </a:prstGeom>
              <a:noFill/>
              <a:ln w="28575" cap="flat" cmpd="sng" algn="ctr">
                <a:solidFill>
                  <a:schemeClr val="accent3"/>
                </a:solidFill>
                <a:prstDash val="solid"/>
                <a:round/>
                <a:headEnd type="none" w="med" len="med"/>
                <a:tailEnd type="none" w="med" len="med"/>
              </a:ln>
              <a:effectLst/>
            </p:spPr>
          </p:cxnSp>
          <p:cxnSp>
            <p:nvCxnSpPr>
              <p:cNvPr id="230" name="Straight Connector 229">
                <a:extLst>
                  <a:ext uri="{FF2B5EF4-FFF2-40B4-BE49-F238E27FC236}">
                    <a16:creationId xmlns:a16="http://schemas.microsoft.com/office/drawing/2014/main" id="{F624EEEB-A869-BFD7-602C-03B6588909F2}"/>
                  </a:ext>
                </a:extLst>
              </p:cNvPr>
              <p:cNvCxnSpPr>
                <a:cxnSpLocks/>
              </p:cNvCxnSpPr>
              <p:nvPr/>
            </p:nvCxnSpPr>
            <p:spPr bwMode="auto">
              <a:xfrm>
                <a:off x="2540461" y="2401899"/>
                <a:ext cx="0" cy="587378"/>
              </a:xfrm>
              <a:prstGeom prst="line">
                <a:avLst/>
              </a:prstGeom>
              <a:noFill/>
              <a:ln w="28575" cap="flat" cmpd="sng" algn="ctr">
                <a:solidFill>
                  <a:schemeClr val="accent3"/>
                </a:solidFill>
                <a:prstDash val="solid"/>
                <a:round/>
                <a:headEnd type="none" w="med" len="med"/>
                <a:tailEnd type="none" w="med" len="med"/>
              </a:ln>
              <a:effectLst/>
            </p:spPr>
          </p:cxnSp>
          <p:cxnSp>
            <p:nvCxnSpPr>
              <p:cNvPr id="231" name="Straight Connector 230">
                <a:extLst>
                  <a:ext uri="{FF2B5EF4-FFF2-40B4-BE49-F238E27FC236}">
                    <a16:creationId xmlns:a16="http://schemas.microsoft.com/office/drawing/2014/main" id="{3FB1E390-D1A0-6B89-2374-E0948DA18D0E}"/>
                  </a:ext>
                </a:extLst>
              </p:cNvPr>
              <p:cNvCxnSpPr>
                <a:cxnSpLocks/>
              </p:cNvCxnSpPr>
              <p:nvPr/>
            </p:nvCxnSpPr>
            <p:spPr bwMode="auto">
              <a:xfrm>
                <a:off x="2459567" y="2989277"/>
                <a:ext cx="161788" cy="0"/>
              </a:xfrm>
              <a:prstGeom prst="line">
                <a:avLst/>
              </a:prstGeom>
              <a:noFill/>
              <a:ln w="28575" cap="flat" cmpd="sng" algn="ctr">
                <a:solidFill>
                  <a:schemeClr val="accent3"/>
                </a:solidFill>
                <a:prstDash val="solid"/>
                <a:round/>
                <a:headEnd type="none" w="med" len="med"/>
                <a:tailEnd type="none" w="med" len="med"/>
              </a:ln>
              <a:effectLst/>
            </p:spPr>
          </p:cxnSp>
        </p:grpSp>
      </p:grpSp>
      <p:grpSp>
        <p:nvGrpSpPr>
          <p:cNvPr id="305" name="Group 304">
            <a:extLst>
              <a:ext uri="{FF2B5EF4-FFF2-40B4-BE49-F238E27FC236}">
                <a16:creationId xmlns:a16="http://schemas.microsoft.com/office/drawing/2014/main" id="{F89E8BDF-3C26-0F7B-E201-2FEABC0F8BC1}"/>
              </a:ext>
            </a:extLst>
          </p:cNvPr>
          <p:cNvGrpSpPr/>
          <p:nvPr/>
        </p:nvGrpSpPr>
        <p:grpSpPr>
          <a:xfrm>
            <a:off x="4547900" y="2432125"/>
            <a:ext cx="2207512" cy="867930"/>
            <a:chOff x="3908100" y="2619945"/>
            <a:chExt cx="1839593" cy="723275"/>
          </a:xfrm>
        </p:grpSpPr>
        <p:sp>
          <p:nvSpPr>
            <p:cNvPr id="42" name="TextBox 41">
              <a:extLst>
                <a:ext uri="{FF2B5EF4-FFF2-40B4-BE49-F238E27FC236}">
                  <a16:creationId xmlns:a16="http://schemas.microsoft.com/office/drawing/2014/main" id="{9E439C74-6B70-E56F-DB62-5FF373085E3C}"/>
                </a:ext>
              </a:extLst>
            </p:cNvPr>
            <p:cNvSpPr txBox="1"/>
            <p:nvPr/>
          </p:nvSpPr>
          <p:spPr bwMode="auto">
            <a:xfrm>
              <a:off x="4259732" y="2619945"/>
              <a:ext cx="1487961"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spcAft>
                  <a:spcPct val="0"/>
                </a:spcAft>
              </a:pPr>
              <a:r>
                <a:rPr lang="en-US" sz="1680" dirty="0">
                  <a:solidFill>
                    <a:srgbClr val="000000"/>
                  </a:solidFill>
                  <a:latin typeface="Calibri" panose="020F0502020204030204" pitchFamily="34" charset="0"/>
                </a:rPr>
                <a:t>0 positive nodes</a:t>
              </a:r>
            </a:p>
            <a:p>
              <a:pPr>
                <a:spcAft>
                  <a:spcPct val="0"/>
                </a:spcAft>
              </a:pPr>
              <a:r>
                <a:rPr lang="en-US" sz="1680" dirty="0">
                  <a:solidFill>
                    <a:srgbClr val="000000"/>
                  </a:solidFill>
                  <a:latin typeface="Calibri" panose="020F0502020204030204" pitchFamily="34" charset="0"/>
                </a:rPr>
                <a:t>1-3 positive nodes</a:t>
              </a:r>
            </a:p>
            <a:p>
              <a:pPr>
                <a:spcAft>
                  <a:spcPct val="0"/>
                </a:spcAft>
              </a:pPr>
              <a:r>
                <a:rPr lang="en-US" sz="1680" dirty="0">
                  <a:solidFill>
                    <a:srgbClr val="000000"/>
                  </a:solidFill>
                  <a:latin typeface="Arial" panose="020B0604020202020204" pitchFamily="34" charset="0"/>
                  <a:cs typeface="Arial" panose="020B0604020202020204" pitchFamily="34" charset="0"/>
                </a:rPr>
                <a:t>≥</a:t>
              </a:r>
              <a:r>
                <a:rPr lang="en-US" sz="1680" dirty="0">
                  <a:solidFill>
                    <a:srgbClr val="000000"/>
                  </a:solidFill>
                  <a:latin typeface="Calibri" panose="020F0502020204030204" pitchFamily="34" charset="0"/>
                </a:rPr>
                <a:t>4 positive nodes</a:t>
              </a:r>
            </a:p>
          </p:txBody>
        </p:sp>
        <p:cxnSp>
          <p:nvCxnSpPr>
            <p:cNvPr id="43" name="Straight Connector 42">
              <a:extLst>
                <a:ext uri="{FF2B5EF4-FFF2-40B4-BE49-F238E27FC236}">
                  <a16:creationId xmlns:a16="http://schemas.microsoft.com/office/drawing/2014/main" id="{F2E1BD78-8F18-E800-D60D-C867E0D0A238}"/>
                </a:ext>
              </a:extLst>
            </p:cNvPr>
            <p:cNvCxnSpPr/>
            <p:nvPr/>
          </p:nvCxnSpPr>
          <p:spPr bwMode="auto">
            <a:xfrm flipH="1">
              <a:off x="3908100" y="2794602"/>
              <a:ext cx="351632" cy="0"/>
            </a:xfrm>
            <a:prstGeom prst="line">
              <a:avLst/>
            </a:prstGeom>
            <a:noFill/>
            <a:ln w="28575" cap="flat" cmpd="sng" algn="ctr">
              <a:solidFill>
                <a:schemeClr val="accent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E01F6644-AE6C-3C37-7B01-D0BF8B123119}"/>
                </a:ext>
              </a:extLst>
            </p:cNvPr>
            <p:cNvCxnSpPr/>
            <p:nvPr/>
          </p:nvCxnSpPr>
          <p:spPr bwMode="auto">
            <a:xfrm flipH="1">
              <a:off x="3908100" y="2997802"/>
              <a:ext cx="351632" cy="0"/>
            </a:xfrm>
            <a:prstGeom prst="line">
              <a:avLst/>
            </a:prstGeom>
            <a:noFill/>
            <a:ln w="28575" cap="flat" cmpd="sng" algn="ctr">
              <a:solidFill>
                <a:schemeClr val="accent5"/>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F29893C2-AF26-F4B1-702D-47A37A2FDAF3}"/>
                </a:ext>
              </a:extLst>
            </p:cNvPr>
            <p:cNvCxnSpPr/>
            <p:nvPr/>
          </p:nvCxnSpPr>
          <p:spPr bwMode="auto">
            <a:xfrm flipH="1">
              <a:off x="3908100" y="3190962"/>
              <a:ext cx="351632" cy="0"/>
            </a:xfrm>
            <a:prstGeom prst="line">
              <a:avLst/>
            </a:prstGeom>
            <a:noFill/>
            <a:ln w="28575" cap="flat" cmpd="sng" algn="ctr">
              <a:solidFill>
                <a:schemeClr val="accent3"/>
              </a:solidFill>
              <a:prstDash val="solid"/>
              <a:round/>
              <a:headEnd type="none" w="med" len="med"/>
              <a:tailEnd type="none" w="med" len="med"/>
            </a:ln>
            <a:effectLst/>
          </p:spPr>
        </p:cxnSp>
        <p:sp>
          <p:nvSpPr>
            <p:cNvPr id="46" name="Oval 45">
              <a:extLst>
                <a:ext uri="{FF2B5EF4-FFF2-40B4-BE49-F238E27FC236}">
                  <a16:creationId xmlns:a16="http://schemas.microsoft.com/office/drawing/2014/main" id="{2D92F718-93E7-D7CA-E480-469DBC832BA1}"/>
                </a:ext>
              </a:extLst>
            </p:cNvPr>
            <p:cNvSpPr/>
            <p:nvPr/>
          </p:nvSpPr>
          <p:spPr bwMode="auto">
            <a:xfrm>
              <a:off x="4035156" y="2754318"/>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7" name="Isosceles Triangle 46">
              <a:extLst>
                <a:ext uri="{FF2B5EF4-FFF2-40B4-BE49-F238E27FC236}">
                  <a16:creationId xmlns:a16="http://schemas.microsoft.com/office/drawing/2014/main" id="{045F4749-85D9-C85D-D46A-808105CBB031}"/>
                </a:ext>
              </a:extLst>
            </p:cNvPr>
            <p:cNvSpPr/>
            <p:nvPr/>
          </p:nvSpPr>
          <p:spPr bwMode="auto">
            <a:xfrm>
              <a:off x="4034367" y="2951407"/>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grpSp>
          <p:nvGrpSpPr>
            <p:cNvPr id="234" name="Group 233">
              <a:extLst>
                <a:ext uri="{FF2B5EF4-FFF2-40B4-BE49-F238E27FC236}">
                  <a16:creationId xmlns:a16="http://schemas.microsoft.com/office/drawing/2014/main" id="{50F07650-7B5C-F231-FFB9-A10CCEC63611}"/>
                </a:ext>
              </a:extLst>
            </p:cNvPr>
            <p:cNvGrpSpPr/>
            <p:nvPr/>
          </p:nvGrpSpPr>
          <p:grpSpPr>
            <a:xfrm>
              <a:off x="4030691" y="3136019"/>
              <a:ext cx="111681" cy="111681"/>
              <a:chOff x="4132195" y="3183401"/>
              <a:chExt cx="111681" cy="111681"/>
            </a:xfrm>
          </p:grpSpPr>
          <p:cxnSp>
            <p:nvCxnSpPr>
              <p:cNvPr id="49" name="Straight Connector 48">
                <a:extLst>
                  <a:ext uri="{FF2B5EF4-FFF2-40B4-BE49-F238E27FC236}">
                    <a16:creationId xmlns:a16="http://schemas.microsoft.com/office/drawing/2014/main" id="{FE2FBD5D-A132-C799-2DCF-341A24A8D654}"/>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325BDA86-CF5E-7CE2-391E-9DCAA7DCE183}"/>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grpSp>
        <p:nvGrpSpPr>
          <p:cNvPr id="304" name="Group 303">
            <a:extLst>
              <a:ext uri="{FF2B5EF4-FFF2-40B4-BE49-F238E27FC236}">
                <a16:creationId xmlns:a16="http://schemas.microsoft.com/office/drawing/2014/main" id="{B3E83ECD-A2F2-171C-A343-E8374A8D7204}"/>
              </a:ext>
            </a:extLst>
          </p:cNvPr>
          <p:cNvGrpSpPr/>
          <p:nvPr/>
        </p:nvGrpSpPr>
        <p:grpSpPr>
          <a:xfrm>
            <a:off x="2064124" y="3782046"/>
            <a:ext cx="4663445" cy="1864111"/>
            <a:chOff x="1720103" y="3151705"/>
            <a:chExt cx="3886204" cy="1553426"/>
          </a:xfrm>
        </p:grpSpPr>
        <p:grpSp>
          <p:nvGrpSpPr>
            <p:cNvPr id="235" name="Group 234">
              <a:extLst>
                <a:ext uri="{FF2B5EF4-FFF2-40B4-BE49-F238E27FC236}">
                  <a16:creationId xmlns:a16="http://schemas.microsoft.com/office/drawing/2014/main" id="{B5B16C58-7F2B-E75C-DB01-E9917FFD09A2}"/>
                </a:ext>
              </a:extLst>
            </p:cNvPr>
            <p:cNvGrpSpPr/>
            <p:nvPr/>
          </p:nvGrpSpPr>
          <p:grpSpPr>
            <a:xfrm>
              <a:off x="1720103" y="3813398"/>
              <a:ext cx="87216" cy="87216"/>
              <a:chOff x="4132195" y="3183401"/>
              <a:chExt cx="111681" cy="111681"/>
            </a:xfrm>
          </p:grpSpPr>
          <p:cxnSp>
            <p:nvCxnSpPr>
              <p:cNvPr id="236" name="Straight Connector 235">
                <a:extLst>
                  <a:ext uri="{FF2B5EF4-FFF2-40B4-BE49-F238E27FC236}">
                    <a16:creationId xmlns:a16="http://schemas.microsoft.com/office/drawing/2014/main" id="{85F0045F-C75F-C05E-4305-920E14519771}"/>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38E93388-0B50-BDD7-3DA2-FC087E7C2516}"/>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38" name="Group 237">
              <a:extLst>
                <a:ext uri="{FF2B5EF4-FFF2-40B4-BE49-F238E27FC236}">
                  <a16:creationId xmlns:a16="http://schemas.microsoft.com/office/drawing/2014/main" id="{472E4E15-5A60-2417-B57B-981EBFD190A8}"/>
                </a:ext>
              </a:extLst>
            </p:cNvPr>
            <p:cNvGrpSpPr/>
            <p:nvPr/>
          </p:nvGrpSpPr>
          <p:grpSpPr>
            <a:xfrm>
              <a:off x="2034647" y="3555616"/>
              <a:ext cx="87216" cy="87216"/>
              <a:chOff x="4132195" y="3183401"/>
              <a:chExt cx="111681" cy="111681"/>
            </a:xfrm>
          </p:grpSpPr>
          <p:cxnSp>
            <p:nvCxnSpPr>
              <p:cNvPr id="239" name="Straight Connector 238">
                <a:extLst>
                  <a:ext uri="{FF2B5EF4-FFF2-40B4-BE49-F238E27FC236}">
                    <a16:creationId xmlns:a16="http://schemas.microsoft.com/office/drawing/2014/main" id="{5978AC33-0D5A-5BC2-F324-A6BE1DD3DCAD}"/>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0F84759E-0878-B0D2-98CE-32F58B0211C2}"/>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41" name="Group 240">
              <a:extLst>
                <a:ext uri="{FF2B5EF4-FFF2-40B4-BE49-F238E27FC236}">
                  <a16:creationId xmlns:a16="http://schemas.microsoft.com/office/drawing/2014/main" id="{97A9F58E-EE22-52B9-8A3B-EC75E88674C7}"/>
                </a:ext>
              </a:extLst>
            </p:cNvPr>
            <p:cNvGrpSpPr/>
            <p:nvPr/>
          </p:nvGrpSpPr>
          <p:grpSpPr>
            <a:xfrm>
              <a:off x="2200875" y="3492500"/>
              <a:ext cx="87216" cy="87216"/>
              <a:chOff x="4132195" y="3183401"/>
              <a:chExt cx="111681" cy="111681"/>
            </a:xfrm>
          </p:grpSpPr>
          <p:cxnSp>
            <p:nvCxnSpPr>
              <p:cNvPr id="242" name="Straight Connector 241">
                <a:extLst>
                  <a:ext uri="{FF2B5EF4-FFF2-40B4-BE49-F238E27FC236}">
                    <a16:creationId xmlns:a16="http://schemas.microsoft.com/office/drawing/2014/main" id="{ACAF61E2-CEF0-A92B-87C3-D731F6F8FCE6}"/>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43" name="Straight Connector 242">
                <a:extLst>
                  <a:ext uri="{FF2B5EF4-FFF2-40B4-BE49-F238E27FC236}">
                    <a16:creationId xmlns:a16="http://schemas.microsoft.com/office/drawing/2014/main" id="{6C305E9B-3F5A-B16A-11B0-2E09581058BC}"/>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44" name="Group 243">
              <a:extLst>
                <a:ext uri="{FF2B5EF4-FFF2-40B4-BE49-F238E27FC236}">
                  <a16:creationId xmlns:a16="http://schemas.microsoft.com/office/drawing/2014/main" id="{B273F1F6-88A6-8212-D39E-544912820383}"/>
                </a:ext>
              </a:extLst>
            </p:cNvPr>
            <p:cNvGrpSpPr/>
            <p:nvPr/>
          </p:nvGrpSpPr>
          <p:grpSpPr>
            <a:xfrm>
              <a:off x="1877695" y="3151705"/>
              <a:ext cx="87216" cy="87216"/>
              <a:chOff x="4132195" y="3183401"/>
              <a:chExt cx="111681" cy="111681"/>
            </a:xfrm>
          </p:grpSpPr>
          <p:cxnSp>
            <p:nvCxnSpPr>
              <p:cNvPr id="245" name="Straight Connector 244">
                <a:extLst>
                  <a:ext uri="{FF2B5EF4-FFF2-40B4-BE49-F238E27FC236}">
                    <a16:creationId xmlns:a16="http://schemas.microsoft.com/office/drawing/2014/main" id="{7F64BB44-2D18-19E5-8E92-696D08B2DC52}"/>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86EDBD06-92A0-07DA-1ECE-D992009B654E}"/>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47" name="Group 246">
              <a:extLst>
                <a:ext uri="{FF2B5EF4-FFF2-40B4-BE49-F238E27FC236}">
                  <a16:creationId xmlns:a16="http://schemas.microsoft.com/office/drawing/2014/main" id="{2011B516-4409-6832-F5AC-2D3EBC472B6C}"/>
                </a:ext>
              </a:extLst>
            </p:cNvPr>
            <p:cNvGrpSpPr/>
            <p:nvPr/>
          </p:nvGrpSpPr>
          <p:grpSpPr>
            <a:xfrm>
              <a:off x="2355542" y="3630743"/>
              <a:ext cx="87216" cy="87216"/>
              <a:chOff x="4132195" y="3183401"/>
              <a:chExt cx="111681" cy="111681"/>
            </a:xfrm>
          </p:grpSpPr>
          <p:cxnSp>
            <p:nvCxnSpPr>
              <p:cNvPr id="248" name="Straight Connector 247">
                <a:extLst>
                  <a:ext uri="{FF2B5EF4-FFF2-40B4-BE49-F238E27FC236}">
                    <a16:creationId xmlns:a16="http://schemas.microsoft.com/office/drawing/2014/main" id="{5F047412-2673-9381-2D09-DF637900E428}"/>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49" name="Straight Connector 248">
                <a:extLst>
                  <a:ext uri="{FF2B5EF4-FFF2-40B4-BE49-F238E27FC236}">
                    <a16:creationId xmlns:a16="http://schemas.microsoft.com/office/drawing/2014/main" id="{5225E2C2-F36D-9782-5AD1-9E258AD83FE8}"/>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50" name="Group 249">
              <a:extLst>
                <a:ext uri="{FF2B5EF4-FFF2-40B4-BE49-F238E27FC236}">
                  <a16:creationId xmlns:a16="http://schemas.microsoft.com/office/drawing/2014/main" id="{2D83493C-5589-EBED-F760-9AEF71638DE7}"/>
                </a:ext>
              </a:extLst>
            </p:cNvPr>
            <p:cNvGrpSpPr/>
            <p:nvPr/>
          </p:nvGrpSpPr>
          <p:grpSpPr>
            <a:xfrm>
              <a:off x="2512415" y="3754253"/>
              <a:ext cx="87216" cy="87216"/>
              <a:chOff x="4132195" y="3183401"/>
              <a:chExt cx="111681" cy="111681"/>
            </a:xfrm>
          </p:grpSpPr>
          <p:cxnSp>
            <p:nvCxnSpPr>
              <p:cNvPr id="251" name="Straight Connector 250">
                <a:extLst>
                  <a:ext uri="{FF2B5EF4-FFF2-40B4-BE49-F238E27FC236}">
                    <a16:creationId xmlns:a16="http://schemas.microsoft.com/office/drawing/2014/main" id="{E3D5E13A-CDDF-22BB-B006-ABCFC2EEA0DB}"/>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52" name="Straight Connector 251">
                <a:extLst>
                  <a:ext uri="{FF2B5EF4-FFF2-40B4-BE49-F238E27FC236}">
                    <a16:creationId xmlns:a16="http://schemas.microsoft.com/office/drawing/2014/main" id="{4BC2F9FB-D188-04D2-83E7-9671A9D5817D}"/>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53" name="Group 252">
              <a:extLst>
                <a:ext uri="{FF2B5EF4-FFF2-40B4-BE49-F238E27FC236}">
                  <a16:creationId xmlns:a16="http://schemas.microsoft.com/office/drawing/2014/main" id="{96441E2E-8EE7-B0C7-CEC5-11038A10C059}"/>
                </a:ext>
              </a:extLst>
            </p:cNvPr>
            <p:cNvGrpSpPr/>
            <p:nvPr/>
          </p:nvGrpSpPr>
          <p:grpSpPr>
            <a:xfrm>
              <a:off x="2673683" y="3869376"/>
              <a:ext cx="87216" cy="87216"/>
              <a:chOff x="4132195" y="3183401"/>
              <a:chExt cx="111681" cy="111681"/>
            </a:xfrm>
          </p:grpSpPr>
          <p:cxnSp>
            <p:nvCxnSpPr>
              <p:cNvPr id="254" name="Straight Connector 253">
                <a:extLst>
                  <a:ext uri="{FF2B5EF4-FFF2-40B4-BE49-F238E27FC236}">
                    <a16:creationId xmlns:a16="http://schemas.microsoft.com/office/drawing/2014/main" id="{9D31B475-1876-F986-3A5A-BDFD5EE0871D}"/>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55" name="Straight Connector 254">
                <a:extLst>
                  <a:ext uri="{FF2B5EF4-FFF2-40B4-BE49-F238E27FC236}">
                    <a16:creationId xmlns:a16="http://schemas.microsoft.com/office/drawing/2014/main" id="{B86CEC00-C2D9-FBED-0885-B803677CEE50}"/>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56" name="Group 255">
              <a:extLst>
                <a:ext uri="{FF2B5EF4-FFF2-40B4-BE49-F238E27FC236}">
                  <a16:creationId xmlns:a16="http://schemas.microsoft.com/office/drawing/2014/main" id="{F2D3E732-5496-5826-B871-052C4EFC4FDC}"/>
                </a:ext>
              </a:extLst>
            </p:cNvPr>
            <p:cNvGrpSpPr/>
            <p:nvPr/>
          </p:nvGrpSpPr>
          <p:grpSpPr>
            <a:xfrm>
              <a:off x="2828975" y="3942858"/>
              <a:ext cx="87216" cy="87216"/>
              <a:chOff x="4132195" y="3183401"/>
              <a:chExt cx="111681" cy="111681"/>
            </a:xfrm>
          </p:grpSpPr>
          <p:cxnSp>
            <p:nvCxnSpPr>
              <p:cNvPr id="257" name="Straight Connector 256">
                <a:extLst>
                  <a:ext uri="{FF2B5EF4-FFF2-40B4-BE49-F238E27FC236}">
                    <a16:creationId xmlns:a16="http://schemas.microsoft.com/office/drawing/2014/main" id="{98A6D818-5BC5-41F4-7799-3C32033D969A}"/>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D88AE832-0D5D-0EDE-3964-FD0EB2AC157F}"/>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59" name="Group 258">
              <a:extLst>
                <a:ext uri="{FF2B5EF4-FFF2-40B4-BE49-F238E27FC236}">
                  <a16:creationId xmlns:a16="http://schemas.microsoft.com/office/drawing/2014/main" id="{7D624D2F-CA34-77EA-CEDF-084316D079E4}"/>
                </a:ext>
              </a:extLst>
            </p:cNvPr>
            <p:cNvGrpSpPr/>
            <p:nvPr/>
          </p:nvGrpSpPr>
          <p:grpSpPr>
            <a:xfrm>
              <a:off x="3147225" y="4027220"/>
              <a:ext cx="87216" cy="87216"/>
              <a:chOff x="4132195" y="3183401"/>
              <a:chExt cx="111681" cy="111681"/>
            </a:xfrm>
          </p:grpSpPr>
          <p:cxnSp>
            <p:nvCxnSpPr>
              <p:cNvPr id="260" name="Straight Connector 259">
                <a:extLst>
                  <a:ext uri="{FF2B5EF4-FFF2-40B4-BE49-F238E27FC236}">
                    <a16:creationId xmlns:a16="http://schemas.microsoft.com/office/drawing/2014/main" id="{CBC44545-0303-FD3B-0DFD-112AE3EDE455}"/>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0EC3F344-5A64-A392-BAD1-E02B33AD78DE}"/>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62" name="Group 261">
              <a:extLst>
                <a:ext uri="{FF2B5EF4-FFF2-40B4-BE49-F238E27FC236}">
                  <a16:creationId xmlns:a16="http://schemas.microsoft.com/office/drawing/2014/main" id="{5657CF31-1299-8001-CBFB-1EC5D4741F21}"/>
                </a:ext>
              </a:extLst>
            </p:cNvPr>
            <p:cNvGrpSpPr/>
            <p:nvPr/>
          </p:nvGrpSpPr>
          <p:grpSpPr>
            <a:xfrm>
              <a:off x="2981637" y="4244828"/>
              <a:ext cx="87216" cy="87216"/>
              <a:chOff x="4132195" y="3183401"/>
              <a:chExt cx="111681" cy="111681"/>
            </a:xfrm>
          </p:grpSpPr>
          <p:cxnSp>
            <p:nvCxnSpPr>
              <p:cNvPr id="263" name="Straight Connector 262">
                <a:extLst>
                  <a:ext uri="{FF2B5EF4-FFF2-40B4-BE49-F238E27FC236}">
                    <a16:creationId xmlns:a16="http://schemas.microsoft.com/office/drawing/2014/main" id="{85373A4A-FF70-354A-059A-C52AD06FB604}"/>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0389931E-49EA-F15E-162C-CDE05946AE37}"/>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65" name="Group 264">
              <a:extLst>
                <a:ext uri="{FF2B5EF4-FFF2-40B4-BE49-F238E27FC236}">
                  <a16:creationId xmlns:a16="http://schemas.microsoft.com/office/drawing/2014/main" id="{457BF8EC-C6FC-35D6-336E-3BE3758A58C8}"/>
                </a:ext>
              </a:extLst>
            </p:cNvPr>
            <p:cNvGrpSpPr/>
            <p:nvPr/>
          </p:nvGrpSpPr>
          <p:grpSpPr>
            <a:xfrm>
              <a:off x="3295771" y="4290718"/>
              <a:ext cx="87216" cy="87216"/>
              <a:chOff x="4132195" y="3183401"/>
              <a:chExt cx="111681" cy="111681"/>
            </a:xfrm>
          </p:grpSpPr>
          <p:cxnSp>
            <p:nvCxnSpPr>
              <p:cNvPr id="266" name="Straight Connector 265">
                <a:extLst>
                  <a:ext uri="{FF2B5EF4-FFF2-40B4-BE49-F238E27FC236}">
                    <a16:creationId xmlns:a16="http://schemas.microsoft.com/office/drawing/2014/main" id="{34F0CF80-FEEC-EB7F-BA5C-FE02A483168C}"/>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E6607764-B967-9A30-58B4-3764C326238E}"/>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68" name="Group 267">
              <a:extLst>
                <a:ext uri="{FF2B5EF4-FFF2-40B4-BE49-F238E27FC236}">
                  <a16:creationId xmlns:a16="http://schemas.microsoft.com/office/drawing/2014/main" id="{59960C9D-CAB8-53AE-E10C-98BC0D370C67}"/>
                </a:ext>
              </a:extLst>
            </p:cNvPr>
            <p:cNvGrpSpPr/>
            <p:nvPr/>
          </p:nvGrpSpPr>
          <p:grpSpPr>
            <a:xfrm>
              <a:off x="3458984" y="4051215"/>
              <a:ext cx="87216" cy="87216"/>
              <a:chOff x="4132195" y="3183401"/>
              <a:chExt cx="111681" cy="111681"/>
            </a:xfrm>
          </p:grpSpPr>
          <p:cxnSp>
            <p:nvCxnSpPr>
              <p:cNvPr id="269" name="Straight Connector 268">
                <a:extLst>
                  <a:ext uri="{FF2B5EF4-FFF2-40B4-BE49-F238E27FC236}">
                    <a16:creationId xmlns:a16="http://schemas.microsoft.com/office/drawing/2014/main" id="{C5FBBC02-A480-D5A6-F95B-83F13B47FFD4}"/>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id="{AD69816D-A9A9-343F-885A-A202706E8C5F}"/>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71" name="Group 270">
              <a:extLst>
                <a:ext uri="{FF2B5EF4-FFF2-40B4-BE49-F238E27FC236}">
                  <a16:creationId xmlns:a16="http://schemas.microsoft.com/office/drawing/2014/main" id="{319FBC16-ED51-97E7-5D7F-658116A25491}"/>
                </a:ext>
              </a:extLst>
            </p:cNvPr>
            <p:cNvGrpSpPr/>
            <p:nvPr/>
          </p:nvGrpSpPr>
          <p:grpSpPr>
            <a:xfrm>
              <a:off x="3626865" y="4218177"/>
              <a:ext cx="87216" cy="87216"/>
              <a:chOff x="4132195" y="3183401"/>
              <a:chExt cx="111681" cy="111681"/>
            </a:xfrm>
          </p:grpSpPr>
          <p:cxnSp>
            <p:nvCxnSpPr>
              <p:cNvPr id="272" name="Straight Connector 271">
                <a:extLst>
                  <a:ext uri="{FF2B5EF4-FFF2-40B4-BE49-F238E27FC236}">
                    <a16:creationId xmlns:a16="http://schemas.microsoft.com/office/drawing/2014/main" id="{27E45D40-999D-CB2A-79CD-EF69A9818007}"/>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B0E0D6B0-C1D1-6817-64E6-4DA15AA1D4B2}"/>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74" name="Group 273">
              <a:extLst>
                <a:ext uri="{FF2B5EF4-FFF2-40B4-BE49-F238E27FC236}">
                  <a16:creationId xmlns:a16="http://schemas.microsoft.com/office/drawing/2014/main" id="{95CE6C7C-5BA2-5376-5B94-8570351E5CD1}"/>
                </a:ext>
              </a:extLst>
            </p:cNvPr>
            <p:cNvGrpSpPr/>
            <p:nvPr/>
          </p:nvGrpSpPr>
          <p:grpSpPr>
            <a:xfrm>
              <a:off x="3771516" y="4442177"/>
              <a:ext cx="87216" cy="87216"/>
              <a:chOff x="4132195" y="3183401"/>
              <a:chExt cx="111681" cy="111681"/>
            </a:xfrm>
          </p:grpSpPr>
          <p:cxnSp>
            <p:nvCxnSpPr>
              <p:cNvPr id="275" name="Straight Connector 274">
                <a:extLst>
                  <a:ext uri="{FF2B5EF4-FFF2-40B4-BE49-F238E27FC236}">
                    <a16:creationId xmlns:a16="http://schemas.microsoft.com/office/drawing/2014/main" id="{292FC5AB-E4DE-472E-1AB1-8F29C123F82B}"/>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id="{C85F052B-25AB-3CAC-A0D5-583B9A97F66E}"/>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77" name="Group 276">
              <a:extLst>
                <a:ext uri="{FF2B5EF4-FFF2-40B4-BE49-F238E27FC236}">
                  <a16:creationId xmlns:a16="http://schemas.microsoft.com/office/drawing/2014/main" id="{4CA3C73D-DF83-8742-122C-F670869A6505}"/>
                </a:ext>
              </a:extLst>
            </p:cNvPr>
            <p:cNvGrpSpPr/>
            <p:nvPr/>
          </p:nvGrpSpPr>
          <p:grpSpPr>
            <a:xfrm>
              <a:off x="3941974" y="4335374"/>
              <a:ext cx="87216" cy="87216"/>
              <a:chOff x="4132195" y="3183401"/>
              <a:chExt cx="111681" cy="111681"/>
            </a:xfrm>
          </p:grpSpPr>
          <p:cxnSp>
            <p:nvCxnSpPr>
              <p:cNvPr id="278" name="Straight Connector 277">
                <a:extLst>
                  <a:ext uri="{FF2B5EF4-FFF2-40B4-BE49-F238E27FC236}">
                    <a16:creationId xmlns:a16="http://schemas.microsoft.com/office/drawing/2014/main" id="{CC0F4A7C-92BC-2350-0FDB-346C6E2F6D5D}"/>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id="{64E3A1C5-3B56-8787-7A2F-F413A7ED7734}"/>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80" name="Group 279">
              <a:extLst>
                <a:ext uri="{FF2B5EF4-FFF2-40B4-BE49-F238E27FC236}">
                  <a16:creationId xmlns:a16="http://schemas.microsoft.com/office/drawing/2014/main" id="{67A098EE-DAA2-CC6D-FAB4-CC725377888D}"/>
                </a:ext>
              </a:extLst>
            </p:cNvPr>
            <p:cNvGrpSpPr/>
            <p:nvPr/>
          </p:nvGrpSpPr>
          <p:grpSpPr>
            <a:xfrm>
              <a:off x="4732885" y="4115642"/>
              <a:ext cx="87216" cy="87216"/>
              <a:chOff x="4132195" y="3183401"/>
              <a:chExt cx="111681" cy="111681"/>
            </a:xfrm>
          </p:grpSpPr>
          <p:cxnSp>
            <p:nvCxnSpPr>
              <p:cNvPr id="281" name="Straight Connector 280">
                <a:extLst>
                  <a:ext uri="{FF2B5EF4-FFF2-40B4-BE49-F238E27FC236}">
                    <a16:creationId xmlns:a16="http://schemas.microsoft.com/office/drawing/2014/main" id="{FE0F9FD9-3255-FB7C-F7BC-95875A63F010}"/>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82" name="Straight Connector 281">
                <a:extLst>
                  <a:ext uri="{FF2B5EF4-FFF2-40B4-BE49-F238E27FC236}">
                    <a16:creationId xmlns:a16="http://schemas.microsoft.com/office/drawing/2014/main" id="{3E51C633-5391-CA56-6A56-0AB59AAD9F16}"/>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83" name="Group 282">
              <a:extLst>
                <a:ext uri="{FF2B5EF4-FFF2-40B4-BE49-F238E27FC236}">
                  <a16:creationId xmlns:a16="http://schemas.microsoft.com/office/drawing/2014/main" id="{D7280F1F-2CFF-B0CA-4876-59A650CF4F99}"/>
                </a:ext>
              </a:extLst>
            </p:cNvPr>
            <p:cNvGrpSpPr/>
            <p:nvPr/>
          </p:nvGrpSpPr>
          <p:grpSpPr>
            <a:xfrm>
              <a:off x="4566335" y="4395040"/>
              <a:ext cx="87216" cy="87216"/>
              <a:chOff x="4132195" y="3183401"/>
              <a:chExt cx="111681" cy="111681"/>
            </a:xfrm>
          </p:grpSpPr>
          <p:cxnSp>
            <p:nvCxnSpPr>
              <p:cNvPr id="284" name="Straight Connector 283">
                <a:extLst>
                  <a:ext uri="{FF2B5EF4-FFF2-40B4-BE49-F238E27FC236}">
                    <a16:creationId xmlns:a16="http://schemas.microsoft.com/office/drawing/2014/main" id="{E72FBC46-955C-8194-2596-7429C663D779}"/>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85" name="Straight Connector 284">
                <a:extLst>
                  <a:ext uri="{FF2B5EF4-FFF2-40B4-BE49-F238E27FC236}">
                    <a16:creationId xmlns:a16="http://schemas.microsoft.com/office/drawing/2014/main" id="{ED437089-A4B7-B2FB-DEA2-A29463220DB0}"/>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86" name="Group 285">
              <a:extLst>
                <a:ext uri="{FF2B5EF4-FFF2-40B4-BE49-F238E27FC236}">
                  <a16:creationId xmlns:a16="http://schemas.microsoft.com/office/drawing/2014/main" id="{6555859D-A2D7-B33B-EB4B-D3739CFBB049}"/>
                </a:ext>
              </a:extLst>
            </p:cNvPr>
            <p:cNvGrpSpPr/>
            <p:nvPr/>
          </p:nvGrpSpPr>
          <p:grpSpPr>
            <a:xfrm>
              <a:off x="5040189" y="4458657"/>
              <a:ext cx="87216" cy="87216"/>
              <a:chOff x="4132195" y="3183401"/>
              <a:chExt cx="111681" cy="111681"/>
            </a:xfrm>
          </p:grpSpPr>
          <p:cxnSp>
            <p:nvCxnSpPr>
              <p:cNvPr id="287" name="Straight Connector 286">
                <a:extLst>
                  <a:ext uri="{FF2B5EF4-FFF2-40B4-BE49-F238E27FC236}">
                    <a16:creationId xmlns:a16="http://schemas.microsoft.com/office/drawing/2014/main" id="{AA0B54BD-04AD-852A-30C8-10AFE94CBEC0}"/>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88" name="Straight Connector 287">
                <a:extLst>
                  <a:ext uri="{FF2B5EF4-FFF2-40B4-BE49-F238E27FC236}">
                    <a16:creationId xmlns:a16="http://schemas.microsoft.com/office/drawing/2014/main" id="{10C5AA69-8808-D13A-BF26-8435A26F619E}"/>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89" name="Group 288">
              <a:extLst>
                <a:ext uri="{FF2B5EF4-FFF2-40B4-BE49-F238E27FC236}">
                  <a16:creationId xmlns:a16="http://schemas.microsoft.com/office/drawing/2014/main" id="{2EB52800-7D0A-C12A-F3A6-1C36B5107D17}"/>
                </a:ext>
              </a:extLst>
            </p:cNvPr>
            <p:cNvGrpSpPr/>
            <p:nvPr/>
          </p:nvGrpSpPr>
          <p:grpSpPr>
            <a:xfrm>
              <a:off x="5362783" y="4354884"/>
              <a:ext cx="87216" cy="87216"/>
              <a:chOff x="4132195" y="3183401"/>
              <a:chExt cx="111681" cy="111681"/>
            </a:xfrm>
          </p:grpSpPr>
          <p:cxnSp>
            <p:nvCxnSpPr>
              <p:cNvPr id="290" name="Straight Connector 289">
                <a:extLst>
                  <a:ext uri="{FF2B5EF4-FFF2-40B4-BE49-F238E27FC236}">
                    <a16:creationId xmlns:a16="http://schemas.microsoft.com/office/drawing/2014/main" id="{00021676-B9C0-E25D-73DD-1CAF55DFC449}"/>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91" name="Straight Connector 290">
                <a:extLst>
                  <a:ext uri="{FF2B5EF4-FFF2-40B4-BE49-F238E27FC236}">
                    <a16:creationId xmlns:a16="http://schemas.microsoft.com/office/drawing/2014/main" id="{863AE561-5157-27A7-B245-56164FD12762}"/>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92" name="Group 291">
              <a:extLst>
                <a:ext uri="{FF2B5EF4-FFF2-40B4-BE49-F238E27FC236}">
                  <a16:creationId xmlns:a16="http://schemas.microsoft.com/office/drawing/2014/main" id="{BA8C3F8B-6FF7-09A2-9BC3-2CF8A3DA5550}"/>
                </a:ext>
              </a:extLst>
            </p:cNvPr>
            <p:cNvGrpSpPr/>
            <p:nvPr/>
          </p:nvGrpSpPr>
          <p:grpSpPr>
            <a:xfrm>
              <a:off x="5519091" y="4588967"/>
              <a:ext cx="87216" cy="87216"/>
              <a:chOff x="4132195" y="3183401"/>
              <a:chExt cx="111681" cy="111681"/>
            </a:xfrm>
          </p:grpSpPr>
          <p:cxnSp>
            <p:nvCxnSpPr>
              <p:cNvPr id="293" name="Straight Connector 292">
                <a:extLst>
                  <a:ext uri="{FF2B5EF4-FFF2-40B4-BE49-F238E27FC236}">
                    <a16:creationId xmlns:a16="http://schemas.microsoft.com/office/drawing/2014/main" id="{BCF62827-248A-2F26-FC99-8DD146D2CCF0}"/>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94" name="Straight Connector 293">
                <a:extLst>
                  <a:ext uri="{FF2B5EF4-FFF2-40B4-BE49-F238E27FC236}">
                    <a16:creationId xmlns:a16="http://schemas.microsoft.com/office/drawing/2014/main" id="{003E0ADA-A603-D8E3-C253-3F94BF731AE2}"/>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95" name="Group 294">
              <a:extLst>
                <a:ext uri="{FF2B5EF4-FFF2-40B4-BE49-F238E27FC236}">
                  <a16:creationId xmlns:a16="http://schemas.microsoft.com/office/drawing/2014/main" id="{CE2FEC4B-7240-CED0-7930-A6E99FA286BB}"/>
                </a:ext>
              </a:extLst>
            </p:cNvPr>
            <p:cNvGrpSpPr/>
            <p:nvPr/>
          </p:nvGrpSpPr>
          <p:grpSpPr>
            <a:xfrm>
              <a:off x="5193669" y="4614724"/>
              <a:ext cx="87216" cy="87216"/>
              <a:chOff x="4132195" y="3183401"/>
              <a:chExt cx="111681" cy="111681"/>
            </a:xfrm>
          </p:grpSpPr>
          <p:cxnSp>
            <p:nvCxnSpPr>
              <p:cNvPr id="296" name="Straight Connector 295">
                <a:extLst>
                  <a:ext uri="{FF2B5EF4-FFF2-40B4-BE49-F238E27FC236}">
                    <a16:creationId xmlns:a16="http://schemas.microsoft.com/office/drawing/2014/main" id="{CDFA2E7A-358C-CFF8-4B26-E1B212A7A243}"/>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297" name="Straight Connector 296">
                <a:extLst>
                  <a:ext uri="{FF2B5EF4-FFF2-40B4-BE49-F238E27FC236}">
                    <a16:creationId xmlns:a16="http://schemas.microsoft.com/office/drawing/2014/main" id="{FC10FC16-FD15-299A-EA7A-B5D4B8D1A5B8}"/>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298" name="Group 297">
              <a:extLst>
                <a:ext uri="{FF2B5EF4-FFF2-40B4-BE49-F238E27FC236}">
                  <a16:creationId xmlns:a16="http://schemas.microsoft.com/office/drawing/2014/main" id="{DC1C3139-DB46-525A-9F0F-BCD8298CC325}"/>
                </a:ext>
              </a:extLst>
            </p:cNvPr>
            <p:cNvGrpSpPr/>
            <p:nvPr/>
          </p:nvGrpSpPr>
          <p:grpSpPr>
            <a:xfrm>
              <a:off x="4888655" y="4617915"/>
              <a:ext cx="87216" cy="87216"/>
              <a:chOff x="4132195" y="3183401"/>
              <a:chExt cx="111681" cy="111681"/>
            </a:xfrm>
          </p:grpSpPr>
          <p:cxnSp>
            <p:nvCxnSpPr>
              <p:cNvPr id="299" name="Straight Connector 298">
                <a:extLst>
                  <a:ext uri="{FF2B5EF4-FFF2-40B4-BE49-F238E27FC236}">
                    <a16:creationId xmlns:a16="http://schemas.microsoft.com/office/drawing/2014/main" id="{D93790ED-A22D-53B2-9441-5E2EE975BEC2}"/>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EB8BBE3E-BD7F-AFD9-7D29-6DC9BA21D4DD}"/>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grpSp>
        <p:nvGrpSpPr>
          <p:cNvPr id="307" name="Group 306">
            <a:extLst>
              <a:ext uri="{FF2B5EF4-FFF2-40B4-BE49-F238E27FC236}">
                <a16:creationId xmlns:a16="http://schemas.microsoft.com/office/drawing/2014/main" id="{501586F5-5F7C-F0F4-1735-4F1268AEEB2E}"/>
              </a:ext>
            </a:extLst>
          </p:cNvPr>
          <p:cNvGrpSpPr/>
          <p:nvPr/>
        </p:nvGrpSpPr>
        <p:grpSpPr>
          <a:xfrm>
            <a:off x="8127245" y="2300818"/>
            <a:ext cx="5567342" cy="3694700"/>
            <a:chOff x="1023315" y="1917348"/>
            <a:chExt cx="4639452" cy="3078917"/>
          </a:xfrm>
        </p:grpSpPr>
        <p:grpSp>
          <p:nvGrpSpPr>
            <p:cNvPr id="308" name="Group 307">
              <a:extLst>
                <a:ext uri="{FF2B5EF4-FFF2-40B4-BE49-F238E27FC236}">
                  <a16:creationId xmlns:a16="http://schemas.microsoft.com/office/drawing/2014/main" id="{6C1B9668-1958-78F2-1134-BD4C5FAB5D17}"/>
                </a:ext>
              </a:extLst>
            </p:cNvPr>
            <p:cNvGrpSpPr/>
            <p:nvPr/>
          </p:nvGrpSpPr>
          <p:grpSpPr>
            <a:xfrm>
              <a:off x="1023315" y="2146299"/>
              <a:ext cx="626479" cy="2678389"/>
              <a:chOff x="774576" y="2718701"/>
              <a:chExt cx="698090" cy="3225147"/>
            </a:xfrm>
          </p:grpSpPr>
          <p:sp>
            <p:nvSpPr>
              <p:cNvPr id="348" name="TextBox 347">
                <a:extLst>
                  <a:ext uri="{FF2B5EF4-FFF2-40B4-BE49-F238E27FC236}">
                    <a16:creationId xmlns:a16="http://schemas.microsoft.com/office/drawing/2014/main" id="{49CC1A6D-0CA7-CEF7-A323-F3E15F275852}"/>
                  </a:ext>
                </a:extLst>
              </p:cNvPr>
              <p:cNvSpPr txBox="1"/>
              <p:nvPr/>
            </p:nvSpPr>
            <p:spPr bwMode="auto">
              <a:xfrm>
                <a:off x="946917" y="2718701"/>
                <a:ext cx="525749" cy="35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pPr>
                <a:r>
                  <a:rPr lang="en-US" sz="1680" dirty="0">
                    <a:solidFill>
                      <a:srgbClr val="000000"/>
                    </a:solidFill>
                    <a:latin typeface="Calibri" panose="020F0502020204030204" pitchFamily="34" charset="0"/>
                  </a:rPr>
                  <a:t>0.40</a:t>
                </a:r>
              </a:p>
            </p:txBody>
          </p:sp>
          <p:sp>
            <p:nvSpPr>
              <p:cNvPr id="349" name="TextBox 348">
                <a:extLst>
                  <a:ext uri="{FF2B5EF4-FFF2-40B4-BE49-F238E27FC236}">
                    <a16:creationId xmlns:a16="http://schemas.microsoft.com/office/drawing/2014/main" id="{052DFE2A-6AC4-C335-D59A-2D096C880714}"/>
                  </a:ext>
                </a:extLst>
              </p:cNvPr>
              <p:cNvSpPr txBox="1"/>
              <p:nvPr/>
            </p:nvSpPr>
            <p:spPr bwMode="auto">
              <a:xfrm>
                <a:off x="946917" y="3471495"/>
                <a:ext cx="525749" cy="35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spcBef>
                    <a:spcPct val="50000"/>
                  </a:spcBef>
                  <a:spcAft>
                    <a:spcPct val="0"/>
                  </a:spcAft>
                </a:pPr>
                <a:r>
                  <a:rPr lang="en-US" sz="1680" dirty="0">
                    <a:solidFill>
                      <a:srgbClr val="000000"/>
                    </a:solidFill>
                    <a:latin typeface="Calibri" panose="020F0502020204030204" pitchFamily="34" charset="0"/>
                  </a:rPr>
                  <a:t>0.30</a:t>
                </a:r>
              </a:p>
            </p:txBody>
          </p:sp>
          <p:sp>
            <p:nvSpPr>
              <p:cNvPr id="350" name="TextBox 349">
                <a:extLst>
                  <a:ext uri="{FF2B5EF4-FFF2-40B4-BE49-F238E27FC236}">
                    <a16:creationId xmlns:a16="http://schemas.microsoft.com/office/drawing/2014/main" id="{2A99C60A-495B-1C9C-B622-32266FA01381}"/>
                  </a:ext>
                </a:extLst>
              </p:cNvPr>
              <p:cNvSpPr txBox="1"/>
              <p:nvPr/>
            </p:nvSpPr>
            <p:spPr bwMode="auto">
              <a:xfrm>
                <a:off x="879234" y="4189513"/>
                <a:ext cx="593432" cy="35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spcBef>
                    <a:spcPct val="50000"/>
                  </a:spcBef>
                  <a:spcAft>
                    <a:spcPct val="0"/>
                  </a:spcAft>
                </a:pPr>
                <a:r>
                  <a:rPr lang="en-US" sz="1680" dirty="0">
                    <a:solidFill>
                      <a:srgbClr val="000000"/>
                    </a:solidFill>
                    <a:latin typeface="Calibri" panose="020F0502020204030204" pitchFamily="34" charset="0"/>
                  </a:rPr>
                  <a:t>0.20</a:t>
                </a:r>
              </a:p>
            </p:txBody>
          </p:sp>
          <p:sp>
            <p:nvSpPr>
              <p:cNvPr id="351" name="TextBox 350">
                <a:extLst>
                  <a:ext uri="{FF2B5EF4-FFF2-40B4-BE49-F238E27FC236}">
                    <a16:creationId xmlns:a16="http://schemas.microsoft.com/office/drawing/2014/main" id="{339190E9-3B8F-71F0-EF98-D3A13698BF78}"/>
                  </a:ext>
                </a:extLst>
              </p:cNvPr>
              <p:cNvSpPr txBox="1"/>
              <p:nvPr/>
            </p:nvSpPr>
            <p:spPr bwMode="auto">
              <a:xfrm>
                <a:off x="774576" y="4862689"/>
                <a:ext cx="698090" cy="35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spcBef>
                    <a:spcPct val="50000"/>
                  </a:spcBef>
                  <a:spcAft>
                    <a:spcPct val="0"/>
                  </a:spcAft>
                </a:pPr>
                <a:r>
                  <a:rPr lang="en-US" sz="1680" dirty="0">
                    <a:solidFill>
                      <a:srgbClr val="000000"/>
                    </a:solidFill>
                    <a:latin typeface="Calibri" panose="020F0502020204030204" pitchFamily="34" charset="0"/>
                  </a:rPr>
                  <a:t>0.10</a:t>
                </a:r>
              </a:p>
            </p:txBody>
          </p:sp>
          <p:sp>
            <p:nvSpPr>
              <p:cNvPr id="352" name="TextBox 351">
                <a:extLst>
                  <a:ext uri="{FF2B5EF4-FFF2-40B4-BE49-F238E27FC236}">
                    <a16:creationId xmlns:a16="http://schemas.microsoft.com/office/drawing/2014/main" id="{41BBE9FD-83D8-5DE9-D18D-733A446F111D}"/>
                  </a:ext>
                </a:extLst>
              </p:cNvPr>
              <p:cNvSpPr txBox="1"/>
              <p:nvPr/>
            </p:nvSpPr>
            <p:spPr bwMode="auto">
              <a:xfrm>
                <a:off x="1053962" y="5591773"/>
                <a:ext cx="418704" cy="35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a:spcBef>
                    <a:spcPct val="50000"/>
                  </a:spcBef>
                  <a:spcAft>
                    <a:spcPct val="0"/>
                  </a:spcAft>
                </a:pPr>
                <a:r>
                  <a:rPr lang="en-US" sz="1680" dirty="0">
                    <a:solidFill>
                      <a:srgbClr val="000000"/>
                    </a:solidFill>
                    <a:latin typeface="Calibri" panose="020F0502020204030204" pitchFamily="34" charset="0"/>
                  </a:rPr>
                  <a:t>0</a:t>
                </a:r>
              </a:p>
            </p:txBody>
          </p:sp>
        </p:grpSp>
        <p:sp>
          <p:nvSpPr>
            <p:cNvPr id="309" name="Freeform: Shape 308">
              <a:extLst>
                <a:ext uri="{FF2B5EF4-FFF2-40B4-BE49-F238E27FC236}">
                  <a16:creationId xmlns:a16="http://schemas.microsoft.com/office/drawing/2014/main" id="{4C24F745-05B7-9CCE-44AD-8C7B95E61EA8}"/>
                </a:ext>
              </a:extLst>
            </p:cNvPr>
            <p:cNvSpPr/>
            <p:nvPr/>
          </p:nvSpPr>
          <p:spPr bwMode="auto">
            <a:xfrm>
              <a:off x="1668874" y="1917348"/>
              <a:ext cx="3988976" cy="2730851"/>
            </a:xfrm>
            <a:custGeom>
              <a:avLst/>
              <a:gdLst>
                <a:gd name="connsiteX0" fmla="*/ 0 w 4140200"/>
                <a:gd name="connsiteY0" fmla="*/ 0 h 2914650"/>
                <a:gd name="connsiteX1" fmla="*/ 0 w 4140200"/>
                <a:gd name="connsiteY1" fmla="*/ 2914650 h 2914650"/>
                <a:gd name="connsiteX2" fmla="*/ 4140200 w 4140200"/>
                <a:gd name="connsiteY2" fmla="*/ 2914650 h 2914650"/>
              </a:gdLst>
              <a:ahLst/>
              <a:cxnLst>
                <a:cxn ang="0">
                  <a:pos x="connsiteX0" y="connsiteY0"/>
                </a:cxn>
                <a:cxn ang="0">
                  <a:pos x="connsiteX1" y="connsiteY1"/>
                </a:cxn>
                <a:cxn ang="0">
                  <a:pos x="connsiteX2" y="connsiteY2"/>
                </a:cxn>
              </a:cxnLst>
              <a:rect l="l" t="t" r="r" b="b"/>
              <a:pathLst>
                <a:path w="4140200" h="2914650">
                  <a:moveTo>
                    <a:pt x="0" y="0"/>
                  </a:moveTo>
                  <a:lnTo>
                    <a:pt x="0" y="2914650"/>
                  </a:lnTo>
                  <a:lnTo>
                    <a:pt x="4140200" y="2914650"/>
                  </a:lnTo>
                </a:path>
              </a:pathLst>
            </a:custGeom>
            <a:noFill/>
            <a:ln w="28575">
              <a:solidFill>
                <a:schemeClr val="bg1"/>
              </a:solidFill>
              <a:miter lim="800000"/>
              <a:headEnd/>
              <a:tailEnd/>
            </a:ln>
          </p:spPr>
          <p:txBody>
            <a:bodyPr rtlCol="0" anchor="ctr"/>
            <a:lstStyle/>
            <a:p>
              <a:pPr algn="ctr"/>
              <a:endParaRPr lang="en-US" sz="2160" dirty="0">
                <a:solidFill>
                  <a:srgbClr val="FFFFFF"/>
                </a:solidFill>
                <a:latin typeface="Calibri"/>
              </a:endParaRPr>
            </a:p>
          </p:txBody>
        </p:sp>
        <p:grpSp>
          <p:nvGrpSpPr>
            <p:cNvPr id="310" name="Group 309">
              <a:extLst>
                <a:ext uri="{FF2B5EF4-FFF2-40B4-BE49-F238E27FC236}">
                  <a16:creationId xmlns:a16="http://schemas.microsoft.com/office/drawing/2014/main" id="{B3FDFFC4-3F1E-993E-890D-7469DB560111}"/>
                </a:ext>
              </a:extLst>
            </p:cNvPr>
            <p:cNvGrpSpPr/>
            <p:nvPr/>
          </p:nvGrpSpPr>
          <p:grpSpPr>
            <a:xfrm>
              <a:off x="1566654" y="2312260"/>
              <a:ext cx="102220" cy="2335909"/>
              <a:chOff x="968158" y="2901950"/>
              <a:chExt cx="1114068" cy="2914650"/>
            </a:xfrm>
          </p:grpSpPr>
          <p:cxnSp>
            <p:nvCxnSpPr>
              <p:cNvPr id="343" name="Straight Connector 342">
                <a:extLst>
                  <a:ext uri="{FF2B5EF4-FFF2-40B4-BE49-F238E27FC236}">
                    <a16:creationId xmlns:a16="http://schemas.microsoft.com/office/drawing/2014/main" id="{92571DB7-2B46-DC6A-E1E0-C3743F9787CB}"/>
                  </a:ext>
                </a:extLst>
              </p:cNvPr>
              <p:cNvCxnSpPr>
                <a:cxnSpLocks/>
              </p:cNvCxnSpPr>
              <p:nvPr/>
            </p:nvCxnSpPr>
            <p:spPr bwMode="auto">
              <a:xfrm>
                <a:off x="968158" y="2901950"/>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44" name="Straight Connector 343">
                <a:extLst>
                  <a:ext uri="{FF2B5EF4-FFF2-40B4-BE49-F238E27FC236}">
                    <a16:creationId xmlns:a16="http://schemas.microsoft.com/office/drawing/2014/main" id="{1CCB51A7-BD58-56AB-C0AD-644827F5B5FC}"/>
                  </a:ext>
                </a:extLst>
              </p:cNvPr>
              <p:cNvCxnSpPr>
                <a:cxnSpLocks/>
              </p:cNvCxnSpPr>
              <p:nvPr/>
            </p:nvCxnSpPr>
            <p:spPr bwMode="auto">
              <a:xfrm>
                <a:off x="968158" y="3633333"/>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45" name="Straight Connector 344">
                <a:extLst>
                  <a:ext uri="{FF2B5EF4-FFF2-40B4-BE49-F238E27FC236}">
                    <a16:creationId xmlns:a16="http://schemas.microsoft.com/office/drawing/2014/main" id="{6B6AE336-A3BC-0D1B-4781-61C60F9E6532}"/>
                  </a:ext>
                </a:extLst>
              </p:cNvPr>
              <p:cNvCxnSpPr>
                <a:cxnSpLocks/>
              </p:cNvCxnSpPr>
              <p:nvPr/>
            </p:nvCxnSpPr>
            <p:spPr bwMode="auto">
              <a:xfrm>
                <a:off x="968158" y="4359275"/>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46" name="Straight Connector 345">
                <a:extLst>
                  <a:ext uri="{FF2B5EF4-FFF2-40B4-BE49-F238E27FC236}">
                    <a16:creationId xmlns:a16="http://schemas.microsoft.com/office/drawing/2014/main" id="{62C7EF63-F0D5-EFC1-2048-FB6B358481C9}"/>
                  </a:ext>
                </a:extLst>
              </p:cNvPr>
              <p:cNvCxnSpPr>
                <a:cxnSpLocks/>
              </p:cNvCxnSpPr>
              <p:nvPr/>
            </p:nvCxnSpPr>
            <p:spPr bwMode="auto">
              <a:xfrm>
                <a:off x="968158" y="5085972"/>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47" name="Straight Connector 346">
                <a:extLst>
                  <a:ext uri="{FF2B5EF4-FFF2-40B4-BE49-F238E27FC236}">
                    <a16:creationId xmlns:a16="http://schemas.microsoft.com/office/drawing/2014/main" id="{9F8667B7-4BC6-8642-7A89-FDCEB2EAE418}"/>
                  </a:ext>
                </a:extLst>
              </p:cNvPr>
              <p:cNvCxnSpPr>
                <a:cxnSpLocks/>
              </p:cNvCxnSpPr>
              <p:nvPr/>
            </p:nvCxnSpPr>
            <p:spPr bwMode="auto">
              <a:xfrm>
                <a:off x="968158" y="5816600"/>
                <a:ext cx="1114068" cy="0"/>
              </a:xfrm>
              <a:prstGeom prst="line">
                <a:avLst/>
              </a:prstGeom>
              <a:noFill/>
              <a:ln w="28575" cap="flat" cmpd="sng" algn="ctr">
                <a:solidFill>
                  <a:schemeClr val="bg1"/>
                </a:solidFill>
                <a:prstDash val="solid"/>
                <a:round/>
                <a:headEnd type="none" w="med" len="med"/>
                <a:tailEnd type="none" w="med" len="med"/>
              </a:ln>
              <a:effectLst/>
            </p:spPr>
          </p:cxnSp>
        </p:grpSp>
        <p:grpSp>
          <p:nvGrpSpPr>
            <p:cNvPr id="311" name="Group 310">
              <a:extLst>
                <a:ext uri="{FF2B5EF4-FFF2-40B4-BE49-F238E27FC236}">
                  <a16:creationId xmlns:a16="http://schemas.microsoft.com/office/drawing/2014/main" id="{6C11B1DF-27D9-0BB5-AE37-F6332847F54A}"/>
                </a:ext>
              </a:extLst>
            </p:cNvPr>
            <p:cNvGrpSpPr/>
            <p:nvPr/>
          </p:nvGrpSpPr>
          <p:grpSpPr>
            <a:xfrm>
              <a:off x="1608666" y="4703877"/>
              <a:ext cx="4054101" cy="292388"/>
              <a:chOff x="1608666" y="4703877"/>
              <a:chExt cx="4054101" cy="292388"/>
            </a:xfrm>
          </p:grpSpPr>
          <p:grpSp>
            <p:nvGrpSpPr>
              <p:cNvPr id="328" name="Group 327">
                <a:extLst>
                  <a:ext uri="{FF2B5EF4-FFF2-40B4-BE49-F238E27FC236}">
                    <a16:creationId xmlns:a16="http://schemas.microsoft.com/office/drawing/2014/main" id="{8D3DFD56-AE79-BBDD-AD1F-3AA7CE2DCCA7}"/>
                  </a:ext>
                </a:extLst>
              </p:cNvPr>
              <p:cNvGrpSpPr/>
              <p:nvPr/>
            </p:nvGrpSpPr>
            <p:grpSpPr>
              <a:xfrm>
                <a:off x="1608666" y="4703877"/>
                <a:ext cx="1426633" cy="292388"/>
                <a:chOff x="1219859" y="5749985"/>
                <a:chExt cx="4703466" cy="292388"/>
              </a:xfrm>
            </p:grpSpPr>
            <p:sp>
              <p:nvSpPr>
                <p:cNvPr id="338" name="TextBox 337">
                  <a:extLst>
                    <a:ext uri="{FF2B5EF4-FFF2-40B4-BE49-F238E27FC236}">
                      <a16:creationId xmlns:a16="http://schemas.microsoft.com/office/drawing/2014/main" id="{CEAA187D-82F5-2B0A-757D-8F39000275E5}"/>
                    </a:ext>
                  </a:extLst>
                </p:cNvPr>
                <p:cNvSpPr txBox="1"/>
                <p:nvPr/>
              </p:nvSpPr>
              <p:spPr bwMode="auto">
                <a:xfrm>
                  <a:off x="1219859" y="5749985"/>
                  <a:ext cx="41870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0</a:t>
                  </a:r>
                </a:p>
              </p:txBody>
            </p:sp>
            <p:sp>
              <p:nvSpPr>
                <p:cNvPr id="339" name="TextBox 338">
                  <a:extLst>
                    <a:ext uri="{FF2B5EF4-FFF2-40B4-BE49-F238E27FC236}">
                      <a16:creationId xmlns:a16="http://schemas.microsoft.com/office/drawing/2014/main" id="{7E8F32C8-AFE8-7B25-BD68-DB7DF5358FB7}"/>
                    </a:ext>
                  </a:extLst>
                </p:cNvPr>
                <p:cNvSpPr txBox="1"/>
                <p:nvPr/>
              </p:nvSpPr>
              <p:spPr bwMode="auto">
                <a:xfrm>
                  <a:off x="2245293" y="5749985"/>
                  <a:ext cx="41870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2</a:t>
                  </a:r>
                </a:p>
              </p:txBody>
            </p:sp>
            <p:sp>
              <p:nvSpPr>
                <p:cNvPr id="340" name="TextBox 339">
                  <a:extLst>
                    <a:ext uri="{FF2B5EF4-FFF2-40B4-BE49-F238E27FC236}">
                      <a16:creationId xmlns:a16="http://schemas.microsoft.com/office/drawing/2014/main" id="{3C615475-EBAC-DCA6-9AEA-F16B62DD5CDC}"/>
                    </a:ext>
                  </a:extLst>
                </p:cNvPr>
                <p:cNvSpPr txBox="1"/>
                <p:nvPr/>
              </p:nvSpPr>
              <p:spPr bwMode="auto">
                <a:xfrm>
                  <a:off x="3295205" y="5749985"/>
                  <a:ext cx="41870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4</a:t>
                  </a:r>
                </a:p>
              </p:txBody>
            </p:sp>
            <p:sp>
              <p:nvSpPr>
                <p:cNvPr id="341" name="TextBox 340">
                  <a:extLst>
                    <a:ext uri="{FF2B5EF4-FFF2-40B4-BE49-F238E27FC236}">
                      <a16:creationId xmlns:a16="http://schemas.microsoft.com/office/drawing/2014/main" id="{07CA1C9F-76BF-D0FF-DB74-BD6FA9C37E22}"/>
                    </a:ext>
                  </a:extLst>
                </p:cNvPr>
                <p:cNvSpPr txBox="1"/>
                <p:nvPr/>
              </p:nvSpPr>
              <p:spPr bwMode="auto">
                <a:xfrm>
                  <a:off x="4368115" y="5749985"/>
                  <a:ext cx="41870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6</a:t>
                  </a:r>
                </a:p>
              </p:txBody>
            </p:sp>
            <p:sp>
              <p:nvSpPr>
                <p:cNvPr id="342" name="TextBox 341">
                  <a:extLst>
                    <a:ext uri="{FF2B5EF4-FFF2-40B4-BE49-F238E27FC236}">
                      <a16:creationId xmlns:a16="http://schemas.microsoft.com/office/drawing/2014/main" id="{9111C038-0E0B-6DDD-DCD9-2B7BAA4FB369}"/>
                    </a:ext>
                  </a:extLst>
                </p:cNvPr>
                <p:cNvSpPr txBox="1"/>
                <p:nvPr/>
              </p:nvSpPr>
              <p:spPr bwMode="auto">
                <a:xfrm>
                  <a:off x="5298629" y="5749985"/>
                  <a:ext cx="62469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8</a:t>
                  </a:r>
                </a:p>
              </p:txBody>
            </p:sp>
          </p:grpSp>
          <p:grpSp>
            <p:nvGrpSpPr>
              <p:cNvPr id="329" name="Group 328">
                <a:extLst>
                  <a:ext uri="{FF2B5EF4-FFF2-40B4-BE49-F238E27FC236}">
                    <a16:creationId xmlns:a16="http://schemas.microsoft.com/office/drawing/2014/main" id="{0EFDDE19-52FD-9CD8-52C5-C37BC3EB8CCD}"/>
                  </a:ext>
                </a:extLst>
              </p:cNvPr>
              <p:cNvGrpSpPr/>
              <p:nvPr/>
            </p:nvGrpSpPr>
            <p:grpSpPr>
              <a:xfrm>
                <a:off x="3035299" y="4703877"/>
                <a:ext cx="2627468" cy="292387"/>
                <a:chOff x="694056" y="5749985"/>
                <a:chExt cx="8662497" cy="292387"/>
              </a:xfrm>
            </p:grpSpPr>
            <p:sp>
              <p:nvSpPr>
                <p:cNvPr id="330" name="TextBox 329">
                  <a:extLst>
                    <a:ext uri="{FF2B5EF4-FFF2-40B4-BE49-F238E27FC236}">
                      <a16:creationId xmlns:a16="http://schemas.microsoft.com/office/drawing/2014/main" id="{63420D00-1979-1DAD-254D-1424F1D10E5E}"/>
                    </a:ext>
                  </a:extLst>
                </p:cNvPr>
                <p:cNvSpPr txBox="1"/>
                <p:nvPr/>
              </p:nvSpPr>
              <p:spPr bwMode="auto">
                <a:xfrm>
                  <a:off x="694056" y="5749985"/>
                  <a:ext cx="1409650"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10</a:t>
                  </a:r>
                </a:p>
              </p:txBody>
            </p:sp>
            <p:sp>
              <p:nvSpPr>
                <p:cNvPr id="331" name="TextBox 330">
                  <a:extLst>
                    <a:ext uri="{FF2B5EF4-FFF2-40B4-BE49-F238E27FC236}">
                      <a16:creationId xmlns:a16="http://schemas.microsoft.com/office/drawing/2014/main" id="{0C08655A-EC4F-26F9-8723-1336B90A17EA}"/>
                    </a:ext>
                  </a:extLst>
                </p:cNvPr>
                <p:cNvSpPr txBox="1"/>
                <p:nvPr/>
              </p:nvSpPr>
              <p:spPr bwMode="auto">
                <a:xfrm>
                  <a:off x="1759952" y="5749985"/>
                  <a:ext cx="1395023"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12</a:t>
                  </a:r>
                </a:p>
              </p:txBody>
            </p:sp>
            <p:sp>
              <p:nvSpPr>
                <p:cNvPr id="332" name="TextBox 331">
                  <a:extLst>
                    <a:ext uri="{FF2B5EF4-FFF2-40B4-BE49-F238E27FC236}">
                      <a16:creationId xmlns:a16="http://schemas.microsoft.com/office/drawing/2014/main" id="{B2743504-1735-84CF-801F-B8217112404A}"/>
                    </a:ext>
                  </a:extLst>
                </p:cNvPr>
                <p:cNvSpPr txBox="1"/>
                <p:nvPr/>
              </p:nvSpPr>
              <p:spPr bwMode="auto">
                <a:xfrm>
                  <a:off x="2822397" y="5749985"/>
                  <a:ext cx="1328846"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14</a:t>
                  </a:r>
                </a:p>
              </p:txBody>
            </p:sp>
            <p:sp>
              <p:nvSpPr>
                <p:cNvPr id="333" name="TextBox 332">
                  <a:extLst>
                    <a:ext uri="{FF2B5EF4-FFF2-40B4-BE49-F238E27FC236}">
                      <a16:creationId xmlns:a16="http://schemas.microsoft.com/office/drawing/2014/main" id="{7B98CC69-EE18-E851-C902-3F5A9E30A324}"/>
                    </a:ext>
                  </a:extLst>
                </p:cNvPr>
                <p:cNvSpPr txBox="1"/>
                <p:nvPr/>
              </p:nvSpPr>
              <p:spPr bwMode="auto">
                <a:xfrm>
                  <a:off x="3932059" y="5749985"/>
                  <a:ext cx="1260092"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16</a:t>
                  </a:r>
                </a:p>
              </p:txBody>
            </p:sp>
            <p:sp>
              <p:nvSpPr>
                <p:cNvPr id="334" name="TextBox 333">
                  <a:extLst>
                    <a:ext uri="{FF2B5EF4-FFF2-40B4-BE49-F238E27FC236}">
                      <a16:creationId xmlns:a16="http://schemas.microsoft.com/office/drawing/2014/main" id="{58D81E25-A6BA-3FC6-A1C0-6713E0BECB37}"/>
                    </a:ext>
                  </a:extLst>
                </p:cNvPr>
                <p:cNvSpPr txBox="1"/>
                <p:nvPr/>
              </p:nvSpPr>
              <p:spPr bwMode="auto">
                <a:xfrm>
                  <a:off x="4994244" y="5749985"/>
                  <a:ext cx="1260089"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18</a:t>
                  </a:r>
                </a:p>
              </p:txBody>
            </p:sp>
            <p:sp>
              <p:nvSpPr>
                <p:cNvPr id="335" name="TextBox 334">
                  <a:extLst>
                    <a:ext uri="{FF2B5EF4-FFF2-40B4-BE49-F238E27FC236}">
                      <a16:creationId xmlns:a16="http://schemas.microsoft.com/office/drawing/2014/main" id="{8677ED57-1CDC-02CE-E7E7-99E19C184555}"/>
                    </a:ext>
                  </a:extLst>
                </p:cNvPr>
                <p:cNvSpPr txBox="1"/>
                <p:nvPr/>
              </p:nvSpPr>
              <p:spPr bwMode="auto">
                <a:xfrm>
                  <a:off x="5992215" y="5749985"/>
                  <a:ext cx="1260089"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20</a:t>
                  </a:r>
                </a:p>
              </p:txBody>
            </p:sp>
            <p:sp>
              <p:nvSpPr>
                <p:cNvPr id="336" name="TextBox 335">
                  <a:extLst>
                    <a:ext uri="{FF2B5EF4-FFF2-40B4-BE49-F238E27FC236}">
                      <a16:creationId xmlns:a16="http://schemas.microsoft.com/office/drawing/2014/main" id="{100D9E46-7FF2-7CC4-79B5-824DF455E67B}"/>
                    </a:ext>
                  </a:extLst>
                </p:cNvPr>
                <p:cNvSpPr txBox="1"/>
                <p:nvPr/>
              </p:nvSpPr>
              <p:spPr bwMode="auto">
                <a:xfrm>
                  <a:off x="7037670" y="5749985"/>
                  <a:ext cx="1260089"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22</a:t>
                  </a:r>
                </a:p>
              </p:txBody>
            </p:sp>
            <p:sp>
              <p:nvSpPr>
                <p:cNvPr id="337" name="TextBox 336">
                  <a:extLst>
                    <a:ext uri="{FF2B5EF4-FFF2-40B4-BE49-F238E27FC236}">
                      <a16:creationId xmlns:a16="http://schemas.microsoft.com/office/drawing/2014/main" id="{C327335E-11A5-5CA1-9208-58C350A9277B}"/>
                    </a:ext>
                  </a:extLst>
                </p:cNvPr>
                <p:cNvSpPr txBox="1"/>
                <p:nvPr/>
              </p:nvSpPr>
              <p:spPr bwMode="auto">
                <a:xfrm>
                  <a:off x="8096464" y="5749985"/>
                  <a:ext cx="1260089" cy="2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spcAft>
                      <a:spcPct val="0"/>
                    </a:spcAft>
                  </a:pPr>
                  <a:r>
                    <a:rPr lang="en-US" sz="1680" dirty="0">
                      <a:solidFill>
                        <a:srgbClr val="000000"/>
                      </a:solidFill>
                      <a:latin typeface="Calibri" panose="020F0502020204030204" pitchFamily="34" charset="0"/>
                    </a:rPr>
                    <a:t>24</a:t>
                  </a:r>
                </a:p>
              </p:txBody>
            </p:sp>
          </p:grpSp>
        </p:grpSp>
        <p:grpSp>
          <p:nvGrpSpPr>
            <p:cNvPr id="312" name="Group 311">
              <a:extLst>
                <a:ext uri="{FF2B5EF4-FFF2-40B4-BE49-F238E27FC236}">
                  <a16:creationId xmlns:a16="http://schemas.microsoft.com/office/drawing/2014/main" id="{87293825-F00C-6FA1-4595-084D0CA8DEFA}"/>
                </a:ext>
              </a:extLst>
            </p:cNvPr>
            <p:cNvGrpSpPr/>
            <p:nvPr/>
          </p:nvGrpSpPr>
          <p:grpSpPr>
            <a:xfrm>
              <a:off x="1663699" y="4650623"/>
              <a:ext cx="3807966" cy="99182"/>
              <a:chOff x="1663699" y="4650623"/>
              <a:chExt cx="3807966" cy="99182"/>
            </a:xfrm>
          </p:grpSpPr>
          <p:grpSp>
            <p:nvGrpSpPr>
              <p:cNvPr id="313" name="Group 312">
                <a:extLst>
                  <a:ext uri="{FF2B5EF4-FFF2-40B4-BE49-F238E27FC236}">
                    <a16:creationId xmlns:a16="http://schemas.microsoft.com/office/drawing/2014/main" id="{9CF05693-E4AA-7116-607B-E37659F79522}"/>
                  </a:ext>
                </a:extLst>
              </p:cNvPr>
              <p:cNvGrpSpPr/>
              <p:nvPr/>
            </p:nvGrpSpPr>
            <p:grpSpPr>
              <a:xfrm rot="5400000">
                <a:off x="2253342" y="4060980"/>
                <a:ext cx="99180" cy="1278465"/>
                <a:chOff x="968158" y="2901950"/>
                <a:chExt cx="1114068" cy="2914650"/>
              </a:xfrm>
            </p:grpSpPr>
            <p:cxnSp>
              <p:nvCxnSpPr>
                <p:cNvPr id="323" name="Straight Connector 322">
                  <a:extLst>
                    <a:ext uri="{FF2B5EF4-FFF2-40B4-BE49-F238E27FC236}">
                      <a16:creationId xmlns:a16="http://schemas.microsoft.com/office/drawing/2014/main" id="{6E0ED286-B514-CEE2-CF73-3D2F3897CA51}"/>
                    </a:ext>
                  </a:extLst>
                </p:cNvPr>
                <p:cNvCxnSpPr>
                  <a:cxnSpLocks/>
                </p:cNvCxnSpPr>
                <p:nvPr/>
              </p:nvCxnSpPr>
              <p:spPr bwMode="auto">
                <a:xfrm>
                  <a:off x="968158" y="2901950"/>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24" name="Straight Connector 323">
                  <a:extLst>
                    <a:ext uri="{FF2B5EF4-FFF2-40B4-BE49-F238E27FC236}">
                      <a16:creationId xmlns:a16="http://schemas.microsoft.com/office/drawing/2014/main" id="{E58139EC-8C21-F13D-65D7-FADEECD5B940}"/>
                    </a:ext>
                  </a:extLst>
                </p:cNvPr>
                <p:cNvCxnSpPr>
                  <a:cxnSpLocks/>
                </p:cNvCxnSpPr>
                <p:nvPr/>
              </p:nvCxnSpPr>
              <p:spPr bwMode="auto">
                <a:xfrm>
                  <a:off x="968158" y="3633333"/>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25" name="Straight Connector 324">
                  <a:extLst>
                    <a:ext uri="{FF2B5EF4-FFF2-40B4-BE49-F238E27FC236}">
                      <a16:creationId xmlns:a16="http://schemas.microsoft.com/office/drawing/2014/main" id="{8BFB3B81-86C2-1620-7D35-2104CFCC4A6B}"/>
                    </a:ext>
                  </a:extLst>
                </p:cNvPr>
                <p:cNvCxnSpPr>
                  <a:cxnSpLocks/>
                </p:cNvCxnSpPr>
                <p:nvPr/>
              </p:nvCxnSpPr>
              <p:spPr bwMode="auto">
                <a:xfrm>
                  <a:off x="968158" y="4359275"/>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26" name="Straight Connector 325">
                  <a:extLst>
                    <a:ext uri="{FF2B5EF4-FFF2-40B4-BE49-F238E27FC236}">
                      <a16:creationId xmlns:a16="http://schemas.microsoft.com/office/drawing/2014/main" id="{E7347A8C-7F32-E0EA-AE7E-1AFCA8645E83}"/>
                    </a:ext>
                  </a:extLst>
                </p:cNvPr>
                <p:cNvCxnSpPr>
                  <a:cxnSpLocks/>
                </p:cNvCxnSpPr>
                <p:nvPr/>
              </p:nvCxnSpPr>
              <p:spPr bwMode="auto">
                <a:xfrm>
                  <a:off x="968158" y="5085972"/>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27" name="Straight Connector 326">
                  <a:extLst>
                    <a:ext uri="{FF2B5EF4-FFF2-40B4-BE49-F238E27FC236}">
                      <a16:creationId xmlns:a16="http://schemas.microsoft.com/office/drawing/2014/main" id="{D0D31D62-1CB3-8F76-9A74-2B081AAEF407}"/>
                    </a:ext>
                  </a:extLst>
                </p:cNvPr>
                <p:cNvCxnSpPr>
                  <a:cxnSpLocks/>
                </p:cNvCxnSpPr>
                <p:nvPr/>
              </p:nvCxnSpPr>
              <p:spPr bwMode="auto">
                <a:xfrm>
                  <a:off x="968158" y="5816600"/>
                  <a:ext cx="1114068" cy="0"/>
                </a:xfrm>
                <a:prstGeom prst="line">
                  <a:avLst/>
                </a:prstGeom>
                <a:noFill/>
                <a:ln w="28575" cap="flat" cmpd="sng" algn="ctr">
                  <a:solidFill>
                    <a:schemeClr val="bg1"/>
                  </a:solidFill>
                  <a:prstDash val="solid"/>
                  <a:round/>
                  <a:headEnd type="none" w="med" len="med"/>
                  <a:tailEnd type="none" w="med" len="med"/>
                </a:ln>
                <a:effectLst/>
              </p:spPr>
            </p:cxnSp>
          </p:grpSp>
          <p:grpSp>
            <p:nvGrpSpPr>
              <p:cNvPr id="314" name="Group 313">
                <a:extLst>
                  <a:ext uri="{FF2B5EF4-FFF2-40B4-BE49-F238E27FC236}">
                    <a16:creationId xmlns:a16="http://schemas.microsoft.com/office/drawing/2014/main" id="{85A8080F-8201-FD1E-40A0-9A7AA648B5FB}"/>
                  </a:ext>
                </a:extLst>
              </p:cNvPr>
              <p:cNvGrpSpPr/>
              <p:nvPr/>
            </p:nvGrpSpPr>
            <p:grpSpPr>
              <a:xfrm rot="5400000">
                <a:off x="4310784" y="3588924"/>
                <a:ext cx="99181" cy="2222581"/>
                <a:chOff x="968158" y="749548"/>
                <a:chExt cx="1114074" cy="5067052"/>
              </a:xfrm>
            </p:grpSpPr>
            <p:cxnSp>
              <p:nvCxnSpPr>
                <p:cNvPr id="315" name="Straight Connector 314">
                  <a:extLst>
                    <a:ext uri="{FF2B5EF4-FFF2-40B4-BE49-F238E27FC236}">
                      <a16:creationId xmlns:a16="http://schemas.microsoft.com/office/drawing/2014/main" id="{8ADF5726-60C1-6AE6-0E02-6F89EF403B7E}"/>
                    </a:ext>
                  </a:extLst>
                </p:cNvPr>
                <p:cNvCxnSpPr>
                  <a:cxnSpLocks/>
                </p:cNvCxnSpPr>
                <p:nvPr/>
              </p:nvCxnSpPr>
              <p:spPr bwMode="auto">
                <a:xfrm>
                  <a:off x="968158" y="2901950"/>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2E5BA830-1F49-CCA6-2B1A-31EF657C628B}"/>
                    </a:ext>
                  </a:extLst>
                </p:cNvPr>
                <p:cNvCxnSpPr>
                  <a:cxnSpLocks/>
                </p:cNvCxnSpPr>
                <p:nvPr/>
              </p:nvCxnSpPr>
              <p:spPr bwMode="auto">
                <a:xfrm>
                  <a:off x="968158" y="3633333"/>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17" name="Straight Connector 316">
                  <a:extLst>
                    <a:ext uri="{FF2B5EF4-FFF2-40B4-BE49-F238E27FC236}">
                      <a16:creationId xmlns:a16="http://schemas.microsoft.com/office/drawing/2014/main" id="{C3276C41-3610-5B89-2330-53F01A29BCC0}"/>
                    </a:ext>
                  </a:extLst>
                </p:cNvPr>
                <p:cNvCxnSpPr>
                  <a:cxnSpLocks/>
                </p:cNvCxnSpPr>
                <p:nvPr/>
              </p:nvCxnSpPr>
              <p:spPr bwMode="auto">
                <a:xfrm>
                  <a:off x="968158" y="4359275"/>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18" name="Straight Connector 317">
                  <a:extLst>
                    <a:ext uri="{FF2B5EF4-FFF2-40B4-BE49-F238E27FC236}">
                      <a16:creationId xmlns:a16="http://schemas.microsoft.com/office/drawing/2014/main" id="{9F55F858-288E-0CFB-12F5-574D5BAEAF9C}"/>
                    </a:ext>
                  </a:extLst>
                </p:cNvPr>
                <p:cNvCxnSpPr>
                  <a:cxnSpLocks/>
                </p:cNvCxnSpPr>
                <p:nvPr/>
              </p:nvCxnSpPr>
              <p:spPr bwMode="auto">
                <a:xfrm>
                  <a:off x="968158" y="5085972"/>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D9964000-4DAA-9335-B5B2-5AFB9810C552}"/>
                    </a:ext>
                  </a:extLst>
                </p:cNvPr>
                <p:cNvCxnSpPr>
                  <a:cxnSpLocks/>
                </p:cNvCxnSpPr>
                <p:nvPr/>
              </p:nvCxnSpPr>
              <p:spPr bwMode="auto">
                <a:xfrm>
                  <a:off x="968158" y="5816600"/>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20" name="Straight Connector 319">
                  <a:extLst>
                    <a:ext uri="{FF2B5EF4-FFF2-40B4-BE49-F238E27FC236}">
                      <a16:creationId xmlns:a16="http://schemas.microsoft.com/office/drawing/2014/main" id="{A62A8BCD-B065-C742-6580-C683E182E058}"/>
                    </a:ext>
                  </a:extLst>
                </p:cNvPr>
                <p:cNvCxnSpPr>
                  <a:cxnSpLocks/>
                </p:cNvCxnSpPr>
                <p:nvPr/>
              </p:nvCxnSpPr>
              <p:spPr bwMode="auto">
                <a:xfrm>
                  <a:off x="968164" y="2204637"/>
                  <a:ext cx="1114068" cy="0"/>
                </a:xfrm>
                <a:prstGeom prst="line">
                  <a:avLst/>
                </a:prstGeom>
                <a:noFill/>
                <a:ln w="28575" cap="flat" cmpd="sng" algn="ctr">
                  <a:solidFill>
                    <a:schemeClr val="bg1"/>
                  </a:solidFill>
                  <a:prstDash val="solid"/>
                  <a:round/>
                  <a:headEnd type="none" w="med" len="med"/>
                  <a:tailEnd type="none" w="med" len="med"/>
                </a:ln>
                <a:effectLst/>
              </p:spPr>
            </p:cxnSp>
            <p:cxnSp>
              <p:nvCxnSpPr>
                <p:cNvPr id="321" name="Straight Connector 320">
                  <a:extLst>
                    <a:ext uri="{FF2B5EF4-FFF2-40B4-BE49-F238E27FC236}">
                      <a16:creationId xmlns:a16="http://schemas.microsoft.com/office/drawing/2014/main" id="{2928BB11-2AFE-DEFB-6C28-BA0860FA5A36}"/>
                    </a:ext>
                  </a:extLst>
                </p:cNvPr>
                <p:cNvCxnSpPr>
                  <a:cxnSpLocks/>
                </p:cNvCxnSpPr>
                <p:nvPr/>
              </p:nvCxnSpPr>
              <p:spPr bwMode="auto">
                <a:xfrm>
                  <a:off x="968164" y="1479282"/>
                  <a:ext cx="1114063" cy="0"/>
                </a:xfrm>
                <a:prstGeom prst="line">
                  <a:avLst/>
                </a:prstGeom>
                <a:noFill/>
                <a:ln w="28575" cap="flat" cmpd="sng" algn="ctr">
                  <a:solidFill>
                    <a:schemeClr val="bg1"/>
                  </a:solidFill>
                  <a:prstDash val="solid"/>
                  <a:round/>
                  <a:headEnd type="none" w="med" len="med"/>
                  <a:tailEnd type="none" w="med" len="med"/>
                </a:ln>
                <a:effectLst/>
              </p:spPr>
            </p:cxnSp>
            <p:cxnSp>
              <p:nvCxnSpPr>
                <p:cNvPr id="322" name="Straight Connector 321">
                  <a:extLst>
                    <a:ext uri="{FF2B5EF4-FFF2-40B4-BE49-F238E27FC236}">
                      <a16:creationId xmlns:a16="http://schemas.microsoft.com/office/drawing/2014/main" id="{5F34A7EC-EA59-24DB-85D4-C1779E5DD2E3}"/>
                    </a:ext>
                  </a:extLst>
                </p:cNvPr>
                <p:cNvCxnSpPr>
                  <a:cxnSpLocks/>
                </p:cNvCxnSpPr>
                <p:nvPr/>
              </p:nvCxnSpPr>
              <p:spPr bwMode="auto">
                <a:xfrm>
                  <a:off x="968169" y="749548"/>
                  <a:ext cx="1114063" cy="0"/>
                </a:xfrm>
                <a:prstGeom prst="line">
                  <a:avLst/>
                </a:prstGeom>
                <a:noFill/>
                <a:ln w="28575" cap="flat" cmpd="sng" algn="ctr">
                  <a:solidFill>
                    <a:schemeClr val="bg1"/>
                  </a:solidFill>
                  <a:prstDash val="solid"/>
                  <a:round/>
                  <a:headEnd type="none" w="med" len="med"/>
                  <a:tailEnd type="none" w="med" len="med"/>
                </a:ln>
                <a:effectLst/>
              </p:spPr>
            </p:cxnSp>
          </p:grpSp>
        </p:grpSp>
      </p:grpSp>
      <p:sp>
        <p:nvSpPr>
          <p:cNvPr id="353" name="TextBox 352">
            <a:extLst>
              <a:ext uri="{FF2B5EF4-FFF2-40B4-BE49-F238E27FC236}">
                <a16:creationId xmlns:a16="http://schemas.microsoft.com/office/drawing/2014/main" id="{66FB2B1A-F861-8953-54AB-F9290FC438E9}"/>
              </a:ext>
            </a:extLst>
          </p:cNvPr>
          <p:cNvSpPr txBox="1"/>
          <p:nvPr/>
        </p:nvSpPr>
        <p:spPr bwMode="auto">
          <a:xfrm>
            <a:off x="6920799" y="6110398"/>
            <a:ext cx="1785552" cy="1126462"/>
          </a:xfrm>
          <a:prstGeom prst="rect">
            <a:avLst/>
          </a:prstGeom>
          <a:noFill/>
          <a:ln>
            <a:noFill/>
          </a:ln>
        </p:spPr>
        <p:txBody>
          <a:bodyPr wrap="none" rtlCol="0">
            <a:spAutoFit/>
          </a:bodyPr>
          <a:lstStyle/>
          <a:p>
            <a:pPr algn="r">
              <a:spcBef>
                <a:spcPct val="50000"/>
              </a:spcBef>
              <a:spcAft>
                <a:spcPct val="0"/>
              </a:spcAft>
            </a:pPr>
            <a:r>
              <a:rPr lang="en-US" sz="1680" b="1" dirty="0">
                <a:solidFill>
                  <a:srgbClr val="000000"/>
                </a:solidFill>
                <a:latin typeface="Calibri" panose="020F0502020204030204" pitchFamily="34" charset="0"/>
              </a:rPr>
              <a:t>Patients at Risk, n</a:t>
            </a:r>
            <a:br>
              <a:rPr lang="en-US" sz="1680" b="1" dirty="0">
                <a:solidFill>
                  <a:srgbClr val="000000"/>
                </a:solidFill>
                <a:latin typeface="Calibri" panose="020F0502020204030204" pitchFamily="34" charset="0"/>
              </a:rPr>
            </a:br>
            <a:r>
              <a:rPr lang="en-US" sz="1680" dirty="0">
                <a:solidFill>
                  <a:srgbClr val="015873"/>
                </a:solidFill>
                <a:latin typeface="Calibri" panose="020F0502020204030204" pitchFamily="34" charset="0"/>
              </a:rPr>
              <a:t>0 positive nodes</a:t>
            </a:r>
            <a:br>
              <a:rPr lang="en-US" sz="1680" dirty="0">
                <a:solidFill>
                  <a:srgbClr val="000000"/>
                </a:solidFill>
                <a:latin typeface="Calibri" panose="020F0502020204030204" pitchFamily="34" charset="0"/>
              </a:rPr>
            </a:br>
            <a:r>
              <a:rPr lang="en-US" sz="1680" dirty="0">
                <a:solidFill>
                  <a:srgbClr val="FDB338">
                    <a:lumMod val="75000"/>
                  </a:srgbClr>
                </a:solidFill>
                <a:latin typeface="Calibri" panose="020F0502020204030204" pitchFamily="34" charset="0"/>
              </a:rPr>
              <a:t>1-3 positive nodes</a:t>
            </a:r>
            <a:br>
              <a:rPr lang="en-US" sz="1680" dirty="0">
                <a:solidFill>
                  <a:srgbClr val="FDB338">
                    <a:lumMod val="75000"/>
                  </a:srgbClr>
                </a:solidFill>
                <a:latin typeface="Calibri" panose="020F0502020204030204" pitchFamily="34" charset="0"/>
              </a:rPr>
            </a:br>
            <a:r>
              <a:rPr lang="en-US" sz="1680" dirty="0">
                <a:solidFill>
                  <a:srgbClr val="E1471D"/>
                </a:solidFill>
                <a:latin typeface="Calibri" panose="020F0502020204030204" pitchFamily="34" charset="0"/>
              </a:rPr>
              <a:t>≥4 positive nodes</a:t>
            </a:r>
          </a:p>
        </p:txBody>
      </p:sp>
      <p:grpSp>
        <p:nvGrpSpPr>
          <p:cNvPr id="354" name="Group 353">
            <a:extLst>
              <a:ext uri="{FF2B5EF4-FFF2-40B4-BE49-F238E27FC236}">
                <a16:creationId xmlns:a16="http://schemas.microsoft.com/office/drawing/2014/main" id="{7D9E7420-B31A-7180-DFEC-3170821210A5}"/>
              </a:ext>
            </a:extLst>
          </p:cNvPr>
          <p:cNvGrpSpPr/>
          <p:nvPr/>
        </p:nvGrpSpPr>
        <p:grpSpPr>
          <a:xfrm>
            <a:off x="8611227" y="6368931"/>
            <a:ext cx="5168143" cy="867930"/>
            <a:chOff x="1423712" y="4703877"/>
            <a:chExt cx="4306786" cy="723275"/>
          </a:xfrm>
        </p:grpSpPr>
        <p:grpSp>
          <p:nvGrpSpPr>
            <p:cNvPr id="355" name="Group 354">
              <a:extLst>
                <a:ext uri="{FF2B5EF4-FFF2-40B4-BE49-F238E27FC236}">
                  <a16:creationId xmlns:a16="http://schemas.microsoft.com/office/drawing/2014/main" id="{8419F595-4A94-895E-6BB3-D469D276AC55}"/>
                </a:ext>
              </a:extLst>
            </p:cNvPr>
            <p:cNvGrpSpPr/>
            <p:nvPr/>
          </p:nvGrpSpPr>
          <p:grpSpPr>
            <a:xfrm>
              <a:off x="1423712" y="4703877"/>
              <a:ext cx="1773790" cy="723275"/>
              <a:chOff x="610087" y="5749985"/>
              <a:chExt cx="5848004" cy="723275"/>
            </a:xfrm>
          </p:grpSpPr>
          <p:sp>
            <p:nvSpPr>
              <p:cNvPr id="361" name="TextBox 360">
                <a:extLst>
                  <a:ext uri="{FF2B5EF4-FFF2-40B4-BE49-F238E27FC236}">
                    <a16:creationId xmlns:a16="http://schemas.microsoft.com/office/drawing/2014/main" id="{744B0B1F-CBEC-8C55-48CE-AFAD0B851B63}"/>
                  </a:ext>
                </a:extLst>
              </p:cNvPr>
              <p:cNvSpPr txBox="1"/>
              <p:nvPr/>
            </p:nvSpPr>
            <p:spPr bwMode="auto">
              <a:xfrm>
                <a:off x="610087" y="5749985"/>
                <a:ext cx="1565117"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409</a:t>
                </a:r>
              </a:p>
              <a:p>
                <a:pPr algn="ctr">
                  <a:spcAft>
                    <a:spcPct val="0"/>
                  </a:spcAft>
                </a:pPr>
                <a:r>
                  <a:rPr lang="en-US" sz="1680" dirty="0">
                    <a:solidFill>
                      <a:srgbClr val="000000"/>
                    </a:solidFill>
                    <a:latin typeface="Calibri" panose="020F0502020204030204" pitchFamily="34" charset="0"/>
                  </a:rPr>
                  <a:t>399</a:t>
                </a:r>
              </a:p>
              <a:p>
                <a:pPr algn="ctr">
                  <a:spcAft>
                    <a:spcPct val="0"/>
                  </a:spcAft>
                </a:pPr>
                <a:r>
                  <a:rPr lang="en-US" sz="1680" dirty="0">
                    <a:solidFill>
                      <a:srgbClr val="000000"/>
                    </a:solidFill>
                    <a:latin typeface="Calibri" panose="020F0502020204030204" pitchFamily="34" charset="0"/>
                  </a:rPr>
                  <a:t>340</a:t>
                </a:r>
              </a:p>
            </p:txBody>
          </p:sp>
          <p:sp>
            <p:nvSpPr>
              <p:cNvPr id="362" name="TextBox 361">
                <a:extLst>
                  <a:ext uri="{FF2B5EF4-FFF2-40B4-BE49-F238E27FC236}">
                    <a16:creationId xmlns:a16="http://schemas.microsoft.com/office/drawing/2014/main" id="{68312360-931B-8083-C943-159A498CFB8A}"/>
                  </a:ext>
                </a:extLst>
              </p:cNvPr>
              <p:cNvSpPr txBox="1"/>
              <p:nvPr/>
            </p:nvSpPr>
            <p:spPr bwMode="auto">
              <a:xfrm>
                <a:off x="2696177" y="5749985"/>
                <a:ext cx="1676113"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295</a:t>
                </a:r>
              </a:p>
              <a:p>
                <a:pPr algn="ctr">
                  <a:spcAft>
                    <a:spcPct val="0"/>
                  </a:spcAft>
                </a:pPr>
                <a:r>
                  <a:rPr lang="en-US" sz="1680" dirty="0">
                    <a:solidFill>
                      <a:srgbClr val="000000"/>
                    </a:solidFill>
                    <a:latin typeface="Calibri" panose="020F0502020204030204" pitchFamily="34" charset="0"/>
                  </a:rPr>
                  <a:t>263</a:t>
                </a:r>
              </a:p>
              <a:p>
                <a:pPr algn="ctr">
                  <a:spcAft>
                    <a:spcPct val="0"/>
                  </a:spcAft>
                </a:pPr>
                <a:r>
                  <a:rPr lang="en-US" sz="1680" dirty="0">
                    <a:solidFill>
                      <a:srgbClr val="000000"/>
                    </a:solidFill>
                    <a:latin typeface="Calibri" panose="020F0502020204030204" pitchFamily="34" charset="0"/>
                  </a:rPr>
                  <a:t>99</a:t>
                </a:r>
              </a:p>
            </p:txBody>
          </p:sp>
          <p:sp>
            <p:nvSpPr>
              <p:cNvPr id="363" name="TextBox 362">
                <a:extLst>
                  <a:ext uri="{FF2B5EF4-FFF2-40B4-BE49-F238E27FC236}">
                    <a16:creationId xmlns:a16="http://schemas.microsoft.com/office/drawing/2014/main" id="{63A44909-6B10-E78B-311D-6F48844EFCE3}"/>
                  </a:ext>
                </a:extLst>
              </p:cNvPr>
              <p:cNvSpPr txBox="1"/>
              <p:nvPr/>
            </p:nvSpPr>
            <p:spPr bwMode="auto">
              <a:xfrm>
                <a:off x="4781978" y="5749985"/>
                <a:ext cx="1676113"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254</a:t>
                </a:r>
              </a:p>
              <a:p>
                <a:pPr algn="ctr">
                  <a:spcAft>
                    <a:spcPct val="0"/>
                  </a:spcAft>
                </a:pPr>
                <a:r>
                  <a:rPr lang="en-US" sz="1680" dirty="0">
                    <a:solidFill>
                      <a:srgbClr val="000000"/>
                    </a:solidFill>
                    <a:latin typeface="Calibri" panose="020F0502020204030204" pitchFamily="34" charset="0"/>
                  </a:rPr>
                  <a:t>196</a:t>
                </a:r>
              </a:p>
              <a:p>
                <a:pPr algn="ctr">
                  <a:spcAft>
                    <a:spcPct val="0"/>
                  </a:spcAft>
                </a:pPr>
                <a:r>
                  <a:rPr lang="en-US" sz="1680" dirty="0">
                    <a:solidFill>
                      <a:srgbClr val="000000"/>
                    </a:solidFill>
                    <a:latin typeface="Calibri" panose="020F0502020204030204" pitchFamily="34" charset="0"/>
                  </a:rPr>
                  <a:t>67</a:t>
                </a:r>
              </a:p>
            </p:txBody>
          </p:sp>
        </p:grpSp>
        <p:grpSp>
          <p:nvGrpSpPr>
            <p:cNvPr id="356" name="Group 355">
              <a:extLst>
                <a:ext uri="{FF2B5EF4-FFF2-40B4-BE49-F238E27FC236}">
                  <a16:creationId xmlns:a16="http://schemas.microsoft.com/office/drawing/2014/main" id="{273842E7-5B42-515C-B1BC-FF4E192B185C}"/>
                </a:ext>
              </a:extLst>
            </p:cNvPr>
            <p:cNvGrpSpPr/>
            <p:nvPr/>
          </p:nvGrpSpPr>
          <p:grpSpPr>
            <a:xfrm>
              <a:off x="3308348" y="4703877"/>
              <a:ext cx="2422150" cy="723275"/>
              <a:chOff x="1594273" y="5749985"/>
              <a:chExt cx="7985585" cy="723275"/>
            </a:xfrm>
          </p:grpSpPr>
          <p:sp>
            <p:nvSpPr>
              <p:cNvPr id="357" name="TextBox 356">
                <a:extLst>
                  <a:ext uri="{FF2B5EF4-FFF2-40B4-BE49-F238E27FC236}">
                    <a16:creationId xmlns:a16="http://schemas.microsoft.com/office/drawing/2014/main" id="{BB306E77-5CD4-3CC0-6AE2-6403F765C47C}"/>
                  </a:ext>
                </a:extLst>
              </p:cNvPr>
              <p:cNvSpPr txBox="1"/>
              <p:nvPr/>
            </p:nvSpPr>
            <p:spPr bwMode="auto">
              <a:xfrm>
                <a:off x="1594273" y="5749985"/>
                <a:ext cx="1756093"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221</a:t>
                </a:r>
              </a:p>
              <a:p>
                <a:pPr algn="ctr">
                  <a:spcAft>
                    <a:spcPct val="0"/>
                  </a:spcAft>
                </a:pPr>
                <a:r>
                  <a:rPr lang="en-US" sz="1680" dirty="0">
                    <a:solidFill>
                      <a:srgbClr val="000000"/>
                    </a:solidFill>
                    <a:latin typeface="Calibri" panose="020F0502020204030204" pitchFamily="34" charset="0"/>
                  </a:rPr>
                  <a:t>167</a:t>
                </a:r>
              </a:p>
              <a:p>
                <a:pPr algn="ctr">
                  <a:spcAft>
                    <a:spcPct val="0"/>
                  </a:spcAft>
                </a:pPr>
                <a:r>
                  <a:rPr lang="en-US" sz="1680" dirty="0">
                    <a:solidFill>
                      <a:srgbClr val="000000"/>
                    </a:solidFill>
                    <a:latin typeface="Calibri" panose="020F0502020204030204" pitchFamily="34" charset="0"/>
                  </a:rPr>
                  <a:t>50</a:t>
                </a:r>
              </a:p>
            </p:txBody>
          </p:sp>
          <p:sp>
            <p:nvSpPr>
              <p:cNvPr id="358" name="TextBox 357">
                <a:extLst>
                  <a:ext uri="{FF2B5EF4-FFF2-40B4-BE49-F238E27FC236}">
                    <a16:creationId xmlns:a16="http://schemas.microsoft.com/office/drawing/2014/main" id="{F97668D6-F4B2-5307-BED1-560874FE3FA5}"/>
                  </a:ext>
                </a:extLst>
              </p:cNvPr>
              <p:cNvSpPr txBox="1"/>
              <p:nvPr/>
            </p:nvSpPr>
            <p:spPr bwMode="auto">
              <a:xfrm>
                <a:off x="3763188" y="5749985"/>
                <a:ext cx="1624349"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186</a:t>
                </a:r>
              </a:p>
              <a:p>
                <a:pPr algn="ctr">
                  <a:spcAft>
                    <a:spcPct val="0"/>
                  </a:spcAft>
                </a:pPr>
                <a:r>
                  <a:rPr lang="en-US" sz="1680" dirty="0">
                    <a:solidFill>
                      <a:srgbClr val="000000"/>
                    </a:solidFill>
                    <a:latin typeface="Calibri" panose="020F0502020204030204" pitchFamily="34" charset="0"/>
                  </a:rPr>
                  <a:t>146</a:t>
                </a:r>
              </a:p>
              <a:p>
                <a:pPr algn="ctr">
                  <a:spcAft>
                    <a:spcPct val="0"/>
                  </a:spcAft>
                </a:pPr>
                <a:r>
                  <a:rPr lang="en-US" sz="1680" dirty="0">
                    <a:solidFill>
                      <a:srgbClr val="000000"/>
                    </a:solidFill>
                    <a:latin typeface="Calibri" panose="020F0502020204030204" pitchFamily="34" charset="0"/>
                  </a:rPr>
                  <a:t>41</a:t>
                </a:r>
              </a:p>
            </p:txBody>
          </p:sp>
          <p:sp>
            <p:nvSpPr>
              <p:cNvPr id="359" name="TextBox 358">
                <a:extLst>
                  <a:ext uri="{FF2B5EF4-FFF2-40B4-BE49-F238E27FC236}">
                    <a16:creationId xmlns:a16="http://schemas.microsoft.com/office/drawing/2014/main" id="{95BE3D18-9058-1C74-1BE2-68867AD0F259}"/>
                  </a:ext>
                </a:extLst>
              </p:cNvPr>
              <p:cNvSpPr txBox="1"/>
              <p:nvPr/>
            </p:nvSpPr>
            <p:spPr bwMode="auto">
              <a:xfrm>
                <a:off x="5851257" y="5749985"/>
                <a:ext cx="1624349"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153</a:t>
                </a:r>
              </a:p>
              <a:p>
                <a:pPr algn="ctr">
                  <a:spcAft>
                    <a:spcPct val="0"/>
                  </a:spcAft>
                </a:pPr>
                <a:r>
                  <a:rPr lang="en-US" sz="1680" dirty="0">
                    <a:solidFill>
                      <a:srgbClr val="000000"/>
                    </a:solidFill>
                    <a:latin typeface="Calibri" panose="020F0502020204030204" pitchFamily="34" charset="0"/>
                  </a:rPr>
                  <a:t>126</a:t>
                </a:r>
              </a:p>
              <a:p>
                <a:pPr algn="ctr">
                  <a:spcAft>
                    <a:spcPct val="0"/>
                  </a:spcAft>
                </a:pPr>
                <a:r>
                  <a:rPr lang="en-US" sz="1680" dirty="0">
                    <a:solidFill>
                      <a:srgbClr val="000000"/>
                    </a:solidFill>
                    <a:latin typeface="Calibri" panose="020F0502020204030204" pitchFamily="34" charset="0"/>
                  </a:rPr>
                  <a:t>35</a:t>
                </a:r>
              </a:p>
            </p:txBody>
          </p:sp>
          <p:sp>
            <p:nvSpPr>
              <p:cNvPr id="360" name="TextBox 359">
                <a:extLst>
                  <a:ext uri="{FF2B5EF4-FFF2-40B4-BE49-F238E27FC236}">
                    <a16:creationId xmlns:a16="http://schemas.microsoft.com/office/drawing/2014/main" id="{DDC8BBDE-1055-CA48-C904-4658D3C81383}"/>
                  </a:ext>
                </a:extLst>
              </p:cNvPr>
              <p:cNvSpPr txBox="1"/>
              <p:nvPr/>
            </p:nvSpPr>
            <p:spPr bwMode="auto">
              <a:xfrm>
                <a:off x="7903745" y="5749985"/>
                <a:ext cx="1676113"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Aft>
                    <a:spcPct val="0"/>
                  </a:spcAft>
                </a:pPr>
                <a:r>
                  <a:rPr lang="en-US" sz="1680" dirty="0">
                    <a:solidFill>
                      <a:srgbClr val="000000"/>
                    </a:solidFill>
                    <a:latin typeface="Calibri" panose="020F0502020204030204" pitchFamily="34" charset="0"/>
                  </a:rPr>
                  <a:t>92</a:t>
                </a:r>
              </a:p>
              <a:p>
                <a:pPr algn="ctr">
                  <a:spcAft>
                    <a:spcPct val="0"/>
                  </a:spcAft>
                </a:pPr>
                <a:r>
                  <a:rPr lang="en-US" sz="1680" dirty="0">
                    <a:solidFill>
                      <a:srgbClr val="000000"/>
                    </a:solidFill>
                    <a:latin typeface="Calibri" panose="020F0502020204030204" pitchFamily="34" charset="0"/>
                  </a:rPr>
                  <a:t>62</a:t>
                </a:r>
              </a:p>
              <a:p>
                <a:pPr algn="ctr">
                  <a:spcAft>
                    <a:spcPct val="0"/>
                  </a:spcAft>
                </a:pPr>
                <a:r>
                  <a:rPr lang="en-US" sz="1680" dirty="0">
                    <a:solidFill>
                      <a:srgbClr val="000000"/>
                    </a:solidFill>
                    <a:latin typeface="Calibri" panose="020F0502020204030204" pitchFamily="34" charset="0"/>
                  </a:rPr>
                  <a:t>21</a:t>
                </a:r>
              </a:p>
            </p:txBody>
          </p:sp>
        </p:grpSp>
      </p:grpSp>
      <p:grpSp>
        <p:nvGrpSpPr>
          <p:cNvPr id="364" name="Group 363">
            <a:extLst>
              <a:ext uri="{FF2B5EF4-FFF2-40B4-BE49-F238E27FC236}">
                <a16:creationId xmlns:a16="http://schemas.microsoft.com/office/drawing/2014/main" id="{BAFFEAA8-9322-242B-9629-D2AC099530FD}"/>
              </a:ext>
            </a:extLst>
          </p:cNvPr>
          <p:cNvGrpSpPr/>
          <p:nvPr/>
        </p:nvGrpSpPr>
        <p:grpSpPr>
          <a:xfrm>
            <a:off x="11424944" y="2432125"/>
            <a:ext cx="2207512" cy="867930"/>
            <a:chOff x="3908100" y="2619945"/>
            <a:chExt cx="1839593" cy="723275"/>
          </a:xfrm>
        </p:grpSpPr>
        <p:sp>
          <p:nvSpPr>
            <p:cNvPr id="365" name="TextBox 364">
              <a:extLst>
                <a:ext uri="{FF2B5EF4-FFF2-40B4-BE49-F238E27FC236}">
                  <a16:creationId xmlns:a16="http://schemas.microsoft.com/office/drawing/2014/main" id="{480CE574-E060-4C44-CCC7-C304EA206E86}"/>
                </a:ext>
              </a:extLst>
            </p:cNvPr>
            <p:cNvSpPr txBox="1"/>
            <p:nvPr/>
          </p:nvSpPr>
          <p:spPr bwMode="auto">
            <a:xfrm>
              <a:off x="4259732" y="2619945"/>
              <a:ext cx="1487961"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spcAft>
                  <a:spcPct val="0"/>
                </a:spcAft>
              </a:pPr>
              <a:r>
                <a:rPr lang="en-US" sz="1680" dirty="0">
                  <a:solidFill>
                    <a:srgbClr val="000000"/>
                  </a:solidFill>
                  <a:latin typeface="Calibri" panose="020F0502020204030204" pitchFamily="34" charset="0"/>
                </a:rPr>
                <a:t>0 positive nodes</a:t>
              </a:r>
            </a:p>
            <a:p>
              <a:pPr>
                <a:spcAft>
                  <a:spcPct val="0"/>
                </a:spcAft>
              </a:pPr>
              <a:r>
                <a:rPr lang="en-US" sz="1680" dirty="0">
                  <a:solidFill>
                    <a:srgbClr val="000000"/>
                  </a:solidFill>
                  <a:latin typeface="Calibri" panose="020F0502020204030204" pitchFamily="34" charset="0"/>
                </a:rPr>
                <a:t>1-3 positive nodes</a:t>
              </a:r>
            </a:p>
            <a:p>
              <a:pPr>
                <a:spcAft>
                  <a:spcPct val="0"/>
                </a:spcAft>
              </a:pPr>
              <a:r>
                <a:rPr lang="en-US" sz="1680" dirty="0">
                  <a:solidFill>
                    <a:srgbClr val="000000"/>
                  </a:solidFill>
                  <a:latin typeface="Arial" panose="020B0604020202020204" pitchFamily="34" charset="0"/>
                  <a:cs typeface="Arial" panose="020B0604020202020204" pitchFamily="34" charset="0"/>
                </a:rPr>
                <a:t>≥</a:t>
              </a:r>
              <a:r>
                <a:rPr lang="en-US" sz="1680" dirty="0">
                  <a:solidFill>
                    <a:srgbClr val="000000"/>
                  </a:solidFill>
                  <a:latin typeface="Calibri" panose="020F0502020204030204" pitchFamily="34" charset="0"/>
                </a:rPr>
                <a:t>4 positive nodes</a:t>
              </a:r>
            </a:p>
          </p:txBody>
        </p:sp>
        <p:cxnSp>
          <p:nvCxnSpPr>
            <p:cNvPr id="366" name="Straight Connector 365">
              <a:extLst>
                <a:ext uri="{FF2B5EF4-FFF2-40B4-BE49-F238E27FC236}">
                  <a16:creationId xmlns:a16="http://schemas.microsoft.com/office/drawing/2014/main" id="{747C7FB5-659A-1003-02AA-D0504815AE99}"/>
                </a:ext>
              </a:extLst>
            </p:cNvPr>
            <p:cNvCxnSpPr/>
            <p:nvPr/>
          </p:nvCxnSpPr>
          <p:spPr bwMode="auto">
            <a:xfrm flipH="1">
              <a:off x="3908100" y="2794602"/>
              <a:ext cx="351632" cy="0"/>
            </a:xfrm>
            <a:prstGeom prst="line">
              <a:avLst/>
            </a:prstGeom>
            <a:noFill/>
            <a:ln w="28575" cap="flat" cmpd="sng" algn="ctr">
              <a:solidFill>
                <a:schemeClr val="accent1"/>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97AD75C9-8F5F-9590-9AA4-6572FC0CA45A}"/>
                </a:ext>
              </a:extLst>
            </p:cNvPr>
            <p:cNvCxnSpPr/>
            <p:nvPr/>
          </p:nvCxnSpPr>
          <p:spPr bwMode="auto">
            <a:xfrm flipH="1">
              <a:off x="3908100" y="2997802"/>
              <a:ext cx="351632" cy="0"/>
            </a:xfrm>
            <a:prstGeom prst="line">
              <a:avLst/>
            </a:prstGeom>
            <a:noFill/>
            <a:ln w="28575" cap="flat" cmpd="sng" algn="ctr">
              <a:solidFill>
                <a:schemeClr val="accent5"/>
              </a:solidFill>
              <a:prstDash val="solid"/>
              <a:round/>
              <a:headEnd type="none" w="med" len="med"/>
              <a:tailEnd type="none" w="med" len="med"/>
            </a:ln>
            <a:effectLst/>
          </p:spPr>
        </p:cxnSp>
        <p:cxnSp>
          <p:nvCxnSpPr>
            <p:cNvPr id="368" name="Straight Connector 367">
              <a:extLst>
                <a:ext uri="{FF2B5EF4-FFF2-40B4-BE49-F238E27FC236}">
                  <a16:creationId xmlns:a16="http://schemas.microsoft.com/office/drawing/2014/main" id="{5DF8C8F5-BA37-8DA1-7FF3-B95C42F11A55}"/>
                </a:ext>
              </a:extLst>
            </p:cNvPr>
            <p:cNvCxnSpPr/>
            <p:nvPr/>
          </p:nvCxnSpPr>
          <p:spPr bwMode="auto">
            <a:xfrm flipH="1">
              <a:off x="3908100" y="3190962"/>
              <a:ext cx="351632" cy="0"/>
            </a:xfrm>
            <a:prstGeom prst="line">
              <a:avLst/>
            </a:prstGeom>
            <a:noFill/>
            <a:ln w="28575" cap="flat" cmpd="sng" algn="ctr">
              <a:solidFill>
                <a:schemeClr val="accent3"/>
              </a:solidFill>
              <a:prstDash val="solid"/>
              <a:round/>
              <a:headEnd type="none" w="med" len="med"/>
              <a:tailEnd type="none" w="med" len="med"/>
            </a:ln>
            <a:effectLst/>
          </p:spPr>
        </p:cxnSp>
        <p:sp>
          <p:nvSpPr>
            <p:cNvPr id="369" name="Oval 368">
              <a:extLst>
                <a:ext uri="{FF2B5EF4-FFF2-40B4-BE49-F238E27FC236}">
                  <a16:creationId xmlns:a16="http://schemas.microsoft.com/office/drawing/2014/main" id="{0D5A453F-479B-DABC-F0F1-1B04E4D577E4}"/>
                </a:ext>
              </a:extLst>
            </p:cNvPr>
            <p:cNvSpPr/>
            <p:nvPr/>
          </p:nvSpPr>
          <p:spPr bwMode="auto">
            <a:xfrm>
              <a:off x="4035156" y="2754318"/>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370" name="Isosceles Triangle 369">
              <a:extLst>
                <a:ext uri="{FF2B5EF4-FFF2-40B4-BE49-F238E27FC236}">
                  <a16:creationId xmlns:a16="http://schemas.microsoft.com/office/drawing/2014/main" id="{9F5FCC5F-EE40-6061-9936-D0A14C072EF2}"/>
                </a:ext>
              </a:extLst>
            </p:cNvPr>
            <p:cNvSpPr/>
            <p:nvPr/>
          </p:nvSpPr>
          <p:spPr bwMode="auto">
            <a:xfrm>
              <a:off x="4034367" y="2951407"/>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grpSp>
          <p:nvGrpSpPr>
            <p:cNvPr id="371" name="Group 370">
              <a:extLst>
                <a:ext uri="{FF2B5EF4-FFF2-40B4-BE49-F238E27FC236}">
                  <a16:creationId xmlns:a16="http://schemas.microsoft.com/office/drawing/2014/main" id="{3904FE15-38F2-1480-4E25-202B815E6529}"/>
                </a:ext>
              </a:extLst>
            </p:cNvPr>
            <p:cNvGrpSpPr/>
            <p:nvPr/>
          </p:nvGrpSpPr>
          <p:grpSpPr>
            <a:xfrm>
              <a:off x="4030691" y="3136019"/>
              <a:ext cx="111681" cy="111681"/>
              <a:chOff x="4132195" y="3183401"/>
              <a:chExt cx="111681" cy="111681"/>
            </a:xfrm>
          </p:grpSpPr>
          <p:cxnSp>
            <p:nvCxnSpPr>
              <p:cNvPr id="372" name="Straight Connector 371">
                <a:extLst>
                  <a:ext uri="{FF2B5EF4-FFF2-40B4-BE49-F238E27FC236}">
                    <a16:creationId xmlns:a16="http://schemas.microsoft.com/office/drawing/2014/main" id="{7902D65D-F5CD-18A5-28BA-9DF1C9263B7A}"/>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55B636BD-3814-AB67-7DC4-052DB47E1978}"/>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sp>
        <p:nvSpPr>
          <p:cNvPr id="374" name="Freeform: Shape 373">
            <a:extLst>
              <a:ext uri="{FF2B5EF4-FFF2-40B4-BE49-F238E27FC236}">
                <a16:creationId xmlns:a16="http://schemas.microsoft.com/office/drawing/2014/main" id="{7F6441D0-0543-065A-6BCE-B8489696D4E9}"/>
              </a:ext>
            </a:extLst>
          </p:cNvPr>
          <p:cNvSpPr/>
          <p:nvPr/>
        </p:nvSpPr>
        <p:spPr bwMode="auto">
          <a:xfrm>
            <a:off x="8956041" y="4831080"/>
            <a:ext cx="4612639" cy="762000"/>
          </a:xfrm>
          <a:custGeom>
            <a:avLst/>
            <a:gdLst>
              <a:gd name="connsiteX0" fmla="*/ 0 w 3843866"/>
              <a:gd name="connsiteY0" fmla="*/ 194733 h 635000"/>
              <a:gd name="connsiteX1" fmla="*/ 177800 w 3843866"/>
              <a:gd name="connsiteY1" fmla="*/ 0 h 635000"/>
              <a:gd name="connsiteX2" fmla="*/ 325966 w 3843866"/>
              <a:gd name="connsiteY2" fmla="*/ 309033 h 635000"/>
              <a:gd name="connsiteX3" fmla="*/ 491066 w 3843866"/>
              <a:gd name="connsiteY3" fmla="*/ 237067 h 635000"/>
              <a:gd name="connsiteX4" fmla="*/ 647700 w 3843866"/>
              <a:gd name="connsiteY4" fmla="*/ 431800 h 635000"/>
              <a:gd name="connsiteX5" fmla="*/ 808566 w 3843866"/>
              <a:gd name="connsiteY5" fmla="*/ 529167 h 635000"/>
              <a:gd name="connsiteX6" fmla="*/ 960966 w 3843866"/>
              <a:gd name="connsiteY6" fmla="*/ 436033 h 635000"/>
              <a:gd name="connsiteX7" fmla="*/ 1117600 w 3843866"/>
              <a:gd name="connsiteY7" fmla="*/ 436033 h 635000"/>
              <a:gd name="connsiteX8" fmla="*/ 1291166 w 3843866"/>
              <a:gd name="connsiteY8" fmla="*/ 609600 h 635000"/>
              <a:gd name="connsiteX9" fmla="*/ 1435100 w 3843866"/>
              <a:gd name="connsiteY9" fmla="*/ 554567 h 635000"/>
              <a:gd name="connsiteX10" fmla="*/ 1612900 w 3843866"/>
              <a:gd name="connsiteY10" fmla="*/ 546100 h 635000"/>
              <a:gd name="connsiteX11" fmla="*/ 1773766 w 3843866"/>
              <a:gd name="connsiteY11" fmla="*/ 520700 h 635000"/>
              <a:gd name="connsiteX12" fmla="*/ 1900766 w 3843866"/>
              <a:gd name="connsiteY12" fmla="*/ 584200 h 635000"/>
              <a:gd name="connsiteX13" fmla="*/ 2087033 w 3843866"/>
              <a:gd name="connsiteY13" fmla="*/ 605367 h 635000"/>
              <a:gd name="connsiteX14" fmla="*/ 2243666 w 3843866"/>
              <a:gd name="connsiteY14" fmla="*/ 558800 h 635000"/>
              <a:gd name="connsiteX15" fmla="*/ 2387600 w 3843866"/>
              <a:gd name="connsiteY15" fmla="*/ 512233 h 635000"/>
              <a:gd name="connsiteX16" fmla="*/ 2552700 w 3843866"/>
              <a:gd name="connsiteY16" fmla="*/ 529167 h 635000"/>
              <a:gd name="connsiteX17" fmla="*/ 2717800 w 3843866"/>
              <a:gd name="connsiteY17" fmla="*/ 524933 h 635000"/>
              <a:gd name="connsiteX18" fmla="*/ 2882900 w 3843866"/>
              <a:gd name="connsiteY18" fmla="*/ 482600 h 635000"/>
              <a:gd name="connsiteX19" fmla="*/ 3022600 w 3843866"/>
              <a:gd name="connsiteY19" fmla="*/ 618067 h 635000"/>
              <a:gd name="connsiteX20" fmla="*/ 3191933 w 3843866"/>
              <a:gd name="connsiteY20" fmla="*/ 469900 h 635000"/>
              <a:gd name="connsiteX21" fmla="*/ 3369733 w 3843866"/>
              <a:gd name="connsiteY21" fmla="*/ 592667 h 635000"/>
              <a:gd name="connsiteX22" fmla="*/ 3530600 w 3843866"/>
              <a:gd name="connsiteY22" fmla="*/ 635000 h 635000"/>
              <a:gd name="connsiteX23" fmla="*/ 3674533 w 3843866"/>
              <a:gd name="connsiteY23" fmla="*/ 630767 h 635000"/>
              <a:gd name="connsiteX24" fmla="*/ 3843866 w 3843866"/>
              <a:gd name="connsiteY24" fmla="*/ 54610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43866" h="635000">
                <a:moveTo>
                  <a:pt x="0" y="194733"/>
                </a:moveTo>
                <a:lnTo>
                  <a:pt x="177800" y="0"/>
                </a:lnTo>
                <a:lnTo>
                  <a:pt x="325966" y="309033"/>
                </a:lnTo>
                <a:lnTo>
                  <a:pt x="491066" y="237067"/>
                </a:lnTo>
                <a:lnTo>
                  <a:pt x="647700" y="431800"/>
                </a:lnTo>
                <a:lnTo>
                  <a:pt x="808566" y="529167"/>
                </a:lnTo>
                <a:lnTo>
                  <a:pt x="960966" y="436033"/>
                </a:lnTo>
                <a:lnTo>
                  <a:pt x="1117600" y="436033"/>
                </a:lnTo>
                <a:lnTo>
                  <a:pt x="1291166" y="609600"/>
                </a:lnTo>
                <a:lnTo>
                  <a:pt x="1435100" y="554567"/>
                </a:lnTo>
                <a:lnTo>
                  <a:pt x="1612900" y="546100"/>
                </a:lnTo>
                <a:lnTo>
                  <a:pt x="1773766" y="520700"/>
                </a:lnTo>
                <a:lnTo>
                  <a:pt x="1900766" y="584200"/>
                </a:lnTo>
                <a:lnTo>
                  <a:pt x="2087033" y="605367"/>
                </a:lnTo>
                <a:lnTo>
                  <a:pt x="2243666" y="558800"/>
                </a:lnTo>
                <a:lnTo>
                  <a:pt x="2387600" y="512233"/>
                </a:lnTo>
                <a:lnTo>
                  <a:pt x="2552700" y="529167"/>
                </a:lnTo>
                <a:lnTo>
                  <a:pt x="2717800" y="524933"/>
                </a:lnTo>
                <a:lnTo>
                  <a:pt x="2882900" y="482600"/>
                </a:lnTo>
                <a:lnTo>
                  <a:pt x="3022600" y="618067"/>
                </a:lnTo>
                <a:lnTo>
                  <a:pt x="3191933" y="469900"/>
                </a:lnTo>
                <a:lnTo>
                  <a:pt x="3369733" y="592667"/>
                </a:lnTo>
                <a:lnTo>
                  <a:pt x="3530600" y="635000"/>
                </a:lnTo>
                <a:lnTo>
                  <a:pt x="3674533" y="630767"/>
                </a:lnTo>
                <a:lnTo>
                  <a:pt x="3843866" y="546100"/>
                </a:lnTo>
              </a:path>
            </a:pathLst>
          </a:custGeom>
          <a:noFill/>
          <a:ln w="28575">
            <a:solidFill>
              <a:schemeClr val="accent1"/>
            </a:solidFill>
            <a:miter lim="800000"/>
            <a:headEnd/>
            <a:tailEnd/>
          </a:ln>
        </p:spPr>
        <p:txBody>
          <a:bodyPr rtlCol="0" anchor="ctr"/>
          <a:lstStyle/>
          <a:p>
            <a:pPr algn="ctr"/>
            <a:endParaRPr lang="en-US" sz="2160" dirty="0">
              <a:solidFill>
                <a:srgbClr val="FFFFFF"/>
              </a:solidFill>
              <a:latin typeface="Calibri"/>
            </a:endParaRPr>
          </a:p>
        </p:txBody>
      </p:sp>
      <p:grpSp>
        <p:nvGrpSpPr>
          <p:cNvPr id="411" name="Group 410">
            <a:extLst>
              <a:ext uri="{FF2B5EF4-FFF2-40B4-BE49-F238E27FC236}">
                <a16:creationId xmlns:a16="http://schemas.microsoft.com/office/drawing/2014/main" id="{5DF71704-8386-E1F5-3460-C344D56E5110}"/>
              </a:ext>
            </a:extLst>
          </p:cNvPr>
          <p:cNvGrpSpPr/>
          <p:nvPr/>
        </p:nvGrpSpPr>
        <p:grpSpPr>
          <a:xfrm>
            <a:off x="8940332" y="4557431"/>
            <a:ext cx="4654501" cy="1028028"/>
            <a:chOff x="7450276" y="3797859"/>
            <a:chExt cx="3878751" cy="856690"/>
          </a:xfrm>
        </p:grpSpPr>
        <p:grpSp>
          <p:nvGrpSpPr>
            <p:cNvPr id="375" name="Group 374">
              <a:extLst>
                <a:ext uri="{FF2B5EF4-FFF2-40B4-BE49-F238E27FC236}">
                  <a16:creationId xmlns:a16="http://schemas.microsoft.com/office/drawing/2014/main" id="{3C53140F-64B5-7CDD-2370-58CA4E4740CD}"/>
                </a:ext>
              </a:extLst>
            </p:cNvPr>
            <p:cNvGrpSpPr/>
            <p:nvPr/>
          </p:nvGrpSpPr>
          <p:grpSpPr>
            <a:xfrm>
              <a:off x="7603956" y="3797859"/>
              <a:ext cx="64341" cy="420317"/>
              <a:chOff x="2459567" y="2401899"/>
              <a:chExt cx="161788" cy="587378"/>
            </a:xfrm>
          </p:grpSpPr>
          <p:cxnSp>
            <p:nvCxnSpPr>
              <p:cNvPr id="376" name="Straight Connector 375">
                <a:extLst>
                  <a:ext uri="{FF2B5EF4-FFF2-40B4-BE49-F238E27FC236}">
                    <a16:creationId xmlns:a16="http://schemas.microsoft.com/office/drawing/2014/main" id="{E2EF18AF-CE43-69E2-7275-7CB21F07A5FE}"/>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52E35467-B5A1-1F1F-99D3-4A1013AC8D9D}"/>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378" name="Straight Connector 377">
                <a:extLst>
                  <a:ext uri="{FF2B5EF4-FFF2-40B4-BE49-F238E27FC236}">
                    <a16:creationId xmlns:a16="http://schemas.microsoft.com/office/drawing/2014/main" id="{56542966-C444-B467-3715-C9FFDBB71902}"/>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79" name="Group 378">
              <a:extLst>
                <a:ext uri="{FF2B5EF4-FFF2-40B4-BE49-F238E27FC236}">
                  <a16:creationId xmlns:a16="http://schemas.microsoft.com/office/drawing/2014/main" id="{BC05F581-4A10-6CA6-B6A2-31A059C5A3C6}"/>
                </a:ext>
              </a:extLst>
            </p:cNvPr>
            <p:cNvGrpSpPr/>
            <p:nvPr/>
          </p:nvGrpSpPr>
          <p:grpSpPr>
            <a:xfrm>
              <a:off x="7450276" y="4061077"/>
              <a:ext cx="64341" cy="324525"/>
              <a:chOff x="2459567" y="2401899"/>
              <a:chExt cx="161788" cy="587378"/>
            </a:xfrm>
          </p:grpSpPr>
          <p:cxnSp>
            <p:nvCxnSpPr>
              <p:cNvPr id="380" name="Straight Connector 379">
                <a:extLst>
                  <a:ext uri="{FF2B5EF4-FFF2-40B4-BE49-F238E27FC236}">
                    <a16:creationId xmlns:a16="http://schemas.microsoft.com/office/drawing/2014/main" id="{7D75DC1C-9FCA-4225-982C-9EFF7C2D2865}"/>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381" name="Straight Connector 380">
                <a:extLst>
                  <a:ext uri="{FF2B5EF4-FFF2-40B4-BE49-F238E27FC236}">
                    <a16:creationId xmlns:a16="http://schemas.microsoft.com/office/drawing/2014/main" id="{467C0CD8-7876-8C12-30B5-35D9532B509C}"/>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8DC9A53C-35D3-40C9-A107-BCB1FFF05563}"/>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83" name="Group 382">
              <a:extLst>
                <a:ext uri="{FF2B5EF4-FFF2-40B4-BE49-F238E27FC236}">
                  <a16:creationId xmlns:a16="http://schemas.microsoft.com/office/drawing/2014/main" id="{2DC6EB45-6045-74E0-A9AF-07F8EA25B4D0}"/>
                </a:ext>
              </a:extLst>
            </p:cNvPr>
            <p:cNvGrpSpPr/>
            <p:nvPr/>
          </p:nvGrpSpPr>
          <p:grpSpPr>
            <a:xfrm>
              <a:off x="8082367" y="4324350"/>
              <a:ext cx="64341" cy="252759"/>
              <a:chOff x="2459567" y="2401899"/>
              <a:chExt cx="161788" cy="587378"/>
            </a:xfrm>
          </p:grpSpPr>
          <p:cxnSp>
            <p:nvCxnSpPr>
              <p:cNvPr id="384" name="Straight Connector 383">
                <a:extLst>
                  <a:ext uri="{FF2B5EF4-FFF2-40B4-BE49-F238E27FC236}">
                    <a16:creationId xmlns:a16="http://schemas.microsoft.com/office/drawing/2014/main" id="{2DE20C6C-51C5-CE70-56B0-BBE3F0F8C732}"/>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8ADAED88-3571-5FC8-608D-CC21E2146F24}"/>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386" name="Straight Connector 385">
                <a:extLst>
                  <a:ext uri="{FF2B5EF4-FFF2-40B4-BE49-F238E27FC236}">
                    <a16:creationId xmlns:a16="http://schemas.microsoft.com/office/drawing/2014/main" id="{A1B00DBD-85EC-AF33-C8AA-2841AE6F6968}"/>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87" name="Group 386">
              <a:extLst>
                <a:ext uri="{FF2B5EF4-FFF2-40B4-BE49-F238E27FC236}">
                  <a16:creationId xmlns:a16="http://schemas.microsoft.com/office/drawing/2014/main" id="{F84F1B75-87C6-A308-1815-3533C908ADD7}"/>
                </a:ext>
              </a:extLst>
            </p:cNvPr>
            <p:cNvGrpSpPr/>
            <p:nvPr/>
          </p:nvGrpSpPr>
          <p:grpSpPr>
            <a:xfrm>
              <a:off x="8725542" y="4585000"/>
              <a:ext cx="64341" cy="51163"/>
              <a:chOff x="2459567" y="2401899"/>
              <a:chExt cx="161788" cy="587378"/>
            </a:xfrm>
          </p:grpSpPr>
          <p:cxnSp>
            <p:nvCxnSpPr>
              <p:cNvPr id="388" name="Straight Connector 387">
                <a:extLst>
                  <a:ext uri="{FF2B5EF4-FFF2-40B4-BE49-F238E27FC236}">
                    <a16:creationId xmlns:a16="http://schemas.microsoft.com/office/drawing/2014/main" id="{4AAA28F3-4CFE-B81E-D371-CC09B7F0A728}"/>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389" name="Straight Connector 388">
                <a:extLst>
                  <a:ext uri="{FF2B5EF4-FFF2-40B4-BE49-F238E27FC236}">
                    <a16:creationId xmlns:a16="http://schemas.microsoft.com/office/drawing/2014/main" id="{3B5EB4E4-9DF6-B0D5-2456-7719B2B60B5A}"/>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390" name="Straight Connector 389">
                <a:extLst>
                  <a:ext uri="{FF2B5EF4-FFF2-40B4-BE49-F238E27FC236}">
                    <a16:creationId xmlns:a16="http://schemas.microsoft.com/office/drawing/2014/main" id="{EFC597FF-E83D-85E2-FF8A-8DBDEC552A2F}"/>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91" name="Group 390">
              <a:extLst>
                <a:ext uri="{FF2B5EF4-FFF2-40B4-BE49-F238E27FC236}">
                  <a16:creationId xmlns:a16="http://schemas.microsoft.com/office/drawing/2014/main" id="{2380B948-29D0-70A6-DE00-7F7B2A558A4D}"/>
                </a:ext>
              </a:extLst>
            </p:cNvPr>
            <p:cNvGrpSpPr/>
            <p:nvPr/>
          </p:nvGrpSpPr>
          <p:grpSpPr>
            <a:xfrm>
              <a:off x="9357128" y="4529142"/>
              <a:ext cx="64341" cy="107018"/>
              <a:chOff x="2459567" y="2401899"/>
              <a:chExt cx="161788" cy="587378"/>
            </a:xfrm>
          </p:grpSpPr>
          <p:cxnSp>
            <p:nvCxnSpPr>
              <p:cNvPr id="392" name="Straight Connector 391">
                <a:extLst>
                  <a:ext uri="{FF2B5EF4-FFF2-40B4-BE49-F238E27FC236}">
                    <a16:creationId xmlns:a16="http://schemas.microsoft.com/office/drawing/2014/main" id="{5FABDD24-5B96-AD8A-9BCF-B3A4E29F8961}"/>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393" name="Straight Connector 392">
                <a:extLst>
                  <a:ext uri="{FF2B5EF4-FFF2-40B4-BE49-F238E27FC236}">
                    <a16:creationId xmlns:a16="http://schemas.microsoft.com/office/drawing/2014/main" id="{919BA2CD-7B55-6D64-1411-83E1A940ECE6}"/>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394" name="Straight Connector 393">
                <a:extLst>
                  <a:ext uri="{FF2B5EF4-FFF2-40B4-BE49-F238E27FC236}">
                    <a16:creationId xmlns:a16="http://schemas.microsoft.com/office/drawing/2014/main" id="{09104668-DAD9-1F2C-523E-51429965EFF4}"/>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95" name="Group 394">
              <a:extLst>
                <a:ext uri="{FF2B5EF4-FFF2-40B4-BE49-F238E27FC236}">
                  <a16:creationId xmlns:a16="http://schemas.microsoft.com/office/drawing/2014/main" id="{33FF3652-DBDA-EC70-1C85-E8C4286FC4C4}"/>
                </a:ext>
              </a:extLst>
            </p:cNvPr>
            <p:cNvGrpSpPr/>
            <p:nvPr/>
          </p:nvGrpSpPr>
          <p:grpSpPr>
            <a:xfrm>
              <a:off x="9996621" y="4452626"/>
              <a:ext cx="64341" cy="201923"/>
              <a:chOff x="2459567" y="2401899"/>
              <a:chExt cx="161788" cy="587378"/>
            </a:xfrm>
          </p:grpSpPr>
          <p:cxnSp>
            <p:nvCxnSpPr>
              <p:cNvPr id="396" name="Straight Connector 395">
                <a:extLst>
                  <a:ext uri="{FF2B5EF4-FFF2-40B4-BE49-F238E27FC236}">
                    <a16:creationId xmlns:a16="http://schemas.microsoft.com/office/drawing/2014/main" id="{1855F89E-83C2-44C0-A1A7-0FFAB11D8223}"/>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397" name="Straight Connector 396">
                <a:extLst>
                  <a:ext uri="{FF2B5EF4-FFF2-40B4-BE49-F238E27FC236}">
                    <a16:creationId xmlns:a16="http://schemas.microsoft.com/office/drawing/2014/main" id="{7FA458B2-9C96-1A8E-4182-CA6235F1A8AF}"/>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398" name="Straight Connector 397">
                <a:extLst>
                  <a:ext uri="{FF2B5EF4-FFF2-40B4-BE49-F238E27FC236}">
                    <a16:creationId xmlns:a16="http://schemas.microsoft.com/office/drawing/2014/main" id="{08B476B3-1EFC-1DA9-8430-DBDB48E054C5}"/>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399" name="Group 398">
              <a:extLst>
                <a:ext uri="{FF2B5EF4-FFF2-40B4-BE49-F238E27FC236}">
                  <a16:creationId xmlns:a16="http://schemas.microsoft.com/office/drawing/2014/main" id="{29B21066-2B60-4AF8-3103-96CD04B24807}"/>
                </a:ext>
              </a:extLst>
            </p:cNvPr>
            <p:cNvGrpSpPr/>
            <p:nvPr/>
          </p:nvGrpSpPr>
          <p:grpSpPr>
            <a:xfrm>
              <a:off x="10630068" y="4337332"/>
              <a:ext cx="64341" cy="317217"/>
              <a:chOff x="2459567" y="2401899"/>
              <a:chExt cx="161788" cy="587378"/>
            </a:xfrm>
          </p:grpSpPr>
          <p:cxnSp>
            <p:nvCxnSpPr>
              <p:cNvPr id="400" name="Straight Connector 399">
                <a:extLst>
                  <a:ext uri="{FF2B5EF4-FFF2-40B4-BE49-F238E27FC236}">
                    <a16:creationId xmlns:a16="http://schemas.microsoft.com/office/drawing/2014/main" id="{A9452343-04CA-7A05-3745-D863E45AAFEC}"/>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401" name="Straight Connector 400">
                <a:extLst>
                  <a:ext uri="{FF2B5EF4-FFF2-40B4-BE49-F238E27FC236}">
                    <a16:creationId xmlns:a16="http://schemas.microsoft.com/office/drawing/2014/main" id="{41156654-FAFB-F931-DAD0-380CBDC95531}"/>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402" name="Straight Connector 401">
                <a:extLst>
                  <a:ext uri="{FF2B5EF4-FFF2-40B4-BE49-F238E27FC236}">
                    <a16:creationId xmlns:a16="http://schemas.microsoft.com/office/drawing/2014/main" id="{EDD3A7B1-496A-B692-3BF0-0AB31705B620}"/>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403" name="Group 402">
              <a:extLst>
                <a:ext uri="{FF2B5EF4-FFF2-40B4-BE49-F238E27FC236}">
                  <a16:creationId xmlns:a16="http://schemas.microsoft.com/office/drawing/2014/main" id="{ED00CBD6-6EE5-2E60-B406-B2413B4D05B1}"/>
                </a:ext>
              </a:extLst>
            </p:cNvPr>
            <p:cNvGrpSpPr/>
            <p:nvPr/>
          </p:nvGrpSpPr>
          <p:grpSpPr>
            <a:xfrm>
              <a:off x="9512895" y="4570178"/>
              <a:ext cx="64341" cy="78368"/>
              <a:chOff x="2459567" y="2401899"/>
              <a:chExt cx="161788" cy="587378"/>
            </a:xfrm>
          </p:grpSpPr>
          <p:cxnSp>
            <p:nvCxnSpPr>
              <p:cNvPr id="404" name="Straight Connector 403">
                <a:extLst>
                  <a:ext uri="{FF2B5EF4-FFF2-40B4-BE49-F238E27FC236}">
                    <a16:creationId xmlns:a16="http://schemas.microsoft.com/office/drawing/2014/main" id="{CEA0C7C8-10F9-2C15-6A05-0FBC4A2650FE}"/>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405" name="Straight Connector 404">
                <a:extLst>
                  <a:ext uri="{FF2B5EF4-FFF2-40B4-BE49-F238E27FC236}">
                    <a16:creationId xmlns:a16="http://schemas.microsoft.com/office/drawing/2014/main" id="{20021C8A-9CEF-5C25-157C-894327CA78B0}"/>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406" name="Straight Connector 405">
                <a:extLst>
                  <a:ext uri="{FF2B5EF4-FFF2-40B4-BE49-F238E27FC236}">
                    <a16:creationId xmlns:a16="http://schemas.microsoft.com/office/drawing/2014/main" id="{398E44FC-2938-DD5A-9BD5-656AD46B1745}"/>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407" name="Group 406">
              <a:extLst>
                <a:ext uri="{FF2B5EF4-FFF2-40B4-BE49-F238E27FC236}">
                  <a16:creationId xmlns:a16="http://schemas.microsoft.com/office/drawing/2014/main" id="{60D1DBE1-B61D-9129-47A0-20580BDFD931}"/>
                </a:ext>
              </a:extLst>
            </p:cNvPr>
            <p:cNvGrpSpPr/>
            <p:nvPr/>
          </p:nvGrpSpPr>
          <p:grpSpPr>
            <a:xfrm>
              <a:off x="11264686" y="4432218"/>
              <a:ext cx="64341" cy="222331"/>
              <a:chOff x="2459567" y="2401899"/>
              <a:chExt cx="161788" cy="587378"/>
            </a:xfrm>
          </p:grpSpPr>
          <p:cxnSp>
            <p:nvCxnSpPr>
              <p:cNvPr id="408" name="Straight Connector 407">
                <a:extLst>
                  <a:ext uri="{FF2B5EF4-FFF2-40B4-BE49-F238E27FC236}">
                    <a16:creationId xmlns:a16="http://schemas.microsoft.com/office/drawing/2014/main" id="{045EC7DA-4CC2-64F0-809A-E1112EC3775E}"/>
                  </a:ext>
                </a:extLst>
              </p:cNvPr>
              <p:cNvCxnSpPr>
                <a:cxnSpLocks/>
              </p:cNvCxnSpPr>
              <p:nvPr/>
            </p:nvCxnSpPr>
            <p:spPr bwMode="auto">
              <a:xfrm>
                <a:off x="2459567" y="2404016"/>
                <a:ext cx="161788" cy="0"/>
              </a:xfrm>
              <a:prstGeom prst="line">
                <a:avLst/>
              </a:prstGeom>
              <a:noFill/>
              <a:ln w="28575" cap="flat" cmpd="sng" algn="ctr">
                <a:solidFill>
                  <a:schemeClr val="accent1"/>
                </a:solidFill>
                <a:prstDash val="solid"/>
                <a:round/>
                <a:headEnd type="none" w="med" len="med"/>
                <a:tailEnd type="none" w="med" len="med"/>
              </a:ln>
              <a:effectLst/>
            </p:spPr>
          </p:cxnSp>
          <p:cxnSp>
            <p:nvCxnSpPr>
              <p:cNvPr id="409" name="Straight Connector 408">
                <a:extLst>
                  <a:ext uri="{FF2B5EF4-FFF2-40B4-BE49-F238E27FC236}">
                    <a16:creationId xmlns:a16="http://schemas.microsoft.com/office/drawing/2014/main" id="{14AF400E-3B71-5BDE-C1B8-D91FACC416A3}"/>
                  </a:ext>
                </a:extLst>
              </p:cNvPr>
              <p:cNvCxnSpPr>
                <a:cxnSpLocks/>
              </p:cNvCxnSpPr>
              <p:nvPr/>
            </p:nvCxnSpPr>
            <p:spPr bwMode="auto">
              <a:xfrm>
                <a:off x="2540461" y="2401899"/>
                <a:ext cx="0" cy="587378"/>
              </a:xfrm>
              <a:prstGeom prst="line">
                <a:avLst/>
              </a:prstGeom>
              <a:noFill/>
              <a:ln w="28575" cap="flat" cmpd="sng" algn="ctr">
                <a:solidFill>
                  <a:schemeClr val="accent1"/>
                </a:solidFill>
                <a:prstDash val="solid"/>
                <a:round/>
                <a:headEnd type="none" w="med" len="med"/>
                <a:tailEnd type="none" w="med" len="med"/>
              </a:ln>
              <a:effectLst/>
            </p:spPr>
          </p:cxnSp>
          <p:cxnSp>
            <p:nvCxnSpPr>
              <p:cNvPr id="410" name="Straight Connector 409">
                <a:extLst>
                  <a:ext uri="{FF2B5EF4-FFF2-40B4-BE49-F238E27FC236}">
                    <a16:creationId xmlns:a16="http://schemas.microsoft.com/office/drawing/2014/main" id="{2117BE51-C5AC-A1A2-0EDD-83FD93B61BAE}"/>
                  </a:ext>
                </a:extLst>
              </p:cNvPr>
              <p:cNvCxnSpPr>
                <a:cxnSpLocks/>
              </p:cNvCxnSpPr>
              <p:nvPr/>
            </p:nvCxnSpPr>
            <p:spPr bwMode="auto">
              <a:xfrm>
                <a:off x="2459567" y="2989277"/>
                <a:ext cx="161788" cy="0"/>
              </a:xfrm>
              <a:prstGeom prst="line">
                <a:avLst/>
              </a:prstGeom>
              <a:noFill/>
              <a:ln w="28575" cap="flat" cmpd="sng" algn="ctr">
                <a:solidFill>
                  <a:schemeClr val="accent1"/>
                </a:solidFill>
                <a:prstDash val="solid"/>
                <a:round/>
                <a:headEnd type="none" w="med" len="med"/>
                <a:tailEnd type="none" w="med" len="med"/>
              </a:ln>
              <a:effectLst/>
            </p:spPr>
          </p:cxnSp>
        </p:grpSp>
      </p:grpSp>
      <p:grpSp>
        <p:nvGrpSpPr>
          <p:cNvPr id="434" name="Group 433">
            <a:extLst>
              <a:ext uri="{FF2B5EF4-FFF2-40B4-BE49-F238E27FC236}">
                <a16:creationId xmlns:a16="http://schemas.microsoft.com/office/drawing/2014/main" id="{A8DD33D1-9C41-FFA2-471F-4B7DD7704B13}"/>
              </a:ext>
            </a:extLst>
          </p:cNvPr>
          <p:cNvGrpSpPr/>
          <p:nvPr/>
        </p:nvGrpSpPr>
        <p:grpSpPr>
          <a:xfrm>
            <a:off x="8924442" y="4777090"/>
            <a:ext cx="4678417" cy="855433"/>
            <a:chOff x="7437034" y="3980908"/>
            <a:chExt cx="3898681" cy="712861"/>
          </a:xfrm>
        </p:grpSpPr>
        <p:sp>
          <p:nvSpPr>
            <p:cNvPr id="412" name="Oval 411">
              <a:extLst>
                <a:ext uri="{FF2B5EF4-FFF2-40B4-BE49-F238E27FC236}">
                  <a16:creationId xmlns:a16="http://schemas.microsoft.com/office/drawing/2014/main" id="{3599BAB9-EB51-83A7-236D-99450CCAB3F1}"/>
                </a:ext>
              </a:extLst>
            </p:cNvPr>
            <p:cNvSpPr/>
            <p:nvPr/>
          </p:nvSpPr>
          <p:spPr bwMode="auto">
            <a:xfrm>
              <a:off x="7437034" y="4177892"/>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13" name="Oval 412">
              <a:extLst>
                <a:ext uri="{FF2B5EF4-FFF2-40B4-BE49-F238E27FC236}">
                  <a16:creationId xmlns:a16="http://schemas.microsoft.com/office/drawing/2014/main" id="{F1574C1A-B23D-2857-B388-A086E7055E39}"/>
                </a:ext>
              </a:extLst>
            </p:cNvPr>
            <p:cNvSpPr/>
            <p:nvPr/>
          </p:nvSpPr>
          <p:spPr bwMode="auto">
            <a:xfrm>
              <a:off x="7595842" y="3980908"/>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14" name="Oval 413">
              <a:extLst>
                <a:ext uri="{FF2B5EF4-FFF2-40B4-BE49-F238E27FC236}">
                  <a16:creationId xmlns:a16="http://schemas.microsoft.com/office/drawing/2014/main" id="{0F6891E2-A555-6D30-CD2B-EBEF7ABBB478}"/>
                </a:ext>
              </a:extLst>
            </p:cNvPr>
            <p:cNvSpPr/>
            <p:nvPr/>
          </p:nvSpPr>
          <p:spPr bwMode="auto">
            <a:xfrm>
              <a:off x="7751158" y="4297977"/>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15" name="Oval 414">
              <a:extLst>
                <a:ext uri="{FF2B5EF4-FFF2-40B4-BE49-F238E27FC236}">
                  <a16:creationId xmlns:a16="http://schemas.microsoft.com/office/drawing/2014/main" id="{688404C2-AD76-C550-20C2-ED12B8BC5F91}"/>
                </a:ext>
              </a:extLst>
            </p:cNvPr>
            <p:cNvSpPr/>
            <p:nvPr/>
          </p:nvSpPr>
          <p:spPr bwMode="auto">
            <a:xfrm>
              <a:off x="7908485" y="4231730"/>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16" name="Oval 415">
              <a:extLst>
                <a:ext uri="{FF2B5EF4-FFF2-40B4-BE49-F238E27FC236}">
                  <a16:creationId xmlns:a16="http://schemas.microsoft.com/office/drawing/2014/main" id="{AD2F981B-4092-425B-818B-6AC118819357}"/>
                </a:ext>
              </a:extLst>
            </p:cNvPr>
            <p:cNvSpPr/>
            <p:nvPr/>
          </p:nvSpPr>
          <p:spPr bwMode="auto">
            <a:xfrm>
              <a:off x="8074253" y="4426452"/>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17" name="Oval 416">
              <a:extLst>
                <a:ext uri="{FF2B5EF4-FFF2-40B4-BE49-F238E27FC236}">
                  <a16:creationId xmlns:a16="http://schemas.microsoft.com/office/drawing/2014/main" id="{EDEE3F0E-41AC-2302-8A95-2D36006BB906}"/>
                </a:ext>
              </a:extLst>
            </p:cNvPr>
            <p:cNvSpPr/>
            <p:nvPr/>
          </p:nvSpPr>
          <p:spPr bwMode="auto">
            <a:xfrm>
              <a:off x="8234343" y="4520230"/>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18" name="Oval 417">
              <a:extLst>
                <a:ext uri="{FF2B5EF4-FFF2-40B4-BE49-F238E27FC236}">
                  <a16:creationId xmlns:a16="http://schemas.microsoft.com/office/drawing/2014/main" id="{962BBA89-E941-3BC6-6C87-B12BC240D619}"/>
                </a:ext>
              </a:extLst>
            </p:cNvPr>
            <p:cNvSpPr/>
            <p:nvPr/>
          </p:nvSpPr>
          <p:spPr bwMode="auto">
            <a:xfrm>
              <a:off x="8385440" y="4429590"/>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19" name="Oval 418">
              <a:extLst>
                <a:ext uri="{FF2B5EF4-FFF2-40B4-BE49-F238E27FC236}">
                  <a16:creationId xmlns:a16="http://schemas.microsoft.com/office/drawing/2014/main" id="{D1EC2056-9D88-F8F5-6897-36F5B8AA6D8B}"/>
                </a:ext>
              </a:extLst>
            </p:cNvPr>
            <p:cNvSpPr/>
            <p:nvPr/>
          </p:nvSpPr>
          <p:spPr bwMode="auto">
            <a:xfrm>
              <a:off x="8543272" y="4435941"/>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20" name="Oval 419">
              <a:extLst>
                <a:ext uri="{FF2B5EF4-FFF2-40B4-BE49-F238E27FC236}">
                  <a16:creationId xmlns:a16="http://schemas.microsoft.com/office/drawing/2014/main" id="{FA31DA78-372A-4065-68F6-E79230F0861C}"/>
                </a:ext>
              </a:extLst>
            </p:cNvPr>
            <p:cNvSpPr/>
            <p:nvPr/>
          </p:nvSpPr>
          <p:spPr bwMode="auto">
            <a:xfrm>
              <a:off x="8881100" y="4541260"/>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21" name="Oval 420">
              <a:extLst>
                <a:ext uri="{FF2B5EF4-FFF2-40B4-BE49-F238E27FC236}">
                  <a16:creationId xmlns:a16="http://schemas.microsoft.com/office/drawing/2014/main" id="{353AA3B2-B9E7-4C9B-5B99-D2CB65B618C0}"/>
                </a:ext>
              </a:extLst>
            </p:cNvPr>
            <p:cNvSpPr/>
            <p:nvPr/>
          </p:nvSpPr>
          <p:spPr bwMode="auto">
            <a:xfrm>
              <a:off x="9033642" y="4543308"/>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22" name="Oval 421">
              <a:extLst>
                <a:ext uri="{FF2B5EF4-FFF2-40B4-BE49-F238E27FC236}">
                  <a16:creationId xmlns:a16="http://schemas.microsoft.com/office/drawing/2014/main" id="{75522B7C-DBDC-A333-C02C-41B826C63895}"/>
                </a:ext>
              </a:extLst>
            </p:cNvPr>
            <p:cNvSpPr/>
            <p:nvPr/>
          </p:nvSpPr>
          <p:spPr bwMode="auto">
            <a:xfrm>
              <a:off x="9188920" y="4513303"/>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23" name="Oval 422">
              <a:extLst>
                <a:ext uri="{FF2B5EF4-FFF2-40B4-BE49-F238E27FC236}">
                  <a16:creationId xmlns:a16="http://schemas.microsoft.com/office/drawing/2014/main" id="{750F9021-5995-725A-EC16-637F96CBE51B}"/>
                </a:ext>
              </a:extLst>
            </p:cNvPr>
            <p:cNvSpPr/>
            <p:nvPr/>
          </p:nvSpPr>
          <p:spPr bwMode="auto">
            <a:xfrm>
              <a:off x="9348482" y="4576704"/>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24" name="Oval 423">
              <a:extLst>
                <a:ext uri="{FF2B5EF4-FFF2-40B4-BE49-F238E27FC236}">
                  <a16:creationId xmlns:a16="http://schemas.microsoft.com/office/drawing/2014/main" id="{23FF5009-506B-9AFC-D1D1-4777D0A920D7}"/>
                </a:ext>
              </a:extLst>
            </p:cNvPr>
            <p:cNvSpPr/>
            <p:nvPr/>
          </p:nvSpPr>
          <p:spPr bwMode="auto">
            <a:xfrm>
              <a:off x="9824706" y="4492724"/>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25" name="Oval 424">
              <a:extLst>
                <a:ext uri="{FF2B5EF4-FFF2-40B4-BE49-F238E27FC236}">
                  <a16:creationId xmlns:a16="http://schemas.microsoft.com/office/drawing/2014/main" id="{653BC977-C6B1-EB1D-AB1E-FEC8900E88F7}"/>
                </a:ext>
              </a:extLst>
            </p:cNvPr>
            <p:cNvSpPr/>
            <p:nvPr/>
          </p:nvSpPr>
          <p:spPr bwMode="auto">
            <a:xfrm>
              <a:off x="9995109" y="4520230"/>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26" name="Oval 425">
              <a:extLst>
                <a:ext uri="{FF2B5EF4-FFF2-40B4-BE49-F238E27FC236}">
                  <a16:creationId xmlns:a16="http://schemas.microsoft.com/office/drawing/2014/main" id="{D875DECF-3262-E4D1-A285-04DE0023751C}"/>
                </a:ext>
              </a:extLst>
            </p:cNvPr>
            <p:cNvSpPr/>
            <p:nvPr/>
          </p:nvSpPr>
          <p:spPr bwMode="auto">
            <a:xfrm>
              <a:off x="10133347" y="4512798"/>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27" name="Oval 426">
              <a:extLst>
                <a:ext uri="{FF2B5EF4-FFF2-40B4-BE49-F238E27FC236}">
                  <a16:creationId xmlns:a16="http://schemas.microsoft.com/office/drawing/2014/main" id="{C98608F4-FD34-2915-611F-7D067F62125C}"/>
                </a:ext>
              </a:extLst>
            </p:cNvPr>
            <p:cNvSpPr/>
            <p:nvPr/>
          </p:nvSpPr>
          <p:spPr bwMode="auto">
            <a:xfrm>
              <a:off x="10296360" y="4467949"/>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28" name="Oval 427">
              <a:extLst>
                <a:ext uri="{FF2B5EF4-FFF2-40B4-BE49-F238E27FC236}">
                  <a16:creationId xmlns:a16="http://schemas.microsoft.com/office/drawing/2014/main" id="{7D1D4B9F-DD2C-AC19-6A01-45B8F82A273B}"/>
                </a:ext>
              </a:extLst>
            </p:cNvPr>
            <p:cNvSpPr/>
            <p:nvPr/>
          </p:nvSpPr>
          <p:spPr bwMode="auto">
            <a:xfrm>
              <a:off x="10448784" y="4605851"/>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29" name="Oval 428">
              <a:extLst>
                <a:ext uri="{FF2B5EF4-FFF2-40B4-BE49-F238E27FC236}">
                  <a16:creationId xmlns:a16="http://schemas.microsoft.com/office/drawing/2014/main" id="{F3010CD8-0AB8-74F5-E7A5-BA29F419F426}"/>
                </a:ext>
              </a:extLst>
            </p:cNvPr>
            <p:cNvSpPr/>
            <p:nvPr/>
          </p:nvSpPr>
          <p:spPr bwMode="auto">
            <a:xfrm>
              <a:off x="10616570" y="4456662"/>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30" name="Oval 429">
              <a:extLst>
                <a:ext uri="{FF2B5EF4-FFF2-40B4-BE49-F238E27FC236}">
                  <a16:creationId xmlns:a16="http://schemas.microsoft.com/office/drawing/2014/main" id="{D57FF29C-0C3E-4126-89ED-53CA346A7048}"/>
                </a:ext>
              </a:extLst>
            </p:cNvPr>
            <p:cNvSpPr/>
            <p:nvPr/>
          </p:nvSpPr>
          <p:spPr bwMode="auto">
            <a:xfrm>
              <a:off x="10789036" y="4560514"/>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31" name="Oval 430">
              <a:extLst>
                <a:ext uri="{FF2B5EF4-FFF2-40B4-BE49-F238E27FC236}">
                  <a16:creationId xmlns:a16="http://schemas.microsoft.com/office/drawing/2014/main" id="{FF1D4652-C2EE-4383-81D7-8B414B7925AF}"/>
                </a:ext>
              </a:extLst>
            </p:cNvPr>
            <p:cNvSpPr/>
            <p:nvPr/>
          </p:nvSpPr>
          <p:spPr bwMode="auto">
            <a:xfrm>
              <a:off x="10938122" y="4613201"/>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32" name="Oval 431">
              <a:extLst>
                <a:ext uri="{FF2B5EF4-FFF2-40B4-BE49-F238E27FC236}">
                  <a16:creationId xmlns:a16="http://schemas.microsoft.com/office/drawing/2014/main" id="{0B294A5C-1AEA-3A00-D462-3582B6623BD3}"/>
                </a:ext>
              </a:extLst>
            </p:cNvPr>
            <p:cNvSpPr/>
            <p:nvPr/>
          </p:nvSpPr>
          <p:spPr bwMode="auto">
            <a:xfrm>
              <a:off x="11095116" y="4611729"/>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33" name="Oval 432">
              <a:extLst>
                <a:ext uri="{FF2B5EF4-FFF2-40B4-BE49-F238E27FC236}">
                  <a16:creationId xmlns:a16="http://schemas.microsoft.com/office/drawing/2014/main" id="{8B3A97F5-0067-2B69-0CF4-155CDB9DFED2}"/>
                </a:ext>
              </a:extLst>
            </p:cNvPr>
            <p:cNvSpPr/>
            <p:nvPr/>
          </p:nvSpPr>
          <p:spPr bwMode="auto">
            <a:xfrm>
              <a:off x="11255147" y="4546399"/>
              <a:ext cx="80568" cy="80568"/>
            </a:xfrm>
            <a:prstGeom prst="ellipse">
              <a:avLst/>
            </a:prstGeom>
            <a:solidFill>
              <a:schemeClr val="accent1"/>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grpSp>
      <p:sp>
        <p:nvSpPr>
          <p:cNvPr id="435" name="Freeform: Shape 434">
            <a:extLst>
              <a:ext uri="{FF2B5EF4-FFF2-40B4-BE49-F238E27FC236}">
                <a16:creationId xmlns:a16="http://schemas.microsoft.com/office/drawing/2014/main" id="{B28C1A4A-8251-0871-E9D0-0C3FE18F7028}"/>
              </a:ext>
            </a:extLst>
          </p:cNvPr>
          <p:cNvSpPr/>
          <p:nvPr/>
        </p:nvSpPr>
        <p:spPr bwMode="auto">
          <a:xfrm>
            <a:off x="8983980" y="4491991"/>
            <a:ext cx="4572000" cy="1085850"/>
          </a:xfrm>
          <a:custGeom>
            <a:avLst/>
            <a:gdLst>
              <a:gd name="connsiteX0" fmla="*/ 0 w 3810000"/>
              <a:gd name="connsiteY0" fmla="*/ 431800 h 904875"/>
              <a:gd name="connsiteX1" fmla="*/ 155575 w 3810000"/>
              <a:gd name="connsiteY1" fmla="*/ 0 h 904875"/>
              <a:gd name="connsiteX2" fmla="*/ 320675 w 3810000"/>
              <a:gd name="connsiteY2" fmla="*/ 368300 h 904875"/>
              <a:gd name="connsiteX3" fmla="*/ 485775 w 3810000"/>
              <a:gd name="connsiteY3" fmla="*/ 530225 h 904875"/>
              <a:gd name="connsiteX4" fmla="*/ 628650 w 3810000"/>
              <a:gd name="connsiteY4" fmla="*/ 520700 h 904875"/>
              <a:gd name="connsiteX5" fmla="*/ 800100 w 3810000"/>
              <a:gd name="connsiteY5" fmla="*/ 523875 h 904875"/>
              <a:gd name="connsiteX6" fmla="*/ 952500 w 3810000"/>
              <a:gd name="connsiteY6" fmla="*/ 628650 h 904875"/>
              <a:gd name="connsiteX7" fmla="*/ 1123950 w 3810000"/>
              <a:gd name="connsiteY7" fmla="*/ 682625 h 904875"/>
              <a:gd name="connsiteX8" fmla="*/ 1279525 w 3810000"/>
              <a:gd name="connsiteY8" fmla="*/ 790575 h 904875"/>
              <a:gd name="connsiteX9" fmla="*/ 1428750 w 3810000"/>
              <a:gd name="connsiteY9" fmla="*/ 835025 h 904875"/>
              <a:gd name="connsiteX10" fmla="*/ 1577975 w 3810000"/>
              <a:gd name="connsiteY10" fmla="*/ 828675 h 904875"/>
              <a:gd name="connsiteX11" fmla="*/ 1749425 w 3810000"/>
              <a:gd name="connsiteY11" fmla="*/ 774700 h 904875"/>
              <a:gd name="connsiteX12" fmla="*/ 1901825 w 3810000"/>
              <a:gd name="connsiteY12" fmla="*/ 892175 h 904875"/>
              <a:gd name="connsiteX13" fmla="*/ 2066925 w 3810000"/>
              <a:gd name="connsiteY13" fmla="*/ 835025 h 904875"/>
              <a:gd name="connsiteX14" fmla="*/ 2228850 w 3810000"/>
              <a:gd name="connsiteY14" fmla="*/ 879475 h 904875"/>
              <a:gd name="connsiteX15" fmla="*/ 2393950 w 3810000"/>
              <a:gd name="connsiteY15" fmla="*/ 835025 h 904875"/>
              <a:gd name="connsiteX16" fmla="*/ 2527300 w 3810000"/>
              <a:gd name="connsiteY16" fmla="*/ 904875 h 904875"/>
              <a:gd name="connsiteX17" fmla="*/ 2698750 w 3810000"/>
              <a:gd name="connsiteY17" fmla="*/ 828675 h 904875"/>
              <a:gd name="connsiteX18" fmla="*/ 2870200 w 3810000"/>
              <a:gd name="connsiteY18" fmla="*/ 873125 h 904875"/>
              <a:gd name="connsiteX19" fmla="*/ 3016250 w 3810000"/>
              <a:gd name="connsiteY19" fmla="*/ 854075 h 904875"/>
              <a:gd name="connsiteX20" fmla="*/ 3197225 w 3810000"/>
              <a:gd name="connsiteY20" fmla="*/ 809625 h 904875"/>
              <a:gd name="connsiteX21" fmla="*/ 3343275 w 3810000"/>
              <a:gd name="connsiteY21" fmla="*/ 800100 h 904875"/>
              <a:gd name="connsiteX22" fmla="*/ 3521075 w 3810000"/>
              <a:gd name="connsiteY22" fmla="*/ 774700 h 904875"/>
              <a:gd name="connsiteX23" fmla="*/ 3667125 w 3810000"/>
              <a:gd name="connsiteY23" fmla="*/ 828675 h 904875"/>
              <a:gd name="connsiteX24" fmla="*/ 3810000 w 3810000"/>
              <a:gd name="connsiteY24" fmla="*/ 8096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10000" h="904875">
                <a:moveTo>
                  <a:pt x="0" y="431800"/>
                </a:moveTo>
                <a:lnTo>
                  <a:pt x="155575" y="0"/>
                </a:lnTo>
                <a:lnTo>
                  <a:pt x="320675" y="368300"/>
                </a:lnTo>
                <a:lnTo>
                  <a:pt x="485775" y="530225"/>
                </a:lnTo>
                <a:lnTo>
                  <a:pt x="628650" y="520700"/>
                </a:lnTo>
                <a:lnTo>
                  <a:pt x="800100" y="523875"/>
                </a:lnTo>
                <a:lnTo>
                  <a:pt x="952500" y="628650"/>
                </a:lnTo>
                <a:lnTo>
                  <a:pt x="1123950" y="682625"/>
                </a:lnTo>
                <a:lnTo>
                  <a:pt x="1279525" y="790575"/>
                </a:lnTo>
                <a:lnTo>
                  <a:pt x="1428750" y="835025"/>
                </a:lnTo>
                <a:lnTo>
                  <a:pt x="1577975" y="828675"/>
                </a:lnTo>
                <a:lnTo>
                  <a:pt x="1749425" y="774700"/>
                </a:lnTo>
                <a:lnTo>
                  <a:pt x="1901825" y="892175"/>
                </a:lnTo>
                <a:lnTo>
                  <a:pt x="2066925" y="835025"/>
                </a:lnTo>
                <a:lnTo>
                  <a:pt x="2228850" y="879475"/>
                </a:lnTo>
                <a:lnTo>
                  <a:pt x="2393950" y="835025"/>
                </a:lnTo>
                <a:lnTo>
                  <a:pt x="2527300" y="904875"/>
                </a:lnTo>
                <a:lnTo>
                  <a:pt x="2698750" y="828675"/>
                </a:lnTo>
                <a:lnTo>
                  <a:pt x="2870200" y="873125"/>
                </a:lnTo>
                <a:lnTo>
                  <a:pt x="3016250" y="854075"/>
                </a:lnTo>
                <a:lnTo>
                  <a:pt x="3197225" y="809625"/>
                </a:lnTo>
                <a:lnTo>
                  <a:pt x="3343275" y="800100"/>
                </a:lnTo>
                <a:lnTo>
                  <a:pt x="3521075" y="774700"/>
                </a:lnTo>
                <a:lnTo>
                  <a:pt x="3667125" y="828675"/>
                </a:lnTo>
                <a:lnTo>
                  <a:pt x="3810000" y="809625"/>
                </a:lnTo>
              </a:path>
            </a:pathLst>
          </a:custGeom>
          <a:noFill/>
          <a:ln w="28575">
            <a:solidFill>
              <a:schemeClr val="accent5"/>
            </a:solidFill>
            <a:miter lim="800000"/>
            <a:headEnd/>
            <a:tailEnd/>
          </a:ln>
        </p:spPr>
        <p:txBody>
          <a:bodyPr rtlCol="0" anchor="ctr"/>
          <a:lstStyle/>
          <a:p>
            <a:pPr algn="ctr"/>
            <a:endParaRPr lang="en-US" sz="2160" dirty="0">
              <a:solidFill>
                <a:srgbClr val="FFFFFF"/>
              </a:solidFill>
              <a:latin typeface="Calibri"/>
            </a:endParaRPr>
          </a:p>
        </p:txBody>
      </p:sp>
      <p:grpSp>
        <p:nvGrpSpPr>
          <p:cNvPr id="464" name="Group 463">
            <a:extLst>
              <a:ext uri="{FF2B5EF4-FFF2-40B4-BE49-F238E27FC236}">
                <a16:creationId xmlns:a16="http://schemas.microsoft.com/office/drawing/2014/main" id="{82D8B73C-D09D-FA47-B5C6-9AAD95FC1B93}"/>
              </a:ext>
            </a:extLst>
          </p:cNvPr>
          <p:cNvGrpSpPr/>
          <p:nvPr/>
        </p:nvGrpSpPr>
        <p:grpSpPr>
          <a:xfrm>
            <a:off x="8955792" y="4190999"/>
            <a:ext cx="4669390" cy="1378300"/>
            <a:chOff x="7463160" y="3492499"/>
            <a:chExt cx="3891158" cy="1148583"/>
          </a:xfrm>
        </p:grpSpPr>
        <p:grpSp>
          <p:nvGrpSpPr>
            <p:cNvPr id="436" name="Group 435">
              <a:extLst>
                <a:ext uri="{FF2B5EF4-FFF2-40B4-BE49-F238E27FC236}">
                  <a16:creationId xmlns:a16="http://schemas.microsoft.com/office/drawing/2014/main" id="{C2C537EB-4C98-9AD8-046C-5ED99AC4F372}"/>
                </a:ext>
              </a:extLst>
            </p:cNvPr>
            <p:cNvGrpSpPr/>
            <p:nvPr/>
          </p:nvGrpSpPr>
          <p:grpSpPr>
            <a:xfrm>
              <a:off x="7614541" y="3492499"/>
              <a:ext cx="72454" cy="500532"/>
              <a:chOff x="2459567" y="2401899"/>
              <a:chExt cx="161788" cy="587378"/>
            </a:xfrm>
          </p:grpSpPr>
          <p:cxnSp>
            <p:nvCxnSpPr>
              <p:cNvPr id="437" name="Straight Connector 436">
                <a:extLst>
                  <a:ext uri="{FF2B5EF4-FFF2-40B4-BE49-F238E27FC236}">
                    <a16:creationId xmlns:a16="http://schemas.microsoft.com/office/drawing/2014/main" id="{C70C1129-658F-C857-8534-4345A01CADF5}"/>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438" name="Straight Connector 437">
                <a:extLst>
                  <a:ext uri="{FF2B5EF4-FFF2-40B4-BE49-F238E27FC236}">
                    <a16:creationId xmlns:a16="http://schemas.microsoft.com/office/drawing/2014/main" id="{D3C510AD-E48D-6D4D-FFAB-51E9BBC9070A}"/>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439" name="Straight Connector 438">
                <a:extLst>
                  <a:ext uri="{FF2B5EF4-FFF2-40B4-BE49-F238E27FC236}">
                    <a16:creationId xmlns:a16="http://schemas.microsoft.com/office/drawing/2014/main" id="{4551019B-6EF8-7D97-8BF1-47221F57CEBD}"/>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nvGrpSpPr>
            <p:cNvPr id="444" name="Group 443">
              <a:extLst>
                <a:ext uri="{FF2B5EF4-FFF2-40B4-BE49-F238E27FC236}">
                  <a16:creationId xmlns:a16="http://schemas.microsoft.com/office/drawing/2014/main" id="{361001EB-CE14-DE15-75C9-A867EB8ADD65}"/>
                </a:ext>
              </a:extLst>
            </p:cNvPr>
            <p:cNvGrpSpPr/>
            <p:nvPr/>
          </p:nvGrpSpPr>
          <p:grpSpPr>
            <a:xfrm>
              <a:off x="7463160" y="4008017"/>
              <a:ext cx="70057" cy="337500"/>
              <a:chOff x="2459567" y="2401899"/>
              <a:chExt cx="161788" cy="587378"/>
            </a:xfrm>
          </p:grpSpPr>
          <p:cxnSp>
            <p:nvCxnSpPr>
              <p:cNvPr id="445" name="Straight Connector 444">
                <a:extLst>
                  <a:ext uri="{FF2B5EF4-FFF2-40B4-BE49-F238E27FC236}">
                    <a16:creationId xmlns:a16="http://schemas.microsoft.com/office/drawing/2014/main" id="{78C60B0F-4FA8-2255-8FA8-BD0716822505}"/>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446" name="Straight Connector 445">
                <a:extLst>
                  <a:ext uri="{FF2B5EF4-FFF2-40B4-BE49-F238E27FC236}">
                    <a16:creationId xmlns:a16="http://schemas.microsoft.com/office/drawing/2014/main" id="{ECFB7C22-5118-89FE-5141-A2317836BC08}"/>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447" name="Straight Connector 446">
                <a:extLst>
                  <a:ext uri="{FF2B5EF4-FFF2-40B4-BE49-F238E27FC236}">
                    <a16:creationId xmlns:a16="http://schemas.microsoft.com/office/drawing/2014/main" id="{942946FF-7EE9-2997-6B8F-4D4092F1D467}"/>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nvGrpSpPr>
            <p:cNvPr id="448" name="Group 447">
              <a:extLst>
                <a:ext uri="{FF2B5EF4-FFF2-40B4-BE49-F238E27FC236}">
                  <a16:creationId xmlns:a16="http://schemas.microsoft.com/office/drawing/2014/main" id="{311CEA93-98C5-8771-FF8E-47D4FF68D752}"/>
                </a:ext>
              </a:extLst>
            </p:cNvPr>
            <p:cNvGrpSpPr/>
            <p:nvPr/>
          </p:nvGrpSpPr>
          <p:grpSpPr>
            <a:xfrm>
              <a:off x="8103164" y="4075394"/>
              <a:ext cx="62104" cy="392507"/>
              <a:chOff x="2459567" y="2401899"/>
              <a:chExt cx="161788" cy="587378"/>
            </a:xfrm>
          </p:grpSpPr>
          <p:cxnSp>
            <p:nvCxnSpPr>
              <p:cNvPr id="449" name="Straight Connector 448">
                <a:extLst>
                  <a:ext uri="{FF2B5EF4-FFF2-40B4-BE49-F238E27FC236}">
                    <a16:creationId xmlns:a16="http://schemas.microsoft.com/office/drawing/2014/main" id="{461DE6AB-99FB-7365-52B2-CB1FAF83CAA4}"/>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450" name="Straight Connector 449">
                <a:extLst>
                  <a:ext uri="{FF2B5EF4-FFF2-40B4-BE49-F238E27FC236}">
                    <a16:creationId xmlns:a16="http://schemas.microsoft.com/office/drawing/2014/main" id="{0316759D-80EE-86F1-3338-BE6E24285F83}"/>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451" name="Straight Connector 450">
                <a:extLst>
                  <a:ext uri="{FF2B5EF4-FFF2-40B4-BE49-F238E27FC236}">
                    <a16:creationId xmlns:a16="http://schemas.microsoft.com/office/drawing/2014/main" id="{7AE628C7-4939-6BFD-6B62-B6CFA0F7737F}"/>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nvGrpSpPr>
            <p:cNvPr id="452" name="Group 451">
              <a:extLst>
                <a:ext uri="{FF2B5EF4-FFF2-40B4-BE49-F238E27FC236}">
                  <a16:creationId xmlns:a16="http://schemas.microsoft.com/office/drawing/2014/main" id="{66A2DCBF-07FC-7EA3-0507-90426EB64490}"/>
                </a:ext>
              </a:extLst>
            </p:cNvPr>
            <p:cNvGrpSpPr/>
            <p:nvPr/>
          </p:nvGrpSpPr>
          <p:grpSpPr>
            <a:xfrm>
              <a:off x="8735250" y="4420907"/>
              <a:ext cx="66267" cy="212794"/>
              <a:chOff x="2459567" y="2401899"/>
              <a:chExt cx="161788" cy="587378"/>
            </a:xfrm>
          </p:grpSpPr>
          <p:cxnSp>
            <p:nvCxnSpPr>
              <p:cNvPr id="453" name="Straight Connector 452">
                <a:extLst>
                  <a:ext uri="{FF2B5EF4-FFF2-40B4-BE49-F238E27FC236}">
                    <a16:creationId xmlns:a16="http://schemas.microsoft.com/office/drawing/2014/main" id="{3DBB066A-C3D7-1FA9-40A2-8A732D94DE79}"/>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454" name="Straight Connector 453">
                <a:extLst>
                  <a:ext uri="{FF2B5EF4-FFF2-40B4-BE49-F238E27FC236}">
                    <a16:creationId xmlns:a16="http://schemas.microsoft.com/office/drawing/2014/main" id="{FC7ECC87-5899-E0CC-3AE8-4A45B7BA9276}"/>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455" name="Straight Connector 454">
                <a:extLst>
                  <a:ext uri="{FF2B5EF4-FFF2-40B4-BE49-F238E27FC236}">
                    <a16:creationId xmlns:a16="http://schemas.microsoft.com/office/drawing/2014/main" id="{DEB79611-4B33-8711-AAEA-33881A972701}"/>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nvGrpSpPr>
            <p:cNvPr id="456" name="Group 455">
              <a:extLst>
                <a:ext uri="{FF2B5EF4-FFF2-40B4-BE49-F238E27FC236}">
                  <a16:creationId xmlns:a16="http://schemas.microsoft.com/office/drawing/2014/main" id="{E8581942-567C-08F2-BE0C-BE7689058A31}"/>
                </a:ext>
              </a:extLst>
            </p:cNvPr>
            <p:cNvGrpSpPr/>
            <p:nvPr/>
          </p:nvGrpSpPr>
          <p:grpSpPr>
            <a:xfrm>
              <a:off x="10651246" y="4421321"/>
              <a:ext cx="57558" cy="212379"/>
              <a:chOff x="2459567" y="2401899"/>
              <a:chExt cx="161788" cy="587378"/>
            </a:xfrm>
          </p:grpSpPr>
          <p:cxnSp>
            <p:nvCxnSpPr>
              <p:cNvPr id="457" name="Straight Connector 456">
                <a:extLst>
                  <a:ext uri="{FF2B5EF4-FFF2-40B4-BE49-F238E27FC236}">
                    <a16:creationId xmlns:a16="http://schemas.microsoft.com/office/drawing/2014/main" id="{F7349527-980F-C006-40B9-EF6691B97816}"/>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458" name="Straight Connector 457">
                <a:extLst>
                  <a:ext uri="{FF2B5EF4-FFF2-40B4-BE49-F238E27FC236}">
                    <a16:creationId xmlns:a16="http://schemas.microsoft.com/office/drawing/2014/main" id="{5DBD40B3-FABD-138A-D6A1-F28F52C3B3FA}"/>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459" name="Straight Connector 458">
                <a:extLst>
                  <a:ext uri="{FF2B5EF4-FFF2-40B4-BE49-F238E27FC236}">
                    <a16:creationId xmlns:a16="http://schemas.microsoft.com/office/drawing/2014/main" id="{46C5E939-C638-F38E-A8F9-52BF0ABEA096}"/>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nvGrpSpPr>
            <p:cNvPr id="460" name="Group 459">
              <a:extLst>
                <a:ext uri="{FF2B5EF4-FFF2-40B4-BE49-F238E27FC236}">
                  <a16:creationId xmlns:a16="http://schemas.microsoft.com/office/drawing/2014/main" id="{51FBE651-6FB0-67CE-DFD2-9DDD4265B8F3}"/>
                </a:ext>
              </a:extLst>
            </p:cNvPr>
            <p:cNvGrpSpPr/>
            <p:nvPr/>
          </p:nvGrpSpPr>
          <p:grpSpPr>
            <a:xfrm>
              <a:off x="11281795" y="4326028"/>
              <a:ext cx="72523" cy="315054"/>
              <a:chOff x="2459567" y="2401899"/>
              <a:chExt cx="161788" cy="587378"/>
            </a:xfrm>
          </p:grpSpPr>
          <p:cxnSp>
            <p:nvCxnSpPr>
              <p:cNvPr id="461" name="Straight Connector 460">
                <a:extLst>
                  <a:ext uri="{FF2B5EF4-FFF2-40B4-BE49-F238E27FC236}">
                    <a16:creationId xmlns:a16="http://schemas.microsoft.com/office/drawing/2014/main" id="{124D0E89-A22D-0FFE-748F-855E0918523C}"/>
                  </a:ext>
                </a:extLst>
              </p:cNvPr>
              <p:cNvCxnSpPr>
                <a:cxnSpLocks/>
              </p:cNvCxnSpPr>
              <p:nvPr/>
            </p:nvCxnSpPr>
            <p:spPr bwMode="auto">
              <a:xfrm>
                <a:off x="2459567" y="2404016"/>
                <a:ext cx="161788" cy="0"/>
              </a:xfrm>
              <a:prstGeom prst="line">
                <a:avLst/>
              </a:prstGeom>
              <a:noFill/>
              <a:ln w="28575" cap="flat" cmpd="sng" algn="ctr">
                <a:solidFill>
                  <a:schemeClr val="accent5"/>
                </a:solidFill>
                <a:prstDash val="solid"/>
                <a:round/>
                <a:headEnd type="none" w="med" len="med"/>
                <a:tailEnd type="none" w="med" len="med"/>
              </a:ln>
              <a:effectLst/>
            </p:spPr>
          </p:cxnSp>
          <p:cxnSp>
            <p:nvCxnSpPr>
              <p:cNvPr id="462" name="Straight Connector 461">
                <a:extLst>
                  <a:ext uri="{FF2B5EF4-FFF2-40B4-BE49-F238E27FC236}">
                    <a16:creationId xmlns:a16="http://schemas.microsoft.com/office/drawing/2014/main" id="{85C99F49-6839-B487-655F-49210AD011AB}"/>
                  </a:ext>
                </a:extLst>
              </p:cNvPr>
              <p:cNvCxnSpPr>
                <a:cxnSpLocks/>
              </p:cNvCxnSpPr>
              <p:nvPr/>
            </p:nvCxnSpPr>
            <p:spPr bwMode="auto">
              <a:xfrm>
                <a:off x="2540461" y="2401899"/>
                <a:ext cx="0" cy="587378"/>
              </a:xfrm>
              <a:prstGeom prst="line">
                <a:avLst/>
              </a:prstGeom>
              <a:noFill/>
              <a:ln w="28575" cap="flat" cmpd="sng" algn="ctr">
                <a:solidFill>
                  <a:schemeClr val="accent5"/>
                </a:solidFill>
                <a:prstDash val="solid"/>
                <a:round/>
                <a:headEnd type="none" w="med" len="med"/>
                <a:tailEnd type="none" w="med" len="med"/>
              </a:ln>
              <a:effectLst/>
            </p:spPr>
          </p:cxnSp>
          <p:cxnSp>
            <p:nvCxnSpPr>
              <p:cNvPr id="463" name="Straight Connector 462">
                <a:extLst>
                  <a:ext uri="{FF2B5EF4-FFF2-40B4-BE49-F238E27FC236}">
                    <a16:creationId xmlns:a16="http://schemas.microsoft.com/office/drawing/2014/main" id="{C7019DCA-42C5-3910-D70D-5F3B235EE11D}"/>
                  </a:ext>
                </a:extLst>
              </p:cNvPr>
              <p:cNvCxnSpPr>
                <a:cxnSpLocks/>
              </p:cNvCxnSpPr>
              <p:nvPr/>
            </p:nvCxnSpPr>
            <p:spPr bwMode="auto">
              <a:xfrm>
                <a:off x="2459567" y="2989277"/>
                <a:ext cx="161788" cy="0"/>
              </a:xfrm>
              <a:prstGeom prst="line">
                <a:avLst/>
              </a:prstGeom>
              <a:noFill/>
              <a:ln w="28575" cap="flat" cmpd="sng" algn="ctr">
                <a:solidFill>
                  <a:schemeClr val="accent5"/>
                </a:solidFill>
                <a:prstDash val="solid"/>
                <a:round/>
                <a:headEnd type="none" w="med" len="med"/>
                <a:tailEnd type="none" w="med" len="med"/>
              </a:ln>
              <a:effectLst/>
            </p:spPr>
          </p:cxnSp>
        </p:grpSp>
      </p:grpSp>
      <p:grpSp>
        <p:nvGrpSpPr>
          <p:cNvPr id="486" name="Group 485">
            <a:extLst>
              <a:ext uri="{FF2B5EF4-FFF2-40B4-BE49-F238E27FC236}">
                <a16:creationId xmlns:a16="http://schemas.microsoft.com/office/drawing/2014/main" id="{E798948B-A02F-CEF3-003C-60A9C3EAF700}"/>
              </a:ext>
            </a:extLst>
          </p:cNvPr>
          <p:cNvGrpSpPr/>
          <p:nvPr/>
        </p:nvGrpSpPr>
        <p:grpSpPr>
          <a:xfrm>
            <a:off x="8941361" y="4421924"/>
            <a:ext cx="4685503" cy="1202980"/>
            <a:chOff x="7451134" y="3684936"/>
            <a:chExt cx="3904586" cy="1002483"/>
          </a:xfrm>
        </p:grpSpPr>
        <p:sp>
          <p:nvSpPr>
            <p:cNvPr id="465" name="Isosceles Triangle 464">
              <a:extLst>
                <a:ext uri="{FF2B5EF4-FFF2-40B4-BE49-F238E27FC236}">
                  <a16:creationId xmlns:a16="http://schemas.microsoft.com/office/drawing/2014/main" id="{60F90CF4-F95A-7D71-EC43-295A6A63341F}"/>
                </a:ext>
              </a:extLst>
            </p:cNvPr>
            <p:cNvSpPr/>
            <p:nvPr/>
          </p:nvSpPr>
          <p:spPr bwMode="auto">
            <a:xfrm>
              <a:off x="7606296" y="3684936"/>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66" name="Isosceles Triangle 465">
              <a:extLst>
                <a:ext uri="{FF2B5EF4-FFF2-40B4-BE49-F238E27FC236}">
                  <a16:creationId xmlns:a16="http://schemas.microsoft.com/office/drawing/2014/main" id="{55D716D6-60F4-C11B-99F1-19ADE5BB47A6}"/>
                </a:ext>
              </a:extLst>
            </p:cNvPr>
            <p:cNvSpPr/>
            <p:nvPr/>
          </p:nvSpPr>
          <p:spPr bwMode="auto">
            <a:xfrm>
              <a:off x="7451134" y="4127465"/>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67" name="Isosceles Triangle 466">
              <a:extLst>
                <a:ext uri="{FF2B5EF4-FFF2-40B4-BE49-F238E27FC236}">
                  <a16:creationId xmlns:a16="http://schemas.microsoft.com/office/drawing/2014/main" id="{9A725F10-762E-6D8A-8A2B-C63E962C56FA}"/>
                </a:ext>
              </a:extLst>
            </p:cNvPr>
            <p:cNvSpPr/>
            <p:nvPr/>
          </p:nvSpPr>
          <p:spPr bwMode="auto">
            <a:xfrm>
              <a:off x="7777123" y="4059059"/>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68" name="Isosceles Triangle 467">
              <a:extLst>
                <a:ext uri="{FF2B5EF4-FFF2-40B4-BE49-F238E27FC236}">
                  <a16:creationId xmlns:a16="http://schemas.microsoft.com/office/drawing/2014/main" id="{24C53326-1534-0CBF-35E7-51526FDF9676}"/>
                </a:ext>
              </a:extLst>
            </p:cNvPr>
            <p:cNvSpPr/>
            <p:nvPr/>
          </p:nvSpPr>
          <p:spPr bwMode="auto">
            <a:xfrm>
              <a:off x="7936086" y="4214926"/>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69" name="Isosceles Triangle 468">
              <a:extLst>
                <a:ext uri="{FF2B5EF4-FFF2-40B4-BE49-F238E27FC236}">
                  <a16:creationId xmlns:a16="http://schemas.microsoft.com/office/drawing/2014/main" id="{3EC3A35D-4719-F1D7-849F-AF4509ABABFF}"/>
                </a:ext>
              </a:extLst>
            </p:cNvPr>
            <p:cNvSpPr/>
            <p:nvPr/>
          </p:nvSpPr>
          <p:spPr bwMode="auto">
            <a:xfrm>
              <a:off x="8089170" y="4219429"/>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70" name="Isosceles Triangle 469">
              <a:extLst>
                <a:ext uri="{FF2B5EF4-FFF2-40B4-BE49-F238E27FC236}">
                  <a16:creationId xmlns:a16="http://schemas.microsoft.com/office/drawing/2014/main" id="{9786DB33-8E4F-DB0A-F6F2-6DF4B909C420}"/>
                </a:ext>
              </a:extLst>
            </p:cNvPr>
            <p:cNvSpPr/>
            <p:nvPr/>
          </p:nvSpPr>
          <p:spPr bwMode="auto">
            <a:xfrm>
              <a:off x="8240914" y="4228788"/>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71" name="Isosceles Triangle 470">
              <a:extLst>
                <a:ext uri="{FF2B5EF4-FFF2-40B4-BE49-F238E27FC236}">
                  <a16:creationId xmlns:a16="http://schemas.microsoft.com/office/drawing/2014/main" id="{D884C840-24D2-02D1-88B6-1A70F9527FF5}"/>
                </a:ext>
              </a:extLst>
            </p:cNvPr>
            <p:cNvSpPr/>
            <p:nvPr/>
          </p:nvSpPr>
          <p:spPr bwMode="auto">
            <a:xfrm>
              <a:off x="8404169" y="4324108"/>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72" name="Isosceles Triangle 471">
              <a:extLst>
                <a:ext uri="{FF2B5EF4-FFF2-40B4-BE49-F238E27FC236}">
                  <a16:creationId xmlns:a16="http://schemas.microsoft.com/office/drawing/2014/main" id="{05ECC303-5CE7-E20C-88EF-E0D34A5EA5AC}"/>
                </a:ext>
              </a:extLst>
            </p:cNvPr>
            <p:cNvSpPr/>
            <p:nvPr/>
          </p:nvSpPr>
          <p:spPr bwMode="auto">
            <a:xfrm>
              <a:off x="8567983" y="4375126"/>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73" name="Isosceles Triangle 472">
              <a:extLst>
                <a:ext uri="{FF2B5EF4-FFF2-40B4-BE49-F238E27FC236}">
                  <a16:creationId xmlns:a16="http://schemas.microsoft.com/office/drawing/2014/main" id="{C7F7A9AB-3819-C5A2-3CC8-FFCA35F8927B}"/>
                </a:ext>
              </a:extLst>
            </p:cNvPr>
            <p:cNvSpPr/>
            <p:nvPr/>
          </p:nvSpPr>
          <p:spPr bwMode="auto">
            <a:xfrm>
              <a:off x="8725757" y="4480064"/>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74" name="Isosceles Triangle 473">
              <a:extLst>
                <a:ext uri="{FF2B5EF4-FFF2-40B4-BE49-F238E27FC236}">
                  <a16:creationId xmlns:a16="http://schemas.microsoft.com/office/drawing/2014/main" id="{918405F0-972C-2E14-F71B-8DD698369249}"/>
                </a:ext>
              </a:extLst>
            </p:cNvPr>
            <p:cNvSpPr/>
            <p:nvPr/>
          </p:nvSpPr>
          <p:spPr bwMode="auto">
            <a:xfrm>
              <a:off x="9201354" y="4479803"/>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75" name="Isosceles Triangle 474">
              <a:extLst>
                <a:ext uri="{FF2B5EF4-FFF2-40B4-BE49-F238E27FC236}">
                  <a16:creationId xmlns:a16="http://schemas.microsoft.com/office/drawing/2014/main" id="{98AF4D0E-32CE-8B66-858B-36C18B27D48B}"/>
                </a:ext>
              </a:extLst>
            </p:cNvPr>
            <p:cNvSpPr/>
            <p:nvPr/>
          </p:nvSpPr>
          <p:spPr bwMode="auto">
            <a:xfrm>
              <a:off x="9679611" y="4565835"/>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76" name="Isosceles Triangle 475">
              <a:extLst>
                <a:ext uri="{FF2B5EF4-FFF2-40B4-BE49-F238E27FC236}">
                  <a16:creationId xmlns:a16="http://schemas.microsoft.com/office/drawing/2014/main" id="{0088F8F0-0282-19F0-58F0-274618D5DC8C}"/>
                </a:ext>
              </a:extLst>
            </p:cNvPr>
            <p:cNvSpPr/>
            <p:nvPr/>
          </p:nvSpPr>
          <p:spPr bwMode="auto">
            <a:xfrm>
              <a:off x="9988402" y="4610781"/>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77" name="Isosceles Triangle 476">
              <a:extLst>
                <a:ext uri="{FF2B5EF4-FFF2-40B4-BE49-F238E27FC236}">
                  <a16:creationId xmlns:a16="http://schemas.microsoft.com/office/drawing/2014/main" id="{1D235AD6-E4FB-C950-0A1D-FAA65A8537C3}"/>
                </a:ext>
              </a:extLst>
            </p:cNvPr>
            <p:cNvSpPr/>
            <p:nvPr/>
          </p:nvSpPr>
          <p:spPr bwMode="auto">
            <a:xfrm>
              <a:off x="9839450" y="4545190"/>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78" name="Isosceles Triangle 477">
              <a:extLst>
                <a:ext uri="{FF2B5EF4-FFF2-40B4-BE49-F238E27FC236}">
                  <a16:creationId xmlns:a16="http://schemas.microsoft.com/office/drawing/2014/main" id="{78902295-E91D-8102-0741-ADA30C052009}"/>
                </a:ext>
              </a:extLst>
            </p:cNvPr>
            <p:cNvSpPr/>
            <p:nvPr/>
          </p:nvSpPr>
          <p:spPr bwMode="auto">
            <a:xfrm>
              <a:off x="10150591" y="4522898"/>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79" name="Isosceles Triangle 478">
              <a:extLst>
                <a:ext uri="{FF2B5EF4-FFF2-40B4-BE49-F238E27FC236}">
                  <a16:creationId xmlns:a16="http://schemas.microsoft.com/office/drawing/2014/main" id="{CC2201DE-2C1E-F596-BFC1-B1AFEAC4632F}"/>
                </a:ext>
              </a:extLst>
            </p:cNvPr>
            <p:cNvSpPr/>
            <p:nvPr/>
          </p:nvSpPr>
          <p:spPr bwMode="auto">
            <a:xfrm>
              <a:off x="10310546" y="4558703"/>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80" name="Isosceles Triangle 479">
              <a:extLst>
                <a:ext uri="{FF2B5EF4-FFF2-40B4-BE49-F238E27FC236}">
                  <a16:creationId xmlns:a16="http://schemas.microsoft.com/office/drawing/2014/main" id="{90BCE63F-2693-CAF8-30B4-9C0072C1C2A6}"/>
                </a:ext>
              </a:extLst>
            </p:cNvPr>
            <p:cNvSpPr/>
            <p:nvPr/>
          </p:nvSpPr>
          <p:spPr bwMode="auto">
            <a:xfrm>
              <a:off x="10474776" y="4563825"/>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81" name="Isosceles Triangle 480">
              <a:extLst>
                <a:ext uri="{FF2B5EF4-FFF2-40B4-BE49-F238E27FC236}">
                  <a16:creationId xmlns:a16="http://schemas.microsoft.com/office/drawing/2014/main" id="{396665A9-5F09-EE64-DF64-6D5BCC9CF723}"/>
                </a:ext>
              </a:extLst>
            </p:cNvPr>
            <p:cNvSpPr/>
            <p:nvPr/>
          </p:nvSpPr>
          <p:spPr bwMode="auto">
            <a:xfrm>
              <a:off x="10643365" y="4513295"/>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82" name="Isosceles Triangle 481">
              <a:extLst>
                <a:ext uri="{FF2B5EF4-FFF2-40B4-BE49-F238E27FC236}">
                  <a16:creationId xmlns:a16="http://schemas.microsoft.com/office/drawing/2014/main" id="{19204747-50B5-8ACD-8CE2-2A47C3356286}"/>
                </a:ext>
              </a:extLst>
            </p:cNvPr>
            <p:cNvSpPr/>
            <p:nvPr/>
          </p:nvSpPr>
          <p:spPr bwMode="auto">
            <a:xfrm>
              <a:off x="10791371" y="4499699"/>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83" name="Isosceles Triangle 482">
              <a:extLst>
                <a:ext uri="{FF2B5EF4-FFF2-40B4-BE49-F238E27FC236}">
                  <a16:creationId xmlns:a16="http://schemas.microsoft.com/office/drawing/2014/main" id="{12CABEC4-88A8-7553-EFB7-B88C1F417800}"/>
                </a:ext>
              </a:extLst>
            </p:cNvPr>
            <p:cNvSpPr/>
            <p:nvPr/>
          </p:nvSpPr>
          <p:spPr bwMode="auto">
            <a:xfrm>
              <a:off x="10943782" y="4474284"/>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84" name="Isosceles Triangle 483">
              <a:extLst>
                <a:ext uri="{FF2B5EF4-FFF2-40B4-BE49-F238E27FC236}">
                  <a16:creationId xmlns:a16="http://schemas.microsoft.com/office/drawing/2014/main" id="{7D85BA04-3766-A320-C3BD-A7EE09A98907}"/>
                </a:ext>
              </a:extLst>
            </p:cNvPr>
            <p:cNvSpPr/>
            <p:nvPr/>
          </p:nvSpPr>
          <p:spPr bwMode="auto">
            <a:xfrm>
              <a:off x="11109405" y="4512595"/>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85" name="Isosceles Triangle 484">
              <a:extLst>
                <a:ext uri="{FF2B5EF4-FFF2-40B4-BE49-F238E27FC236}">
                  <a16:creationId xmlns:a16="http://schemas.microsoft.com/office/drawing/2014/main" id="{87CE2931-CB1D-6069-1AE9-2D5E859E4110}"/>
                </a:ext>
              </a:extLst>
            </p:cNvPr>
            <p:cNvSpPr/>
            <p:nvPr/>
          </p:nvSpPr>
          <p:spPr bwMode="auto">
            <a:xfrm>
              <a:off x="11266820" y="4512595"/>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sp>
          <p:nvSpPr>
            <p:cNvPr id="487" name="Isosceles Triangle 486">
              <a:extLst>
                <a:ext uri="{FF2B5EF4-FFF2-40B4-BE49-F238E27FC236}">
                  <a16:creationId xmlns:a16="http://schemas.microsoft.com/office/drawing/2014/main" id="{25B9F10E-83B5-7D38-5E1C-6E0BBED9A0EE}"/>
                </a:ext>
              </a:extLst>
            </p:cNvPr>
            <p:cNvSpPr/>
            <p:nvPr/>
          </p:nvSpPr>
          <p:spPr bwMode="auto">
            <a:xfrm>
              <a:off x="9366611" y="4597522"/>
              <a:ext cx="88900" cy="76638"/>
            </a:xfrm>
            <a:prstGeom prst="triangle">
              <a:avLst/>
            </a:prstGeom>
            <a:solidFill>
              <a:schemeClr val="accent5"/>
            </a:solidFill>
            <a:ln w="0">
              <a:noFill/>
              <a:miter lim="800000"/>
              <a:headEnd/>
              <a:tailEnd/>
            </a:ln>
          </p:spPr>
          <p:txBody>
            <a:bodyPr rtlCol="0" anchor="b"/>
            <a:lstStyle/>
            <a:p>
              <a:pPr algn="ctr">
                <a:spcBef>
                  <a:spcPct val="35000"/>
                </a:spcBef>
                <a:spcAft>
                  <a:spcPct val="25000"/>
                </a:spcAft>
                <a:buClr>
                  <a:srgbClr val="015873"/>
                </a:buClr>
              </a:pPr>
              <a:endParaRPr lang="en-US" sz="2160" dirty="0">
                <a:solidFill>
                  <a:srgbClr val="FFFFFF"/>
                </a:solidFill>
                <a:latin typeface="Calibri" panose="020F0502020204030204" pitchFamily="34" charset="0"/>
              </a:endParaRPr>
            </a:p>
          </p:txBody>
        </p:sp>
      </p:grpSp>
      <p:sp>
        <p:nvSpPr>
          <p:cNvPr id="488" name="Freeform: Shape 487">
            <a:extLst>
              <a:ext uri="{FF2B5EF4-FFF2-40B4-BE49-F238E27FC236}">
                <a16:creationId xmlns:a16="http://schemas.microsoft.com/office/drawing/2014/main" id="{DD957325-0881-DD23-1257-2BECF8AF2442}"/>
              </a:ext>
            </a:extLst>
          </p:cNvPr>
          <p:cNvSpPr/>
          <p:nvPr/>
        </p:nvSpPr>
        <p:spPr bwMode="auto">
          <a:xfrm>
            <a:off x="9017001" y="2987040"/>
            <a:ext cx="4566919" cy="2595880"/>
          </a:xfrm>
          <a:custGeom>
            <a:avLst/>
            <a:gdLst>
              <a:gd name="connsiteX0" fmla="*/ 0 w 3805766"/>
              <a:gd name="connsiteY0" fmla="*/ 321733 h 2163233"/>
              <a:gd name="connsiteX1" fmla="*/ 152400 w 3805766"/>
              <a:gd name="connsiteY1" fmla="*/ 0 h 2163233"/>
              <a:gd name="connsiteX2" fmla="*/ 321733 w 3805766"/>
              <a:gd name="connsiteY2" fmla="*/ 584200 h 2163233"/>
              <a:gd name="connsiteX3" fmla="*/ 474133 w 3805766"/>
              <a:gd name="connsiteY3" fmla="*/ 757767 h 2163233"/>
              <a:gd name="connsiteX4" fmla="*/ 630766 w 3805766"/>
              <a:gd name="connsiteY4" fmla="*/ 1591733 h 2163233"/>
              <a:gd name="connsiteX5" fmla="*/ 800100 w 3805766"/>
              <a:gd name="connsiteY5" fmla="*/ 1617133 h 2163233"/>
              <a:gd name="connsiteX6" fmla="*/ 939800 w 3805766"/>
              <a:gd name="connsiteY6" fmla="*/ 1790700 h 2163233"/>
              <a:gd name="connsiteX7" fmla="*/ 1109133 w 3805766"/>
              <a:gd name="connsiteY7" fmla="*/ 1574800 h 2163233"/>
              <a:gd name="connsiteX8" fmla="*/ 1265766 w 3805766"/>
              <a:gd name="connsiteY8" fmla="*/ 1993900 h 2163233"/>
              <a:gd name="connsiteX9" fmla="*/ 1426633 w 3805766"/>
              <a:gd name="connsiteY9" fmla="*/ 2074333 h 2163233"/>
              <a:gd name="connsiteX10" fmla="*/ 1570566 w 3805766"/>
              <a:gd name="connsiteY10" fmla="*/ 2061633 h 2163233"/>
              <a:gd name="connsiteX11" fmla="*/ 1739900 w 3805766"/>
              <a:gd name="connsiteY11" fmla="*/ 1943100 h 2163233"/>
              <a:gd name="connsiteX12" fmla="*/ 1913466 w 3805766"/>
              <a:gd name="connsiteY12" fmla="*/ 1921933 h 2163233"/>
              <a:gd name="connsiteX13" fmla="*/ 2065866 w 3805766"/>
              <a:gd name="connsiteY13" fmla="*/ 2040467 h 2163233"/>
              <a:gd name="connsiteX14" fmla="*/ 2226733 w 3805766"/>
              <a:gd name="connsiteY14" fmla="*/ 2023533 h 2163233"/>
              <a:gd name="connsiteX15" fmla="*/ 2383366 w 3805766"/>
              <a:gd name="connsiteY15" fmla="*/ 2159000 h 2163233"/>
              <a:gd name="connsiteX16" fmla="*/ 2535766 w 3805766"/>
              <a:gd name="connsiteY16" fmla="*/ 2023533 h 2163233"/>
              <a:gd name="connsiteX17" fmla="*/ 2700866 w 3805766"/>
              <a:gd name="connsiteY17" fmla="*/ 2163233 h 2163233"/>
              <a:gd name="connsiteX18" fmla="*/ 3001433 w 3805766"/>
              <a:gd name="connsiteY18" fmla="*/ 2163233 h 2163233"/>
              <a:gd name="connsiteX19" fmla="*/ 3153833 w 3805766"/>
              <a:gd name="connsiteY19" fmla="*/ 1993900 h 2163233"/>
              <a:gd name="connsiteX20" fmla="*/ 3352800 w 3805766"/>
              <a:gd name="connsiteY20" fmla="*/ 2154767 h 2163233"/>
              <a:gd name="connsiteX21" fmla="*/ 3653366 w 3805766"/>
              <a:gd name="connsiteY21" fmla="*/ 2154767 h 2163233"/>
              <a:gd name="connsiteX22" fmla="*/ 3805766 w 3805766"/>
              <a:gd name="connsiteY22" fmla="*/ 1849967 h 2163233"/>
              <a:gd name="connsiteX0" fmla="*/ 0 w 3805766"/>
              <a:gd name="connsiteY0" fmla="*/ 321733 h 2163233"/>
              <a:gd name="connsiteX1" fmla="*/ 152400 w 3805766"/>
              <a:gd name="connsiteY1" fmla="*/ 0 h 2163233"/>
              <a:gd name="connsiteX2" fmla="*/ 321733 w 3805766"/>
              <a:gd name="connsiteY2" fmla="*/ 584200 h 2163233"/>
              <a:gd name="connsiteX3" fmla="*/ 474133 w 3805766"/>
              <a:gd name="connsiteY3" fmla="*/ 757767 h 2163233"/>
              <a:gd name="connsiteX4" fmla="*/ 630766 w 3805766"/>
              <a:gd name="connsiteY4" fmla="*/ 1591733 h 2163233"/>
              <a:gd name="connsiteX5" fmla="*/ 800100 w 3805766"/>
              <a:gd name="connsiteY5" fmla="*/ 1617133 h 2163233"/>
              <a:gd name="connsiteX6" fmla="*/ 939800 w 3805766"/>
              <a:gd name="connsiteY6" fmla="*/ 1790700 h 2163233"/>
              <a:gd name="connsiteX7" fmla="*/ 1109133 w 3805766"/>
              <a:gd name="connsiteY7" fmla="*/ 1574800 h 2163233"/>
              <a:gd name="connsiteX8" fmla="*/ 1265766 w 3805766"/>
              <a:gd name="connsiteY8" fmla="*/ 1993900 h 2163233"/>
              <a:gd name="connsiteX9" fmla="*/ 1426633 w 3805766"/>
              <a:gd name="connsiteY9" fmla="*/ 2074333 h 2163233"/>
              <a:gd name="connsiteX10" fmla="*/ 1570566 w 3805766"/>
              <a:gd name="connsiteY10" fmla="*/ 2061633 h 2163233"/>
              <a:gd name="connsiteX11" fmla="*/ 1739900 w 3805766"/>
              <a:gd name="connsiteY11" fmla="*/ 1943100 h 2163233"/>
              <a:gd name="connsiteX12" fmla="*/ 1913466 w 3805766"/>
              <a:gd name="connsiteY12" fmla="*/ 1921933 h 2163233"/>
              <a:gd name="connsiteX13" fmla="*/ 2065866 w 3805766"/>
              <a:gd name="connsiteY13" fmla="*/ 2040467 h 2163233"/>
              <a:gd name="connsiteX14" fmla="*/ 2226733 w 3805766"/>
              <a:gd name="connsiteY14" fmla="*/ 2023533 h 2163233"/>
              <a:gd name="connsiteX15" fmla="*/ 2383366 w 3805766"/>
              <a:gd name="connsiteY15" fmla="*/ 2159000 h 2163233"/>
              <a:gd name="connsiteX16" fmla="*/ 2535766 w 3805766"/>
              <a:gd name="connsiteY16" fmla="*/ 2023533 h 2163233"/>
              <a:gd name="connsiteX17" fmla="*/ 2700866 w 3805766"/>
              <a:gd name="connsiteY17" fmla="*/ 2163233 h 2163233"/>
              <a:gd name="connsiteX18" fmla="*/ 3001433 w 3805766"/>
              <a:gd name="connsiteY18" fmla="*/ 2163233 h 2163233"/>
              <a:gd name="connsiteX19" fmla="*/ 3352800 w 3805766"/>
              <a:gd name="connsiteY19" fmla="*/ 2154767 h 2163233"/>
              <a:gd name="connsiteX20" fmla="*/ 3653366 w 3805766"/>
              <a:gd name="connsiteY20" fmla="*/ 2154767 h 2163233"/>
              <a:gd name="connsiteX21" fmla="*/ 3805766 w 3805766"/>
              <a:gd name="connsiteY21" fmla="*/ 1849967 h 216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05766" h="2163233">
                <a:moveTo>
                  <a:pt x="0" y="321733"/>
                </a:moveTo>
                <a:lnTo>
                  <a:pt x="152400" y="0"/>
                </a:lnTo>
                <a:lnTo>
                  <a:pt x="321733" y="584200"/>
                </a:lnTo>
                <a:lnTo>
                  <a:pt x="474133" y="757767"/>
                </a:lnTo>
                <a:lnTo>
                  <a:pt x="630766" y="1591733"/>
                </a:lnTo>
                <a:lnTo>
                  <a:pt x="800100" y="1617133"/>
                </a:lnTo>
                <a:lnTo>
                  <a:pt x="939800" y="1790700"/>
                </a:lnTo>
                <a:lnTo>
                  <a:pt x="1109133" y="1574800"/>
                </a:lnTo>
                <a:lnTo>
                  <a:pt x="1265766" y="1993900"/>
                </a:lnTo>
                <a:lnTo>
                  <a:pt x="1426633" y="2074333"/>
                </a:lnTo>
                <a:lnTo>
                  <a:pt x="1570566" y="2061633"/>
                </a:lnTo>
                <a:lnTo>
                  <a:pt x="1739900" y="1943100"/>
                </a:lnTo>
                <a:lnTo>
                  <a:pt x="1913466" y="1921933"/>
                </a:lnTo>
                <a:lnTo>
                  <a:pt x="2065866" y="2040467"/>
                </a:lnTo>
                <a:lnTo>
                  <a:pt x="2226733" y="2023533"/>
                </a:lnTo>
                <a:lnTo>
                  <a:pt x="2383366" y="2159000"/>
                </a:lnTo>
                <a:lnTo>
                  <a:pt x="2535766" y="2023533"/>
                </a:lnTo>
                <a:lnTo>
                  <a:pt x="2700866" y="2163233"/>
                </a:lnTo>
                <a:lnTo>
                  <a:pt x="3001433" y="2163233"/>
                </a:lnTo>
                <a:lnTo>
                  <a:pt x="3352800" y="2154767"/>
                </a:lnTo>
                <a:lnTo>
                  <a:pt x="3653366" y="2154767"/>
                </a:lnTo>
                <a:lnTo>
                  <a:pt x="3805766" y="1849967"/>
                </a:lnTo>
              </a:path>
            </a:pathLst>
          </a:custGeom>
          <a:noFill/>
          <a:ln w="28575">
            <a:solidFill>
              <a:schemeClr val="accent3"/>
            </a:solidFill>
            <a:miter lim="800000"/>
            <a:headEnd/>
            <a:tailEnd/>
          </a:ln>
        </p:spPr>
        <p:txBody>
          <a:bodyPr rtlCol="0" anchor="ctr"/>
          <a:lstStyle/>
          <a:p>
            <a:pPr algn="ctr"/>
            <a:endParaRPr lang="en-US" sz="2160" dirty="0">
              <a:solidFill>
                <a:srgbClr val="FFFFFF"/>
              </a:solidFill>
              <a:latin typeface="Calibri"/>
            </a:endParaRPr>
          </a:p>
        </p:txBody>
      </p:sp>
      <p:grpSp>
        <p:nvGrpSpPr>
          <p:cNvPr id="518" name="Group 517">
            <a:extLst>
              <a:ext uri="{FF2B5EF4-FFF2-40B4-BE49-F238E27FC236}">
                <a16:creationId xmlns:a16="http://schemas.microsoft.com/office/drawing/2014/main" id="{FB26D25D-78D0-6311-9C52-8A925B14B236}"/>
              </a:ext>
            </a:extLst>
          </p:cNvPr>
          <p:cNvGrpSpPr/>
          <p:nvPr/>
        </p:nvGrpSpPr>
        <p:grpSpPr>
          <a:xfrm>
            <a:off x="8978529" y="2411770"/>
            <a:ext cx="4664263" cy="3164407"/>
            <a:chOff x="7482107" y="2009808"/>
            <a:chExt cx="3886886" cy="2637006"/>
          </a:xfrm>
        </p:grpSpPr>
        <p:grpSp>
          <p:nvGrpSpPr>
            <p:cNvPr id="489" name="Group 488">
              <a:extLst>
                <a:ext uri="{FF2B5EF4-FFF2-40B4-BE49-F238E27FC236}">
                  <a16:creationId xmlns:a16="http://schemas.microsoft.com/office/drawing/2014/main" id="{F1CE7D57-85AD-DFB9-9BD6-E744D7ED5E05}"/>
                </a:ext>
              </a:extLst>
            </p:cNvPr>
            <p:cNvGrpSpPr/>
            <p:nvPr/>
          </p:nvGrpSpPr>
          <p:grpSpPr>
            <a:xfrm>
              <a:off x="7482107" y="2437322"/>
              <a:ext cx="72276" cy="750377"/>
              <a:chOff x="2459567" y="2401899"/>
              <a:chExt cx="161788" cy="587378"/>
            </a:xfrm>
          </p:grpSpPr>
          <p:cxnSp>
            <p:nvCxnSpPr>
              <p:cNvPr id="490" name="Straight Connector 489">
                <a:extLst>
                  <a:ext uri="{FF2B5EF4-FFF2-40B4-BE49-F238E27FC236}">
                    <a16:creationId xmlns:a16="http://schemas.microsoft.com/office/drawing/2014/main" id="{ED8107AB-0698-4BCF-51F7-84072F93AC84}"/>
                  </a:ext>
                </a:extLst>
              </p:cNvPr>
              <p:cNvCxnSpPr>
                <a:cxnSpLocks/>
              </p:cNvCxnSpPr>
              <p:nvPr/>
            </p:nvCxnSpPr>
            <p:spPr bwMode="auto">
              <a:xfrm>
                <a:off x="2459567" y="2404016"/>
                <a:ext cx="161788" cy="0"/>
              </a:xfrm>
              <a:prstGeom prst="line">
                <a:avLst/>
              </a:prstGeom>
              <a:noFill/>
              <a:ln w="28575" cap="flat" cmpd="sng" algn="ctr">
                <a:solidFill>
                  <a:schemeClr val="accent3"/>
                </a:solidFill>
                <a:prstDash val="solid"/>
                <a:round/>
                <a:headEnd type="none" w="med" len="med"/>
                <a:tailEnd type="none" w="med" len="med"/>
              </a:ln>
              <a:effectLst/>
            </p:spPr>
          </p:cxnSp>
          <p:cxnSp>
            <p:nvCxnSpPr>
              <p:cNvPr id="491" name="Straight Connector 490">
                <a:extLst>
                  <a:ext uri="{FF2B5EF4-FFF2-40B4-BE49-F238E27FC236}">
                    <a16:creationId xmlns:a16="http://schemas.microsoft.com/office/drawing/2014/main" id="{8FBD4AFC-ABBA-32A7-896C-FC76A8FE3A6C}"/>
                  </a:ext>
                </a:extLst>
              </p:cNvPr>
              <p:cNvCxnSpPr>
                <a:cxnSpLocks/>
              </p:cNvCxnSpPr>
              <p:nvPr/>
            </p:nvCxnSpPr>
            <p:spPr bwMode="auto">
              <a:xfrm>
                <a:off x="2540461" y="2401899"/>
                <a:ext cx="0" cy="587378"/>
              </a:xfrm>
              <a:prstGeom prst="line">
                <a:avLst/>
              </a:prstGeom>
              <a:noFill/>
              <a:ln w="28575" cap="flat" cmpd="sng" algn="ctr">
                <a:solidFill>
                  <a:schemeClr val="accent3"/>
                </a:solidFill>
                <a:prstDash val="solid"/>
                <a:round/>
                <a:headEnd type="none" w="med" len="med"/>
                <a:tailEnd type="none" w="med" len="med"/>
              </a:ln>
              <a:effectLst/>
            </p:spPr>
          </p:cxnSp>
          <p:cxnSp>
            <p:nvCxnSpPr>
              <p:cNvPr id="492" name="Straight Connector 491">
                <a:extLst>
                  <a:ext uri="{FF2B5EF4-FFF2-40B4-BE49-F238E27FC236}">
                    <a16:creationId xmlns:a16="http://schemas.microsoft.com/office/drawing/2014/main" id="{D5E268E3-C2C6-5D18-CB38-81143B9C7564}"/>
                  </a:ext>
                </a:extLst>
              </p:cNvPr>
              <p:cNvCxnSpPr>
                <a:cxnSpLocks/>
              </p:cNvCxnSpPr>
              <p:nvPr/>
            </p:nvCxnSpPr>
            <p:spPr bwMode="auto">
              <a:xfrm>
                <a:off x="2459567" y="2989277"/>
                <a:ext cx="161788"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93" name="Group 492">
              <a:extLst>
                <a:ext uri="{FF2B5EF4-FFF2-40B4-BE49-F238E27FC236}">
                  <a16:creationId xmlns:a16="http://schemas.microsoft.com/office/drawing/2014/main" id="{788AAA73-62B2-9373-3577-5EB4BDDB4099}"/>
                </a:ext>
              </a:extLst>
            </p:cNvPr>
            <p:cNvGrpSpPr/>
            <p:nvPr/>
          </p:nvGrpSpPr>
          <p:grpSpPr>
            <a:xfrm>
              <a:off x="7634864" y="2009808"/>
              <a:ext cx="80567" cy="959047"/>
              <a:chOff x="2459567" y="2401899"/>
              <a:chExt cx="161788" cy="587378"/>
            </a:xfrm>
          </p:grpSpPr>
          <p:cxnSp>
            <p:nvCxnSpPr>
              <p:cNvPr id="494" name="Straight Connector 493">
                <a:extLst>
                  <a:ext uri="{FF2B5EF4-FFF2-40B4-BE49-F238E27FC236}">
                    <a16:creationId xmlns:a16="http://schemas.microsoft.com/office/drawing/2014/main" id="{4107C35C-A516-82FB-FCAE-3918B8855DB7}"/>
                  </a:ext>
                </a:extLst>
              </p:cNvPr>
              <p:cNvCxnSpPr>
                <a:cxnSpLocks/>
              </p:cNvCxnSpPr>
              <p:nvPr/>
            </p:nvCxnSpPr>
            <p:spPr bwMode="auto">
              <a:xfrm>
                <a:off x="2459567" y="2404016"/>
                <a:ext cx="161788" cy="0"/>
              </a:xfrm>
              <a:prstGeom prst="line">
                <a:avLst/>
              </a:prstGeom>
              <a:noFill/>
              <a:ln w="28575" cap="flat" cmpd="sng" algn="ctr">
                <a:solidFill>
                  <a:schemeClr val="accent3"/>
                </a:solidFill>
                <a:prstDash val="solid"/>
                <a:round/>
                <a:headEnd type="none" w="med" len="med"/>
                <a:tailEnd type="none" w="med" len="med"/>
              </a:ln>
              <a:effectLst/>
            </p:spPr>
          </p:cxnSp>
          <p:cxnSp>
            <p:nvCxnSpPr>
              <p:cNvPr id="495" name="Straight Connector 494">
                <a:extLst>
                  <a:ext uri="{FF2B5EF4-FFF2-40B4-BE49-F238E27FC236}">
                    <a16:creationId xmlns:a16="http://schemas.microsoft.com/office/drawing/2014/main" id="{8CBB18CC-900A-8CDA-35B9-72871098D36F}"/>
                  </a:ext>
                </a:extLst>
              </p:cNvPr>
              <p:cNvCxnSpPr>
                <a:cxnSpLocks/>
              </p:cNvCxnSpPr>
              <p:nvPr/>
            </p:nvCxnSpPr>
            <p:spPr bwMode="auto">
              <a:xfrm>
                <a:off x="2540461" y="2401899"/>
                <a:ext cx="0" cy="587378"/>
              </a:xfrm>
              <a:prstGeom prst="line">
                <a:avLst/>
              </a:prstGeom>
              <a:noFill/>
              <a:ln w="28575" cap="flat" cmpd="sng" algn="ctr">
                <a:solidFill>
                  <a:schemeClr val="accent3"/>
                </a:solidFill>
                <a:prstDash val="solid"/>
                <a:round/>
                <a:headEnd type="none" w="med" len="med"/>
                <a:tailEnd type="none" w="med" len="med"/>
              </a:ln>
              <a:effectLst/>
            </p:spPr>
          </p:cxnSp>
          <p:cxnSp>
            <p:nvCxnSpPr>
              <p:cNvPr id="496" name="Straight Connector 495">
                <a:extLst>
                  <a:ext uri="{FF2B5EF4-FFF2-40B4-BE49-F238E27FC236}">
                    <a16:creationId xmlns:a16="http://schemas.microsoft.com/office/drawing/2014/main" id="{D70DF3C1-7313-287B-8DE1-A90CFA67EA0D}"/>
                  </a:ext>
                </a:extLst>
              </p:cNvPr>
              <p:cNvCxnSpPr>
                <a:cxnSpLocks/>
              </p:cNvCxnSpPr>
              <p:nvPr/>
            </p:nvCxnSpPr>
            <p:spPr bwMode="auto">
              <a:xfrm>
                <a:off x="2459567" y="2989277"/>
                <a:ext cx="161788"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497" name="Group 496">
              <a:extLst>
                <a:ext uri="{FF2B5EF4-FFF2-40B4-BE49-F238E27FC236}">
                  <a16:creationId xmlns:a16="http://schemas.microsoft.com/office/drawing/2014/main" id="{016B2EDD-2592-EB54-5CBA-DC3FD1454AB2}"/>
                </a:ext>
              </a:extLst>
            </p:cNvPr>
            <p:cNvGrpSpPr/>
            <p:nvPr/>
          </p:nvGrpSpPr>
          <p:grpSpPr>
            <a:xfrm>
              <a:off x="8102063" y="3730065"/>
              <a:ext cx="80567" cy="736671"/>
              <a:chOff x="2459567" y="2401899"/>
              <a:chExt cx="161788" cy="587378"/>
            </a:xfrm>
          </p:grpSpPr>
          <p:cxnSp>
            <p:nvCxnSpPr>
              <p:cNvPr id="498" name="Straight Connector 497">
                <a:extLst>
                  <a:ext uri="{FF2B5EF4-FFF2-40B4-BE49-F238E27FC236}">
                    <a16:creationId xmlns:a16="http://schemas.microsoft.com/office/drawing/2014/main" id="{408F8D4F-26D3-7F47-1EB0-AE2C0DC52720}"/>
                  </a:ext>
                </a:extLst>
              </p:cNvPr>
              <p:cNvCxnSpPr>
                <a:cxnSpLocks/>
              </p:cNvCxnSpPr>
              <p:nvPr/>
            </p:nvCxnSpPr>
            <p:spPr bwMode="auto">
              <a:xfrm>
                <a:off x="2459567" y="2404016"/>
                <a:ext cx="161788" cy="0"/>
              </a:xfrm>
              <a:prstGeom prst="line">
                <a:avLst/>
              </a:prstGeom>
              <a:noFill/>
              <a:ln w="28575" cap="flat" cmpd="sng" algn="ctr">
                <a:solidFill>
                  <a:schemeClr val="accent3"/>
                </a:solidFill>
                <a:prstDash val="solid"/>
                <a:round/>
                <a:headEnd type="none" w="med" len="med"/>
                <a:tailEnd type="none" w="med" len="med"/>
              </a:ln>
              <a:effectLst/>
            </p:spPr>
          </p:cxnSp>
          <p:cxnSp>
            <p:nvCxnSpPr>
              <p:cNvPr id="499" name="Straight Connector 498">
                <a:extLst>
                  <a:ext uri="{FF2B5EF4-FFF2-40B4-BE49-F238E27FC236}">
                    <a16:creationId xmlns:a16="http://schemas.microsoft.com/office/drawing/2014/main" id="{6A9E89C4-DC65-DADF-0BF9-C16FE70601FC}"/>
                  </a:ext>
                </a:extLst>
              </p:cNvPr>
              <p:cNvCxnSpPr>
                <a:cxnSpLocks/>
              </p:cNvCxnSpPr>
              <p:nvPr/>
            </p:nvCxnSpPr>
            <p:spPr bwMode="auto">
              <a:xfrm>
                <a:off x="2540461" y="2401899"/>
                <a:ext cx="0" cy="587378"/>
              </a:xfrm>
              <a:prstGeom prst="line">
                <a:avLst/>
              </a:prstGeom>
              <a:noFill/>
              <a:ln w="28575" cap="flat" cmpd="sng" algn="ctr">
                <a:solidFill>
                  <a:schemeClr val="accent3"/>
                </a:solidFill>
                <a:prstDash val="solid"/>
                <a:round/>
                <a:headEnd type="none" w="med" len="med"/>
                <a:tailEnd type="none" w="med" len="med"/>
              </a:ln>
              <a:effectLst/>
            </p:spPr>
          </p:cxnSp>
          <p:cxnSp>
            <p:nvCxnSpPr>
              <p:cNvPr id="500" name="Straight Connector 499">
                <a:extLst>
                  <a:ext uri="{FF2B5EF4-FFF2-40B4-BE49-F238E27FC236}">
                    <a16:creationId xmlns:a16="http://schemas.microsoft.com/office/drawing/2014/main" id="{1F757908-8921-86C8-3365-D9F38C9B8434}"/>
                  </a:ext>
                </a:extLst>
              </p:cNvPr>
              <p:cNvCxnSpPr>
                <a:cxnSpLocks/>
              </p:cNvCxnSpPr>
              <p:nvPr/>
            </p:nvCxnSpPr>
            <p:spPr bwMode="auto">
              <a:xfrm>
                <a:off x="2459567" y="2989277"/>
                <a:ext cx="161788"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501" name="Group 500">
              <a:extLst>
                <a:ext uri="{FF2B5EF4-FFF2-40B4-BE49-F238E27FC236}">
                  <a16:creationId xmlns:a16="http://schemas.microsoft.com/office/drawing/2014/main" id="{9AB08B60-5825-24F9-278B-EA96EDD60877}"/>
                </a:ext>
              </a:extLst>
            </p:cNvPr>
            <p:cNvGrpSpPr/>
            <p:nvPr/>
          </p:nvGrpSpPr>
          <p:grpSpPr>
            <a:xfrm>
              <a:off x="8748583" y="4228788"/>
              <a:ext cx="80567" cy="407228"/>
              <a:chOff x="2459567" y="2401899"/>
              <a:chExt cx="161788" cy="587378"/>
            </a:xfrm>
          </p:grpSpPr>
          <p:cxnSp>
            <p:nvCxnSpPr>
              <p:cNvPr id="502" name="Straight Connector 501">
                <a:extLst>
                  <a:ext uri="{FF2B5EF4-FFF2-40B4-BE49-F238E27FC236}">
                    <a16:creationId xmlns:a16="http://schemas.microsoft.com/office/drawing/2014/main" id="{25CCF9F0-2891-343C-E663-2B3F5D7C1336}"/>
                  </a:ext>
                </a:extLst>
              </p:cNvPr>
              <p:cNvCxnSpPr>
                <a:cxnSpLocks/>
              </p:cNvCxnSpPr>
              <p:nvPr/>
            </p:nvCxnSpPr>
            <p:spPr bwMode="auto">
              <a:xfrm>
                <a:off x="2459567" y="2404016"/>
                <a:ext cx="161788" cy="0"/>
              </a:xfrm>
              <a:prstGeom prst="line">
                <a:avLst/>
              </a:prstGeom>
              <a:noFill/>
              <a:ln w="28575" cap="flat" cmpd="sng" algn="ctr">
                <a:solidFill>
                  <a:schemeClr val="accent3"/>
                </a:solidFill>
                <a:prstDash val="solid"/>
                <a:round/>
                <a:headEnd type="none" w="med" len="med"/>
                <a:tailEnd type="none" w="med" len="med"/>
              </a:ln>
              <a:effectLst/>
            </p:spPr>
          </p:cxnSp>
          <p:cxnSp>
            <p:nvCxnSpPr>
              <p:cNvPr id="503" name="Straight Connector 502">
                <a:extLst>
                  <a:ext uri="{FF2B5EF4-FFF2-40B4-BE49-F238E27FC236}">
                    <a16:creationId xmlns:a16="http://schemas.microsoft.com/office/drawing/2014/main" id="{18B9FC5A-6FF0-EC91-B5D5-E42480CE06BA}"/>
                  </a:ext>
                </a:extLst>
              </p:cNvPr>
              <p:cNvCxnSpPr>
                <a:cxnSpLocks/>
              </p:cNvCxnSpPr>
              <p:nvPr/>
            </p:nvCxnSpPr>
            <p:spPr bwMode="auto">
              <a:xfrm>
                <a:off x="2540461" y="2401899"/>
                <a:ext cx="0" cy="587378"/>
              </a:xfrm>
              <a:prstGeom prst="line">
                <a:avLst/>
              </a:prstGeom>
              <a:noFill/>
              <a:ln w="28575" cap="flat" cmpd="sng" algn="ctr">
                <a:solidFill>
                  <a:schemeClr val="accent3"/>
                </a:solidFill>
                <a:prstDash val="solid"/>
                <a:round/>
                <a:headEnd type="none" w="med" len="med"/>
                <a:tailEnd type="none" w="med" len="med"/>
              </a:ln>
              <a:effectLst/>
            </p:spPr>
          </p:cxnSp>
          <p:cxnSp>
            <p:nvCxnSpPr>
              <p:cNvPr id="504" name="Straight Connector 503">
                <a:extLst>
                  <a:ext uri="{FF2B5EF4-FFF2-40B4-BE49-F238E27FC236}">
                    <a16:creationId xmlns:a16="http://schemas.microsoft.com/office/drawing/2014/main" id="{55870859-F123-D97C-6381-98CFF4B85D58}"/>
                  </a:ext>
                </a:extLst>
              </p:cNvPr>
              <p:cNvCxnSpPr>
                <a:cxnSpLocks/>
              </p:cNvCxnSpPr>
              <p:nvPr/>
            </p:nvCxnSpPr>
            <p:spPr bwMode="auto">
              <a:xfrm>
                <a:off x="2459567" y="2989277"/>
                <a:ext cx="161788"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505" name="Group 504">
              <a:extLst>
                <a:ext uri="{FF2B5EF4-FFF2-40B4-BE49-F238E27FC236}">
                  <a16:creationId xmlns:a16="http://schemas.microsoft.com/office/drawing/2014/main" id="{2F424AB2-FB57-DDB7-B4A2-62FCFD84739B}"/>
                </a:ext>
              </a:extLst>
            </p:cNvPr>
            <p:cNvGrpSpPr/>
            <p:nvPr/>
          </p:nvGrpSpPr>
          <p:grpSpPr>
            <a:xfrm>
              <a:off x="9385823" y="4076078"/>
              <a:ext cx="80567" cy="552926"/>
              <a:chOff x="2459567" y="2401899"/>
              <a:chExt cx="161788" cy="587378"/>
            </a:xfrm>
          </p:grpSpPr>
          <p:cxnSp>
            <p:nvCxnSpPr>
              <p:cNvPr id="506" name="Straight Connector 505">
                <a:extLst>
                  <a:ext uri="{FF2B5EF4-FFF2-40B4-BE49-F238E27FC236}">
                    <a16:creationId xmlns:a16="http://schemas.microsoft.com/office/drawing/2014/main" id="{44B0BF62-CDCE-D7A8-9BAD-0B626FFEC988}"/>
                  </a:ext>
                </a:extLst>
              </p:cNvPr>
              <p:cNvCxnSpPr>
                <a:cxnSpLocks/>
              </p:cNvCxnSpPr>
              <p:nvPr/>
            </p:nvCxnSpPr>
            <p:spPr bwMode="auto">
              <a:xfrm>
                <a:off x="2459567" y="2404016"/>
                <a:ext cx="161788" cy="0"/>
              </a:xfrm>
              <a:prstGeom prst="line">
                <a:avLst/>
              </a:prstGeom>
              <a:noFill/>
              <a:ln w="28575" cap="flat" cmpd="sng" algn="ctr">
                <a:solidFill>
                  <a:schemeClr val="accent3"/>
                </a:solidFill>
                <a:prstDash val="solid"/>
                <a:round/>
                <a:headEnd type="none" w="med" len="med"/>
                <a:tailEnd type="none" w="med" len="med"/>
              </a:ln>
              <a:effectLst/>
            </p:spPr>
          </p:cxnSp>
          <p:cxnSp>
            <p:nvCxnSpPr>
              <p:cNvPr id="507" name="Straight Connector 506">
                <a:extLst>
                  <a:ext uri="{FF2B5EF4-FFF2-40B4-BE49-F238E27FC236}">
                    <a16:creationId xmlns:a16="http://schemas.microsoft.com/office/drawing/2014/main" id="{19D94450-076A-647E-4751-4819E8868004}"/>
                  </a:ext>
                </a:extLst>
              </p:cNvPr>
              <p:cNvCxnSpPr>
                <a:cxnSpLocks/>
              </p:cNvCxnSpPr>
              <p:nvPr/>
            </p:nvCxnSpPr>
            <p:spPr bwMode="auto">
              <a:xfrm>
                <a:off x="2540461" y="2401899"/>
                <a:ext cx="0" cy="587378"/>
              </a:xfrm>
              <a:prstGeom prst="line">
                <a:avLst/>
              </a:prstGeom>
              <a:noFill/>
              <a:ln w="28575" cap="flat" cmpd="sng" algn="ctr">
                <a:solidFill>
                  <a:schemeClr val="accent3"/>
                </a:solidFill>
                <a:prstDash val="solid"/>
                <a:round/>
                <a:headEnd type="none" w="med" len="med"/>
                <a:tailEnd type="none" w="med" len="med"/>
              </a:ln>
              <a:effectLst/>
            </p:spPr>
          </p:cxnSp>
          <p:cxnSp>
            <p:nvCxnSpPr>
              <p:cNvPr id="508" name="Straight Connector 507">
                <a:extLst>
                  <a:ext uri="{FF2B5EF4-FFF2-40B4-BE49-F238E27FC236}">
                    <a16:creationId xmlns:a16="http://schemas.microsoft.com/office/drawing/2014/main" id="{69062488-B7DD-43F5-5971-7CED229B3DDB}"/>
                  </a:ext>
                </a:extLst>
              </p:cNvPr>
              <p:cNvCxnSpPr>
                <a:cxnSpLocks/>
              </p:cNvCxnSpPr>
              <p:nvPr/>
            </p:nvCxnSpPr>
            <p:spPr bwMode="auto">
              <a:xfrm>
                <a:off x="2459567" y="2989277"/>
                <a:ext cx="161788"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509" name="Group 508">
              <a:extLst>
                <a:ext uri="{FF2B5EF4-FFF2-40B4-BE49-F238E27FC236}">
                  <a16:creationId xmlns:a16="http://schemas.microsoft.com/office/drawing/2014/main" id="{827525E3-9FE4-D314-D650-8BA18CB48E81}"/>
                </a:ext>
              </a:extLst>
            </p:cNvPr>
            <p:cNvGrpSpPr/>
            <p:nvPr/>
          </p:nvGrpSpPr>
          <p:grpSpPr>
            <a:xfrm>
              <a:off x="10021646" y="4219295"/>
              <a:ext cx="80567" cy="416046"/>
              <a:chOff x="2459567" y="2401899"/>
              <a:chExt cx="161788" cy="587378"/>
            </a:xfrm>
          </p:grpSpPr>
          <p:cxnSp>
            <p:nvCxnSpPr>
              <p:cNvPr id="510" name="Straight Connector 509">
                <a:extLst>
                  <a:ext uri="{FF2B5EF4-FFF2-40B4-BE49-F238E27FC236}">
                    <a16:creationId xmlns:a16="http://schemas.microsoft.com/office/drawing/2014/main" id="{049F4B99-3046-11E1-0AF4-75E35CAB35C0}"/>
                  </a:ext>
                </a:extLst>
              </p:cNvPr>
              <p:cNvCxnSpPr>
                <a:cxnSpLocks/>
              </p:cNvCxnSpPr>
              <p:nvPr/>
            </p:nvCxnSpPr>
            <p:spPr bwMode="auto">
              <a:xfrm>
                <a:off x="2459567" y="2404016"/>
                <a:ext cx="161788" cy="0"/>
              </a:xfrm>
              <a:prstGeom prst="line">
                <a:avLst/>
              </a:prstGeom>
              <a:noFill/>
              <a:ln w="28575" cap="flat" cmpd="sng" algn="ctr">
                <a:solidFill>
                  <a:schemeClr val="accent3"/>
                </a:solidFill>
                <a:prstDash val="solid"/>
                <a:round/>
                <a:headEnd type="none" w="med" len="med"/>
                <a:tailEnd type="none" w="med" len="med"/>
              </a:ln>
              <a:effectLst/>
            </p:spPr>
          </p:cxnSp>
          <p:cxnSp>
            <p:nvCxnSpPr>
              <p:cNvPr id="511" name="Straight Connector 510">
                <a:extLst>
                  <a:ext uri="{FF2B5EF4-FFF2-40B4-BE49-F238E27FC236}">
                    <a16:creationId xmlns:a16="http://schemas.microsoft.com/office/drawing/2014/main" id="{2387C986-FE2F-8CEA-98A8-0A19BB5CF9B9}"/>
                  </a:ext>
                </a:extLst>
              </p:cNvPr>
              <p:cNvCxnSpPr>
                <a:cxnSpLocks/>
              </p:cNvCxnSpPr>
              <p:nvPr/>
            </p:nvCxnSpPr>
            <p:spPr bwMode="auto">
              <a:xfrm>
                <a:off x="2540461" y="2401899"/>
                <a:ext cx="0" cy="587378"/>
              </a:xfrm>
              <a:prstGeom prst="line">
                <a:avLst/>
              </a:prstGeom>
              <a:noFill/>
              <a:ln w="28575" cap="flat" cmpd="sng" algn="ctr">
                <a:solidFill>
                  <a:schemeClr val="accent3"/>
                </a:solidFill>
                <a:prstDash val="solid"/>
                <a:round/>
                <a:headEnd type="none" w="med" len="med"/>
                <a:tailEnd type="none" w="med" len="med"/>
              </a:ln>
              <a:effectLst/>
            </p:spPr>
          </p:cxnSp>
          <p:cxnSp>
            <p:nvCxnSpPr>
              <p:cNvPr id="512" name="Straight Connector 511">
                <a:extLst>
                  <a:ext uri="{FF2B5EF4-FFF2-40B4-BE49-F238E27FC236}">
                    <a16:creationId xmlns:a16="http://schemas.microsoft.com/office/drawing/2014/main" id="{58DEDD67-F4FA-969B-1B9E-8C920CC7FDF2}"/>
                  </a:ext>
                </a:extLst>
              </p:cNvPr>
              <p:cNvCxnSpPr>
                <a:cxnSpLocks/>
              </p:cNvCxnSpPr>
              <p:nvPr/>
            </p:nvCxnSpPr>
            <p:spPr bwMode="auto">
              <a:xfrm>
                <a:off x="2459567" y="2989277"/>
                <a:ext cx="161788"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513" name="Group 512">
              <a:extLst>
                <a:ext uri="{FF2B5EF4-FFF2-40B4-BE49-F238E27FC236}">
                  <a16:creationId xmlns:a16="http://schemas.microsoft.com/office/drawing/2014/main" id="{B4F5EF76-13A3-2586-FA7D-457AFBF07748}"/>
                </a:ext>
              </a:extLst>
            </p:cNvPr>
            <p:cNvGrpSpPr/>
            <p:nvPr/>
          </p:nvGrpSpPr>
          <p:grpSpPr>
            <a:xfrm>
              <a:off x="11288426" y="3743324"/>
              <a:ext cx="80567" cy="903490"/>
              <a:chOff x="2459567" y="2401899"/>
              <a:chExt cx="161788" cy="587378"/>
            </a:xfrm>
          </p:grpSpPr>
          <p:cxnSp>
            <p:nvCxnSpPr>
              <p:cNvPr id="514" name="Straight Connector 513">
                <a:extLst>
                  <a:ext uri="{FF2B5EF4-FFF2-40B4-BE49-F238E27FC236}">
                    <a16:creationId xmlns:a16="http://schemas.microsoft.com/office/drawing/2014/main" id="{3609DC87-0163-3B6D-2185-B8B6B67B4737}"/>
                  </a:ext>
                </a:extLst>
              </p:cNvPr>
              <p:cNvCxnSpPr>
                <a:cxnSpLocks/>
              </p:cNvCxnSpPr>
              <p:nvPr/>
            </p:nvCxnSpPr>
            <p:spPr bwMode="auto">
              <a:xfrm>
                <a:off x="2459567" y="2404016"/>
                <a:ext cx="161788" cy="0"/>
              </a:xfrm>
              <a:prstGeom prst="line">
                <a:avLst/>
              </a:prstGeom>
              <a:noFill/>
              <a:ln w="28575" cap="flat" cmpd="sng" algn="ctr">
                <a:solidFill>
                  <a:schemeClr val="accent3"/>
                </a:solidFill>
                <a:prstDash val="solid"/>
                <a:round/>
                <a:headEnd type="none" w="med" len="med"/>
                <a:tailEnd type="none" w="med" len="med"/>
              </a:ln>
              <a:effectLst/>
            </p:spPr>
          </p:cxnSp>
          <p:cxnSp>
            <p:nvCxnSpPr>
              <p:cNvPr id="515" name="Straight Connector 514">
                <a:extLst>
                  <a:ext uri="{FF2B5EF4-FFF2-40B4-BE49-F238E27FC236}">
                    <a16:creationId xmlns:a16="http://schemas.microsoft.com/office/drawing/2014/main" id="{7C0B9CC5-E0AA-51EF-37FF-156D43CFBB81}"/>
                  </a:ext>
                </a:extLst>
              </p:cNvPr>
              <p:cNvCxnSpPr>
                <a:cxnSpLocks/>
              </p:cNvCxnSpPr>
              <p:nvPr/>
            </p:nvCxnSpPr>
            <p:spPr bwMode="auto">
              <a:xfrm>
                <a:off x="2540461" y="2401899"/>
                <a:ext cx="0" cy="587378"/>
              </a:xfrm>
              <a:prstGeom prst="line">
                <a:avLst/>
              </a:prstGeom>
              <a:noFill/>
              <a:ln w="28575" cap="flat" cmpd="sng" algn="ctr">
                <a:solidFill>
                  <a:schemeClr val="accent3"/>
                </a:solidFill>
                <a:prstDash val="solid"/>
                <a:round/>
                <a:headEnd type="none" w="med" len="med"/>
                <a:tailEnd type="none" w="med" len="med"/>
              </a:ln>
              <a:effectLst/>
            </p:spPr>
          </p:cxnSp>
          <p:cxnSp>
            <p:nvCxnSpPr>
              <p:cNvPr id="516" name="Straight Connector 515">
                <a:extLst>
                  <a:ext uri="{FF2B5EF4-FFF2-40B4-BE49-F238E27FC236}">
                    <a16:creationId xmlns:a16="http://schemas.microsoft.com/office/drawing/2014/main" id="{18B4094B-6A89-E092-A257-A3D534DDBAB0}"/>
                  </a:ext>
                </a:extLst>
              </p:cNvPr>
              <p:cNvCxnSpPr>
                <a:cxnSpLocks/>
              </p:cNvCxnSpPr>
              <p:nvPr/>
            </p:nvCxnSpPr>
            <p:spPr bwMode="auto">
              <a:xfrm>
                <a:off x="2459567" y="2989277"/>
                <a:ext cx="161788" cy="0"/>
              </a:xfrm>
              <a:prstGeom prst="line">
                <a:avLst/>
              </a:prstGeom>
              <a:noFill/>
              <a:ln w="28575" cap="flat" cmpd="sng" algn="ctr">
                <a:solidFill>
                  <a:schemeClr val="accent3"/>
                </a:solidFill>
                <a:prstDash val="solid"/>
                <a:round/>
                <a:headEnd type="none" w="med" len="med"/>
                <a:tailEnd type="none" w="med" len="med"/>
              </a:ln>
              <a:effectLst/>
            </p:spPr>
          </p:cxnSp>
        </p:grpSp>
      </p:grpSp>
      <p:grpSp>
        <p:nvGrpSpPr>
          <p:cNvPr id="637" name="Group 636">
            <a:extLst>
              <a:ext uri="{FF2B5EF4-FFF2-40B4-BE49-F238E27FC236}">
                <a16:creationId xmlns:a16="http://schemas.microsoft.com/office/drawing/2014/main" id="{582B229D-850C-A005-5764-697BABDDE1D7}"/>
              </a:ext>
            </a:extLst>
          </p:cNvPr>
          <p:cNvGrpSpPr/>
          <p:nvPr/>
        </p:nvGrpSpPr>
        <p:grpSpPr>
          <a:xfrm>
            <a:off x="8971311" y="2939632"/>
            <a:ext cx="4667384" cy="2704262"/>
            <a:chOff x="7476092" y="2449693"/>
            <a:chExt cx="3889487" cy="2253552"/>
          </a:xfrm>
        </p:grpSpPr>
        <p:grpSp>
          <p:nvGrpSpPr>
            <p:cNvPr id="519" name="Group 518">
              <a:extLst>
                <a:ext uri="{FF2B5EF4-FFF2-40B4-BE49-F238E27FC236}">
                  <a16:creationId xmlns:a16="http://schemas.microsoft.com/office/drawing/2014/main" id="{8327D193-3FB5-3E77-65E4-5D1425694591}"/>
                </a:ext>
              </a:extLst>
            </p:cNvPr>
            <p:cNvGrpSpPr/>
            <p:nvPr/>
          </p:nvGrpSpPr>
          <p:grpSpPr>
            <a:xfrm>
              <a:off x="7476092" y="2758633"/>
              <a:ext cx="87216" cy="87216"/>
              <a:chOff x="4132195" y="3183401"/>
              <a:chExt cx="111681" cy="111681"/>
            </a:xfrm>
          </p:grpSpPr>
          <p:cxnSp>
            <p:nvCxnSpPr>
              <p:cNvPr id="520" name="Straight Connector 519">
                <a:extLst>
                  <a:ext uri="{FF2B5EF4-FFF2-40B4-BE49-F238E27FC236}">
                    <a16:creationId xmlns:a16="http://schemas.microsoft.com/office/drawing/2014/main" id="{1100300E-A708-A03E-E501-1EE4E5D51BC0}"/>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21" name="Straight Connector 520">
                <a:extLst>
                  <a:ext uri="{FF2B5EF4-FFF2-40B4-BE49-F238E27FC236}">
                    <a16:creationId xmlns:a16="http://schemas.microsoft.com/office/drawing/2014/main" id="{308E7E4E-A5DD-41FA-62E1-05F933906FB4}"/>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22" name="Group 521">
              <a:extLst>
                <a:ext uri="{FF2B5EF4-FFF2-40B4-BE49-F238E27FC236}">
                  <a16:creationId xmlns:a16="http://schemas.microsoft.com/office/drawing/2014/main" id="{04947EB8-FD93-F0CA-74FF-3E48D3430256}"/>
                </a:ext>
              </a:extLst>
            </p:cNvPr>
            <p:cNvGrpSpPr/>
            <p:nvPr/>
          </p:nvGrpSpPr>
          <p:grpSpPr>
            <a:xfrm>
              <a:off x="7625477" y="2449693"/>
              <a:ext cx="87216" cy="87216"/>
              <a:chOff x="4132195" y="3183401"/>
              <a:chExt cx="111681" cy="111681"/>
            </a:xfrm>
          </p:grpSpPr>
          <p:cxnSp>
            <p:nvCxnSpPr>
              <p:cNvPr id="523" name="Straight Connector 522">
                <a:extLst>
                  <a:ext uri="{FF2B5EF4-FFF2-40B4-BE49-F238E27FC236}">
                    <a16:creationId xmlns:a16="http://schemas.microsoft.com/office/drawing/2014/main" id="{4460F333-EEF0-1A41-25B2-2A7634CD2FF9}"/>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24" name="Straight Connector 523">
                <a:extLst>
                  <a:ext uri="{FF2B5EF4-FFF2-40B4-BE49-F238E27FC236}">
                    <a16:creationId xmlns:a16="http://schemas.microsoft.com/office/drawing/2014/main" id="{70780E57-5DC9-E30D-19D2-CF593FED2F38}"/>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25" name="Group 524">
              <a:extLst>
                <a:ext uri="{FF2B5EF4-FFF2-40B4-BE49-F238E27FC236}">
                  <a16:creationId xmlns:a16="http://schemas.microsoft.com/office/drawing/2014/main" id="{F665E010-33E2-91A7-2517-6A23D54A9F83}"/>
                </a:ext>
              </a:extLst>
            </p:cNvPr>
            <p:cNvGrpSpPr/>
            <p:nvPr/>
          </p:nvGrpSpPr>
          <p:grpSpPr>
            <a:xfrm>
              <a:off x="7781704" y="3019734"/>
              <a:ext cx="87216" cy="87216"/>
              <a:chOff x="4132195" y="3183401"/>
              <a:chExt cx="111681" cy="111681"/>
            </a:xfrm>
          </p:grpSpPr>
          <p:cxnSp>
            <p:nvCxnSpPr>
              <p:cNvPr id="526" name="Straight Connector 525">
                <a:extLst>
                  <a:ext uri="{FF2B5EF4-FFF2-40B4-BE49-F238E27FC236}">
                    <a16:creationId xmlns:a16="http://schemas.microsoft.com/office/drawing/2014/main" id="{E1F59ACE-914E-013D-7E9F-B2B3001E2AC6}"/>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27" name="Straight Connector 526">
                <a:extLst>
                  <a:ext uri="{FF2B5EF4-FFF2-40B4-BE49-F238E27FC236}">
                    <a16:creationId xmlns:a16="http://schemas.microsoft.com/office/drawing/2014/main" id="{01FAE216-50DA-FDCF-593F-72F5637C0B63}"/>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28" name="Group 527">
              <a:extLst>
                <a:ext uri="{FF2B5EF4-FFF2-40B4-BE49-F238E27FC236}">
                  <a16:creationId xmlns:a16="http://schemas.microsoft.com/office/drawing/2014/main" id="{A246A78A-B9CA-686C-5D2F-8B3F945CA8EB}"/>
                </a:ext>
              </a:extLst>
            </p:cNvPr>
            <p:cNvGrpSpPr/>
            <p:nvPr/>
          </p:nvGrpSpPr>
          <p:grpSpPr>
            <a:xfrm>
              <a:off x="7942891" y="3205488"/>
              <a:ext cx="87216" cy="87216"/>
              <a:chOff x="4132195" y="3183401"/>
              <a:chExt cx="111681" cy="111681"/>
            </a:xfrm>
          </p:grpSpPr>
          <p:cxnSp>
            <p:nvCxnSpPr>
              <p:cNvPr id="529" name="Straight Connector 528">
                <a:extLst>
                  <a:ext uri="{FF2B5EF4-FFF2-40B4-BE49-F238E27FC236}">
                    <a16:creationId xmlns:a16="http://schemas.microsoft.com/office/drawing/2014/main" id="{A7E19B63-2812-09B4-5CEC-3EF475E15DAF}"/>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30" name="Straight Connector 529">
                <a:extLst>
                  <a:ext uri="{FF2B5EF4-FFF2-40B4-BE49-F238E27FC236}">
                    <a16:creationId xmlns:a16="http://schemas.microsoft.com/office/drawing/2014/main" id="{299C141C-AF92-F2E0-70F6-923DDC21F400}"/>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31" name="Group 530">
              <a:extLst>
                <a:ext uri="{FF2B5EF4-FFF2-40B4-BE49-F238E27FC236}">
                  <a16:creationId xmlns:a16="http://schemas.microsoft.com/office/drawing/2014/main" id="{4D9EC8F4-06EC-41ED-6BA5-922E27FB3F67}"/>
                </a:ext>
              </a:extLst>
            </p:cNvPr>
            <p:cNvGrpSpPr/>
            <p:nvPr/>
          </p:nvGrpSpPr>
          <p:grpSpPr>
            <a:xfrm>
              <a:off x="8102063" y="4041067"/>
              <a:ext cx="87216" cy="87216"/>
              <a:chOff x="4132195" y="3183401"/>
              <a:chExt cx="111681" cy="111681"/>
            </a:xfrm>
          </p:grpSpPr>
          <p:cxnSp>
            <p:nvCxnSpPr>
              <p:cNvPr id="532" name="Straight Connector 531">
                <a:extLst>
                  <a:ext uri="{FF2B5EF4-FFF2-40B4-BE49-F238E27FC236}">
                    <a16:creationId xmlns:a16="http://schemas.microsoft.com/office/drawing/2014/main" id="{9AC64DA9-30BD-F607-526E-59CBCD49F964}"/>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33" name="Straight Connector 532">
                <a:extLst>
                  <a:ext uri="{FF2B5EF4-FFF2-40B4-BE49-F238E27FC236}">
                    <a16:creationId xmlns:a16="http://schemas.microsoft.com/office/drawing/2014/main" id="{852B0EB7-3107-BA57-E798-98CE7D6039EB}"/>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34" name="Group 533">
              <a:extLst>
                <a:ext uri="{FF2B5EF4-FFF2-40B4-BE49-F238E27FC236}">
                  <a16:creationId xmlns:a16="http://schemas.microsoft.com/office/drawing/2014/main" id="{760053A8-7F52-88FC-0FDD-107FB953C137}"/>
                </a:ext>
              </a:extLst>
            </p:cNvPr>
            <p:cNvGrpSpPr/>
            <p:nvPr/>
          </p:nvGrpSpPr>
          <p:grpSpPr>
            <a:xfrm>
              <a:off x="8266057" y="4073070"/>
              <a:ext cx="87216" cy="87216"/>
              <a:chOff x="4132195" y="3183401"/>
              <a:chExt cx="111681" cy="111681"/>
            </a:xfrm>
          </p:grpSpPr>
          <p:cxnSp>
            <p:nvCxnSpPr>
              <p:cNvPr id="535" name="Straight Connector 534">
                <a:extLst>
                  <a:ext uri="{FF2B5EF4-FFF2-40B4-BE49-F238E27FC236}">
                    <a16:creationId xmlns:a16="http://schemas.microsoft.com/office/drawing/2014/main" id="{EEEFE427-68F0-B55F-269E-461334D1B372}"/>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36" name="Straight Connector 535">
                <a:extLst>
                  <a:ext uri="{FF2B5EF4-FFF2-40B4-BE49-F238E27FC236}">
                    <a16:creationId xmlns:a16="http://schemas.microsoft.com/office/drawing/2014/main" id="{A4BA9752-510F-C1A7-F025-6DE668CA93D2}"/>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37" name="Group 536">
              <a:extLst>
                <a:ext uri="{FF2B5EF4-FFF2-40B4-BE49-F238E27FC236}">
                  <a16:creationId xmlns:a16="http://schemas.microsoft.com/office/drawing/2014/main" id="{6805BC86-126A-1FA8-99DB-E1936B30D38A}"/>
                </a:ext>
              </a:extLst>
            </p:cNvPr>
            <p:cNvGrpSpPr/>
            <p:nvPr/>
          </p:nvGrpSpPr>
          <p:grpSpPr>
            <a:xfrm>
              <a:off x="8423046" y="4233010"/>
              <a:ext cx="87216" cy="87216"/>
              <a:chOff x="4132195" y="3183401"/>
              <a:chExt cx="111681" cy="111681"/>
            </a:xfrm>
          </p:grpSpPr>
          <p:cxnSp>
            <p:nvCxnSpPr>
              <p:cNvPr id="538" name="Straight Connector 537">
                <a:extLst>
                  <a:ext uri="{FF2B5EF4-FFF2-40B4-BE49-F238E27FC236}">
                    <a16:creationId xmlns:a16="http://schemas.microsoft.com/office/drawing/2014/main" id="{71508D79-7ED6-2226-C3A7-2BD9BE45F58A}"/>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39" name="Straight Connector 538">
                <a:extLst>
                  <a:ext uri="{FF2B5EF4-FFF2-40B4-BE49-F238E27FC236}">
                    <a16:creationId xmlns:a16="http://schemas.microsoft.com/office/drawing/2014/main" id="{142A2B69-F396-B009-A78D-77658191C186}"/>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40" name="Group 539">
              <a:extLst>
                <a:ext uri="{FF2B5EF4-FFF2-40B4-BE49-F238E27FC236}">
                  <a16:creationId xmlns:a16="http://schemas.microsoft.com/office/drawing/2014/main" id="{D77816B5-C053-7070-9265-5029F82F0DF8}"/>
                </a:ext>
              </a:extLst>
            </p:cNvPr>
            <p:cNvGrpSpPr/>
            <p:nvPr/>
          </p:nvGrpSpPr>
          <p:grpSpPr>
            <a:xfrm>
              <a:off x="8581229" y="4024268"/>
              <a:ext cx="87216" cy="87216"/>
              <a:chOff x="4132195" y="3183401"/>
              <a:chExt cx="111681" cy="111681"/>
            </a:xfrm>
          </p:grpSpPr>
          <p:cxnSp>
            <p:nvCxnSpPr>
              <p:cNvPr id="541" name="Straight Connector 540">
                <a:extLst>
                  <a:ext uri="{FF2B5EF4-FFF2-40B4-BE49-F238E27FC236}">
                    <a16:creationId xmlns:a16="http://schemas.microsoft.com/office/drawing/2014/main" id="{B1510CC6-F8E5-B642-E382-F404AF2A782B}"/>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42" name="Straight Connector 541">
                <a:extLst>
                  <a:ext uri="{FF2B5EF4-FFF2-40B4-BE49-F238E27FC236}">
                    <a16:creationId xmlns:a16="http://schemas.microsoft.com/office/drawing/2014/main" id="{D360D145-7AF5-B7C4-D5AE-9A25E897C04F}"/>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43" name="Group 542">
              <a:extLst>
                <a:ext uri="{FF2B5EF4-FFF2-40B4-BE49-F238E27FC236}">
                  <a16:creationId xmlns:a16="http://schemas.microsoft.com/office/drawing/2014/main" id="{836FB251-F4C6-549E-3E36-6CE70B0483D2}"/>
                </a:ext>
              </a:extLst>
            </p:cNvPr>
            <p:cNvGrpSpPr/>
            <p:nvPr/>
          </p:nvGrpSpPr>
          <p:grpSpPr>
            <a:xfrm>
              <a:off x="8746677" y="4430106"/>
              <a:ext cx="87216" cy="87216"/>
              <a:chOff x="4132195" y="3183401"/>
              <a:chExt cx="111681" cy="111681"/>
            </a:xfrm>
          </p:grpSpPr>
          <p:cxnSp>
            <p:nvCxnSpPr>
              <p:cNvPr id="544" name="Straight Connector 543">
                <a:extLst>
                  <a:ext uri="{FF2B5EF4-FFF2-40B4-BE49-F238E27FC236}">
                    <a16:creationId xmlns:a16="http://schemas.microsoft.com/office/drawing/2014/main" id="{79BC507F-ADA7-110A-68FE-76CE123AE44F}"/>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45" name="Straight Connector 544">
                <a:extLst>
                  <a:ext uri="{FF2B5EF4-FFF2-40B4-BE49-F238E27FC236}">
                    <a16:creationId xmlns:a16="http://schemas.microsoft.com/office/drawing/2014/main" id="{4AEC1044-047B-5F4F-6268-1E685B279C4E}"/>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46" name="Group 545">
              <a:extLst>
                <a:ext uri="{FF2B5EF4-FFF2-40B4-BE49-F238E27FC236}">
                  <a16:creationId xmlns:a16="http://schemas.microsoft.com/office/drawing/2014/main" id="{3A6D688E-9ACE-AFD9-584A-C5BC2FC53664}"/>
                </a:ext>
              </a:extLst>
            </p:cNvPr>
            <p:cNvGrpSpPr/>
            <p:nvPr/>
          </p:nvGrpSpPr>
          <p:grpSpPr>
            <a:xfrm>
              <a:off x="8888387" y="4506150"/>
              <a:ext cx="87216" cy="87216"/>
              <a:chOff x="4132195" y="3183401"/>
              <a:chExt cx="111681" cy="111681"/>
            </a:xfrm>
          </p:grpSpPr>
          <p:cxnSp>
            <p:nvCxnSpPr>
              <p:cNvPr id="547" name="Straight Connector 546">
                <a:extLst>
                  <a:ext uri="{FF2B5EF4-FFF2-40B4-BE49-F238E27FC236}">
                    <a16:creationId xmlns:a16="http://schemas.microsoft.com/office/drawing/2014/main" id="{38001538-ADC2-3DA0-2AA7-C2E94988516E}"/>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48" name="Straight Connector 547">
                <a:extLst>
                  <a:ext uri="{FF2B5EF4-FFF2-40B4-BE49-F238E27FC236}">
                    <a16:creationId xmlns:a16="http://schemas.microsoft.com/office/drawing/2014/main" id="{BC66804E-348F-E62B-74BE-3DEDF02B24F4}"/>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49" name="Group 548">
              <a:extLst>
                <a:ext uri="{FF2B5EF4-FFF2-40B4-BE49-F238E27FC236}">
                  <a16:creationId xmlns:a16="http://schemas.microsoft.com/office/drawing/2014/main" id="{606A53C8-FB61-6CAE-B6AA-B14E21E353BB}"/>
                </a:ext>
              </a:extLst>
            </p:cNvPr>
            <p:cNvGrpSpPr/>
            <p:nvPr/>
          </p:nvGrpSpPr>
          <p:grpSpPr>
            <a:xfrm>
              <a:off x="9224493" y="4390471"/>
              <a:ext cx="87216" cy="87216"/>
              <a:chOff x="4132195" y="3183401"/>
              <a:chExt cx="111681" cy="111681"/>
            </a:xfrm>
          </p:grpSpPr>
          <p:cxnSp>
            <p:nvCxnSpPr>
              <p:cNvPr id="550" name="Straight Connector 549">
                <a:extLst>
                  <a:ext uri="{FF2B5EF4-FFF2-40B4-BE49-F238E27FC236}">
                    <a16:creationId xmlns:a16="http://schemas.microsoft.com/office/drawing/2014/main" id="{C705A849-6DB6-761F-3557-DA983BEB2897}"/>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51" name="Straight Connector 550">
                <a:extLst>
                  <a:ext uri="{FF2B5EF4-FFF2-40B4-BE49-F238E27FC236}">
                    <a16:creationId xmlns:a16="http://schemas.microsoft.com/office/drawing/2014/main" id="{BD2C56AF-061F-9E35-BD19-4199A098BBB5}"/>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52" name="Group 551">
              <a:extLst>
                <a:ext uri="{FF2B5EF4-FFF2-40B4-BE49-F238E27FC236}">
                  <a16:creationId xmlns:a16="http://schemas.microsoft.com/office/drawing/2014/main" id="{AB38FD0F-BBBC-CA15-D92A-8C751B8CD7F7}"/>
                </a:ext>
              </a:extLst>
            </p:cNvPr>
            <p:cNvGrpSpPr/>
            <p:nvPr/>
          </p:nvGrpSpPr>
          <p:grpSpPr>
            <a:xfrm>
              <a:off x="9031798" y="4502717"/>
              <a:ext cx="87216" cy="87216"/>
              <a:chOff x="4132195" y="3183401"/>
              <a:chExt cx="111681" cy="111681"/>
            </a:xfrm>
          </p:grpSpPr>
          <p:cxnSp>
            <p:nvCxnSpPr>
              <p:cNvPr id="553" name="Straight Connector 552">
                <a:extLst>
                  <a:ext uri="{FF2B5EF4-FFF2-40B4-BE49-F238E27FC236}">
                    <a16:creationId xmlns:a16="http://schemas.microsoft.com/office/drawing/2014/main" id="{B0D4D951-7046-8862-B964-3F4123CA71A5}"/>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54" name="Straight Connector 553">
                <a:extLst>
                  <a:ext uri="{FF2B5EF4-FFF2-40B4-BE49-F238E27FC236}">
                    <a16:creationId xmlns:a16="http://schemas.microsoft.com/office/drawing/2014/main" id="{79556A34-EA0B-7568-33A0-7BFDC0C46C62}"/>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55" name="Group 554">
              <a:extLst>
                <a:ext uri="{FF2B5EF4-FFF2-40B4-BE49-F238E27FC236}">
                  <a16:creationId xmlns:a16="http://schemas.microsoft.com/office/drawing/2014/main" id="{223CBC9A-8CF4-EBF6-7619-3D5924BEDE87}"/>
                </a:ext>
              </a:extLst>
            </p:cNvPr>
            <p:cNvGrpSpPr/>
            <p:nvPr/>
          </p:nvGrpSpPr>
          <p:grpSpPr>
            <a:xfrm>
              <a:off x="9537282" y="4486949"/>
              <a:ext cx="87216" cy="87216"/>
              <a:chOff x="4132195" y="3183401"/>
              <a:chExt cx="111681" cy="111681"/>
            </a:xfrm>
          </p:grpSpPr>
          <p:cxnSp>
            <p:nvCxnSpPr>
              <p:cNvPr id="556" name="Straight Connector 555">
                <a:extLst>
                  <a:ext uri="{FF2B5EF4-FFF2-40B4-BE49-F238E27FC236}">
                    <a16:creationId xmlns:a16="http://schemas.microsoft.com/office/drawing/2014/main" id="{F6F06D05-DC39-ADBD-237B-9D06DDE04788}"/>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57" name="Straight Connector 556">
                <a:extLst>
                  <a:ext uri="{FF2B5EF4-FFF2-40B4-BE49-F238E27FC236}">
                    <a16:creationId xmlns:a16="http://schemas.microsoft.com/office/drawing/2014/main" id="{8EE713AE-FB86-0CE8-2BB0-5819AE69EA4E}"/>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58" name="Group 557">
              <a:extLst>
                <a:ext uri="{FF2B5EF4-FFF2-40B4-BE49-F238E27FC236}">
                  <a16:creationId xmlns:a16="http://schemas.microsoft.com/office/drawing/2014/main" id="{6D871567-C916-FC60-CC22-243B98104578}"/>
                </a:ext>
              </a:extLst>
            </p:cNvPr>
            <p:cNvGrpSpPr/>
            <p:nvPr/>
          </p:nvGrpSpPr>
          <p:grpSpPr>
            <a:xfrm>
              <a:off x="9685684" y="4478273"/>
              <a:ext cx="87216" cy="87216"/>
              <a:chOff x="4132195" y="3183401"/>
              <a:chExt cx="111681" cy="111681"/>
            </a:xfrm>
          </p:grpSpPr>
          <p:cxnSp>
            <p:nvCxnSpPr>
              <p:cNvPr id="559" name="Straight Connector 558">
                <a:extLst>
                  <a:ext uri="{FF2B5EF4-FFF2-40B4-BE49-F238E27FC236}">
                    <a16:creationId xmlns:a16="http://schemas.microsoft.com/office/drawing/2014/main" id="{FCB47068-FEBC-E9F9-5B68-DFABF35ECFD3}"/>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60" name="Straight Connector 559">
                <a:extLst>
                  <a:ext uri="{FF2B5EF4-FFF2-40B4-BE49-F238E27FC236}">
                    <a16:creationId xmlns:a16="http://schemas.microsoft.com/office/drawing/2014/main" id="{498BFE65-C71B-A450-8667-EAAB8548BD8B}"/>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61" name="Group 560">
              <a:extLst>
                <a:ext uri="{FF2B5EF4-FFF2-40B4-BE49-F238E27FC236}">
                  <a16:creationId xmlns:a16="http://schemas.microsoft.com/office/drawing/2014/main" id="{4D9F0273-3117-1403-6DC8-AD06CB69805C}"/>
                </a:ext>
              </a:extLst>
            </p:cNvPr>
            <p:cNvGrpSpPr/>
            <p:nvPr/>
          </p:nvGrpSpPr>
          <p:grpSpPr>
            <a:xfrm>
              <a:off x="9862717" y="4607163"/>
              <a:ext cx="87216" cy="87216"/>
              <a:chOff x="4132195" y="3183401"/>
              <a:chExt cx="111681" cy="111681"/>
            </a:xfrm>
          </p:grpSpPr>
          <p:cxnSp>
            <p:nvCxnSpPr>
              <p:cNvPr id="562" name="Straight Connector 561">
                <a:extLst>
                  <a:ext uri="{FF2B5EF4-FFF2-40B4-BE49-F238E27FC236}">
                    <a16:creationId xmlns:a16="http://schemas.microsoft.com/office/drawing/2014/main" id="{C66943CF-8322-1BA4-3ADD-532EEA16B48D}"/>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63" name="Straight Connector 562">
                <a:extLst>
                  <a:ext uri="{FF2B5EF4-FFF2-40B4-BE49-F238E27FC236}">
                    <a16:creationId xmlns:a16="http://schemas.microsoft.com/office/drawing/2014/main" id="{CCF3FD62-74A5-B695-CF3D-333E783EA313}"/>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64" name="Group 563">
              <a:extLst>
                <a:ext uri="{FF2B5EF4-FFF2-40B4-BE49-F238E27FC236}">
                  <a16:creationId xmlns:a16="http://schemas.microsoft.com/office/drawing/2014/main" id="{E8D0E769-DCA5-15B7-B578-FAD4E5570331}"/>
                </a:ext>
              </a:extLst>
            </p:cNvPr>
            <p:cNvGrpSpPr/>
            <p:nvPr/>
          </p:nvGrpSpPr>
          <p:grpSpPr>
            <a:xfrm>
              <a:off x="10167421" y="4616029"/>
              <a:ext cx="87216" cy="87216"/>
              <a:chOff x="4132195" y="3183401"/>
              <a:chExt cx="111681" cy="111681"/>
            </a:xfrm>
          </p:grpSpPr>
          <p:cxnSp>
            <p:nvCxnSpPr>
              <p:cNvPr id="565" name="Straight Connector 564">
                <a:extLst>
                  <a:ext uri="{FF2B5EF4-FFF2-40B4-BE49-F238E27FC236}">
                    <a16:creationId xmlns:a16="http://schemas.microsoft.com/office/drawing/2014/main" id="{2D741EC3-6242-89D9-9B13-FC8F395C9687}"/>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66" name="Straight Connector 565">
                <a:extLst>
                  <a:ext uri="{FF2B5EF4-FFF2-40B4-BE49-F238E27FC236}">
                    <a16:creationId xmlns:a16="http://schemas.microsoft.com/office/drawing/2014/main" id="{EB754D72-F897-5E99-C127-DD078F0DA969}"/>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567" name="Group 566">
              <a:extLst>
                <a:ext uri="{FF2B5EF4-FFF2-40B4-BE49-F238E27FC236}">
                  <a16:creationId xmlns:a16="http://schemas.microsoft.com/office/drawing/2014/main" id="{D79FFBE3-4499-00B8-9A8D-57EC0A776530}"/>
                </a:ext>
              </a:extLst>
            </p:cNvPr>
            <p:cNvGrpSpPr/>
            <p:nvPr/>
          </p:nvGrpSpPr>
          <p:grpSpPr>
            <a:xfrm>
              <a:off x="10336715" y="4616029"/>
              <a:ext cx="87216" cy="87216"/>
              <a:chOff x="4132195" y="3183401"/>
              <a:chExt cx="111681" cy="111681"/>
            </a:xfrm>
          </p:grpSpPr>
          <p:cxnSp>
            <p:nvCxnSpPr>
              <p:cNvPr id="568" name="Straight Connector 567">
                <a:extLst>
                  <a:ext uri="{FF2B5EF4-FFF2-40B4-BE49-F238E27FC236}">
                    <a16:creationId xmlns:a16="http://schemas.microsoft.com/office/drawing/2014/main" id="{ABD1197F-A32F-DB10-AC7C-10F0A5E9E889}"/>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569" name="Straight Connector 568">
                <a:extLst>
                  <a:ext uri="{FF2B5EF4-FFF2-40B4-BE49-F238E27FC236}">
                    <a16:creationId xmlns:a16="http://schemas.microsoft.com/office/drawing/2014/main" id="{103A3244-89BC-D883-7EB0-2884A66273AC}"/>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619" name="Group 618">
              <a:extLst>
                <a:ext uri="{FF2B5EF4-FFF2-40B4-BE49-F238E27FC236}">
                  <a16:creationId xmlns:a16="http://schemas.microsoft.com/office/drawing/2014/main" id="{80A2C7EC-FE6C-0AC5-BBDE-47480665E8B0}"/>
                </a:ext>
              </a:extLst>
            </p:cNvPr>
            <p:cNvGrpSpPr/>
            <p:nvPr/>
          </p:nvGrpSpPr>
          <p:grpSpPr>
            <a:xfrm>
              <a:off x="10488839" y="4607163"/>
              <a:ext cx="87216" cy="87216"/>
              <a:chOff x="4132195" y="3183401"/>
              <a:chExt cx="111681" cy="111681"/>
            </a:xfrm>
          </p:grpSpPr>
          <p:cxnSp>
            <p:nvCxnSpPr>
              <p:cNvPr id="620" name="Straight Connector 619">
                <a:extLst>
                  <a:ext uri="{FF2B5EF4-FFF2-40B4-BE49-F238E27FC236}">
                    <a16:creationId xmlns:a16="http://schemas.microsoft.com/office/drawing/2014/main" id="{D5809E19-B93C-EA0A-6DFC-E736F4366D9E}"/>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621" name="Straight Connector 620">
                <a:extLst>
                  <a:ext uri="{FF2B5EF4-FFF2-40B4-BE49-F238E27FC236}">
                    <a16:creationId xmlns:a16="http://schemas.microsoft.com/office/drawing/2014/main" id="{45FA4FA3-960B-5748-B6DF-A7D16AE964C6}"/>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622" name="Group 621">
              <a:extLst>
                <a:ext uri="{FF2B5EF4-FFF2-40B4-BE49-F238E27FC236}">
                  <a16:creationId xmlns:a16="http://schemas.microsoft.com/office/drawing/2014/main" id="{EF103569-DF80-F58E-4856-2B6D5B161299}"/>
                </a:ext>
              </a:extLst>
            </p:cNvPr>
            <p:cNvGrpSpPr/>
            <p:nvPr/>
          </p:nvGrpSpPr>
          <p:grpSpPr>
            <a:xfrm>
              <a:off x="10647466" y="4601757"/>
              <a:ext cx="87216" cy="87216"/>
              <a:chOff x="4132195" y="3183401"/>
              <a:chExt cx="111681" cy="111681"/>
            </a:xfrm>
          </p:grpSpPr>
          <p:cxnSp>
            <p:nvCxnSpPr>
              <p:cNvPr id="623" name="Straight Connector 622">
                <a:extLst>
                  <a:ext uri="{FF2B5EF4-FFF2-40B4-BE49-F238E27FC236}">
                    <a16:creationId xmlns:a16="http://schemas.microsoft.com/office/drawing/2014/main" id="{7115E81B-1F86-E8E7-E90B-1B7F474DCD04}"/>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624" name="Straight Connector 623">
                <a:extLst>
                  <a:ext uri="{FF2B5EF4-FFF2-40B4-BE49-F238E27FC236}">
                    <a16:creationId xmlns:a16="http://schemas.microsoft.com/office/drawing/2014/main" id="{4981BF79-DF88-4E97-CCB0-68A7C6C37D13}"/>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625" name="Group 624">
              <a:extLst>
                <a:ext uri="{FF2B5EF4-FFF2-40B4-BE49-F238E27FC236}">
                  <a16:creationId xmlns:a16="http://schemas.microsoft.com/office/drawing/2014/main" id="{32D826EC-AAB6-7786-6078-EACFD4EEA46D}"/>
                </a:ext>
              </a:extLst>
            </p:cNvPr>
            <p:cNvGrpSpPr/>
            <p:nvPr/>
          </p:nvGrpSpPr>
          <p:grpSpPr>
            <a:xfrm>
              <a:off x="10797667" y="4610581"/>
              <a:ext cx="87216" cy="87216"/>
              <a:chOff x="4132195" y="3183401"/>
              <a:chExt cx="111681" cy="111681"/>
            </a:xfrm>
          </p:grpSpPr>
          <p:cxnSp>
            <p:nvCxnSpPr>
              <p:cNvPr id="626" name="Straight Connector 625">
                <a:extLst>
                  <a:ext uri="{FF2B5EF4-FFF2-40B4-BE49-F238E27FC236}">
                    <a16:creationId xmlns:a16="http://schemas.microsoft.com/office/drawing/2014/main" id="{632B6A67-DEC8-88E5-6222-3CA85B9ADB72}"/>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627" name="Straight Connector 626">
                <a:extLst>
                  <a:ext uri="{FF2B5EF4-FFF2-40B4-BE49-F238E27FC236}">
                    <a16:creationId xmlns:a16="http://schemas.microsoft.com/office/drawing/2014/main" id="{868C9D99-A112-F6B6-13E7-CE58E14D6D0C}"/>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628" name="Group 627">
              <a:extLst>
                <a:ext uri="{FF2B5EF4-FFF2-40B4-BE49-F238E27FC236}">
                  <a16:creationId xmlns:a16="http://schemas.microsoft.com/office/drawing/2014/main" id="{9E3D55AC-70EE-1D79-6C4E-A3FC86693371}"/>
                </a:ext>
              </a:extLst>
            </p:cNvPr>
            <p:cNvGrpSpPr/>
            <p:nvPr/>
          </p:nvGrpSpPr>
          <p:grpSpPr>
            <a:xfrm>
              <a:off x="10967551" y="4604435"/>
              <a:ext cx="87216" cy="87216"/>
              <a:chOff x="4132195" y="3183401"/>
              <a:chExt cx="111681" cy="111681"/>
            </a:xfrm>
          </p:grpSpPr>
          <p:cxnSp>
            <p:nvCxnSpPr>
              <p:cNvPr id="629" name="Straight Connector 628">
                <a:extLst>
                  <a:ext uri="{FF2B5EF4-FFF2-40B4-BE49-F238E27FC236}">
                    <a16:creationId xmlns:a16="http://schemas.microsoft.com/office/drawing/2014/main" id="{3B1AB4CF-0DA1-396F-6FD2-902447EF714E}"/>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630" name="Straight Connector 629">
                <a:extLst>
                  <a:ext uri="{FF2B5EF4-FFF2-40B4-BE49-F238E27FC236}">
                    <a16:creationId xmlns:a16="http://schemas.microsoft.com/office/drawing/2014/main" id="{D0116892-97EE-4832-8254-69B0F33A132D}"/>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631" name="Group 630">
              <a:extLst>
                <a:ext uri="{FF2B5EF4-FFF2-40B4-BE49-F238E27FC236}">
                  <a16:creationId xmlns:a16="http://schemas.microsoft.com/office/drawing/2014/main" id="{90385402-8D87-0FBD-09C0-382C0EDDA5A2}"/>
                </a:ext>
              </a:extLst>
            </p:cNvPr>
            <p:cNvGrpSpPr/>
            <p:nvPr/>
          </p:nvGrpSpPr>
          <p:grpSpPr>
            <a:xfrm>
              <a:off x="11111609" y="4604154"/>
              <a:ext cx="87216" cy="87216"/>
              <a:chOff x="4132195" y="3183401"/>
              <a:chExt cx="111681" cy="111681"/>
            </a:xfrm>
          </p:grpSpPr>
          <p:cxnSp>
            <p:nvCxnSpPr>
              <p:cNvPr id="632" name="Straight Connector 631">
                <a:extLst>
                  <a:ext uri="{FF2B5EF4-FFF2-40B4-BE49-F238E27FC236}">
                    <a16:creationId xmlns:a16="http://schemas.microsoft.com/office/drawing/2014/main" id="{238ACAE2-EB85-85F1-1845-34B535F10508}"/>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633" name="Straight Connector 632">
                <a:extLst>
                  <a:ext uri="{FF2B5EF4-FFF2-40B4-BE49-F238E27FC236}">
                    <a16:creationId xmlns:a16="http://schemas.microsoft.com/office/drawing/2014/main" id="{5A9AE50E-A136-2864-8714-CCBCEFAE069A}"/>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nvGrpSpPr>
            <p:cNvPr id="634" name="Group 633">
              <a:extLst>
                <a:ext uri="{FF2B5EF4-FFF2-40B4-BE49-F238E27FC236}">
                  <a16:creationId xmlns:a16="http://schemas.microsoft.com/office/drawing/2014/main" id="{BCED9CD3-7092-F8E6-C7A2-C7090CF193FE}"/>
                </a:ext>
              </a:extLst>
            </p:cNvPr>
            <p:cNvGrpSpPr/>
            <p:nvPr/>
          </p:nvGrpSpPr>
          <p:grpSpPr>
            <a:xfrm>
              <a:off x="11278363" y="4306752"/>
              <a:ext cx="87216" cy="87216"/>
              <a:chOff x="4132195" y="3183401"/>
              <a:chExt cx="111681" cy="111681"/>
            </a:xfrm>
          </p:grpSpPr>
          <p:cxnSp>
            <p:nvCxnSpPr>
              <p:cNvPr id="635" name="Straight Connector 634">
                <a:extLst>
                  <a:ext uri="{FF2B5EF4-FFF2-40B4-BE49-F238E27FC236}">
                    <a16:creationId xmlns:a16="http://schemas.microsoft.com/office/drawing/2014/main" id="{6AC6A1E3-5FA9-6D47-5960-9175A03D0BC0}"/>
                  </a:ext>
                </a:extLst>
              </p:cNvPr>
              <p:cNvCxnSpPr>
                <a:cxnSpLocks/>
              </p:cNvCxnSpPr>
              <p:nvPr/>
            </p:nvCxnSpPr>
            <p:spPr bwMode="auto">
              <a:xfrm>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cxnSp>
            <p:nvCxnSpPr>
              <p:cNvPr id="636" name="Straight Connector 635">
                <a:extLst>
                  <a:ext uri="{FF2B5EF4-FFF2-40B4-BE49-F238E27FC236}">
                    <a16:creationId xmlns:a16="http://schemas.microsoft.com/office/drawing/2014/main" id="{9A08301E-833C-2F55-28B7-D98A5FA87794}"/>
                  </a:ext>
                </a:extLst>
              </p:cNvPr>
              <p:cNvCxnSpPr>
                <a:cxnSpLocks/>
              </p:cNvCxnSpPr>
              <p:nvPr/>
            </p:nvCxnSpPr>
            <p:spPr bwMode="auto">
              <a:xfrm rot="16200000">
                <a:off x="4188036" y="3183401"/>
                <a:ext cx="0" cy="111681"/>
              </a:xfrm>
              <a:prstGeom prst="line">
                <a:avLst/>
              </a:prstGeom>
              <a:noFill/>
              <a:ln w="28575" cap="flat" cmpd="sng" algn="ctr">
                <a:solidFill>
                  <a:schemeClr val="accent3"/>
                </a:solidFill>
                <a:prstDash val="solid"/>
                <a:round/>
                <a:headEnd type="none" w="med" len="med"/>
                <a:tailEnd type="none" w="med" len="med"/>
              </a:ln>
              <a:effectLst/>
            </p:spPr>
          </p:cxnSp>
        </p:grpSp>
      </p:grpSp>
    </p:spTree>
    <p:extLst>
      <p:ext uri="{BB962C8B-B14F-4D97-AF65-F5344CB8AC3E}">
        <p14:creationId xmlns:p14="http://schemas.microsoft.com/office/powerpoint/2010/main" val="1729351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txBox="1">
            <a:spLocks noChangeArrowheads="1"/>
          </p:cNvSpPr>
          <p:nvPr/>
        </p:nvSpPr>
        <p:spPr bwMode="auto">
          <a:xfrm>
            <a:off x="188259" y="1946962"/>
            <a:ext cx="5402649" cy="4032448"/>
          </a:xfrm>
          <a:prstGeom prst="rect">
            <a:avLst/>
          </a:prstGeom>
          <a:noFill/>
          <a:ln w="9525">
            <a:noFill/>
            <a:miter lim="800000"/>
            <a:headEnd/>
            <a:tailEnd/>
          </a:ln>
        </p:spPr>
        <p:txBody>
          <a:bodyPr lIns="0" tIns="0" rIns="0" bIns="0"/>
          <a:lstStyle/>
          <a:p>
            <a:pPr marL="0" marR="0" lvl="0" indent="0" algn="ctr" defTabSz="1304284" rtl="0" eaLnBrk="1" fontAlgn="base" latinLnBrk="0" hangingPunct="1">
              <a:lnSpc>
                <a:spcPct val="100000"/>
              </a:lnSpc>
              <a:spcBef>
                <a:spcPct val="0"/>
              </a:spcBef>
              <a:spcAft>
                <a:spcPct val="0"/>
              </a:spcAft>
              <a:buClrTx/>
              <a:buSzTx/>
              <a:buFontTx/>
              <a:buNone/>
              <a:tabLst/>
              <a:defRPr/>
            </a:pPr>
            <a:r>
              <a:rPr kumimoji="0" lang="en-GB" sz="3800" b="1" i="0" u="none" strike="noStrike" kern="1200" cap="none" spc="0" normalizeH="0" baseline="0" noProof="0" dirty="0">
                <a:ln>
                  <a:noFill/>
                </a:ln>
                <a:solidFill>
                  <a:prstClr val="black"/>
                </a:solidFill>
                <a:effectLst/>
                <a:uLnTx/>
                <a:uFillTx/>
                <a:latin typeface="Arial" charset="0"/>
                <a:ea typeface="+mn-ea"/>
                <a:cs typeface="Arial" charset="0"/>
              </a:rPr>
              <a:t>Anthracycline-based chemo vs no chemo:</a:t>
            </a:r>
          </a:p>
          <a:p>
            <a:pPr marL="0" marR="0" lvl="0" indent="0" algn="ctr" defTabSz="1304284" rtl="0" eaLnBrk="1" fontAlgn="base" latinLnBrk="0" hangingPunct="1">
              <a:lnSpc>
                <a:spcPct val="100000"/>
              </a:lnSpc>
              <a:spcBef>
                <a:spcPct val="0"/>
              </a:spcBef>
              <a:spcAft>
                <a:spcPct val="0"/>
              </a:spcAft>
              <a:buClrTx/>
              <a:buSzTx/>
              <a:buFontTx/>
              <a:buNone/>
              <a:tabLst/>
              <a:defRPr/>
            </a:pPr>
            <a:endParaRPr kumimoji="0" lang="en-GB" sz="4400" b="1" i="0" u="none" strike="noStrike" kern="1200" cap="none" spc="0" normalizeH="0" baseline="0" noProof="0" dirty="0">
              <a:ln>
                <a:noFill/>
              </a:ln>
              <a:solidFill>
                <a:prstClr val="black"/>
              </a:solidFill>
              <a:effectLst/>
              <a:uLnTx/>
              <a:uFillTx/>
              <a:latin typeface="Arial" charset="0"/>
              <a:ea typeface="+mn-ea"/>
              <a:cs typeface="Times New Roman" pitchFamily="18" charset="0"/>
            </a:endParaRPr>
          </a:p>
          <a:p>
            <a:pPr marL="0" marR="0" lvl="0" indent="0" algn="ctr" defTabSz="1304284" rtl="0" eaLnBrk="1" fontAlgn="base" latinLnBrk="0" hangingPunct="1">
              <a:lnSpc>
                <a:spcPct val="100000"/>
              </a:lnSpc>
              <a:spcBef>
                <a:spcPct val="0"/>
              </a:spcBef>
              <a:spcAft>
                <a:spcPct val="0"/>
              </a:spcAft>
              <a:buClrTx/>
              <a:buSzTx/>
              <a:buFontTx/>
              <a:buNone/>
              <a:tabLst/>
              <a:defRPr/>
            </a:pPr>
            <a:r>
              <a:rPr kumimoji="0" lang="en-GB" sz="3400" b="1" i="0" u="none" strike="noStrike" kern="1200" cap="none" spc="0" normalizeH="0" baseline="0" noProof="0" dirty="0">
                <a:ln>
                  <a:noFill/>
                </a:ln>
                <a:solidFill>
                  <a:srgbClr val="C00000"/>
                </a:solidFill>
                <a:effectLst/>
                <a:uLnTx/>
                <a:uFillTx/>
                <a:latin typeface="Arial" charset="0"/>
                <a:ea typeface="+mn-ea"/>
                <a:cs typeface="Times New Roman" pitchFamily="18" charset="0"/>
              </a:rPr>
              <a:t>Breast cancer mortality  by ER status, and subsets of ER+</a:t>
            </a:r>
          </a:p>
        </p:txBody>
      </p:sp>
      <p:pic>
        <p:nvPicPr>
          <p:cNvPr id="5" name="Picture 1" descr="p31.tiff"/>
          <p:cNvPicPr>
            <a:picLocks noChangeAspect="1"/>
          </p:cNvPicPr>
          <p:nvPr/>
        </p:nvPicPr>
        <p:blipFill rotWithShape="1">
          <a:blip r:embed="rId2"/>
          <a:srcRect b="6360"/>
          <a:stretch/>
        </p:blipFill>
        <p:spPr bwMode="auto">
          <a:xfrm>
            <a:off x="5778037" y="605377"/>
            <a:ext cx="7419946" cy="7066864"/>
          </a:xfrm>
          <a:prstGeom prst="rect">
            <a:avLst/>
          </a:prstGeom>
          <a:noFill/>
          <a:ln w="9525">
            <a:noFill/>
            <a:miter lim="800000"/>
            <a:headEnd/>
            <a:tailEnd/>
          </a:ln>
        </p:spPr>
      </p:pic>
      <p:sp>
        <p:nvSpPr>
          <p:cNvPr id="3" name="TextBox 2">
            <a:extLst>
              <a:ext uri="{FF2B5EF4-FFF2-40B4-BE49-F238E27FC236}">
                <a16:creationId xmlns:a16="http://schemas.microsoft.com/office/drawing/2014/main" id="{64D0D0CF-F6C0-73E0-8F17-67B07484A764}"/>
              </a:ext>
            </a:extLst>
          </p:cNvPr>
          <p:cNvSpPr txBox="1"/>
          <p:nvPr/>
        </p:nvSpPr>
        <p:spPr>
          <a:xfrm>
            <a:off x="188259" y="7524977"/>
            <a:ext cx="4081117" cy="369332"/>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EBCTCG. Lancet. 2012;379(9814):432-44. </a:t>
            </a:r>
          </a:p>
        </p:txBody>
      </p:sp>
    </p:spTree>
    <p:extLst>
      <p:ext uri="{BB962C8B-B14F-4D97-AF65-F5344CB8AC3E}">
        <p14:creationId xmlns:p14="http://schemas.microsoft.com/office/powerpoint/2010/main" val="917639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14B0-58E3-1D81-8E55-5A7FD15EF8BC}"/>
              </a:ext>
            </a:extLst>
          </p:cNvPr>
          <p:cNvSpPr>
            <a:spLocks noGrp="1"/>
          </p:cNvSpPr>
          <p:nvPr>
            <p:ph type="title"/>
          </p:nvPr>
        </p:nvSpPr>
        <p:spPr/>
        <p:txBody>
          <a:bodyPr>
            <a:normAutofit fontScale="90000"/>
          </a:bodyPr>
          <a:lstStyle/>
          <a:p>
            <a:r>
              <a:rPr lang="en-US" dirty="0"/>
              <a:t>ANTHRACYCLINE + TAXANE VS TAXANE WITHOUT ANTHRACYCLINE </a:t>
            </a:r>
          </a:p>
        </p:txBody>
      </p:sp>
      <p:pic>
        <p:nvPicPr>
          <p:cNvPr id="6" name="Picture 5">
            <a:extLst>
              <a:ext uri="{FF2B5EF4-FFF2-40B4-BE49-F238E27FC236}">
                <a16:creationId xmlns:a16="http://schemas.microsoft.com/office/drawing/2014/main" id="{2CA6D235-1D7F-2853-A91C-A1B3E926B731}"/>
              </a:ext>
            </a:extLst>
          </p:cNvPr>
          <p:cNvPicPr>
            <a:picLocks noChangeAspect="1"/>
          </p:cNvPicPr>
          <p:nvPr/>
        </p:nvPicPr>
        <p:blipFill>
          <a:blip r:embed="rId2"/>
          <a:stretch>
            <a:fillRect/>
          </a:stretch>
        </p:blipFill>
        <p:spPr>
          <a:xfrm>
            <a:off x="2028826" y="1870540"/>
            <a:ext cx="10272712" cy="4773147"/>
          </a:xfrm>
          <a:prstGeom prst="rect">
            <a:avLst/>
          </a:prstGeom>
        </p:spPr>
      </p:pic>
      <p:sp>
        <p:nvSpPr>
          <p:cNvPr id="9" name="TextBox 8">
            <a:extLst>
              <a:ext uri="{FF2B5EF4-FFF2-40B4-BE49-F238E27FC236}">
                <a16:creationId xmlns:a16="http://schemas.microsoft.com/office/drawing/2014/main" id="{8E9C633C-5BD0-82EB-BBB1-3104BDE84238}"/>
              </a:ext>
            </a:extLst>
          </p:cNvPr>
          <p:cNvSpPr txBox="1"/>
          <p:nvPr/>
        </p:nvSpPr>
        <p:spPr>
          <a:xfrm>
            <a:off x="4486275" y="6838695"/>
            <a:ext cx="6318525" cy="523220"/>
          </a:xfrm>
          <a:prstGeom prst="rect">
            <a:avLst/>
          </a:prstGeom>
          <a:noFill/>
          <a:ln>
            <a:solidFill>
              <a:schemeClr val="tx1"/>
            </a:solidFill>
          </a:ln>
        </p:spPr>
        <p:txBody>
          <a:bodyPr wrap="none" rtlCol="0">
            <a:spAutoFit/>
          </a:bodyPr>
          <a:lstStyle/>
          <a:p>
            <a:r>
              <a:rPr lang="en-US" sz="2800" dirty="0"/>
              <a:t>A + T &gt; T regardless of node and ER status </a:t>
            </a:r>
          </a:p>
        </p:txBody>
      </p:sp>
      <p:sp>
        <p:nvSpPr>
          <p:cNvPr id="3" name="TextBox 2">
            <a:extLst>
              <a:ext uri="{FF2B5EF4-FFF2-40B4-BE49-F238E27FC236}">
                <a16:creationId xmlns:a16="http://schemas.microsoft.com/office/drawing/2014/main" id="{24020B6E-DFC4-7DF3-1A65-E9B63F3D0180}"/>
              </a:ext>
            </a:extLst>
          </p:cNvPr>
          <p:cNvSpPr txBox="1"/>
          <p:nvPr/>
        </p:nvSpPr>
        <p:spPr>
          <a:xfrm>
            <a:off x="116541" y="7513625"/>
            <a:ext cx="4549194" cy="369332"/>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EBCTCG.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Lancet. 2023;401(10384):1277-1292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49437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425450"/>
            <a:ext cx="13776325" cy="877888"/>
          </a:xfrm>
        </p:spPr>
        <p:txBody>
          <a:bodyPr>
            <a:normAutofit fontScale="90000"/>
          </a:bodyPr>
          <a:lstStyle/>
          <a:p>
            <a:pPr algn="ctr"/>
            <a:r>
              <a:rPr lang="en-US" sz="3400" dirty="0"/>
              <a:t>Anthracyclines in Early Breast Cancer (ABC) Trials (TC/TAC, B-46I, B-49)</a:t>
            </a:r>
          </a:p>
        </p:txBody>
      </p:sp>
      <p:sp>
        <p:nvSpPr>
          <p:cNvPr id="3075" name="Rectangle 3"/>
          <p:cNvSpPr>
            <a:spLocks noChangeArrowheads="1"/>
          </p:cNvSpPr>
          <p:nvPr/>
        </p:nvSpPr>
        <p:spPr bwMode="auto">
          <a:xfrm>
            <a:off x="3" y="8949805"/>
            <a:ext cx="221664" cy="449354"/>
          </a:xfrm>
          <a:prstGeom prst="rect">
            <a:avLst/>
          </a:prstGeom>
          <a:noFill/>
          <a:ln w="9525">
            <a:noFill/>
            <a:miter lim="800000"/>
            <a:headEnd/>
            <a:tailEnd/>
          </a:ln>
          <a:effectLst/>
        </p:spPr>
        <p:txBody>
          <a:bodyPr vert="horz" wrap="none" lIns="109728" tIns="54864" rIns="109728" bIns="54864" numCol="1" anchor="ctr" anchorCtr="0" compatLnSpc="1">
            <a:prstTxWarp prst="textNoShape">
              <a:avLst/>
            </a:prstTxWarp>
            <a:spAutoFit/>
          </a:bodyPr>
          <a:lstStyle/>
          <a:p>
            <a:pPr marL="0" marR="0" lvl="0" indent="0" algn="l" defTabSz="1097236"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TextBox 11"/>
          <p:cNvSpPr txBox="1"/>
          <p:nvPr/>
        </p:nvSpPr>
        <p:spPr>
          <a:xfrm>
            <a:off x="438912" y="1151188"/>
            <a:ext cx="13664794" cy="741742"/>
          </a:xfrm>
          <a:prstGeom prst="rect">
            <a:avLst/>
          </a:prstGeom>
          <a:noFill/>
        </p:spPr>
        <p:txBody>
          <a:bodyPr wrap="square" lIns="109728" tIns="54864" rIns="109728" bIns="54864" rtlCol="0">
            <a:spAutoFit/>
          </a:bodyPr>
          <a:lstStyle/>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Node+ or high-risk node-negative (T2+, T1c+ if TN, ER+ grade 3, high recurrence score)</a:t>
            </a:r>
          </a:p>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Stratification variables:  nodes (0, 1-3, 4-9, 10+); hormone receptor (ER or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PgR</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both negative)</a:t>
            </a:r>
          </a:p>
        </p:txBody>
      </p:sp>
      <p:grpSp>
        <p:nvGrpSpPr>
          <p:cNvPr id="2" name="Group 2"/>
          <p:cNvGrpSpPr/>
          <p:nvPr/>
        </p:nvGrpSpPr>
        <p:grpSpPr>
          <a:xfrm>
            <a:off x="731522" y="2791132"/>
            <a:ext cx="5658906" cy="4494253"/>
            <a:chOff x="304800" y="1140258"/>
            <a:chExt cx="3802632" cy="3208813"/>
          </a:xfrm>
        </p:grpSpPr>
        <p:sp>
          <p:nvSpPr>
            <p:cNvPr id="13" name="Rectangle 12"/>
            <p:cNvSpPr/>
            <p:nvPr/>
          </p:nvSpPr>
          <p:spPr>
            <a:xfrm>
              <a:off x="599786" y="1460573"/>
              <a:ext cx="995223" cy="274684"/>
            </a:xfrm>
            <a:prstGeom prst="rect">
              <a:avLst/>
            </a:prstGeom>
          </p:spPr>
          <p:txBody>
            <a:bodyPr wrap="none">
              <a:spAutoFit/>
            </a:bodyPr>
            <a:lstStyle/>
            <a:p>
              <a:pPr marL="0" marR="0" lvl="0" indent="0" algn="l" defTabSz="1097236" rtl="0" eaLnBrk="0" fontAlgn="auto" latinLnBrk="0" hangingPunct="0">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TAC q 3 wk</a:t>
              </a:r>
            </a:p>
          </p:txBody>
        </p:sp>
        <p:grpSp>
          <p:nvGrpSpPr>
            <p:cNvPr id="3" name="Group 7"/>
            <p:cNvGrpSpPr>
              <a:grpSpLocks/>
            </p:cNvGrpSpPr>
            <p:nvPr/>
          </p:nvGrpSpPr>
          <p:grpSpPr bwMode="auto">
            <a:xfrm>
              <a:off x="1957562" y="1371732"/>
              <a:ext cx="2144147" cy="633430"/>
              <a:chOff x="2230438" y="1565275"/>
              <a:chExt cx="3246437" cy="927101"/>
            </a:xfrm>
          </p:grpSpPr>
          <p:grpSp>
            <p:nvGrpSpPr>
              <p:cNvPr id="4" name="Group 3"/>
              <p:cNvGrpSpPr>
                <a:grpSpLocks/>
              </p:cNvGrpSpPr>
              <p:nvPr/>
            </p:nvGrpSpPr>
            <p:grpSpPr bwMode="auto">
              <a:xfrm>
                <a:off x="2819712" y="1565275"/>
                <a:ext cx="293719" cy="927101"/>
                <a:chOff x="2819712" y="1565275"/>
                <a:chExt cx="293719" cy="927101"/>
              </a:xfrm>
            </p:grpSpPr>
            <p:sp>
              <p:nvSpPr>
                <p:cNvPr id="36" name="Rectangle 47"/>
                <p:cNvSpPr>
                  <a:spLocks noChangeArrowheads="1"/>
                </p:cNvSpPr>
                <p:nvPr/>
              </p:nvSpPr>
              <p:spPr bwMode="auto">
                <a:xfrm>
                  <a:off x="2819712" y="1565275"/>
                  <a:ext cx="293719" cy="433307"/>
                </a:xfrm>
                <a:prstGeom prst="rect">
                  <a:avLst/>
                </a:prstGeom>
                <a:solidFill>
                  <a:srgbClr val="00FFCC"/>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Rectangle 54"/>
                <p:cNvSpPr>
                  <a:spLocks noChangeArrowheads="1"/>
                </p:cNvSpPr>
                <p:nvPr/>
              </p:nvSpPr>
              <p:spPr bwMode="auto">
                <a:xfrm>
                  <a:off x="2819712" y="1883034"/>
                  <a:ext cx="293719" cy="433307"/>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Rectangle 55"/>
                <p:cNvSpPr>
                  <a:spLocks noChangeArrowheads="1"/>
                </p:cNvSpPr>
                <p:nvPr/>
              </p:nvSpPr>
              <p:spPr bwMode="auto">
                <a:xfrm>
                  <a:off x="2819712" y="2197182"/>
                  <a:ext cx="293719" cy="295194"/>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a:grpSpLocks/>
              </p:cNvGrpSpPr>
              <p:nvPr/>
            </p:nvGrpSpPr>
            <p:grpSpPr bwMode="auto">
              <a:xfrm>
                <a:off x="3408985" y="1565275"/>
                <a:ext cx="295306" cy="927101"/>
                <a:chOff x="3408985" y="1565275"/>
                <a:chExt cx="295306" cy="927101"/>
              </a:xfrm>
            </p:grpSpPr>
            <p:sp>
              <p:nvSpPr>
                <p:cNvPr id="33" name="Rectangle 49"/>
                <p:cNvSpPr>
                  <a:spLocks noChangeArrowheads="1"/>
                </p:cNvSpPr>
                <p:nvPr/>
              </p:nvSpPr>
              <p:spPr bwMode="auto">
                <a:xfrm>
                  <a:off x="3408985" y="1565275"/>
                  <a:ext cx="295306" cy="433307"/>
                </a:xfrm>
                <a:prstGeom prst="rect">
                  <a:avLst/>
                </a:prstGeom>
                <a:solidFill>
                  <a:srgbClr val="00FFCC"/>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tangle 56"/>
                <p:cNvSpPr>
                  <a:spLocks noChangeArrowheads="1"/>
                </p:cNvSpPr>
                <p:nvPr/>
              </p:nvSpPr>
              <p:spPr bwMode="auto">
                <a:xfrm>
                  <a:off x="3408985" y="1883034"/>
                  <a:ext cx="295306" cy="433307"/>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tangle 57"/>
                <p:cNvSpPr>
                  <a:spLocks noChangeArrowheads="1"/>
                </p:cNvSpPr>
                <p:nvPr/>
              </p:nvSpPr>
              <p:spPr bwMode="auto">
                <a:xfrm>
                  <a:off x="3408985" y="2197182"/>
                  <a:ext cx="295306" cy="295194"/>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6" name="Group 5"/>
              <p:cNvGrpSpPr>
                <a:grpSpLocks/>
              </p:cNvGrpSpPr>
              <p:nvPr/>
            </p:nvGrpSpPr>
            <p:grpSpPr bwMode="auto">
              <a:xfrm>
                <a:off x="3999845" y="1565275"/>
                <a:ext cx="295306" cy="927101"/>
                <a:chOff x="3999845" y="1565275"/>
                <a:chExt cx="295306" cy="927101"/>
              </a:xfrm>
            </p:grpSpPr>
            <p:sp>
              <p:nvSpPr>
                <p:cNvPr id="30" name="Rectangle 50"/>
                <p:cNvSpPr>
                  <a:spLocks noChangeArrowheads="1"/>
                </p:cNvSpPr>
                <p:nvPr/>
              </p:nvSpPr>
              <p:spPr bwMode="auto">
                <a:xfrm>
                  <a:off x="3999845" y="1565275"/>
                  <a:ext cx="295306" cy="433307"/>
                </a:xfrm>
                <a:prstGeom prst="rect">
                  <a:avLst/>
                </a:prstGeom>
                <a:solidFill>
                  <a:srgbClr val="00FFCC"/>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Rectangle 58"/>
                <p:cNvSpPr>
                  <a:spLocks noChangeArrowheads="1"/>
                </p:cNvSpPr>
                <p:nvPr/>
              </p:nvSpPr>
              <p:spPr bwMode="auto">
                <a:xfrm>
                  <a:off x="3999845" y="1883034"/>
                  <a:ext cx="295306" cy="433307"/>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ectangle 59"/>
                <p:cNvSpPr>
                  <a:spLocks noChangeArrowheads="1"/>
                </p:cNvSpPr>
                <p:nvPr/>
              </p:nvSpPr>
              <p:spPr bwMode="auto">
                <a:xfrm>
                  <a:off x="3999845" y="2197182"/>
                  <a:ext cx="295306" cy="295194"/>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 name="Group 6"/>
              <p:cNvGrpSpPr>
                <a:grpSpLocks/>
              </p:cNvGrpSpPr>
              <p:nvPr/>
            </p:nvGrpSpPr>
            <p:grpSpPr bwMode="auto">
              <a:xfrm>
                <a:off x="4590706" y="1565275"/>
                <a:ext cx="295306" cy="927101"/>
                <a:chOff x="4590706" y="1565275"/>
                <a:chExt cx="295306" cy="927101"/>
              </a:xfrm>
            </p:grpSpPr>
            <p:sp>
              <p:nvSpPr>
                <p:cNvPr id="27" name="Rectangle 61"/>
                <p:cNvSpPr>
                  <a:spLocks noChangeArrowheads="1"/>
                </p:cNvSpPr>
                <p:nvPr/>
              </p:nvSpPr>
              <p:spPr bwMode="auto">
                <a:xfrm>
                  <a:off x="4590706" y="1565275"/>
                  <a:ext cx="295306" cy="433307"/>
                </a:xfrm>
                <a:prstGeom prst="rect">
                  <a:avLst/>
                </a:prstGeom>
                <a:solidFill>
                  <a:srgbClr val="00FFCC"/>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Rectangle 63"/>
                <p:cNvSpPr>
                  <a:spLocks noChangeArrowheads="1"/>
                </p:cNvSpPr>
                <p:nvPr/>
              </p:nvSpPr>
              <p:spPr bwMode="auto">
                <a:xfrm>
                  <a:off x="4590706" y="1883034"/>
                  <a:ext cx="295306" cy="433307"/>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ectangle 64"/>
                <p:cNvSpPr>
                  <a:spLocks noChangeArrowheads="1"/>
                </p:cNvSpPr>
                <p:nvPr/>
              </p:nvSpPr>
              <p:spPr bwMode="auto">
                <a:xfrm>
                  <a:off x="4590706" y="2197182"/>
                  <a:ext cx="295306" cy="295194"/>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 name="Group 1"/>
              <p:cNvGrpSpPr>
                <a:grpSpLocks/>
              </p:cNvGrpSpPr>
              <p:nvPr/>
            </p:nvGrpSpPr>
            <p:grpSpPr bwMode="auto">
              <a:xfrm>
                <a:off x="5181569" y="1565275"/>
                <a:ext cx="295306" cy="927101"/>
                <a:chOff x="5181569" y="1565275"/>
                <a:chExt cx="295306" cy="927101"/>
              </a:xfrm>
            </p:grpSpPr>
            <p:sp>
              <p:nvSpPr>
                <p:cNvPr id="24" name="Rectangle 62"/>
                <p:cNvSpPr>
                  <a:spLocks noChangeArrowheads="1"/>
                </p:cNvSpPr>
                <p:nvPr/>
              </p:nvSpPr>
              <p:spPr bwMode="auto">
                <a:xfrm>
                  <a:off x="5181569" y="1565275"/>
                  <a:ext cx="295306" cy="433307"/>
                </a:xfrm>
                <a:prstGeom prst="rect">
                  <a:avLst/>
                </a:prstGeom>
                <a:solidFill>
                  <a:srgbClr val="00FFCC"/>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 65"/>
                <p:cNvSpPr>
                  <a:spLocks noChangeArrowheads="1"/>
                </p:cNvSpPr>
                <p:nvPr/>
              </p:nvSpPr>
              <p:spPr bwMode="auto">
                <a:xfrm>
                  <a:off x="5181569" y="1883034"/>
                  <a:ext cx="295306" cy="433307"/>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Rectangle 66"/>
                <p:cNvSpPr>
                  <a:spLocks noChangeArrowheads="1"/>
                </p:cNvSpPr>
                <p:nvPr/>
              </p:nvSpPr>
              <p:spPr bwMode="auto">
                <a:xfrm>
                  <a:off x="5181569" y="2197182"/>
                  <a:ext cx="295306" cy="295194"/>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2"/>
              <p:cNvGrpSpPr>
                <a:grpSpLocks/>
              </p:cNvGrpSpPr>
              <p:nvPr/>
            </p:nvGrpSpPr>
            <p:grpSpPr bwMode="auto">
              <a:xfrm>
                <a:off x="2230438" y="1565275"/>
                <a:ext cx="293719" cy="927101"/>
                <a:chOff x="2230438" y="1565275"/>
                <a:chExt cx="293719" cy="927101"/>
              </a:xfrm>
            </p:grpSpPr>
            <p:sp>
              <p:nvSpPr>
                <p:cNvPr id="21" name="Rectangle 47"/>
                <p:cNvSpPr>
                  <a:spLocks noChangeArrowheads="1"/>
                </p:cNvSpPr>
                <p:nvPr/>
              </p:nvSpPr>
              <p:spPr bwMode="auto">
                <a:xfrm>
                  <a:off x="2230438" y="1565275"/>
                  <a:ext cx="293719" cy="433307"/>
                </a:xfrm>
                <a:prstGeom prst="rect">
                  <a:avLst/>
                </a:prstGeom>
                <a:solidFill>
                  <a:srgbClr val="00FFCC"/>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54"/>
                <p:cNvSpPr>
                  <a:spLocks noChangeArrowheads="1"/>
                </p:cNvSpPr>
                <p:nvPr/>
              </p:nvSpPr>
              <p:spPr bwMode="auto">
                <a:xfrm>
                  <a:off x="2230438" y="1883034"/>
                  <a:ext cx="293719" cy="433307"/>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Rectangle 55"/>
                <p:cNvSpPr>
                  <a:spLocks noChangeArrowheads="1"/>
                </p:cNvSpPr>
                <p:nvPr/>
              </p:nvSpPr>
              <p:spPr bwMode="auto">
                <a:xfrm>
                  <a:off x="2230438" y="2197182"/>
                  <a:ext cx="293719" cy="295194"/>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11" name="Group 5"/>
            <p:cNvGrpSpPr>
              <a:grpSpLocks/>
            </p:cNvGrpSpPr>
            <p:nvPr/>
          </p:nvGrpSpPr>
          <p:grpSpPr bwMode="auto">
            <a:xfrm>
              <a:off x="645710" y="3575427"/>
              <a:ext cx="3225418" cy="773644"/>
              <a:chOff x="2220913" y="2680856"/>
              <a:chExt cx="3835400" cy="1132319"/>
            </a:xfrm>
          </p:grpSpPr>
          <p:grpSp>
            <p:nvGrpSpPr>
              <p:cNvPr id="14" name="Group 43"/>
              <p:cNvGrpSpPr>
                <a:grpSpLocks/>
              </p:cNvGrpSpPr>
              <p:nvPr/>
            </p:nvGrpSpPr>
            <p:grpSpPr bwMode="auto">
              <a:xfrm>
                <a:off x="2220913" y="3167514"/>
                <a:ext cx="1368426" cy="645661"/>
                <a:chOff x="2220913" y="3167514"/>
                <a:chExt cx="1368426" cy="645661"/>
              </a:xfrm>
            </p:grpSpPr>
            <p:sp>
              <p:nvSpPr>
                <p:cNvPr id="53" name="Rectangle 4"/>
                <p:cNvSpPr>
                  <a:spLocks noChangeArrowheads="1"/>
                </p:cNvSpPr>
                <p:nvPr/>
              </p:nvSpPr>
              <p:spPr bwMode="auto">
                <a:xfrm>
                  <a:off x="2598738" y="3167514"/>
                  <a:ext cx="279400" cy="320985"/>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Rectangle 5"/>
                <p:cNvSpPr>
                  <a:spLocks noChangeArrowheads="1"/>
                </p:cNvSpPr>
                <p:nvPr/>
              </p:nvSpPr>
              <p:spPr bwMode="auto">
                <a:xfrm>
                  <a:off x="2220913" y="3167514"/>
                  <a:ext cx="280988" cy="320985"/>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Rectangle 6"/>
                <p:cNvSpPr>
                  <a:spLocks noChangeArrowheads="1"/>
                </p:cNvSpPr>
                <p:nvPr/>
              </p:nvSpPr>
              <p:spPr bwMode="auto">
                <a:xfrm>
                  <a:off x="2946401" y="3167514"/>
                  <a:ext cx="280988" cy="320985"/>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Rectangle 7"/>
                <p:cNvSpPr>
                  <a:spLocks noChangeArrowheads="1"/>
                </p:cNvSpPr>
                <p:nvPr/>
              </p:nvSpPr>
              <p:spPr bwMode="auto">
                <a:xfrm>
                  <a:off x="3308351" y="3167514"/>
                  <a:ext cx="280988" cy="320985"/>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Rectangle 8"/>
                <p:cNvSpPr>
                  <a:spLocks noChangeArrowheads="1"/>
                </p:cNvSpPr>
                <p:nvPr/>
              </p:nvSpPr>
              <p:spPr bwMode="auto">
                <a:xfrm>
                  <a:off x="2220913" y="3492190"/>
                  <a:ext cx="280988" cy="320985"/>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Rectangle 9"/>
                <p:cNvSpPr>
                  <a:spLocks noChangeArrowheads="1"/>
                </p:cNvSpPr>
                <p:nvPr/>
              </p:nvSpPr>
              <p:spPr bwMode="auto">
                <a:xfrm>
                  <a:off x="2598738" y="3492190"/>
                  <a:ext cx="279400" cy="320985"/>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Rectangle 10"/>
                <p:cNvSpPr>
                  <a:spLocks noChangeArrowheads="1"/>
                </p:cNvSpPr>
                <p:nvPr/>
              </p:nvSpPr>
              <p:spPr bwMode="auto">
                <a:xfrm>
                  <a:off x="2946401" y="3492190"/>
                  <a:ext cx="280988" cy="320985"/>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Rectangle 11"/>
                <p:cNvSpPr>
                  <a:spLocks noChangeArrowheads="1"/>
                </p:cNvSpPr>
                <p:nvPr/>
              </p:nvSpPr>
              <p:spPr bwMode="auto">
                <a:xfrm>
                  <a:off x="3308351" y="3492190"/>
                  <a:ext cx="280988" cy="320985"/>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5" name="Text Box 3"/>
              <p:cNvSpPr txBox="1">
                <a:spLocks noChangeArrowheads="1"/>
              </p:cNvSpPr>
              <p:nvPr/>
            </p:nvSpPr>
            <p:spPr bwMode="auto">
              <a:xfrm>
                <a:off x="2246608" y="2680856"/>
                <a:ext cx="1799082" cy="402032"/>
              </a:xfrm>
              <a:prstGeom prst="rect">
                <a:avLst/>
              </a:prstGeom>
              <a:noFill/>
              <a:ln w="9525">
                <a:noFill/>
                <a:miter lim="800000"/>
                <a:headEnd/>
                <a:tailEnd/>
              </a:ln>
            </p:spPr>
            <p:txBody>
              <a:bodyPr>
                <a:spAutoFit/>
              </a:bodyPr>
              <a:lstStyle/>
              <a:p>
                <a:pPr marL="0" marR="0" lvl="0" indent="0" algn="l" defTabSz="1097236" rtl="0" eaLnBrk="0" fontAlgn="auto" latinLnBrk="0" hangingPunct="0">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 q 2 wk</a:t>
                </a:r>
              </a:p>
            </p:txBody>
          </p:sp>
          <p:sp>
            <p:nvSpPr>
              <p:cNvPr id="46" name="Line 13"/>
              <p:cNvSpPr>
                <a:spLocks noChangeShapeType="1"/>
              </p:cNvSpPr>
              <p:nvPr/>
            </p:nvSpPr>
            <p:spPr bwMode="auto">
              <a:xfrm>
                <a:off x="3722688" y="3487737"/>
                <a:ext cx="714375" cy="3175"/>
              </a:xfrm>
              <a:prstGeom prst="line">
                <a:avLst/>
              </a:prstGeom>
              <a:noFill/>
              <a:ln w="38100">
                <a:solidFill>
                  <a:srgbClr val="C00000"/>
                </a:solidFill>
                <a:round/>
                <a:headEnd/>
                <a:tailEnd type="triangle" w="lg" len="lg"/>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p:cNvGrpSpPr>
                <a:grpSpLocks/>
              </p:cNvGrpSpPr>
              <p:nvPr/>
            </p:nvGrpSpPr>
            <p:grpSpPr bwMode="auto">
              <a:xfrm>
                <a:off x="4687888" y="3296647"/>
                <a:ext cx="1368425" cy="320985"/>
                <a:chOff x="3814" y="1754"/>
                <a:chExt cx="862" cy="174"/>
              </a:xfrm>
            </p:grpSpPr>
            <p:sp>
              <p:nvSpPr>
                <p:cNvPr id="49" name="Rectangle 15"/>
                <p:cNvSpPr>
                  <a:spLocks noChangeArrowheads="1"/>
                </p:cNvSpPr>
                <p:nvPr/>
              </p:nvSpPr>
              <p:spPr bwMode="auto">
                <a:xfrm>
                  <a:off x="4052" y="1754"/>
                  <a:ext cx="176" cy="174"/>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ectangle 16"/>
                <p:cNvSpPr>
                  <a:spLocks noChangeArrowheads="1"/>
                </p:cNvSpPr>
                <p:nvPr/>
              </p:nvSpPr>
              <p:spPr bwMode="auto">
                <a:xfrm>
                  <a:off x="3814" y="1754"/>
                  <a:ext cx="177" cy="174"/>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Rectangle 17"/>
                <p:cNvSpPr>
                  <a:spLocks noChangeArrowheads="1"/>
                </p:cNvSpPr>
                <p:nvPr/>
              </p:nvSpPr>
              <p:spPr bwMode="auto">
                <a:xfrm>
                  <a:off x="4271" y="1754"/>
                  <a:ext cx="177" cy="174"/>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Rectangle 18"/>
                <p:cNvSpPr>
                  <a:spLocks noChangeArrowheads="1"/>
                </p:cNvSpPr>
                <p:nvPr/>
              </p:nvSpPr>
              <p:spPr bwMode="auto">
                <a:xfrm>
                  <a:off x="4499" y="1754"/>
                  <a:ext cx="177" cy="174"/>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8" name="Text Box 19"/>
              <p:cNvSpPr txBox="1">
                <a:spLocks noChangeArrowheads="1"/>
              </p:cNvSpPr>
              <p:nvPr/>
            </p:nvSpPr>
            <p:spPr bwMode="auto">
              <a:xfrm>
                <a:off x="4624641" y="2772784"/>
                <a:ext cx="1174829" cy="402032"/>
              </a:xfrm>
              <a:prstGeom prst="rect">
                <a:avLst/>
              </a:prstGeom>
              <a:noFill/>
              <a:ln w="9525">
                <a:noFill/>
                <a:miter lim="800000"/>
                <a:headEnd/>
                <a:tailEnd/>
              </a:ln>
            </p:spPr>
            <p:txBody>
              <a:bodyPr wrap="none">
                <a:spAutoFit/>
              </a:bodyPr>
              <a:lstStyle/>
              <a:p>
                <a:pPr marL="0" marR="0" lvl="0" indent="0" algn="l" defTabSz="1097236" rtl="0" eaLnBrk="0" fontAlgn="auto" latinLnBrk="0" hangingPunct="0">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PTX q 2 wk</a:t>
                </a:r>
              </a:p>
            </p:txBody>
          </p:sp>
        </p:grpSp>
        <p:sp>
          <p:nvSpPr>
            <p:cNvPr id="61" name="TextBox 60"/>
            <p:cNvSpPr txBox="1"/>
            <p:nvPr/>
          </p:nvSpPr>
          <p:spPr>
            <a:xfrm>
              <a:off x="311212" y="1140258"/>
              <a:ext cx="320406" cy="516405"/>
            </a:xfrm>
            <a:prstGeom prst="rect">
              <a:avLst/>
            </a:prstGeom>
            <a:noFill/>
          </p:spPr>
          <p:txBody>
            <a:bodyPr wrap="square"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62" name="TextBox 61"/>
            <p:cNvSpPr txBox="1"/>
            <p:nvPr/>
          </p:nvSpPr>
          <p:spPr>
            <a:xfrm>
              <a:off x="304800" y="2005162"/>
              <a:ext cx="232886" cy="274684"/>
            </a:xfrm>
            <a:prstGeom prst="rect">
              <a:avLst/>
            </a:prstGeom>
            <a:noFill/>
          </p:spPr>
          <p:txBody>
            <a:bodyPr wrap="none"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p>
          </p:txBody>
        </p:sp>
        <p:grpSp>
          <p:nvGrpSpPr>
            <p:cNvPr id="16" name="Group 5"/>
            <p:cNvGrpSpPr>
              <a:grpSpLocks/>
            </p:cNvGrpSpPr>
            <p:nvPr/>
          </p:nvGrpSpPr>
          <p:grpSpPr bwMode="auto">
            <a:xfrm>
              <a:off x="631577" y="1959773"/>
              <a:ext cx="2999618" cy="771676"/>
              <a:chOff x="2220913" y="2683736"/>
              <a:chExt cx="3566896" cy="1129439"/>
            </a:xfrm>
          </p:grpSpPr>
          <p:grpSp>
            <p:nvGrpSpPr>
              <p:cNvPr id="17" name="Group 63"/>
              <p:cNvGrpSpPr>
                <a:grpSpLocks/>
              </p:cNvGrpSpPr>
              <p:nvPr/>
            </p:nvGrpSpPr>
            <p:grpSpPr bwMode="auto">
              <a:xfrm>
                <a:off x="2220913" y="3167514"/>
                <a:ext cx="1368426" cy="645661"/>
                <a:chOff x="2220913" y="3167514"/>
                <a:chExt cx="1368426" cy="645661"/>
              </a:xfrm>
            </p:grpSpPr>
            <p:sp>
              <p:nvSpPr>
                <p:cNvPr id="73" name="Rectangle 4"/>
                <p:cNvSpPr>
                  <a:spLocks noChangeArrowheads="1"/>
                </p:cNvSpPr>
                <p:nvPr/>
              </p:nvSpPr>
              <p:spPr bwMode="auto">
                <a:xfrm>
                  <a:off x="2598738" y="3167514"/>
                  <a:ext cx="279400" cy="320985"/>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Rectangle 5"/>
                <p:cNvSpPr>
                  <a:spLocks noChangeArrowheads="1"/>
                </p:cNvSpPr>
                <p:nvPr/>
              </p:nvSpPr>
              <p:spPr bwMode="auto">
                <a:xfrm>
                  <a:off x="2220913" y="3167514"/>
                  <a:ext cx="280988" cy="320985"/>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Rectangle 6"/>
                <p:cNvSpPr>
                  <a:spLocks noChangeArrowheads="1"/>
                </p:cNvSpPr>
                <p:nvPr/>
              </p:nvSpPr>
              <p:spPr bwMode="auto">
                <a:xfrm>
                  <a:off x="2946401" y="3167514"/>
                  <a:ext cx="280988" cy="320985"/>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Rectangle 7"/>
                <p:cNvSpPr>
                  <a:spLocks noChangeArrowheads="1"/>
                </p:cNvSpPr>
                <p:nvPr/>
              </p:nvSpPr>
              <p:spPr bwMode="auto">
                <a:xfrm>
                  <a:off x="3308351" y="3167514"/>
                  <a:ext cx="280988" cy="320985"/>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Rectangle 8"/>
                <p:cNvSpPr>
                  <a:spLocks noChangeArrowheads="1"/>
                </p:cNvSpPr>
                <p:nvPr/>
              </p:nvSpPr>
              <p:spPr bwMode="auto">
                <a:xfrm>
                  <a:off x="2220913" y="3492190"/>
                  <a:ext cx="280988" cy="320985"/>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Rectangle 9"/>
                <p:cNvSpPr>
                  <a:spLocks noChangeArrowheads="1"/>
                </p:cNvSpPr>
                <p:nvPr/>
              </p:nvSpPr>
              <p:spPr bwMode="auto">
                <a:xfrm>
                  <a:off x="2598738" y="3492190"/>
                  <a:ext cx="279400" cy="320985"/>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 name="Rectangle 10"/>
                <p:cNvSpPr>
                  <a:spLocks noChangeArrowheads="1"/>
                </p:cNvSpPr>
                <p:nvPr/>
              </p:nvSpPr>
              <p:spPr bwMode="auto">
                <a:xfrm>
                  <a:off x="2946401" y="3492190"/>
                  <a:ext cx="280988" cy="320985"/>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 name="Rectangle 11"/>
                <p:cNvSpPr>
                  <a:spLocks noChangeArrowheads="1"/>
                </p:cNvSpPr>
                <p:nvPr/>
              </p:nvSpPr>
              <p:spPr bwMode="auto">
                <a:xfrm>
                  <a:off x="3308351" y="3492190"/>
                  <a:ext cx="280988" cy="320985"/>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5" name="Text Box 3"/>
              <p:cNvSpPr txBox="1">
                <a:spLocks noChangeArrowheads="1"/>
              </p:cNvSpPr>
              <p:nvPr/>
            </p:nvSpPr>
            <p:spPr bwMode="auto">
              <a:xfrm>
                <a:off x="2229258" y="2683736"/>
                <a:ext cx="1799083" cy="402032"/>
              </a:xfrm>
              <a:prstGeom prst="rect">
                <a:avLst/>
              </a:prstGeom>
              <a:noFill/>
              <a:ln w="9525">
                <a:noFill/>
                <a:miter lim="800000"/>
                <a:headEnd/>
                <a:tailEnd/>
              </a:ln>
            </p:spPr>
            <p:txBody>
              <a:bodyPr>
                <a:spAutoFit/>
              </a:bodyPr>
              <a:lstStyle/>
              <a:p>
                <a:pPr marL="0" marR="0" lvl="0" indent="0" algn="l" defTabSz="1097236" rtl="0" eaLnBrk="0" fontAlgn="auto" latinLnBrk="0" hangingPunct="0">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 q 3 wk</a:t>
                </a:r>
              </a:p>
            </p:txBody>
          </p:sp>
          <p:sp>
            <p:nvSpPr>
              <p:cNvPr id="66" name="Line 13"/>
              <p:cNvSpPr>
                <a:spLocks noChangeShapeType="1"/>
              </p:cNvSpPr>
              <p:nvPr/>
            </p:nvSpPr>
            <p:spPr bwMode="auto">
              <a:xfrm>
                <a:off x="3722688" y="3487737"/>
                <a:ext cx="714375" cy="3175"/>
              </a:xfrm>
              <a:prstGeom prst="line">
                <a:avLst/>
              </a:prstGeom>
              <a:noFill/>
              <a:ln w="38100">
                <a:solidFill>
                  <a:srgbClr val="C00000"/>
                </a:solidFill>
                <a:round/>
                <a:headEnd/>
                <a:tailEnd type="triangle" w="lg" len="lg"/>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Rectangle 18"/>
              <p:cNvSpPr>
                <a:spLocks noChangeArrowheads="1"/>
              </p:cNvSpPr>
              <p:nvPr/>
            </p:nvSpPr>
            <p:spPr bwMode="auto">
              <a:xfrm>
                <a:off x="4660864" y="3330419"/>
                <a:ext cx="140495" cy="320985"/>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Text Box 19"/>
              <p:cNvSpPr txBox="1">
                <a:spLocks noChangeArrowheads="1"/>
              </p:cNvSpPr>
              <p:nvPr/>
            </p:nvSpPr>
            <p:spPr bwMode="auto">
              <a:xfrm>
                <a:off x="4612980" y="2806670"/>
                <a:ext cx="1174829" cy="402032"/>
              </a:xfrm>
              <a:prstGeom prst="rect">
                <a:avLst/>
              </a:prstGeom>
              <a:noFill/>
              <a:ln w="9525">
                <a:noFill/>
                <a:miter lim="800000"/>
                <a:headEnd/>
                <a:tailEnd/>
              </a:ln>
            </p:spPr>
            <p:txBody>
              <a:bodyPr wrap="none">
                <a:spAutoFit/>
              </a:bodyPr>
              <a:lstStyle/>
              <a:p>
                <a:pPr marL="0" marR="0" lvl="0" indent="0" algn="l" defTabSz="1097236" rtl="0" eaLnBrk="0" fontAlgn="auto" latinLnBrk="0" hangingPunct="0">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PTX q 1 wk</a:t>
                </a:r>
              </a:p>
            </p:txBody>
          </p:sp>
        </p:grpSp>
        <p:sp>
          <p:nvSpPr>
            <p:cNvPr id="85" name="Rectangle 18"/>
            <p:cNvSpPr>
              <a:spLocks noChangeArrowheads="1"/>
            </p:cNvSpPr>
            <p:nvPr/>
          </p:nvSpPr>
          <p:spPr bwMode="auto">
            <a:xfrm>
              <a:off x="2810638" y="2401612"/>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Rectangle 18"/>
            <p:cNvSpPr>
              <a:spLocks noChangeArrowheads="1"/>
            </p:cNvSpPr>
            <p:nvPr/>
          </p:nvSpPr>
          <p:spPr bwMode="auto">
            <a:xfrm>
              <a:off x="2928789" y="2402484"/>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Rectangle 18"/>
            <p:cNvSpPr>
              <a:spLocks noChangeArrowheads="1"/>
            </p:cNvSpPr>
            <p:nvPr/>
          </p:nvSpPr>
          <p:spPr bwMode="auto">
            <a:xfrm>
              <a:off x="3046940" y="2402484"/>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Rectangle 18"/>
            <p:cNvSpPr>
              <a:spLocks noChangeArrowheads="1"/>
            </p:cNvSpPr>
            <p:nvPr/>
          </p:nvSpPr>
          <p:spPr bwMode="auto">
            <a:xfrm>
              <a:off x="3165090" y="2402484"/>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Rectangle 18"/>
            <p:cNvSpPr>
              <a:spLocks noChangeArrowheads="1"/>
            </p:cNvSpPr>
            <p:nvPr/>
          </p:nvSpPr>
          <p:spPr bwMode="auto">
            <a:xfrm>
              <a:off x="3283241" y="2402484"/>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Rectangle 18"/>
            <p:cNvSpPr>
              <a:spLocks noChangeArrowheads="1"/>
            </p:cNvSpPr>
            <p:nvPr/>
          </p:nvSpPr>
          <p:spPr bwMode="auto">
            <a:xfrm>
              <a:off x="3519543" y="2402484"/>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Rectangle 18"/>
            <p:cNvSpPr>
              <a:spLocks noChangeArrowheads="1"/>
            </p:cNvSpPr>
            <p:nvPr/>
          </p:nvSpPr>
          <p:spPr bwMode="auto">
            <a:xfrm>
              <a:off x="3634828" y="2402484"/>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Rectangle 18"/>
            <p:cNvSpPr>
              <a:spLocks noChangeArrowheads="1"/>
            </p:cNvSpPr>
            <p:nvPr/>
          </p:nvSpPr>
          <p:spPr bwMode="auto">
            <a:xfrm>
              <a:off x="3401392" y="2402484"/>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 name="Rectangle 18"/>
            <p:cNvSpPr>
              <a:spLocks noChangeArrowheads="1"/>
            </p:cNvSpPr>
            <p:nvPr/>
          </p:nvSpPr>
          <p:spPr bwMode="auto">
            <a:xfrm>
              <a:off x="3752979" y="2402484"/>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Rectangle 18"/>
            <p:cNvSpPr>
              <a:spLocks noChangeArrowheads="1"/>
            </p:cNvSpPr>
            <p:nvPr/>
          </p:nvSpPr>
          <p:spPr bwMode="auto">
            <a:xfrm>
              <a:off x="3865406" y="2402484"/>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8" name="Group 5"/>
            <p:cNvGrpSpPr>
              <a:grpSpLocks/>
            </p:cNvGrpSpPr>
            <p:nvPr/>
          </p:nvGrpSpPr>
          <p:grpSpPr bwMode="auto">
            <a:xfrm>
              <a:off x="633993" y="2777681"/>
              <a:ext cx="2981290" cy="805634"/>
              <a:chOff x="2220913" y="2634035"/>
              <a:chExt cx="3545102" cy="1179140"/>
            </a:xfrm>
          </p:grpSpPr>
          <p:grpSp>
            <p:nvGrpSpPr>
              <p:cNvPr id="19" name="Group 63"/>
              <p:cNvGrpSpPr>
                <a:grpSpLocks/>
              </p:cNvGrpSpPr>
              <p:nvPr/>
            </p:nvGrpSpPr>
            <p:grpSpPr bwMode="auto">
              <a:xfrm>
                <a:off x="2220913" y="3167514"/>
                <a:ext cx="1368426" cy="645661"/>
                <a:chOff x="2220913" y="3167514"/>
                <a:chExt cx="1368426" cy="645661"/>
              </a:xfrm>
            </p:grpSpPr>
            <p:sp>
              <p:nvSpPr>
                <p:cNvPr id="105" name="Rectangle 4"/>
                <p:cNvSpPr>
                  <a:spLocks noChangeArrowheads="1"/>
                </p:cNvSpPr>
                <p:nvPr/>
              </p:nvSpPr>
              <p:spPr bwMode="auto">
                <a:xfrm>
                  <a:off x="2598738" y="3167515"/>
                  <a:ext cx="279400" cy="320985"/>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Rectangle 5"/>
                <p:cNvSpPr>
                  <a:spLocks noChangeArrowheads="1"/>
                </p:cNvSpPr>
                <p:nvPr/>
              </p:nvSpPr>
              <p:spPr bwMode="auto">
                <a:xfrm>
                  <a:off x="2220913" y="3167514"/>
                  <a:ext cx="280988" cy="320985"/>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 name="Rectangle 6"/>
                <p:cNvSpPr>
                  <a:spLocks noChangeArrowheads="1"/>
                </p:cNvSpPr>
                <p:nvPr/>
              </p:nvSpPr>
              <p:spPr bwMode="auto">
                <a:xfrm>
                  <a:off x="2946401" y="3167514"/>
                  <a:ext cx="280988" cy="320985"/>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 name="Rectangle 7"/>
                <p:cNvSpPr>
                  <a:spLocks noChangeArrowheads="1"/>
                </p:cNvSpPr>
                <p:nvPr/>
              </p:nvSpPr>
              <p:spPr bwMode="auto">
                <a:xfrm>
                  <a:off x="3308351" y="3167514"/>
                  <a:ext cx="280988" cy="320985"/>
                </a:xfrm>
                <a:prstGeom prst="rect">
                  <a:avLst/>
                </a:prstGeom>
                <a:solidFill>
                  <a:srgbClr val="FF00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Rectangle 8"/>
                <p:cNvSpPr>
                  <a:spLocks noChangeArrowheads="1"/>
                </p:cNvSpPr>
                <p:nvPr/>
              </p:nvSpPr>
              <p:spPr bwMode="auto">
                <a:xfrm>
                  <a:off x="2220913" y="3492190"/>
                  <a:ext cx="280988" cy="320985"/>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 name="Rectangle 9"/>
                <p:cNvSpPr>
                  <a:spLocks noChangeArrowheads="1"/>
                </p:cNvSpPr>
                <p:nvPr/>
              </p:nvSpPr>
              <p:spPr bwMode="auto">
                <a:xfrm>
                  <a:off x="2598738" y="3492190"/>
                  <a:ext cx="279400" cy="320985"/>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 name="Rectangle 10"/>
                <p:cNvSpPr>
                  <a:spLocks noChangeArrowheads="1"/>
                </p:cNvSpPr>
                <p:nvPr/>
              </p:nvSpPr>
              <p:spPr bwMode="auto">
                <a:xfrm>
                  <a:off x="2946401" y="3492190"/>
                  <a:ext cx="280988" cy="320985"/>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Rectangle 11"/>
                <p:cNvSpPr>
                  <a:spLocks noChangeArrowheads="1"/>
                </p:cNvSpPr>
                <p:nvPr/>
              </p:nvSpPr>
              <p:spPr bwMode="auto">
                <a:xfrm>
                  <a:off x="3308351" y="3492190"/>
                  <a:ext cx="280988" cy="320985"/>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1" name="Text Box 3"/>
              <p:cNvSpPr txBox="1">
                <a:spLocks noChangeArrowheads="1"/>
              </p:cNvSpPr>
              <p:nvPr/>
            </p:nvSpPr>
            <p:spPr bwMode="auto">
              <a:xfrm>
                <a:off x="2237361" y="2634035"/>
                <a:ext cx="1799083" cy="402032"/>
              </a:xfrm>
              <a:prstGeom prst="rect">
                <a:avLst/>
              </a:prstGeom>
              <a:noFill/>
              <a:ln w="9525">
                <a:noFill/>
                <a:miter lim="800000"/>
                <a:headEnd/>
                <a:tailEnd/>
              </a:ln>
            </p:spPr>
            <p:txBody>
              <a:bodyPr>
                <a:spAutoFit/>
              </a:bodyPr>
              <a:lstStyle/>
              <a:p>
                <a:pPr marL="0" marR="0" lvl="0" indent="0" algn="l" defTabSz="1097236" rtl="0" eaLnBrk="0" fontAlgn="auto" latinLnBrk="0" hangingPunct="0">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 q 2 wk</a:t>
                </a:r>
              </a:p>
            </p:txBody>
          </p:sp>
          <p:sp>
            <p:nvSpPr>
              <p:cNvPr id="102" name="Line 13"/>
              <p:cNvSpPr>
                <a:spLocks noChangeShapeType="1"/>
              </p:cNvSpPr>
              <p:nvPr/>
            </p:nvSpPr>
            <p:spPr bwMode="auto">
              <a:xfrm>
                <a:off x="3722688" y="3487737"/>
                <a:ext cx="714375" cy="3175"/>
              </a:xfrm>
              <a:prstGeom prst="line">
                <a:avLst/>
              </a:prstGeom>
              <a:noFill/>
              <a:ln w="38100">
                <a:solidFill>
                  <a:srgbClr val="C00000"/>
                </a:solidFill>
                <a:round/>
                <a:headEnd/>
                <a:tailEnd type="triangle" w="lg" len="lg"/>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 name="Text Box 19"/>
              <p:cNvSpPr txBox="1">
                <a:spLocks noChangeArrowheads="1"/>
              </p:cNvSpPr>
              <p:nvPr/>
            </p:nvSpPr>
            <p:spPr bwMode="auto">
              <a:xfrm>
                <a:off x="4591186" y="2725789"/>
                <a:ext cx="1174829" cy="402032"/>
              </a:xfrm>
              <a:prstGeom prst="rect">
                <a:avLst/>
              </a:prstGeom>
              <a:noFill/>
              <a:ln w="9525">
                <a:noFill/>
                <a:miter lim="800000"/>
                <a:headEnd/>
                <a:tailEnd/>
              </a:ln>
            </p:spPr>
            <p:txBody>
              <a:bodyPr wrap="none">
                <a:spAutoFit/>
              </a:bodyPr>
              <a:lstStyle/>
              <a:p>
                <a:pPr marL="0" marR="0" lvl="0" indent="0" algn="l" defTabSz="1097236" rtl="0" eaLnBrk="0" fontAlgn="auto" latinLnBrk="0" hangingPunct="0">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PTX q 1 wk</a:t>
                </a:r>
              </a:p>
            </p:txBody>
          </p:sp>
        </p:grpSp>
        <p:sp>
          <p:nvSpPr>
            <p:cNvPr id="113" name="Rectangle 18"/>
            <p:cNvSpPr>
              <a:spLocks noChangeArrowheads="1"/>
            </p:cNvSpPr>
            <p:nvPr/>
          </p:nvSpPr>
          <p:spPr bwMode="auto">
            <a:xfrm>
              <a:off x="3983558" y="2402484"/>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 name="Rectangle 18"/>
            <p:cNvSpPr>
              <a:spLocks noChangeArrowheads="1"/>
            </p:cNvSpPr>
            <p:nvPr/>
          </p:nvSpPr>
          <p:spPr bwMode="auto">
            <a:xfrm>
              <a:off x="2818274" y="3254350"/>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 name="Rectangle 18"/>
            <p:cNvSpPr>
              <a:spLocks noChangeArrowheads="1"/>
            </p:cNvSpPr>
            <p:nvPr/>
          </p:nvSpPr>
          <p:spPr bwMode="auto">
            <a:xfrm>
              <a:off x="2700123" y="3254350"/>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Rectangle 18"/>
            <p:cNvSpPr>
              <a:spLocks noChangeArrowheads="1"/>
            </p:cNvSpPr>
            <p:nvPr/>
          </p:nvSpPr>
          <p:spPr bwMode="auto">
            <a:xfrm>
              <a:off x="2936425" y="3254350"/>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 name="Rectangle 18"/>
            <p:cNvSpPr>
              <a:spLocks noChangeArrowheads="1"/>
            </p:cNvSpPr>
            <p:nvPr/>
          </p:nvSpPr>
          <p:spPr bwMode="auto">
            <a:xfrm>
              <a:off x="3054575" y="3254350"/>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7" name="Rectangle 18"/>
            <p:cNvSpPr>
              <a:spLocks noChangeArrowheads="1"/>
            </p:cNvSpPr>
            <p:nvPr/>
          </p:nvSpPr>
          <p:spPr bwMode="auto">
            <a:xfrm>
              <a:off x="3290877" y="3254350"/>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 name="Rectangle 18"/>
            <p:cNvSpPr>
              <a:spLocks noChangeArrowheads="1"/>
            </p:cNvSpPr>
            <p:nvPr/>
          </p:nvSpPr>
          <p:spPr bwMode="auto">
            <a:xfrm>
              <a:off x="3400010" y="3254350"/>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 name="Rectangle 18"/>
            <p:cNvSpPr>
              <a:spLocks noChangeArrowheads="1"/>
            </p:cNvSpPr>
            <p:nvPr/>
          </p:nvSpPr>
          <p:spPr bwMode="auto">
            <a:xfrm>
              <a:off x="3516677" y="3254350"/>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 name="Rectangle 18"/>
            <p:cNvSpPr>
              <a:spLocks noChangeArrowheads="1"/>
            </p:cNvSpPr>
            <p:nvPr/>
          </p:nvSpPr>
          <p:spPr bwMode="auto">
            <a:xfrm>
              <a:off x="3172726" y="3254350"/>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 name="Rectangle 18"/>
            <p:cNvSpPr>
              <a:spLocks noChangeArrowheads="1"/>
            </p:cNvSpPr>
            <p:nvPr/>
          </p:nvSpPr>
          <p:spPr bwMode="auto">
            <a:xfrm>
              <a:off x="3752980" y="3254350"/>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 name="Rectangle 18"/>
            <p:cNvSpPr>
              <a:spLocks noChangeArrowheads="1"/>
            </p:cNvSpPr>
            <p:nvPr/>
          </p:nvSpPr>
          <p:spPr bwMode="auto">
            <a:xfrm>
              <a:off x="3871130" y="3254350"/>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 name="Rectangle 18"/>
            <p:cNvSpPr>
              <a:spLocks noChangeArrowheads="1"/>
            </p:cNvSpPr>
            <p:nvPr/>
          </p:nvSpPr>
          <p:spPr bwMode="auto">
            <a:xfrm>
              <a:off x="3637693" y="3254350"/>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 name="Rectangle 18"/>
            <p:cNvSpPr>
              <a:spLocks noChangeArrowheads="1"/>
            </p:cNvSpPr>
            <p:nvPr/>
          </p:nvSpPr>
          <p:spPr bwMode="auto">
            <a:xfrm>
              <a:off x="3989281" y="3254350"/>
              <a:ext cx="118151" cy="219310"/>
            </a:xfrm>
            <a:prstGeom prst="rect">
              <a:avLst/>
            </a:prstGeom>
            <a:solidFill>
              <a:srgbClr val="CCECFF"/>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 name="TextBox 138"/>
            <p:cNvSpPr txBox="1"/>
            <p:nvPr/>
          </p:nvSpPr>
          <p:spPr>
            <a:xfrm>
              <a:off x="321866" y="2777681"/>
              <a:ext cx="260892" cy="307645"/>
            </a:xfrm>
            <a:prstGeom prst="rect">
              <a:avLst/>
            </a:prstGeom>
            <a:noFill/>
          </p:spPr>
          <p:txBody>
            <a:bodyPr wrap="none"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p>
          </p:txBody>
        </p:sp>
        <p:sp>
          <p:nvSpPr>
            <p:cNvPr id="141" name="TextBox 140"/>
            <p:cNvSpPr txBox="1"/>
            <p:nvPr/>
          </p:nvSpPr>
          <p:spPr>
            <a:xfrm>
              <a:off x="321866" y="3583315"/>
              <a:ext cx="260892" cy="307645"/>
            </a:xfrm>
            <a:prstGeom prst="rect">
              <a:avLst/>
            </a:prstGeom>
            <a:noFill/>
          </p:spPr>
          <p:txBody>
            <a:bodyPr wrap="none"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p>
          </p:txBody>
        </p:sp>
      </p:grpSp>
      <p:sp>
        <p:nvSpPr>
          <p:cNvPr id="144" name="TextBox 143"/>
          <p:cNvSpPr txBox="1"/>
          <p:nvPr/>
        </p:nvSpPr>
        <p:spPr>
          <a:xfrm>
            <a:off x="2060549" y="2481373"/>
            <a:ext cx="2957476" cy="403187"/>
          </a:xfrm>
          <a:prstGeom prst="rect">
            <a:avLst/>
          </a:prstGeom>
          <a:noFill/>
        </p:spPr>
        <p:txBody>
          <a:bodyPr wrap="none" lIns="109728" tIns="54864" rIns="109728" bIns="54864"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 1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TaxAC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Options)</a:t>
            </a:r>
          </a:p>
        </p:txBody>
      </p:sp>
      <p:sp>
        <p:nvSpPr>
          <p:cNvPr id="146" name="TextBox 145"/>
          <p:cNvSpPr txBox="1"/>
          <p:nvPr/>
        </p:nvSpPr>
        <p:spPr>
          <a:xfrm>
            <a:off x="9103658" y="2496957"/>
            <a:ext cx="2266177" cy="403187"/>
          </a:xfrm>
          <a:prstGeom prst="rect">
            <a:avLst/>
          </a:prstGeom>
          <a:noFill/>
        </p:spPr>
        <p:txBody>
          <a:bodyPr wrap="square" lIns="109728" tIns="54864" rIns="109728" bIns="54864"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 2 (TC x </a:t>
            </a:r>
            <a:r>
              <a:rPr kumimoji="0" lang="en-US" sz="19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74" name="TextBox 173"/>
          <p:cNvSpPr txBox="1"/>
          <p:nvPr/>
        </p:nvSpPr>
        <p:spPr>
          <a:xfrm>
            <a:off x="7377376" y="4305193"/>
            <a:ext cx="6626027" cy="2203680"/>
          </a:xfrm>
          <a:prstGeom prst="rect">
            <a:avLst/>
          </a:prstGeom>
          <a:noFill/>
        </p:spPr>
        <p:txBody>
          <a:bodyPr wrap="square" lIns="109728" tIns="54864" rIns="109728" bIns="54864"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 1 options:</a:t>
            </a:r>
          </a:p>
          <a:p>
            <a:pPr marL="411463" marR="0" lvl="0" indent="-274309" algn="l" defTabSz="109723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USOR 06-090 - 1A only</a:t>
            </a:r>
          </a:p>
          <a:p>
            <a:pPr marL="411463" marR="0" lvl="0" indent="-274309" algn="l" defTabSz="109723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NSABP B-46I/USOR 07132 - 1A only</a:t>
            </a:r>
          </a:p>
          <a:p>
            <a:pPr marL="411463" marR="0" lvl="0" indent="-274309" algn="l" defTabSz="109723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NSABP B-49 - investigator choice 1A-1D</a:t>
            </a:r>
          </a:p>
          <a:p>
            <a:pPr marL="411463" marR="0" lvl="0" indent="-274309" algn="l" defTabSz="109723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Endocrine therapy x 5+ years if  ER+ </a:t>
            </a:r>
          </a:p>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 name="Group 133"/>
          <p:cNvGrpSpPr/>
          <p:nvPr/>
        </p:nvGrpSpPr>
        <p:grpSpPr>
          <a:xfrm>
            <a:off x="7503187" y="3115332"/>
            <a:ext cx="5078957" cy="853891"/>
            <a:chOff x="4625329" y="1791956"/>
            <a:chExt cx="3174348" cy="533682"/>
          </a:xfrm>
        </p:grpSpPr>
        <p:sp>
          <p:nvSpPr>
            <p:cNvPr id="136" name="TextBox 135"/>
            <p:cNvSpPr txBox="1"/>
            <p:nvPr/>
          </p:nvSpPr>
          <p:spPr>
            <a:xfrm>
              <a:off x="4625329" y="1902881"/>
              <a:ext cx="826749" cy="240451"/>
            </a:xfrm>
            <a:prstGeom prst="rect">
              <a:avLst/>
            </a:prstGeom>
            <a:noFill/>
          </p:spPr>
          <p:txBody>
            <a:bodyPr wrap="none" rtlCol="0">
              <a:spAutoFit/>
            </a:bodyPr>
            <a:lstStyle/>
            <a:p>
              <a:pPr marL="0" marR="0" lvl="0" indent="0" algn="l" defTabSz="1097236" rtl="0" eaLnBrk="0" fontAlgn="auto" latinLnBrk="0" hangingPunct="0">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TC q 3 wk</a:t>
              </a:r>
            </a:p>
          </p:txBody>
        </p:sp>
        <p:grpSp>
          <p:nvGrpSpPr>
            <p:cNvPr id="39" name="Group 136"/>
            <p:cNvGrpSpPr/>
            <p:nvPr/>
          </p:nvGrpSpPr>
          <p:grpSpPr>
            <a:xfrm>
              <a:off x="5894401" y="1791956"/>
              <a:ext cx="1905276" cy="533682"/>
              <a:chOff x="5894401" y="1791956"/>
              <a:chExt cx="1905276" cy="533682"/>
            </a:xfrm>
          </p:grpSpPr>
          <p:grpSp>
            <p:nvGrpSpPr>
              <p:cNvPr id="40" name="Group 5"/>
              <p:cNvGrpSpPr>
                <a:grpSpLocks/>
              </p:cNvGrpSpPr>
              <p:nvPr/>
            </p:nvGrpSpPr>
            <p:grpSpPr bwMode="auto">
              <a:xfrm>
                <a:off x="6932834" y="1791956"/>
                <a:ext cx="173310" cy="533682"/>
                <a:chOff x="3999845" y="1565275"/>
                <a:chExt cx="295306" cy="711577"/>
              </a:xfrm>
            </p:grpSpPr>
            <p:sp>
              <p:nvSpPr>
                <p:cNvPr id="180" name="Rectangle 50"/>
                <p:cNvSpPr>
                  <a:spLocks noChangeArrowheads="1"/>
                </p:cNvSpPr>
                <p:nvPr/>
              </p:nvSpPr>
              <p:spPr bwMode="auto">
                <a:xfrm>
                  <a:off x="3999845" y="1565275"/>
                  <a:ext cx="295306" cy="433307"/>
                </a:xfrm>
                <a:prstGeom prst="rect">
                  <a:avLst/>
                </a:prstGeom>
                <a:solidFill>
                  <a:srgbClr val="00FFCC"/>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1" name="Rectangle 59"/>
                <p:cNvSpPr>
                  <a:spLocks noChangeArrowheads="1"/>
                </p:cNvSpPr>
                <p:nvPr/>
              </p:nvSpPr>
              <p:spPr bwMode="auto">
                <a:xfrm>
                  <a:off x="3999845" y="1981658"/>
                  <a:ext cx="295306" cy="295194"/>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1" name="Group 6"/>
              <p:cNvGrpSpPr>
                <a:grpSpLocks/>
              </p:cNvGrpSpPr>
              <p:nvPr/>
            </p:nvGrpSpPr>
            <p:grpSpPr bwMode="auto">
              <a:xfrm>
                <a:off x="7279600" y="1791956"/>
                <a:ext cx="173310" cy="533682"/>
                <a:chOff x="4590706" y="1565275"/>
                <a:chExt cx="295306" cy="711577"/>
              </a:xfrm>
            </p:grpSpPr>
            <p:sp>
              <p:nvSpPr>
                <p:cNvPr id="178" name="Rectangle 61"/>
                <p:cNvSpPr>
                  <a:spLocks noChangeArrowheads="1"/>
                </p:cNvSpPr>
                <p:nvPr/>
              </p:nvSpPr>
              <p:spPr bwMode="auto">
                <a:xfrm>
                  <a:off x="4590706" y="1565275"/>
                  <a:ext cx="295306" cy="433307"/>
                </a:xfrm>
                <a:prstGeom prst="rect">
                  <a:avLst/>
                </a:prstGeom>
                <a:solidFill>
                  <a:srgbClr val="00FFCC"/>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9" name="Rectangle 64"/>
                <p:cNvSpPr>
                  <a:spLocks noChangeArrowheads="1"/>
                </p:cNvSpPr>
                <p:nvPr/>
              </p:nvSpPr>
              <p:spPr bwMode="auto">
                <a:xfrm>
                  <a:off x="4590706" y="1981658"/>
                  <a:ext cx="295306" cy="295194"/>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2" name="Group 1"/>
              <p:cNvGrpSpPr>
                <a:grpSpLocks/>
              </p:cNvGrpSpPr>
              <p:nvPr/>
            </p:nvGrpSpPr>
            <p:grpSpPr bwMode="auto">
              <a:xfrm>
                <a:off x="7626367" y="1791956"/>
                <a:ext cx="173310" cy="533682"/>
                <a:chOff x="5181569" y="1565275"/>
                <a:chExt cx="295306" cy="711577"/>
              </a:xfrm>
            </p:grpSpPr>
            <p:sp>
              <p:nvSpPr>
                <p:cNvPr id="176" name="Rectangle 62"/>
                <p:cNvSpPr>
                  <a:spLocks noChangeArrowheads="1"/>
                </p:cNvSpPr>
                <p:nvPr/>
              </p:nvSpPr>
              <p:spPr bwMode="auto">
                <a:xfrm>
                  <a:off x="5181569" y="1565275"/>
                  <a:ext cx="295306" cy="433307"/>
                </a:xfrm>
                <a:prstGeom prst="rect">
                  <a:avLst/>
                </a:prstGeom>
                <a:solidFill>
                  <a:srgbClr val="00FFCC"/>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7" name="Rectangle 66"/>
                <p:cNvSpPr>
                  <a:spLocks noChangeArrowheads="1"/>
                </p:cNvSpPr>
                <p:nvPr/>
              </p:nvSpPr>
              <p:spPr bwMode="auto">
                <a:xfrm>
                  <a:off x="5181569" y="1981658"/>
                  <a:ext cx="295306" cy="295194"/>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3" name="Group 2"/>
              <p:cNvGrpSpPr>
                <a:grpSpLocks/>
              </p:cNvGrpSpPr>
              <p:nvPr/>
            </p:nvGrpSpPr>
            <p:grpSpPr bwMode="auto">
              <a:xfrm>
                <a:off x="5894401" y="1791956"/>
                <a:ext cx="172378" cy="533682"/>
                <a:chOff x="2230438" y="1565275"/>
                <a:chExt cx="293719" cy="711577"/>
              </a:xfrm>
            </p:grpSpPr>
            <p:sp>
              <p:nvSpPr>
                <p:cNvPr id="172" name="Rectangle 47"/>
                <p:cNvSpPr>
                  <a:spLocks noChangeArrowheads="1"/>
                </p:cNvSpPr>
                <p:nvPr/>
              </p:nvSpPr>
              <p:spPr bwMode="auto">
                <a:xfrm>
                  <a:off x="2230438" y="1565275"/>
                  <a:ext cx="293719" cy="433307"/>
                </a:xfrm>
                <a:prstGeom prst="rect">
                  <a:avLst/>
                </a:prstGeom>
                <a:solidFill>
                  <a:srgbClr val="00FFCC"/>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 name="Rectangle 55"/>
                <p:cNvSpPr>
                  <a:spLocks noChangeArrowheads="1"/>
                </p:cNvSpPr>
                <p:nvPr/>
              </p:nvSpPr>
              <p:spPr bwMode="auto">
                <a:xfrm>
                  <a:off x="2230438" y="1981658"/>
                  <a:ext cx="293719" cy="295194"/>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4" name="Group 6"/>
              <p:cNvGrpSpPr>
                <a:grpSpLocks/>
              </p:cNvGrpSpPr>
              <p:nvPr/>
            </p:nvGrpSpPr>
            <p:grpSpPr bwMode="auto">
              <a:xfrm>
                <a:off x="6224653" y="1791956"/>
                <a:ext cx="173310" cy="533682"/>
                <a:chOff x="4590706" y="1565275"/>
                <a:chExt cx="295306" cy="711577"/>
              </a:xfrm>
            </p:grpSpPr>
            <p:sp>
              <p:nvSpPr>
                <p:cNvPr id="166" name="Rectangle 61"/>
                <p:cNvSpPr>
                  <a:spLocks noChangeArrowheads="1"/>
                </p:cNvSpPr>
                <p:nvPr/>
              </p:nvSpPr>
              <p:spPr bwMode="auto">
                <a:xfrm>
                  <a:off x="4590706" y="1565275"/>
                  <a:ext cx="295306" cy="433307"/>
                </a:xfrm>
                <a:prstGeom prst="rect">
                  <a:avLst/>
                </a:prstGeom>
                <a:solidFill>
                  <a:srgbClr val="00FFCC"/>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9" name="Rectangle 64"/>
                <p:cNvSpPr>
                  <a:spLocks noChangeArrowheads="1"/>
                </p:cNvSpPr>
                <p:nvPr/>
              </p:nvSpPr>
              <p:spPr bwMode="auto">
                <a:xfrm>
                  <a:off x="4590706" y="1981658"/>
                  <a:ext cx="295306" cy="295194"/>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7" name="Group 1"/>
              <p:cNvGrpSpPr>
                <a:grpSpLocks/>
              </p:cNvGrpSpPr>
              <p:nvPr/>
            </p:nvGrpSpPr>
            <p:grpSpPr bwMode="auto">
              <a:xfrm>
                <a:off x="6571420" y="1791956"/>
                <a:ext cx="173310" cy="533682"/>
                <a:chOff x="5181569" y="1565275"/>
                <a:chExt cx="295306" cy="711577"/>
              </a:xfrm>
            </p:grpSpPr>
            <p:sp>
              <p:nvSpPr>
                <p:cNvPr id="160" name="Rectangle 62"/>
                <p:cNvSpPr>
                  <a:spLocks noChangeArrowheads="1"/>
                </p:cNvSpPr>
                <p:nvPr/>
              </p:nvSpPr>
              <p:spPr bwMode="auto">
                <a:xfrm>
                  <a:off x="5181569" y="1565275"/>
                  <a:ext cx="295306" cy="433307"/>
                </a:xfrm>
                <a:prstGeom prst="rect">
                  <a:avLst/>
                </a:prstGeom>
                <a:solidFill>
                  <a:srgbClr val="00FFCC"/>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 name="Rectangle 66"/>
                <p:cNvSpPr>
                  <a:spLocks noChangeArrowheads="1"/>
                </p:cNvSpPr>
                <p:nvPr/>
              </p:nvSpPr>
              <p:spPr bwMode="auto">
                <a:xfrm>
                  <a:off x="5181569" y="1981658"/>
                  <a:ext cx="295306" cy="295194"/>
                </a:xfrm>
                <a:prstGeom prst="rect">
                  <a:avLst/>
                </a:prstGeom>
                <a:solidFill>
                  <a:srgbClr val="FF9900"/>
                </a:solidFill>
                <a:ln w="9525">
                  <a:solidFill>
                    <a:schemeClr val="tx1"/>
                  </a:solidFill>
                  <a:miter lim="800000"/>
                  <a:headEnd/>
                  <a:tailEnd/>
                </a:ln>
              </p:spPr>
              <p:txBody>
                <a:bodyPr wrap="none" anchor="ctr"/>
                <a:lstStyle/>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cxnSp>
        <p:nvCxnSpPr>
          <p:cNvPr id="64" name="Straight Arrow Connector 63"/>
          <p:cNvCxnSpPr/>
          <p:nvPr/>
        </p:nvCxnSpPr>
        <p:spPr>
          <a:xfrm flipH="1">
            <a:off x="4296132" y="1981293"/>
            <a:ext cx="2775228" cy="461468"/>
          </a:xfrm>
          <a:prstGeom prst="straightConnector1">
            <a:avLst/>
          </a:prstGeom>
          <a:ln w="57150" cmpd="sng">
            <a:solidFill>
              <a:srgbClr val="6600CC"/>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6949440" y="1981293"/>
            <a:ext cx="2804160" cy="461468"/>
          </a:xfrm>
          <a:prstGeom prst="straightConnector1">
            <a:avLst/>
          </a:prstGeom>
          <a:ln w="57150" cmpd="sng">
            <a:solidFill>
              <a:srgbClr val="6600CC"/>
            </a:solidFill>
            <a:tailEnd type="arrow"/>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7933429" y="6479164"/>
            <a:ext cx="4684359" cy="787908"/>
          </a:xfrm>
          <a:prstGeom prst="rect">
            <a:avLst/>
          </a:prstGeom>
          <a:solidFill>
            <a:srgbClr val="CCCCFF"/>
          </a:solidFill>
        </p:spPr>
        <p:txBody>
          <a:bodyPr wrap="none" lIns="109728" tIns="54864" rIns="109728" bIns="54864" rtlCol="0">
            <a:spAutoFit/>
          </a:bodyPr>
          <a:lstStyle/>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Designed to prove non-inferiority</a:t>
            </a:r>
          </a:p>
          <a:p>
            <a:pPr marL="0" marR="0" lvl="0" indent="0" algn="ctr" defTabSz="1097236"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non-anthracycline arm</a:t>
            </a:r>
          </a:p>
        </p:txBody>
      </p:sp>
      <p:pic>
        <p:nvPicPr>
          <p:cNvPr id="145" name="Imagen 1" descr="FRANJA_MEDIC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193044"/>
            <a:ext cx="14629426" cy="193045"/>
          </a:xfrm>
          <a:prstGeom prst="rect">
            <a:avLst/>
          </a:prstGeom>
        </p:spPr>
      </p:pic>
      <p:sp>
        <p:nvSpPr>
          <p:cNvPr id="69" name="TextBox 68">
            <a:extLst>
              <a:ext uri="{FF2B5EF4-FFF2-40B4-BE49-F238E27FC236}">
                <a16:creationId xmlns:a16="http://schemas.microsoft.com/office/drawing/2014/main" id="{509776E6-F4F3-E547-F84B-DA4969D0274D}"/>
              </a:ext>
            </a:extLst>
          </p:cNvPr>
          <p:cNvSpPr txBox="1"/>
          <p:nvPr/>
        </p:nvSpPr>
        <p:spPr>
          <a:xfrm>
            <a:off x="295836" y="7436226"/>
            <a:ext cx="4900765" cy="369332"/>
          </a:xfrm>
          <a:prstGeom prst="rect">
            <a:avLst/>
          </a:prstGeom>
          <a:noFill/>
        </p:spPr>
        <p:txBody>
          <a:bodyPr wrap="none"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Blum JL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 Clin Oncol. </a:t>
            </a: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2017;35(23):2647-2655.</a:t>
            </a:r>
          </a:p>
        </p:txBody>
      </p:sp>
    </p:spTree>
    <p:extLst>
      <p:ext uri="{BB962C8B-B14F-4D97-AF65-F5344CB8AC3E}">
        <p14:creationId xmlns:p14="http://schemas.microsoft.com/office/powerpoint/2010/main" val="116393734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F3575-E297-722B-1F65-DD2042D5478F}"/>
              </a:ext>
            </a:extLst>
          </p:cNvPr>
          <p:cNvSpPr>
            <a:spLocks noGrp="1"/>
          </p:cNvSpPr>
          <p:nvPr>
            <p:ph type="title"/>
          </p:nvPr>
        </p:nvSpPr>
        <p:spPr>
          <a:xfrm>
            <a:off x="5408023" y="290373"/>
            <a:ext cx="8987244" cy="1758589"/>
          </a:xfrm>
        </p:spPr>
        <p:txBody>
          <a:bodyPr>
            <a:normAutofit fontScale="90000"/>
          </a:bodyPr>
          <a:lstStyle/>
          <a:p>
            <a:pPr algn="ctr"/>
            <a:r>
              <a:rPr lang="en-US" b="1" dirty="0"/>
              <a:t>8-year Update on ABC Trials:</a:t>
            </a:r>
            <a:br>
              <a:rPr lang="en-US" b="1" dirty="0"/>
            </a:br>
            <a:r>
              <a:rPr lang="en-US" b="1" dirty="0"/>
              <a:t>Adjuvant TC vs Tax/AC in HER2- </a:t>
            </a:r>
            <a:br>
              <a:rPr lang="en-US" b="1" dirty="0"/>
            </a:br>
            <a:r>
              <a:rPr lang="en-US" b="1" dirty="0"/>
              <a:t>N+ or High Risk N0</a:t>
            </a:r>
          </a:p>
        </p:txBody>
      </p:sp>
      <p:pic>
        <p:nvPicPr>
          <p:cNvPr id="4" name="Picture 3">
            <a:extLst>
              <a:ext uri="{FF2B5EF4-FFF2-40B4-BE49-F238E27FC236}">
                <a16:creationId xmlns:a16="http://schemas.microsoft.com/office/drawing/2014/main" id="{15674CF0-7459-6967-0DD6-0BD52B119323}"/>
              </a:ext>
            </a:extLst>
          </p:cNvPr>
          <p:cNvPicPr>
            <a:picLocks noChangeAspect="1"/>
          </p:cNvPicPr>
          <p:nvPr/>
        </p:nvPicPr>
        <p:blipFill>
          <a:blip r:embed="rId2"/>
          <a:stretch>
            <a:fillRect/>
          </a:stretch>
        </p:blipFill>
        <p:spPr>
          <a:xfrm>
            <a:off x="137248" y="0"/>
            <a:ext cx="5035644" cy="8229600"/>
          </a:xfrm>
          <a:prstGeom prst="rect">
            <a:avLst/>
          </a:prstGeom>
        </p:spPr>
      </p:pic>
      <p:pic>
        <p:nvPicPr>
          <p:cNvPr id="5" name="Picture 4">
            <a:extLst>
              <a:ext uri="{FF2B5EF4-FFF2-40B4-BE49-F238E27FC236}">
                <a16:creationId xmlns:a16="http://schemas.microsoft.com/office/drawing/2014/main" id="{2BB629F1-8213-163C-514E-78E4F306B138}"/>
              </a:ext>
            </a:extLst>
          </p:cNvPr>
          <p:cNvPicPr>
            <a:picLocks noChangeAspect="1"/>
          </p:cNvPicPr>
          <p:nvPr/>
        </p:nvPicPr>
        <p:blipFill>
          <a:blip r:embed="rId3"/>
          <a:stretch>
            <a:fillRect/>
          </a:stretch>
        </p:blipFill>
        <p:spPr>
          <a:xfrm>
            <a:off x="7030628" y="2190749"/>
            <a:ext cx="5285015" cy="4526416"/>
          </a:xfrm>
          <a:prstGeom prst="rect">
            <a:avLst/>
          </a:prstGeom>
        </p:spPr>
      </p:pic>
      <p:sp>
        <p:nvSpPr>
          <p:cNvPr id="6" name="TextBox 5">
            <a:extLst>
              <a:ext uri="{FF2B5EF4-FFF2-40B4-BE49-F238E27FC236}">
                <a16:creationId xmlns:a16="http://schemas.microsoft.com/office/drawing/2014/main" id="{93B10C11-CEBD-7EB1-4410-422951BA81D5}"/>
              </a:ext>
            </a:extLst>
          </p:cNvPr>
          <p:cNvSpPr txBox="1"/>
          <p:nvPr/>
        </p:nvSpPr>
        <p:spPr>
          <a:xfrm>
            <a:off x="9247126" y="7808557"/>
            <a:ext cx="5148141" cy="369332"/>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Geyer CE, et al. </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J Clin Oncol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2024;42(12):1344-1349.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A87BD49-128B-BFE2-35EF-2EF79319A033}"/>
              </a:ext>
            </a:extLst>
          </p:cNvPr>
          <p:cNvSpPr txBox="1"/>
          <p:nvPr/>
        </p:nvSpPr>
        <p:spPr>
          <a:xfrm>
            <a:off x="6826989" y="6823781"/>
            <a:ext cx="6149311" cy="978729"/>
          </a:xfrm>
          <a:prstGeom prst="rect">
            <a:avLst/>
          </a:prstGeom>
          <a:noFill/>
          <a:ln>
            <a:solidFill>
              <a:schemeClr val="tx1"/>
            </a:solidFill>
          </a:ln>
        </p:spPr>
        <p:txBody>
          <a:bodyPr wrap="non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a:ln>
                  <a:noFill/>
                </a:ln>
                <a:solidFill>
                  <a:prstClr val="black"/>
                </a:solidFill>
                <a:effectLst/>
                <a:uLnTx/>
                <a:uFillTx/>
                <a:latin typeface="Calibri" panose="020F0502020204030204"/>
                <a:ea typeface="+mn-ea"/>
                <a:cs typeface="+mn-cs"/>
              </a:rPr>
              <a:t>TC remained NOT non-inferior to </a:t>
            </a:r>
            <a:r>
              <a:rPr kumimoji="0" lang="en-US" sz="2880" b="0" i="0" u="none" strike="noStrike" kern="1200" cap="none" spc="0" normalizeH="0" baseline="0" noProof="0" dirty="0" err="1">
                <a:ln>
                  <a:noFill/>
                </a:ln>
                <a:solidFill>
                  <a:prstClr val="black"/>
                </a:solidFill>
                <a:effectLst/>
                <a:uLnTx/>
                <a:uFillTx/>
                <a:latin typeface="Calibri" panose="020F0502020204030204"/>
                <a:ea typeface="+mn-ea"/>
                <a:cs typeface="+mn-cs"/>
              </a:rPr>
              <a:t>TaxAC</a:t>
            </a:r>
            <a:r>
              <a:rPr kumimoji="0" lang="en-US" sz="288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a:ln>
                  <a:noFill/>
                </a:ln>
                <a:solidFill>
                  <a:prstClr val="black"/>
                </a:solidFill>
                <a:effectLst/>
                <a:uLnTx/>
                <a:uFillTx/>
                <a:latin typeface="Calibri" panose="020F0502020204030204"/>
                <a:ea typeface="+mn-ea"/>
                <a:cs typeface="+mn-cs"/>
              </a:rPr>
              <a:t>in N+ and high risk N0 EBC pts </a:t>
            </a:r>
          </a:p>
        </p:txBody>
      </p:sp>
    </p:spTree>
    <p:extLst>
      <p:ext uri="{BB962C8B-B14F-4D97-AF65-F5344CB8AC3E}">
        <p14:creationId xmlns:p14="http://schemas.microsoft.com/office/powerpoint/2010/main" val="1271462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66EF-714F-BC40-FD8A-29BEACE4FFC3}"/>
              </a:ext>
            </a:extLst>
          </p:cNvPr>
          <p:cNvSpPr>
            <a:spLocks noGrp="1"/>
          </p:cNvSpPr>
          <p:nvPr>
            <p:ph type="title" idx="4294967295"/>
          </p:nvPr>
        </p:nvSpPr>
        <p:spPr>
          <a:xfrm>
            <a:off x="0" y="101600"/>
            <a:ext cx="12619038" cy="1590675"/>
          </a:xfrm>
        </p:spPr>
        <p:txBody>
          <a:bodyPr/>
          <a:lstStyle/>
          <a:p>
            <a:r>
              <a:rPr lang="en-US" dirty="0">
                <a:solidFill>
                  <a:prstClr val="black"/>
                </a:solidFill>
                <a:latin typeface="+mn-lt"/>
              </a:rPr>
              <a:t>8-year RFI on ABC Trials: TC vs Tax/AC</a:t>
            </a:r>
            <a:endParaRPr lang="en-US" dirty="0">
              <a:latin typeface="+mn-lt"/>
            </a:endParaRPr>
          </a:p>
        </p:txBody>
      </p:sp>
      <p:pic>
        <p:nvPicPr>
          <p:cNvPr id="4" name="Picture 3">
            <a:extLst>
              <a:ext uri="{FF2B5EF4-FFF2-40B4-BE49-F238E27FC236}">
                <a16:creationId xmlns:a16="http://schemas.microsoft.com/office/drawing/2014/main" id="{34CDD878-A627-52C1-DD6B-B5C3D43DD9AF}"/>
              </a:ext>
            </a:extLst>
          </p:cNvPr>
          <p:cNvPicPr>
            <a:picLocks noChangeAspect="1"/>
          </p:cNvPicPr>
          <p:nvPr/>
        </p:nvPicPr>
        <p:blipFill>
          <a:blip r:embed="rId2"/>
          <a:stretch>
            <a:fillRect/>
          </a:stretch>
        </p:blipFill>
        <p:spPr>
          <a:xfrm>
            <a:off x="1005840" y="1492861"/>
            <a:ext cx="12670972" cy="4829562"/>
          </a:xfrm>
          <a:prstGeom prst="rect">
            <a:avLst/>
          </a:prstGeom>
        </p:spPr>
      </p:pic>
      <p:pic>
        <p:nvPicPr>
          <p:cNvPr id="7" name="Picture 6">
            <a:extLst>
              <a:ext uri="{FF2B5EF4-FFF2-40B4-BE49-F238E27FC236}">
                <a16:creationId xmlns:a16="http://schemas.microsoft.com/office/drawing/2014/main" id="{23247253-8F8B-0CC1-F0C1-0774EB71C864}"/>
              </a:ext>
            </a:extLst>
          </p:cNvPr>
          <p:cNvPicPr>
            <a:picLocks noChangeAspect="1"/>
          </p:cNvPicPr>
          <p:nvPr/>
        </p:nvPicPr>
        <p:blipFill>
          <a:blip r:embed="rId3"/>
          <a:stretch>
            <a:fillRect/>
          </a:stretch>
        </p:blipFill>
        <p:spPr>
          <a:xfrm>
            <a:off x="1110343" y="6161478"/>
            <a:ext cx="12618720" cy="1320205"/>
          </a:xfrm>
          <a:prstGeom prst="rect">
            <a:avLst/>
          </a:prstGeom>
        </p:spPr>
      </p:pic>
      <p:sp>
        <p:nvSpPr>
          <p:cNvPr id="12" name="Rectangle 11">
            <a:extLst>
              <a:ext uri="{FF2B5EF4-FFF2-40B4-BE49-F238E27FC236}">
                <a16:creationId xmlns:a16="http://schemas.microsoft.com/office/drawing/2014/main" id="{6F00D691-C48F-22E3-595C-7F93EE030F31}"/>
              </a:ext>
            </a:extLst>
          </p:cNvPr>
          <p:cNvSpPr/>
          <p:nvPr/>
        </p:nvSpPr>
        <p:spPr>
          <a:xfrm>
            <a:off x="1071154" y="2982189"/>
            <a:ext cx="12344400" cy="9673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4203FA4-830A-61A2-7CFE-E43D626CA8AE}"/>
              </a:ext>
            </a:extLst>
          </p:cNvPr>
          <p:cNvSpPr/>
          <p:nvPr/>
        </p:nvSpPr>
        <p:spPr>
          <a:xfrm>
            <a:off x="1071154" y="3900214"/>
            <a:ext cx="12344400" cy="11020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4E372F1-4612-ADE6-2D5D-F473C5DCDAB4}"/>
              </a:ext>
            </a:extLst>
          </p:cNvPr>
          <p:cNvSpPr/>
          <p:nvPr/>
        </p:nvSpPr>
        <p:spPr>
          <a:xfrm>
            <a:off x="1071154" y="6257962"/>
            <a:ext cx="12344400" cy="9013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A3B99CDA-47CB-89C2-6FCA-4AE57464B8D2}"/>
              </a:ext>
            </a:extLst>
          </p:cNvPr>
          <p:cNvSpPr/>
          <p:nvPr/>
        </p:nvSpPr>
        <p:spPr>
          <a:xfrm>
            <a:off x="12344400" y="4114801"/>
            <a:ext cx="836023" cy="62618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9A20B4B-53B1-91AD-4975-5D62E91524A5}"/>
              </a:ext>
            </a:extLst>
          </p:cNvPr>
          <p:cNvSpPr txBox="1"/>
          <p:nvPr/>
        </p:nvSpPr>
        <p:spPr>
          <a:xfrm>
            <a:off x="8032282" y="7578167"/>
            <a:ext cx="5148141" cy="369332"/>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Geyer CE, et al. </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J Clin Oncol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2024;42(12):1344-1349.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094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89EC6-1805-4AC4-784F-34BA9E94F04B}"/>
              </a:ext>
            </a:extLst>
          </p:cNvPr>
          <p:cNvSpPr>
            <a:spLocks noGrp="1"/>
          </p:cNvSpPr>
          <p:nvPr>
            <p:ph type="title"/>
          </p:nvPr>
        </p:nvSpPr>
        <p:spPr/>
        <p:txBody>
          <a:bodyPr>
            <a:normAutofit/>
          </a:bodyPr>
          <a:lstStyle/>
          <a:p>
            <a:r>
              <a:rPr lang="en-US" dirty="0"/>
              <a:t>Who Benefits from Anthracycline Therapy? </a:t>
            </a:r>
          </a:p>
        </p:txBody>
      </p:sp>
      <p:pic>
        <p:nvPicPr>
          <p:cNvPr id="4" name="Picture 3">
            <a:extLst>
              <a:ext uri="{FF2B5EF4-FFF2-40B4-BE49-F238E27FC236}">
                <a16:creationId xmlns:a16="http://schemas.microsoft.com/office/drawing/2014/main" id="{B0CDC29E-4E96-7135-94B8-B57E34278A40}"/>
              </a:ext>
            </a:extLst>
          </p:cNvPr>
          <p:cNvPicPr>
            <a:picLocks noChangeAspect="1"/>
          </p:cNvPicPr>
          <p:nvPr/>
        </p:nvPicPr>
        <p:blipFill>
          <a:blip r:embed="rId2"/>
          <a:stretch>
            <a:fillRect/>
          </a:stretch>
        </p:blipFill>
        <p:spPr>
          <a:xfrm>
            <a:off x="1331494" y="1828799"/>
            <a:ext cx="11726779" cy="5935579"/>
          </a:xfrm>
          <a:prstGeom prst="rect">
            <a:avLst/>
          </a:prstGeom>
        </p:spPr>
      </p:pic>
    </p:spTree>
    <p:extLst>
      <p:ext uri="{BB962C8B-B14F-4D97-AF65-F5344CB8AC3E}">
        <p14:creationId xmlns:p14="http://schemas.microsoft.com/office/powerpoint/2010/main" val="1750574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6C4868-2EE4-4B09-458B-03D6D6B3DFE6}"/>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96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26</a:t>
            </a:fld>
            <a:endParaRPr kumimoji="0" lang="en-US" sz="96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B35EF956-0781-FB81-576F-2D53EE99230D}"/>
              </a:ext>
            </a:extLst>
          </p:cNvPr>
          <p:cNvSpPr>
            <a:spLocks noGrp="1"/>
          </p:cNvSpPr>
          <p:nvPr>
            <p:ph type="title" idx="4294967295"/>
          </p:nvPr>
        </p:nvSpPr>
        <p:spPr>
          <a:xfrm>
            <a:off x="0" y="336645"/>
            <a:ext cx="14224000" cy="976312"/>
          </a:xfrm>
        </p:spPr>
        <p:txBody>
          <a:bodyPr>
            <a:normAutofit/>
          </a:bodyPr>
          <a:lstStyle/>
          <a:p>
            <a:pPr algn="ctr"/>
            <a:r>
              <a:rPr lang="en-US" sz="3600" dirty="0"/>
              <a:t>70-gene MammaPrint test: Implications for ET and CT Decisions</a:t>
            </a:r>
          </a:p>
        </p:txBody>
      </p:sp>
      <p:sp>
        <p:nvSpPr>
          <p:cNvPr id="4" name="Content Placeholder 3">
            <a:extLst>
              <a:ext uri="{FF2B5EF4-FFF2-40B4-BE49-F238E27FC236}">
                <a16:creationId xmlns:a16="http://schemas.microsoft.com/office/drawing/2014/main" id="{D9F4B7D7-6193-F049-CAF7-72A843FEA3BC}"/>
              </a:ext>
            </a:extLst>
          </p:cNvPr>
          <p:cNvSpPr>
            <a:spLocks noGrp="1"/>
          </p:cNvSpPr>
          <p:nvPr>
            <p:ph sz="quarter" idx="4294967295"/>
          </p:nvPr>
        </p:nvSpPr>
        <p:spPr>
          <a:xfrm>
            <a:off x="0" y="1141507"/>
            <a:ext cx="13168313" cy="2789238"/>
          </a:xfrm>
        </p:spPr>
        <p:txBody>
          <a:bodyPr>
            <a:normAutofit/>
          </a:bodyPr>
          <a:lstStyle/>
          <a:p>
            <a:r>
              <a:rPr lang="en-US" sz="2640" dirty="0">
                <a:ea typeface="Calibri" panose="020F0502020204030204" pitchFamily="34" charset="0"/>
              </a:rPr>
              <a:t>MammaPrint classifies patients with HR+HER2- EBC as having an Ultra Low, Low, High 1, or High 2 risk of distant recurrence</a:t>
            </a:r>
            <a:endParaRPr lang="en-US" sz="2640" dirty="0"/>
          </a:p>
        </p:txBody>
      </p:sp>
      <p:sp>
        <p:nvSpPr>
          <p:cNvPr id="20" name="TextBox 19">
            <a:extLst>
              <a:ext uri="{FF2B5EF4-FFF2-40B4-BE49-F238E27FC236}">
                <a16:creationId xmlns:a16="http://schemas.microsoft.com/office/drawing/2014/main" id="{E81A42BC-A682-2B12-7B21-8DEAD4DB9714}"/>
              </a:ext>
            </a:extLst>
          </p:cNvPr>
          <p:cNvSpPr txBox="1"/>
          <p:nvPr/>
        </p:nvSpPr>
        <p:spPr>
          <a:xfrm>
            <a:off x="316290" y="7019618"/>
            <a:ext cx="14224538" cy="424732"/>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080" b="0" i="0" u="none" strike="noStrike" kern="1200" cap="none" spc="0" normalizeH="0" baseline="0" noProof="0" dirty="0">
                <a:ln>
                  <a:noFill/>
                </a:ln>
                <a:solidFill>
                  <a:prstClr val="black"/>
                </a:solidFill>
                <a:effectLst/>
                <a:uLnTx/>
                <a:uFillTx/>
                <a:latin typeface="Arial" panose="020B0604020202020204"/>
                <a:ea typeface="+mn-ea"/>
                <a:cs typeface="+mn-cs"/>
              </a:rPr>
              <a:t>References: </a:t>
            </a:r>
            <a:r>
              <a:rPr kumimoji="0" lang="en-US" sz="1080" b="1" i="0" u="none" strike="noStrike" kern="1200" cap="none" spc="0" normalizeH="0" baseline="0" noProof="0" dirty="0">
                <a:ln>
                  <a:noFill/>
                </a:ln>
                <a:solidFill>
                  <a:prstClr val="black"/>
                </a:solidFill>
                <a:effectLst/>
                <a:uLnTx/>
                <a:uFillTx/>
                <a:latin typeface="Arial" panose="020B0604020202020204"/>
                <a:ea typeface="+mn-ea"/>
                <a:cs typeface="+mn-cs"/>
              </a:rPr>
              <a:t>Knauer (</a:t>
            </a:r>
            <a:r>
              <a:rPr kumimoji="0" lang="en-US" sz="1080" b="0" i="0" u="none" strike="noStrike" kern="1200" cap="none" spc="0" normalizeH="0" baseline="0" noProof="0" dirty="0">
                <a:ln>
                  <a:noFill/>
                </a:ln>
                <a:solidFill>
                  <a:prstClr val="black"/>
                </a:solidFill>
                <a:effectLst/>
                <a:uLnTx/>
                <a:uFillTx/>
                <a:latin typeface="Arial" panose="020B0604020202020204"/>
                <a:ea typeface="+mn-ea"/>
                <a:cs typeface="+mn-cs"/>
              </a:rPr>
              <a:t>Breast Cancer Res Treat 2010</a:t>
            </a:r>
            <a:r>
              <a:rPr kumimoji="0" lang="en-US" sz="1080" b="1" i="0" u="none" strike="noStrike" kern="1200" cap="none" spc="0" normalizeH="0" baseline="0" noProof="0" dirty="0">
                <a:ln>
                  <a:noFill/>
                </a:ln>
                <a:solidFill>
                  <a:prstClr val="black"/>
                </a:solidFill>
                <a:effectLst/>
                <a:uLnTx/>
                <a:uFillTx/>
                <a:latin typeface="Arial" panose="020B0604020202020204"/>
                <a:ea typeface="+mn-ea"/>
                <a:cs typeface="+mn-cs"/>
              </a:rPr>
              <a:t>), NBRST</a:t>
            </a:r>
            <a:r>
              <a:rPr kumimoji="0" lang="en-US" sz="1080" b="0" i="0" u="none" strike="noStrike" kern="1200" cap="none" spc="0" normalizeH="0" baseline="0" noProof="0" dirty="0">
                <a:ln>
                  <a:noFill/>
                </a:ln>
                <a:solidFill>
                  <a:prstClr val="black"/>
                </a:solidFill>
                <a:effectLst/>
                <a:uLnTx/>
                <a:uFillTx/>
                <a:latin typeface="Arial" panose="020B0604020202020204"/>
                <a:ea typeface="+mn-ea"/>
                <a:cs typeface="+mn-cs"/>
              </a:rPr>
              <a:t> (Whitworth, Ann Surg Oncol 2022), </a:t>
            </a:r>
            <a:r>
              <a:rPr kumimoji="0" lang="en-US" sz="1080" b="1" i="0" u="none" strike="noStrike" kern="1200" cap="none" spc="0" normalizeH="0" baseline="0" noProof="0" dirty="0">
                <a:ln>
                  <a:noFill/>
                </a:ln>
                <a:solidFill>
                  <a:prstClr val="black"/>
                </a:solidFill>
                <a:effectLst/>
                <a:uLnTx/>
                <a:uFillTx/>
                <a:latin typeface="Arial" panose="020B0604020202020204"/>
                <a:ea typeface="+mn-ea"/>
                <a:cs typeface="+mn-cs"/>
              </a:rPr>
              <a:t>STO-3</a:t>
            </a:r>
            <a:r>
              <a:rPr kumimoji="0" lang="en-US" sz="108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1080" b="0" i="0" u="none" strike="noStrike" kern="1200" cap="none" spc="0" normalizeH="0" baseline="0" noProof="0" dirty="0" err="1">
                <a:ln>
                  <a:noFill/>
                </a:ln>
                <a:solidFill>
                  <a:prstClr val="black"/>
                </a:solidFill>
                <a:effectLst/>
                <a:uLnTx/>
                <a:uFillTx/>
                <a:latin typeface="Arial" panose="020B0604020202020204"/>
                <a:ea typeface="+mn-ea"/>
                <a:cs typeface="+mn-cs"/>
              </a:rPr>
              <a:t>van’t</a:t>
            </a:r>
            <a:r>
              <a:rPr kumimoji="0" lang="en-US" sz="1080" b="0" i="0" u="none" strike="noStrike" kern="1200" cap="none" spc="0" normalizeH="0" baseline="0" noProof="0" dirty="0">
                <a:ln>
                  <a:noFill/>
                </a:ln>
                <a:solidFill>
                  <a:prstClr val="black"/>
                </a:solidFill>
                <a:effectLst/>
                <a:uLnTx/>
                <a:uFillTx/>
                <a:latin typeface="Arial" panose="020B0604020202020204"/>
                <a:ea typeface="+mn-ea"/>
                <a:cs typeface="+mn-cs"/>
              </a:rPr>
              <a:t> Veer, Breast Cancer Res Treat, 2017; Esserman, JAMA </a:t>
            </a:r>
            <a:r>
              <a:rPr kumimoji="0" lang="en-US" sz="1080" b="0" i="0" u="none" strike="noStrike" kern="1200" cap="none" spc="0" normalizeH="0" baseline="0" noProof="0" dirty="0" err="1">
                <a:ln>
                  <a:noFill/>
                </a:ln>
                <a:solidFill>
                  <a:prstClr val="black"/>
                </a:solidFill>
                <a:effectLst/>
                <a:uLnTx/>
                <a:uFillTx/>
                <a:latin typeface="Arial" panose="020B0604020202020204"/>
                <a:ea typeface="+mn-ea"/>
                <a:cs typeface="+mn-cs"/>
              </a:rPr>
              <a:t>Onc</a:t>
            </a:r>
            <a:r>
              <a:rPr kumimoji="0" lang="en-US" sz="1080" b="0" i="0" u="none" strike="noStrike" kern="1200" cap="none" spc="0" normalizeH="0" baseline="0" noProof="0" dirty="0">
                <a:ln>
                  <a:noFill/>
                </a:ln>
                <a:solidFill>
                  <a:prstClr val="black"/>
                </a:solidFill>
                <a:effectLst/>
                <a:uLnTx/>
                <a:uFillTx/>
                <a:latin typeface="Arial" panose="020B0604020202020204"/>
                <a:ea typeface="+mn-ea"/>
                <a:cs typeface="+mn-cs"/>
              </a:rPr>
              <a:t>, 2017), </a:t>
            </a:r>
            <a:r>
              <a:rPr kumimoji="0" lang="en-US" sz="1080" b="1" i="0" u="none" strike="noStrike" kern="1200" cap="none" spc="0" normalizeH="0" baseline="0" noProof="0" dirty="0">
                <a:ln>
                  <a:noFill/>
                </a:ln>
                <a:solidFill>
                  <a:prstClr val="black"/>
                </a:solidFill>
                <a:effectLst/>
                <a:uLnTx/>
                <a:uFillTx/>
                <a:latin typeface="Arial" panose="020B0604020202020204"/>
                <a:ea typeface="+mn-ea"/>
                <a:cs typeface="+mn-cs"/>
              </a:rPr>
              <a:t>I-SPY2</a:t>
            </a:r>
            <a:r>
              <a:rPr kumimoji="0" lang="en-US" sz="1080" b="0" i="0" u="none" strike="noStrike" kern="1200" cap="none" spc="0" normalizeH="0" baseline="0" noProof="0" dirty="0">
                <a:ln>
                  <a:noFill/>
                </a:ln>
                <a:solidFill>
                  <a:prstClr val="black"/>
                </a:solidFill>
                <a:effectLst/>
                <a:uLnTx/>
                <a:uFillTx/>
                <a:latin typeface="Arial" panose="020B0604020202020204"/>
                <a:ea typeface="+mn-ea"/>
                <a:cs typeface="+mn-cs"/>
              </a:rPr>
              <a:t> (https://www.ispytrials.org/i-spy-platform/i-spy2; Pusztai, Cancer Cell 2021), </a:t>
            </a:r>
            <a:r>
              <a:rPr kumimoji="0" lang="en-US" sz="1080" b="1" i="0" u="none" strike="noStrike" kern="1200" cap="none" spc="0" normalizeH="0" baseline="0" noProof="0" dirty="0">
                <a:ln>
                  <a:noFill/>
                </a:ln>
                <a:solidFill>
                  <a:prstClr val="black"/>
                </a:solidFill>
                <a:effectLst/>
                <a:uLnTx/>
                <a:uFillTx/>
                <a:latin typeface="Arial" panose="020B0604020202020204"/>
                <a:ea typeface="+mn-ea"/>
                <a:cs typeface="+mn-cs"/>
              </a:rPr>
              <a:t>MINDACT</a:t>
            </a:r>
            <a:r>
              <a:rPr kumimoji="0" lang="en-US" sz="1080" b="0" i="0" u="none" strike="noStrike" kern="1200" cap="none" spc="0" normalizeH="0" baseline="0" noProof="0" dirty="0">
                <a:ln>
                  <a:noFill/>
                </a:ln>
                <a:solidFill>
                  <a:prstClr val="black"/>
                </a:solidFill>
                <a:effectLst/>
                <a:uLnTx/>
                <a:uFillTx/>
                <a:latin typeface="Arial" panose="020B0604020202020204"/>
                <a:ea typeface="+mn-ea"/>
                <a:cs typeface="+mn-cs"/>
              </a:rPr>
              <a:t> (Piccart, Lancet Oncol, 2021; Lopes Cardozo, JCO, 2022), </a:t>
            </a:r>
            <a:r>
              <a:rPr kumimoji="0" lang="en-US" sz="1080" b="1" i="0" u="none" strike="noStrike" kern="1200" cap="none" spc="0" normalizeH="0" baseline="0" noProof="0" dirty="0">
                <a:ln>
                  <a:noFill/>
                </a:ln>
                <a:solidFill>
                  <a:prstClr val="black"/>
                </a:solidFill>
                <a:effectLst/>
                <a:uLnTx/>
                <a:uFillTx/>
                <a:latin typeface="Arial" panose="020B0604020202020204"/>
                <a:ea typeface="+mn-ea"/>
                <a:cs typeface="+mn-cs"/>
              </a:rPr>
              <a:t>NSABP-B42</a:t>
            </a:r>
            <a:r>
              <a:rPr kumimoji="0" lang="en-US" sz="1080" b="0" i="0" u="none" strike="noStrike" kern="1200" cap="none" spc="0" normalizeH="0" baseline="0" noProof="0" dirty="0">
                <a:ln>
                  <a:noFill/>
                </a:ln>
                <a:solidFill>
                  <a:prstClr val="black"/>
                </a:solidFill>
                <a:effectLst/>
                <a:uLnTx/>
                <a:uFillTx/>
                <a:latin typeface="Arial" panose="020B0604020202020204"/>
                <a:ea typeface="+mn-ea"/>
                <a:cs typeface="+mn-cs"/>
              </a:rPr>
              <a:t> (Rastogi, ASCO, 2021),</a:t>
            </a:r>
            <a:r>
              <a:rPr kumimoji="0" lang="en-US" sz="1080" b="1" i="0" u="none" strike="noStrike" kern="1200" cap="none" spc="0" normalizeH="0" baseline="0" noProof="0" dirty="0">
                <a:ln>
                  <a:noFill/>
                </a:ln>
                <a:solidFill>
                  <a:prstClr val="black"/>
                </a:solidFill>
                <a:effectLst/>
                <a:uLnTx/>
                <a:uFillTx/>
                <a:latin typeface="Arial" panose="020B0604020202020204"/>
                <a:ea typeface="+mn-ea"/>
                <a:cs typeface="+mn-cs"/>
              </a:rPr>
              <a:t> IDEAL </a:t>
            </a:r>
            <a:r>
              <a:rPr kumimoji="0" lang="en-US" sz="1080" b="0" i="0"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US" sz="1080" b="0" i="0" u="none" strike="noStrike" kern="1200" cap="none" spc="0" normalizeH="0" baseline="0" noProof="0" dirty="0" err="1">
                <a:ln>
                  <a:noFill/>
                </a:ln>
                <a:solidFill>
                  <a:prstClr val="black"/>
                </a:solidFill>
                <a:effectLst/>
                <a:uLnTx/>
                <a:uFillTx/>
                <a:latin typeface="Arial" panose="020B0604020202020204"/>
                <a:ea typeface="+mn-ea"/>
                <a:cs typeface="+mn-cs"/>
              </a:rPr>
              <a:t>Liefers</a:t>
            </a:r>
            <a:r>
              <a:rPr kumimoji="0" lang="en-US" sz="1080" b="0" i="0" u="none" strike="noStrike" kern="1200" cap="none" spc="0" normalizeH="0" baseline="0" noProof="0" dirty="0">
                <a:ln>
                  <a:noFill/>
                </a:ln>
                <a:solidFill>
                  <a:prstClr val="black"/>
                </a:solidFill>
                <a:effectLst/>
                <a:uLnTx/>
                <a:uFillTx/>
                <a:latin typeface="Arial" panose="020B0604020202020204"/>
                <a:ea typeface="+mn-ea"/>
                <a:cs typeface="+mn-cs"/>
              </a:rPr>
              <a:t>, SABCS, 2022)</a:t>
            </a:r>
          </a:p>
        </p:txBody>
      </p:sp>
      <p:sp>
        <p:nvSpPr>
          <p:cNvPr id="12" name="Rectangle 11">
            <a:extLst>
              <a:ext uri="{FF2B5EF4-FFF2-40B4-BE49-F238E27FC236}">
                <a16:creationId xmlns:a16="http://schemas.microsoft.com/office/drawing/2014/main" id="{4A1ED8D2-DEAD-B61B-0438-5517FB8D1E91}"/>
              </a:ext>
            </a:extLst>
          </p:cNvPr>
          <p:cNvSpPr/>
          <p:nvPr/>
        </p:nvSpPr>
        <p:spPr>
          <a:xfrm>
            <a:off x="1943377" y="4956349"/>
            <a:ext cx="2059178" cy="1565977"/>
          </a:xfrm>
          <a:prstGeom prst="rect">
            <a:avLst/>
          </a:prstGeom>
          <a:noFill/>
          <a:ln w="19050">
            <a:solidFill>
              <a:srgbClr val="EC1B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A685BDA3-CF30-A9DA-2676-C74BE4236A16}"/>
              </a:ext>
            </a:extLst>
          </p:cNvPr>
          <p:cNvSpPr/>
          <p:nvPr/>
        </p:nvSpPr>
        <p:spPr>
          <a:xfrm>
            <a:off x="4114854" y="4957099"/>
            <a:ext cx="2936324" cy="1565227"/>
          </a:xfrm>
          <a:prstGeom prst="rect">
            <a:avLst/>
          </a:prstGeom>
          <a:noFill/>
          <a:ln w="19050">
            <a:solidFill>
              <a:srgbClr val="EF5D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C6422A87-E948-CAC5-5CAA-6BBB113077AE}"/>
              </a:ext>
            </a:extLst>
          </p:cNvPr>
          <p:cNvSpPr/>
          <p:nvPr/>
        </p:nvSpPr>
        <p:spPr>
          <a:xfrm>
            <a:off x="7132320" y="4957098"/>
            <a:ext cx="1794029" cy="1575816"/>
          </a:xfrm>
          <a:prstGeom prst="rect">
            <a:avLst/>
          </a:prstGeom>
          <a:noFill/>
          <a:ln w="19050">
            <a:solidFill>
              <a:srgbClr val="088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D5F2CA1D-CDB8-C5CA-3572-A18AC0A2E9F8}"/>
              </a:ext>
            </a:extLst>
          </p:cNvPr>
          <p:cNvSpPr/>
          <p:nvPr/>
        </p:nvSpPr>
        <p:spPr>
          <a:xfrm>
            <a:off x="9015664" y="4957101"/>
            <a:ext cx="3249583" cy="1431055"/>
          </a:xfrm>
          <a:prstGeom prst="rect">
            <a:avLst/>
          </a:prstGeom>
          <a:noFill/>
          <a:ln w="19050">
            <a:solidFill>
              <a:srgbClr val="90C8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C5BA0D26-4F70-614B-C9AE-2FAA17C14F2F}"/>
              </a:ext>
            </a:extLst>
          </p:cNvPr>
          <p:cNvSpPr txBox="1"/>
          <p:nvPr/>
        </p:nvSpPr>
        <p:spPr>
          <a:xfrm>
            <a:off x="1903541" y="4946509"/>
            <a:ext cx="2138850" cy="1567609"/>
          </a:xfrm>
          <a:prstGeom prst="rect">
            <a:avLst/>
          </a:prstGeom>
          <a:noFill/>
        </p:spPr>
        <p:txBody>
          <a:bodyPr wrap="square" rtlCol="0">
            <a:spAutoFit/>
          </a:bodyPr>
          <a:lstStyle/>
          <a:p>
            <a:pPr marL="205740" marR="0" lvl="0" indent="-205740" algn="l" defTabSz="1097280" rtl="0" eaLnBrk="1" fontAlgn="auto" latinLnBrk="0" hangingPunct="1">
              <a:lnSpc>
                <a:spcPct val="100000"/>
              </a:lnSpc>
              <a:spcBef>
                <a:spcPts val="960"/>
              </a:spcBef>
              <a:spcAft>
                <a:spcPts val="0"/>
              </a:spcAft>
              <a:buClrTx/>
              <a:buSzTx/>
              <a:buFont typeface="Arial" panose="020B0604020202020204" pitchFamily="34" charset="0"/>
              <a:buChar char="•"/>
              <a:tabLst/>
              <a:defRPr/>
            </a:pPr>
            <a:r>
              <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rPr>
              <a:t>(Neo)Adjuvant CT benefit</a:t>
            </a:r>
          </a:p>
          <a:p>
            <a:pPr marL="205740" marR="0" lvl="0" indent="-205740" algn="l" defTabSz="1097280" rtl="0" eaLnBrk="1" fontAlgn="auto" latinLnBrk="0" hangingPunct="1">
              <a:lnSpc>
                <a:spcPct val="100000"/>
              </a:lnSpc>
              <a:spcBef>
                <a:spcPts val="960"/>
              </a:spcBef>
              <a:spcAft>
                <a:spcPts val="0"/>
              </a:spcAft>
              <a:buClrTx/>
              <a:buSzTx/>
              <a:buFont typeface="Arial" panose="020B0604020202020204" pitchFamily="34" charset="0"/>
              <a:buChar char="•"/>
              <a:tabLst/>
              <a:defRPr/>
            </a:pPr>
            <a:r>
              <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rPr>
              <a:t>ET benefit 0-5 </a:t>
            </a:r>
            <a:r>
              <a:rPr kumimoji="0" lang="en-US" sz="1320" b="1" i="0" u="none" strike="noStrike" kern="1200" cap="none" spc="0" normalizeH="0" baseline="0" noProof="0" dirty="0" err="1">
                <a:ln>
                  <a:noFill/>
                </a:ln>
                <a:solidFill>
                  <a:prstClr val="black"/>
                </a:solidFill>
                <a:effectLst/>
                <a:uLnTx/>
                <a:uFillTx/>
                <a:latin typeface="Arial" panose="020B0604020202020204"/>
                <a:ea typeface="+mn-ea"/>
                <a:cs typeface="+mn-cs"/>
              </a:rPr>
              <a:t>yrs</a:t>
            </a:r>
            <a:endPar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05740" marR="0" lvl="0" indent="-205740" algn="l" defTabSz="1097280" rtl="0" eaLnBrk="1" fontAlgn="auto" latinLnBrk="0" hangingPunct="1">
              <a:lnSpc>
                <a:spcPct val="100000"/>
              </a:lnSpc>
              <a:spcBef>
                <a:spcPts val="960"/>
              </a:spcBef>
              <a:spcAft>
                <a:spcPts val="0"/>
              </a:spcAft>
              <a:buClrTx/>
              <a:buSzTx/>
              <a:buFont typeface="Arial" panose="020B0604020202020204" pitchFamily="34" charset="0"/>
              <a:buChar char="•"/>
              <a:tabLst/>
              <a:defRPr/>
            </a:pPr>
            <a:r>
              <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rPr>
              <a:t>Increased sensitivity to: </a:t>
            </a:r>
            <a:r>
              <a:rPr kumimoji="0" lang="en-US" sz="1320" b="1" i="0" u="none" strike="noStrike" kern="1200" cap="none" spc="0" normalizeH="0" baseline="0" noProof="0" dirty="0" err="1">
                <a:ln>
                  <a:noFill/>
                </a:ln>
                <a:solidFill>
                  <a:prstClr val="black"/>
                </a:solidFill>
                <a:effectLst/>
                <a:uLnTx/>
                <a:uFillTx/>
                <a:latin typeface="Arial" panose="020B0604020202020204"/>
                <a:ea typeface="+mn-ea"/>
                <a:cs typeface="+mn-cs"/>
              </a:rPr>
              <a:t>PARPi</a:t>
            </a:r>
            <a:r>
              <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rPr>
              <a:t>, IO, Platinum</a:t>
            </a:r>
          </a:p>
        </p:txBody>
      </p:sp>
      <p:sp>
        <p:nvSpPr>
          <p:cNvPr id="17" name="TextBox 16">
            <a:extLst>
              <a:ext uri="{FF2B5EF4-FFF2-40B4-BE49-F238E27FC236}">
                <a16:creationId xmlns:a16="http://schemas.microsoft.com/office/drawing/2014/main" id="{35C42F1E-718B-D6D8-2199-D0F4F7E4E346}"/>
              </a:ext>
            </a:extLst>
          </p:cNvPr>
          <p:cNvSpPr txBox="1"/>
          <p:nvPr/>
        </p:nvSpPr>
        <p:spPr>
          <a:xfrm>
            <a:off x="4165862" y="5007742"/>
            <a:ext cx="2571437" cy="1161344"/>
          </a:xfrm>
          <a:prstGeom prst="rect">
            <a:avLst/>
          </a:prstGeom>
          <a:noFill/>
        </p:spPr>
        <p:txBody>
          <a:bodyPr wrap="square" rtlCol="0">
            <a:spAutoFit/>
          </a:bodyPr>
          <a:lstStyle/>
          <a:p>
            <a:pPr marL="205740" marR="0" lvl="0" indent="-205740" algn="l" defTabSz="1097280" rtl="0" eaLnBrk="1" fontAlgn="auto" latinLnBrk="0" hangingPunct="1">
              <a:lnSpc>
                <a:spcPct val="100000"/>
              </a:lnSpc>
              <a:spcBef>
                <a:spcPts val="960"/>
              </a:spcBef>
              <a:spcAft>
                <a:spcPts val="0"/>
              </a:spcAft>
              <a:buClrTx/>
              <a:buSzTx/>
              <a:buFont typeface="Arial" panose="020B0604020202020204" pitchFamily="34" charset="0"/>
              <a:buChar char="•"/>
              <a:tabLst/>
              <a:defRPr/>
            </a:pPr>
            <a:r>
              <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rPr>
              <a:t>(Neo)Adjuvant CT benefit</a:t>
            </a:r>
          </a:p>
          <a:p>
            <a:pPr marL="205740" marR="0" lvl="0" indent="-205740" algn="l" defTabSz="1097280" rtl="0" eaLnBrk="1" fontAlgn="auto" latinLnBrk="0" hangingPunct="1">
              <a:lnSpc>
                <a:spcPct val="100000"/>
              </a:lnSpc>
              <a:spcBef>
                <a:spcPts val="960"/>
              </a:spcBef>
              <a:spcAft>
                <a:spcPts val="0"/>
              </a:spcAft>
              <a:buClrTx/>
              <a:buSzTx/>
              <a:buFont typeface="Arial" panose="020B0604020202020204" pitchFamily="34" charset="0"/>
              <a:buChar char="•"/>
              <a:tabLst/>
              <a:defRPr/>
            </a:pPr>
            <a:r>
              <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rPr>
              <a:t>ET benefit 0-5 </a:t>
            </a:r>
            <a:r>
              <a:rPr kumimoji="0" lang="en-US" sz="1320" b="1" i="0" u="none" strike="noStrike" kern="1200" cap="none" spc="0" normalizeH="0" baseline="0" noProof="0" dirty="0" err="1">
                <a:ln>
                  <a:noFill/>
                </a:ln>
                <a:solidFill>
                  <a:prstClr val="black"/>
                </a:solidFill>
                <a:effectLst/>
                <a:uLnTx/>
                <a:uFillTx/>
                <a:latin typeface="Arial" panose="020B0604020202020204"/>
                <a:ea typeface="+mn-ea"/>
                <a:cs typeface="+mn-cs"/>
              </a:rPr>
              <a:t>yrs</a:t>
            </a:r>
            <a:endPar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05740" marR="0" lvl="0" indent="-205740" algn="l" defTabSz="1097280" rtl="0" eaLnBrk="1" fontAlgn="auto" latinLnBrk="0" hangingPunct="1">
              <a:lnSpc>
                <a:spcPct val="100000"/>
              </a:lnSpc>
              <a:spcBef>
                <a:spcPts val="960"/>
              </a:spcBef>
              <a:spcAft>
                <a:spcPts val="0"/>
              </a:spcAft>
              <a:buClrTx/>
              <a:buSzTx/>
              <a:buFont typeface="Arial" panose="020B0604020202020204" pitchFamily="34" charset="0"/>
              <a:buChar char="•"/>
              <a:tabLst/>
              <a:defRPr/>
            </a:pPr>
            <a:r>
              <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rPr>
              <a:t>No increased sensitivity to </a:t>
            </a:r>
            <a:r>
              <a:rPr kumimoji="0" lang="en-US" sz="1320" b="1" i="0" u="none" strike="noStrike" kern="1200" cap="none" spc="0" normalizeH="0" baseline="0" noProof="0" dirty="0" err="1">
                <a:ln>
                  <a:noFill/>
                </a:ln>
                <a:solidFill>
                  <a:prstClr val="black"/>
                </a:solidFill>
                <a:effectLst/>
                <a:uLnTx/>
                <a:uFillTx/>
                <a:latin typeface="Arial" panose="020B0604020202020204"/>
                <a:ea typeface="+mn-ea"/>
                <a:cs typeface="+mn-cs"/>
              </a:rPr>
              <a:t>PARPi</a:t>
            </a:r>
            <a:r>
              <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rPr>
              <a:t>, IO, Platinum</a:t>
            </a:r>
          </a:p>
        </p:txBody>
      </p:sp>
      <p:sp>
        <p:nvSpPr>
          <p:cNvPr id="18" name="TextBox 17">
            <a:extLst>
              <a:ext uri="{FF2B5EF4-FFF2-40B4-BE49-F238E27FC236}">
                <a16:creationId xmlns:a16="http://schemas.microsoft.com/office/drawing/2014/main" id="{963B6F80-D1AD-B89E-21F6-1AC04BBF5272}"/>
              </a:ext>
            </a:extLst>
          </p:cNvPr>
          <p:cNvSpPr txBox="1"/>
          <p:nvPr/>
        </p:nvSpPr>
        <p:spPr>
          <a:xfrm>
            <a:off x="7147461" y="5007742"/>
            <a:ext cx="1778888" cy="1364476"/>
          </a:xfrm>
          <a:prstGeom prst="rect">
            <a:avLst/>
          </a:prstGeom>
          <a:noFill/>
        </p:spPr>
        <p:txBody>
          <a:bodyPr wrap="square" rtlCol="0">
            <a:spAutoFit/>
          </a:bodyPr>
          <a:lstStyle/>
          <a:p>
            <a:pPr marL="205740" marR="0" lvl="0" indent="-205740" algn="l" defTabSz="1097280" rtl="0" eaLnBrk="1" fontAlgn="auto" latinLnBrk="0" hangingPunct="1">
              <a:lnSpc>
                <a:spcPct val="100000"/>
              </a:lnSpc>
              <a:spcBef>
                <a:spcPts val="960"/>
              </a:spcBef>
              <a:spcAft>
                <a:spcPts val="0"/>
              </a:spcAft>
              <a:buClrTx/>
              <a:buSzTx/>
              <a:buFont typeface="Arial" panose="020B0604020202020204" pitchFamily="34" charset="0"/>
              <a:buChar char="•"/>
              <a:tabLst/>
              <a:defRPr/>
            </a:pPr>
            <a:r>
              <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rPr>
              <a:t>No CT benefit</a:t>
            </a:r>
          </a:p>
          <a:p>
            <a:pPr marL="205740" marR="0" lvl="0" indent="-205740" algn="l" defTabSz="1097280" rtl="0" eaLnBrk="1" fontAlgn="auto" latinLnBrk="0" hangingPunct="1">
              <a:lnSpc>
                <a:spcPct val="100000"/>
              </a:lnSpc>
              <a:spcBef>
                <a:spcPts val="960"/>
              </a:spcBef>
              <a:spcAft>
                <a:spcPts val="0"/>
              </a:spcAft>
              <a:buClrTx/>
              <a:buSzTx/>
              <a:buFont typeface="Arial" panose="020B0604020202020204" pitchFamily="34" charset="0"/>
              <a:buChar char="•"/>
              <a:tabLst/>
              <a:defRPr/>
            </a:pPr>
            <a:r>
              <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rPr>
              <a:t>ET benefit 0-5 </a:t>
            </a:r>
            <a:r>
              <a:rPr kumimoji="0" lang="en-US" sz="1320" b="1" i="0" u="none" strike="noStrike" kern="1200" cap="none" spc="0" normalizeH="0" baseline="0" noProof="0" dirty="0" err="1">
                <a:ln>
                  <a:noFill/>
                </a:ln>
                <a:solidFill>
                  <a:prstClr val="black"/>
                </a:solidFill>
                <a:effectLst/>
                <a:uLnTx/>
                <a:uFillTx/>
                <a:latin typeface="Arial" panose="020B0604020202020204"/>
                <a:ea typeface="+mn-ea"/>
                <a:cs typeface="+mn-cs"/>
              </a:rPr>
              <a:t>yrs</a:t>
            </a:r>
            <a:endPar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05740" marR="0" lvl="0" indent="-205740" algn="l" defTabSz="1097280" rtl="0" eaLnBrk="1" fontAlgn="auto" latinLnBrk="0" hangingPunct="1">
              <a:lnSpc>
                <a:spcPct val="100000"/>
              </a:lnSpc>
              <a:spcBef>
                <a:spcPts val="960"/>
              </a:spcBef>
              <a:spcAft>
                <a:spcPts val="0"/>
              </a:spcAft>
              <a:buClrTx/>
              <a:buSzTx/>
              <a:buFont typeface="Arial" panose="020B0604020202020204" pitchFamily="34" charset="0"/>
              <a:buChar char="•"/>
              <a:tabLst/>
              <a:defRPr/>
            </a:pPr>
            <a:r>
              <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rPr>
              <a:t>Extended ET benefit 6-10 </a:t>
            </a:r>
            <a:r>
              <a:rPr kumimoji="0" lang="en-US" sz="1320" b="1" i="0" u="none" strike="noStrike" kern="1200" cap="none" spc="0" normalizeH="0" baseline="0" noProof="0" dirty="0" err="1">
                <a:ln>
                  <a:noFill/>
                </a:ln>
                <a:solidFill>
                  <a:prstClr val="black"/>
                </a:solidFill>
                <a:effectLst/>
                <a:uLnTx/>
                <a:uFillTx/>
                <a:latin typeface="Arial" panose="020B0604020202020204"/>
                <a:ea typeface="+mn-ea"/>
                <a:cs typeface="+mn-cs"/>
              </a:rPr>
              <a:t>yrs</a:t>
            </a:r>
            <a:endParaRPr kumimoji="0" lang="en-US" sz="132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4875BD58-6ADB-AFF2-BFF8-F3A011874A5B}"/>
              </a:ext>
            </a:extLst>
          </p:cNvPr>
          <p:cNvSpPr txBox="1"/>
          <p:nvPr/>
        </p:nvSpPr>
        <p:spPr>
          <a:xfrm>
            <a:off x="9143877" y="5072018"/>
            <a:ext cx="3023560" cy="701731"/>
          </a:xfrm>
          <a:prstGeom prst="rect">
            <a:avLst/>
          </a:prstGeom>
          <a:noFill/>
        </p:spPr>
        <p:txBody>
          <a:bodyPr wrap="square" rtlCol="0">
            <a:spAutoFit/>
          </a:bodyPr>
          <a:lstStyle/>
          <a:p>
            <a:pPr marL="205740" marR="0" lvl="0" indent="-20574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20" b="1" i="0" u="none" strike="noStrike" kern="1200" cap="none" spc="0" normalizeH="0" baseline="0" noProof="0">
                <a:ln>
                  <a:noFill/>
                </a:ln>
                <a:solidFill>
                  <a:prstClr val="black"/>
                </a:solidFill>
                <a:effectLst/>
                <a:uLnTx/>
                <a:uFillTx/>
                <a:latin typeface="Arial" panose="020B0604020202020204"/>
                <a:ea typeface="+mn-ea"/>
                <a:cs typeface="+mn-cs"/>
              </a:rPr>
              <a:t>No CT benefit</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1320" b="1" i="0" u="none" strike="noStrike" kern="1200" cap="none" spc="0" normalizeH="0" baseline="0" noProof="0">
              <a:ln>
                <a:noFill/>
              </a:ln>
              <a:solidFill>
                <a:prstClr val="black"/>
              </a:solidFill>
              <a:effectLst/>
              <a:uLnTx/>
              <a:uFillTx/>
              <a:latin typeface="Arial" panose="020B0604020202020204"/>
              <a:ea typeface="+mn-ea"/>
              <a:cs typeface="+mn-cs"/>
            </a:endParaRPr>
          </a:p>
          <a:p>
            <a:pPr marL="205740" marR="0" lvl="0" indent="-205740" algn="l" defTabSz="10972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20" b="1" i="0" u="none" strike="noStrike" kern="1200" cap="none" spc="0" normalizeH="0" baseline="0" noProof="0">
                <a:ln>
                  <a:noFill/>
                </a:ln>
                <a:solidFill>
                  <a:prstClr val="black"/>
                </a:solidFill>
                <a:effectLst/>
                <a:uLnTx/>
                <a:uFillTx/>
                <a:latin typeface="Arial" panose="020B0604020202020204"/>
                <a:ea typeface="+mn-ea"/>
                <a:cs typeface="+mn-cs"/>
              </a:rPr>
              <a:t>ET benefit 2 to &lt;5 </a:t>
            </a:r>
            <a:r>
              <a:rPr kumimoji="0" lang="en-US" sz="1320" b="1" i="0" u="none" strike="noStrike" kern="1200" cap="none" spc="0" normalizeH="0" baseline="0" noProof="0" err="1">
                <a:ln>
                  <a:noFill/>
                </a:ln>
                <a:solidFill>
                  <a:prstClr val="black"/>
                </a:solidFill>
                <a:effectLst/>
                <a:uLnTx/>
                <a:uFillTx/>
                <a:latin typeface="Arial" panose="020B0604020202020204"/>
                <a:ea typeface="+mn-ea"/>
                <a:cs typeface="+mn-cs"/>
              </a:rPr>
              <a:t>yrs</a:t>
            </a:r>
            <a:endParaRPr kumimoji="0" lang="en-US" sz="132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FD1CEC81-22DC-C08A-B0FE-3071BB799359}"/>
              </a:ext>
            </a:extLst>
          </p:cNvPr>
          <p:cNvSpPr txBox="1"/>
          <p:nvPr/>
        </p:nvSpPr>
        <p:spPr>
          <a:xfrm>
            <a:off x="2321226" y="6508339"/>
            <a:ext cx="1346971" cy="461665"/>
          </a:xfrm>
          <a:prstGeom prst="rect">
            <a:avLst/>
          </a:prstGeom>
          <a:noFill/>
        </p:spPr>
        <p:txBody>
          <a:bodyPr wrap="non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Knauer, NBRST, </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STO-3, I-SPY2</a:t>
            </a:r>
          </a:p>
        </p:txBody>
      </p:sp>
      <p:sp>
        <p:nvSpPr>
          <p:cNvPr id="22" name="TextBox 21">
            <a:extLst>
              <a:ext uri="{FF2B5EF4-FFF2-40B4-BE49-F238E27FC236}">
                <a16:creationId xmlns:a16="http://schemas.microsoft.com/office/drawing/2014/main" id="{01440948-CC6E-DB4F-942B-7782B86A2EA6}"/>
              </a:ext>
            </a:extLst>
          </p:cNvPr>
          <p:cNvSpPr txBox="1"/>
          <p:nvPr/>
        </p:nvSpPr>
        <p:spPr>
          <a:xfrm>
            <a:off x="4335269" y="6508339"/>
            <a:ext cx="2371740" cy="276999"/>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Knauer, NBRST, STO-3, I-SPY2</a:t>
            </a:r>
          </a:p>
        </p:txBody>
      </p:sp>
      <p:sp>
        <p:nvSpPr>
          <p:cNvPr id="23" name="TextBox 22">
            <a:extLst>
              <a:ext uri="{FF2B5EF4-FFF2-40B4-BE49-F238E27FC236}">
                <a16:creationId xmlns:a16="http://schemas.microsoft.com/office/drawing/2014/main" id="{A7B36013-52B3-1FB0-A1DE-732A5683A84C}"/>
              </a:ext>
            </a:extLst>
          </p:cNvPr>
          <p:cNvSpPr txBox="1"/>
          <p:nvPr/>
        </p:nvSpPr>
        <p:spPr>
          <a:xfrm>
            <a:off x="7233312" y="6508339"/>
            <a:ext cx="1560042" cy="461665"/>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MINDACT, STO-3, </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NSABP-B42, IDEAL</a:t>
            </a:r>
          </a:p>
        </p:txBody>
      </p:sp>
      <p:sp>
        <p:nvSpPr>
          <p:cNvPr id="24" name="TextBox 23">
            <a:extLst>
              <a:ext uri="{FF2B5EF4-FFF2-40B4-BE49-F238E27FC236}">
                <a16:creationId xmlns:a16="http://schemas.microsoft.com/office/drawing/2014/main" id="{14B18FAB-8E59-B5F7-52D6-E9A7A231A44B}"/>
              </a:ext>
            </a:extLst>
          </p:cNvPr>
          <p:cNvSpPr txBox="1"/>
          <p:nvPr/>
        </p:nvSpPr>
        <p:spPr>
          <a:xfrm>
            <a:off x="9910255" y="6405818"/>
            <a:ext cx="1405578" cy="276999"/>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MINDACT, STO-3</a:t>
            </a:r>
          </a:p>
        </p:txBody>
      </p:sp>
      <p:pic>
        <p:nvPicPr>
          <p:cNvPr id="25" name="Picture 24" descr="A screen shot of a computer&#10;&#10;Description automatically generated">
            <a:extLst>
              <a:ext uri="{FF2B5EF4-FFF2-40B4-BE49-F238E27FC236}">
                <a16:creationId xmlns:a16="http://schemas.microsoft.com/office/drawing/2014/main" id="{47C945B5-1163-B943-FF27-706B1D9BC851}"/>
              </a:ext>
            </a:extLst>
          </p:cNvPr>
          <p:cNvPicPr>
            <a:picLocks noChangeAspect="1"/>
          </p:cNvPicPr>
          <p:nvPr/>
        </p:nvPicPr>
        <p:blipFill rotWithShape="1">
          <a:blip r:embed="rId3">
            <a:extLst>
              <a:ext uri="{28A0092B-C50C-407E-A947-70E740481C1C}">
                <a14:useLocalDpi xmlns:a14="http://schemas.microsoft.com/office/drawing/2010/main" val="0"/>
              </a:ext>
            </a:extLst>
          </a:blip>
          <a:srcRect l="4205" t="23989" r="4715" b="15861"/>
          <a:stretch/>
        </p:blipFill>
        <p:spPr>
          <a:xfrm>
            <a:off x="1611856" y="1916313"/>
            <a:ext cx="10947373" cy="2729161"/>
          </a:xfrm>
          <a:prstGeom prst="rect">
            <a:avLst/>
          </a:prstGeom>
        </p:spPr>
      </p:pic>
      <p:sp>
        <p:nvSpPr>
          <p:cNvPr id="8" name="Arrow: Down 7">
            <a:extLst>
              <a:ext uri="{FF2B5EF4-FFF2-40B4-BE49-F238E27FC236}">
                <a16:creationId xmlns:a16="http://schemas.microsoft.com/office/drawing/2014/main" id="{5F2D7ED9-27D9-9916-2AF4-EA4B2D7716F5}"/>
              </a:ext>
            </a:extLst>
          </p:cNvPr>
          <p:cNvSpPr/>
          <p:nvPr/>
        </p:nvSpPr>
        <p:spPr>
          <a:xfrm>
            <a:off x="2829723" y="4456866"/>
            <a:ext cx="264404" cy="409828"/>
          </a:xfrm>
          <a:prstGeom prst="downArrow">
            <a:avLst/>
          </a:prstGeom>
          <a:solidFill>
            <a:srgbClr val="EC1B44"/>
          </a:solidFill>
          <a:ln>
            <a:solidFill>
              <a:srgbClr val="EC1B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Arrow: Down 8">
            <a:extLst>
              <a:ext uri="{FF2B5EF4-FFF2-40B4-BE49-F238E27FC236}">
                <a16:creationId xmlns:a16="http://schemas.microsoft.com/office/drawing/2014/main" id="{89500767-81FE-3723-5CCD-ECEBBE6B07C6}"/>
              </a:ext>
            </a:extLst>
          </p:cNvPr>
          <p:cNvSpPr/>
          <p:nvPr/>
        </p:nvSpPr>
        <p:spPr>
          <a:xfrm>
            <a:off x="5517580" y="4456866"/>
            <a:ext cx="264404" cy="409828"/>
          </a:xfrm>
          <a:prstGeom prst="downArrow">
            <a:avLst/>
          </a:prstGeom>
          <a:solidFill>
            <a:srgbClr val="EF5D80"/>
          </a:solidFill>
          <a:ln>
            <a:solidFill>
              <a:srgbClr val="EF5D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Arrow: Down 9">
            <a:extLst>
              <a:ext uri="{FF2B5EF4-FFF2-40B4-BE49-F238E27FC236}">
                <a16:creationId xmlns:a16="http://schemas.microsoft.com/office/drawing/2014/main" id="{C05A159F-3D08-2D94-F57A-81F48914EE76}"/>
              </a:ext>
            </a:extLst>
          </p:cNvPr>
          <p:cNvSpPr/>
          <p:nvPr/>
        </p:nvSpPr>
        <p:spPr>
          <a:xfrm>
            <a:off x="7947536" y="4456866"/>
            <a:ext cx="264404" cy="409828"/>
          </a:xfrm>
          <a:prstGeom prst="downArrow">
            <a:avLst/>
          </a:prstGeom>
          <a:solidFill>
            <a:srgbClr val="08814A"/>
          </a:solidFill>
          <a:ln>
            <a:solidFill>
              <a:srgbClr val="088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Arrow: Down 10">
            <a:extLst>
              <a:ext uri="{FF2B5EF4-FFF2-40B4-BE49-F238E27FC236}">
                <a16:creationId xmlns:a16="http://schemas.microsoft.com/office/drawing/2014/main" id="{46F09258-1003-B485-47D5-83E042E04D2D}"/>
              </a:ext>
            </a:extLst>
          </p:cNvPr>
          <p:cNvSpPr/>
          <p:nvPr/>
        </p:nvSpPr>
        <p:spPr>
          <a:xfrm>
            <a:off x="10576197" y="4456866"/>
            <a:ext cx="264404" cy="409828"/>
          </a:xfrm>
          <a:prstGeom prst="downArrow">
            <a:avLst/>
          </a:prstGeom>
          <a:solidFill>
            <a:srgbClr val="90C850"/>
          </a:solidFill>
          <a:ln>
            <a:solidFill>
              <a:srgbClr val="90C8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5C928261-FA79-4557-2D24-84760E3BAC43}"/>
              </a:ext>
            </a:extLst>
          </p:cNvPr>
          <p:cNvSpPr txBox="1"/>
          <p:nvPr/>
        </p:nvSpPr>
        <p:spPr>
          <a:xfrm>
            <a:off x="8793354" y="7561722"/>
            <a:ext cx="4070217" cy="338554"/>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O’Shaughnessy et al. ASCO 2024. Abstract 511.</a:t>
            </a:r>
          </a:p>
        </p:txBody>
      </p:sp>
    </p:spTree>
    <p:extLst>
      <p:ext uri="{BB962C8B-B14F-4D97-AF65-F5344CB8AC3E}">
        <p14:creationId xmlns:p14="http://schemas.microsoft.com/office/powerpoint/2010/main" val="3400130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071B-06EF-B7C6-77DB-B22910F98157}"/>
              </a:ext>
            </a:extLst>
          </p:cNvPr>
          <p:cNvSpPr>
            <a:spLocks noGrp="1"/>
          </p:cNvSpPr>
          <p:nvPr>
            <p:ph type="title" idx="4294967295"/>
          </p:nvPr>
        </p:nvSpPr>
        <p:spPr>
          <a:xfrm>
            <a:off x="407988" y="762817"/>
            <a:ext cx="12985177" cy="601662"/>
          </a:xfrm>
        </p:spPr>
        <p:txBody>
          <a:bodyPr>
            <a:noAutofit/>
          </a:bodyPr>
          <a:lstStyle/>
          <a:p>
            <a:r>
              <a:rPr lang="en-US" sz="3600" dirty="0">
                <a:solidFill>
                  <a:schemeClr val="tx1"/>
                </a:solidFill>
              </a:rPr>
              <a:t>What distinguishes HR+ HER2- MP High2 from MP High1 in I-SPY-2?</a:t>
            </a:r>
          </a:p>
        </p:txBody>
      </p:sp>
      <p:sp>
        <p:nvSpPr>
          <p:cNvPr id="3" name="Content Placeholder 2">
            <a:extLst>
              <a:ext uri="{FF2B5EF4-FFF2-40B4-BE49-F238E27FC236}">
                <a16:creationId xmlns:a16="http://schemas.microsoft.com/office/drawing/2014/main" id="{9F138366-A718-A604-017D-1044EB3F2C09}"/>
              </a:ext>
            </a:extLst>
          </p:cNvPr>
          <p:cNvSpPr>
            <a:spLocks noGrp="1"/>
          </p:cNvSpPr>
          <p:nvPr>
            <p:ph idx="4294967295"/>
          </p:nvPr>
        </p:nvSpPr>
        <p:spPr>
          <a:xfrm>
            <a:off x="6804025" y="2043113"/>
            <a:ext cx="7826375" cy="4978400"/>
          </a:xfrm>
        </p:spPr>
        <p:txBody>
          <a:bodyPr>
            <a:normAutofit fontScale="85000" lnSpcReduction="20000"/>
          </a:bodyPr>
          <a:lstStyle/>
          <a:p>
            <a:r>
              <a:rPr lang="en-US" b="1" u="sng" dirty="0"/>
              <a:t>DGEA</a:t>
            </a:r>
          </a:p>
          <a:p>
            <a:r>
              <a:rPr lang="en-US" dirty="0"/>
              <a:t>1465 differentially expressed genes</a:t>
            </a:r>
          </a:p>
          <a:p>
            <a:pPr marL="0" indent="0">
              <a:buNone/>
            </a:pPr>
            <a:endParaRPr lang="en-US" dirty="0"/>
          </a:p>
          <a:p>
            <a:r>
              <a:rPr lang="en-US" b="1" u="sng" dirty="0"/>
              <a:t>GSEA</a:t>
            </a:r>
            <a:endParaRPr lang="en-US" dirty="0"/>
          </a:p>
          <a:p>
            <a:r>
              <a:rPr lang="en-US" dirty="0"/>
              <a:t>MP2 identifies tumors  which upregulate:</a:t>
            </a:r>
          </a:p>
          <a:p>
            <a:r>
              <a:rPr lang="en-US" b="1" dirty="0"/>
              <a:t>DNA repair genes </a:t>
            </a:r>
            <a:r>
              <a:rPr lang="en-US" dirty="0"/>
              <a:t>(non-homologous recombination)</a:t>
            </a:r>
          </a:p>
          <a:p>
            <a:pPr lvl="1"/>
            <a:r>
              <a:rPr lang="en-US" dirty="0"/>
              <a:t>Likely upregulated in response to HR deficiency</a:t>
            </a:r>
          </a:p>
          <a:p>
            <a:r>
              <a:rPr lang="en-US" b="1" dirty="0"/>
              <a:t>PI3K/AKT/mTOR </a:t>
            </a:r>
            <a:r>
              <a:rPr lang="en-US" dirty="0"/>
              <a:t>pathway</a:t>
            </a:r>
          </a:p>
          <a:p>
            <a:r>
              <a:rPr lang="en-US" dirty="0"/>
              <a:t>Downregulate inhibitors of </a:t>
            </a:r>
            <a:r>
              <a:rPr lang="en-US" b="1" dirty="0"/>
              <a:t>EMT</a:t>
            </a:r>
          </a:p>
          <a:p>
            <a:r>
              <a:rPr lang="en-US" b="1" i="1" dirty="0"/>
              <a:t>Upregulation in cell cycle genes</a:t>
            </a:r>
          </a:p>
          <a:p>
            <a:endParaRPr lang="en-US" dirty="0"/>
          </a:p>
        </p:txBody>
      </p:sp>
      <p:sp>
        <p:nvSpPr>
          <p:cNvPr id="7" name="TextBox 6">
            <a:extLst>
              <a:ext uri="{FF2B5EF4-FFF2-40B4-BE49-F238E27FC236}">
                <a16:creationId xmlns:a16="http://schemas.microsoft.com/office/drawing/2014/main" id="{1029F515-A140-2DA8-9E19-7BBFEA3BCDC8}"/>
              </a:ext>
            </a:extLst>
          </p:cNvPr>
          <p:cNvSpPr txBox="1"/>
          <p:nvPr/>
        </p:nvSpPr>
        <p:spPr>
          <a:xfrm>
            <a:off x="8255861" y="7282058"/>
            <a:ext cx="5137304" cy="646331"/>
          </a:xfrm>
          <a:prstGeom prst="rect">
            <a:avLst/>
          </a:prstGeom>
          <a:noFill/>
        </p:spPr>
        <p:txBody>
          <a:bodyPr wrap="none" rtlCol="0">
            <a:spAutoFit/>
          </a:bodyPr>
          <a:lstStyle/>
          <a:p>
            <a:pPr defTabSz="1028854"/>
            <a:r>
              <a:rPr lang="en-US" sz="1800" dirty="0">
                <a:solidFill>
                  <a:prstClr val="black"/>
                </a:solidFill>
                <a:latin typeface="Calibri"/>
              </a:rPr>
              <a:t>Lopes-Cardazo et al Clin Cancer Res 2025;31:403–13.</a:t>
            </a:r>
          </a:p>
          <a:p>
            <a:pPr defTabSz="1028854"/>
            <a:endParaRPr lang="en-US" sz="1800" dirty="0">
              <a:solidFill>
                <a:prstClr val="black"/>
              </a:solidFill>
              <a:latin typeface="Calibri"/>
            </a:endParaRPr>
          </a:p>
        </p:txBody>
      </p:sp>
      <p:pic>
        <p:nvPicPr>
          <p:cNvPr id="9" name="Picture 8" descr="A diagram of a gene sequence&#10;&#10;AI-generated content may be incorrect.">
            <a:extLst>
              <a:ext uri="{FF2B5EF4-FFF2-40B4-BE49-F238E27FC236}">
                <a16:creationId xmlns:a16="http://schemas.microsoft.com/office/drawing/2014/main" id="{3B01A894-E0D9-CC27-07CA-DF3341AB18FE}"/>
              </a:ext>
            </a:extLst>
          </p:cNvPr>
          <p:cNvPicPr>
            <a:picLocks noChangeAspect="1"/>
          </p:cNvPicPr>
          <p:nvPr/>
        </p:nvPicPr>
        <p:blipFill>
          <a:blip r:embed="rId2"/>
          <a:stretch>
            <a:fillRect/>
          </a:stretch>
        </p:blipFill>
        <p:spPr>
          <a:xfrm>
            <a:off x="365320" y="1494751"/>
            <a:ext cx="5644297" cy="5687165"/>
          </a:xfrm>
          <a:prstGeom prst="rect">
            <a:avLst/>
          </a:prstGeom>
        </p:spPr>
      </p:pic>
    </p:spTree>
    <p:extLst>
      <p:ext uri="{BB962C8B-B14F-4D97-AF65-F5344CB8AC3E}">
        <p14:creationId xmlns:p14="http://schemas.microsoft.com/office/powerpoint/2010/main" val="756293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86100"/>
            <a:ext cx="8782050" cy="387350"/>
          </a:xfrm>
        </p:spPr>
        <p:txBody>
          <a:bodyPr/>
          <a:lstStyle/>
          <a:p>
            <a:r>
              <a:rPr lang="en-US" sz="788" b="1" kern="1200" dirty="0">
                <a:solidFill>
                  <a:schemeClr val="tx1"/>
                </a:solidFill>
                <a:latin typeface="Arial" charset="0"/>
                <a:ea typeface="+mn-ea"/>
                <a:cs typeface="+mn-cs"/>
              </a:rPr>
              <a:t>MammaPrint High 2 HR+HER2- Early-Stage Breast Cancers Benefit from Neoadjuvant Immunotherapy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6940" y="482448"/>
            <a:ext cx="13696517" cy="77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EB9B0C7-DEE2-DC69-DDA4-5653C05DAB01}"/>
              </a:ext>
            </a:extLst>
          </p:cNvPr>
          <p:cNvSpPr txBox="1"/>
          <p:nvPr/>
        </p:nvSpPr>
        <p:spPr>
          <a:xfrm>
            <a:off x="1487352" y="6253316"/>
            <a:ext cx="11655691" cy="461665"/>
          </a:xfrm>
          <a:prstGeom prst="rect">
            <a:avLst/>
          </a:prstGeom>
          <a:noFill/>
          <a:ln>
            <a:solidFill>
              <a:schemeClr val="tx1"/>
            </a:solidFill>
          </a:ln>
        </p:spPr>
        <p:txBody>
          <a:bodyPr wrap="none" rtlCol="0">
            <a:spAutoFit/>
          </a:bodyPr>
          <a:lstStyle/>
          <a:p>
            <a:r>
              <a:rPr lang="en-US" sz="2400" b="1" dirty="0"/>
              <a:t>Significantly higher expression of PD-1 and PD-L1 in MP High 2 compared with High 1</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86100"/>
            <a:ext cx="8782050" cy="387350"/>
          </a:xfrm>
        </p:spPr>
        <p:txBody>
          <a:bodyPr/>
          <a:lstStyle/>
          <a:p>
            <a:r>
              <a:rPr lang="en-US" sz="788" b="1" kern="1200" dirty="0">
                <a:solidFill>
                  <a:schemeClr val="tx1"/>
                </a:solidFill>
                <a:latin typeface="Arial" charset="0"/>
                <a:ea typeface="+mn-ea"/>
                <a:cs typeface="+mn-cs"/>
              </a:rPr>
              <a:t>MammaPrint High 2 predicts increased chemosensitivity in HR+HER2- Early Breast Cancer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1532" y="493081"/>
            <a:ext cx="13173240" cy="740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txBox="1">
            <a:spLocks noChangeArrowheads="1"/>
          </p:cNvSpPr>
          <p:nvPr/>
        </p:nvSpPr>
        <p:spPr bwMode="auto">
          <a:xfrm>
            <a:off x="0" y="489878"/>
            <a:ext cx="1463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GB" altLang="en-US" sz="26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Chemotherapy (</a:t>
            </a:r>
            <a:r>
              <a:rPr kumimoji="0" lang="en-GB" altLang="en-US" sz="2600" b="1" i="0" u="none" strike="noStrike" kern="1200" cap="none" spc="0" normalizeH="0" baseline="0" noProof="0" dirty="0" err="1">
                <a:ln>
                  <a:noFill/>
                </a:ln>
                <a:solidFill>
                  <a:prstClr val="black"/>
                </a:solidFill>
                <a:effectLst/>
                <a:uLnTx/>
                <a:uFillTx/>
                <a:latin typeface="Arial" panose="020B0604020202020204" pitchFamily="34" charset="0"/>
                <a:ea typeface="MS PGothic" pitchFamily="34" charset="-128"/>
                <a:cs typeface="Arial" panose="020B0604020202020204" pitchFamily="34" charset="0"/>
              </a:rPr>
              <a:t>anthracycline</a:t>
            </a:r>
            <a:r>
              <a:rPr kumimoji="0" lang="en-GB" altLang="en-US" sz="26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-based, CMF) + 5 years endocrine therapy                                              versus 5 years endocrine therapy alone  </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GB" altLang="en-US" sz="26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ER+ disease only: by entry age</a:t>
            </a:r>
          </a:p>
        </p:txBody>
      </p:sp>
      <p:pic>
        <p:nvPicPr>
          <p:cNvPr id="40964" name="Picture 4" descr="np35.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9093" y="1710222"/>
            <a:ext cx="11572213" cy="567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1"/>
                </a:solidFill>
                <a:latin typeface="Times" charset="0"/>
                <a:ea typeface="MS PGothic" pitchFamily="34" charset="-128"/>
              </a:defRPr>
            </a:lvl1pPr>
            <a:lvl2pPr marL="891540" indent="-342900">
              <a:defRPr sz="2900">
                <a:solidFill>
                  <a:schemeClr val="tx1"/>
                </a:solidFill>
                <a:latin typeface="Times" charset="0"/>
                <a:ea typeface="MS PGothic" pitchFamily="34" charset="-128"/>
              </a:defRPr>
            </a:lvl2pPr>
            <a:lvl3pPr marL="1371600" indent="-274320">
              <a:defRPr sz="2900">
                <a:solidFill>
                  <a:schemeClr val="tx1"/>
                </a:solidFill>
                <a:latin typeface="Times" charset="0"/>
                <a:ea typeface="MS PGothic" pitchFamily="34" charset="-128"/>
              </a:defRPr>
            </a:lvl3pPr>
            <a:lvl4pPr marL="1920240" indent="-274320">
              <a:defRPr sz="2900">
                <a:solidFill>
                  <a:schemeClr val="tx1"/>
                </a:solidFill>
                <a:latin typeface="Times" charset="0"/>
                <a:ea typeface="MS PGothic" pitchFamily="34" charset="-128"/>
              </a:defRPr>
            </a:lvl4pPr>
            <a:lvl5pPr marL="2468880" indent="-274320">
              <a:defRPr sz="2900">
                <a:solidFill>
                  <a:schemeClr val="tx1"/>
                </a:solidFill>
                <a:latin typeface="Times" charset="0"/>
                <a:ea typeface="MS PGothic" pitchFamily="34" charset="-128"/>
              </a:defRPr>
            </a:lvl5pPr>
            <a:lvl6pPr marL="3017520" indent="-274320" eaLnBrk="0" fontAlgn="base" hangingPunct="0">
              <a:spcBef>
                <a:spcPct val="0"/>
              </a:spcBef>
              <a:spcAft>
                <a:spcPct val="0"/>
              </a:spcAft>
              <a:defRPr sz="2900">
                <a:solidFill>
                  <a:schemeClr val="tx1"/>
                </a:solidFill>
                <a:latin typeface="Times" charset="0"/>
                <a:ea typeface="MS PGothic" pitchFamily="34" charset="-128"/>
              </a:defRPr>
            </a:lvl6pPr>
            <a:lvl7pPr marL="3566160" indent="-274320" eaLnBrk="0" fontAlgn="base" hangingPunct="0">
              <a:spcBef>
                <a:spcPct val="0"/>
              </a:spcBef>
              <a:spcAft>
                <a:spcPct val="0"/>
              </a:spcAft>
              <a:defRPr sz="2900">
                <a:solidFill>
                  <a:schemeClr val="tx1"/>
                </a:solidFill>
                <a:latin typeface="Times" charset="0"/>
                <a:ea typeface="MS PGothic" pitchFamily="34" charset="-128"/>
              </a:defRPr>
            </a:lvl7pPr>
            <a:lvl8pPr marL="4114800" indent="-274320" eaLnBrk="0" fontAlgn="base" hangingPunct="0">
              <a:spcBef>
                <a:spcPct val="0"/>
              </a:spcBef>
              <a:spcAft>
                <a:spcPct val="0"/>
              </a:spcAft>
              <a:defRPr sz="2900">
                <a:solidFill>
                  <a:schemeClr val="tx1"/>
                </a:solidFill>
                <a:latin typeface="Times" charset="0"/>
                <a:ea typeface="MS PGothic" pitchFamily="34" charset="-128"/>
              </a:defRPr>
            </a:lvl8pPr>
            <a:lvl9pPr marL="4663440" indent="-274320" eaLnBrk="0" fontAlgn="base" hangingPunct="0">
              <a:spcBef>
                <a:spcPct val="0"/>
              </a:spcBef>
              <a:spcAft>
                <a:spcPct val="0"/>
              </a:spcAft>
              <a:defRPr sz="2900">
                <a:solidFill>
                  <a:schemeClr val="tx1"/>
                </a:solidFill>
                <a:latin typeface="Times" charset="0"/>
                <a:ea typeface="MS PGothic" pitchFamily="34" charset="-128"/>
              </a:defRPr>
            </a:lvl9pPr>
          </a:lstStyle>
          <a:p>
            <a:pPr marL="0" marR="0" lvl="0" indent="0" algn="r" defTabSz="1097280" rtl="0" eaLnBrk="1" fontAlgn="auto" latinLnBrk="0" hangingPunct="1">
              <a:lnSpc>
                <a:spcPct val="100000"/>
              </a:lnSpc>
              <a:spcBef>
                <a:spcPts val="0"/>
              </a:spcBef>
              <a:spcAft>
                <a:spcPts val="0"/>
              </a:spcAft>
              <a:buClrTx/>
              <a:buSzTx/>
              <a:buFontTx/>
              <a:buNone/>
              <a:tabLst/>
              <a:defRPr/>
            </a:pPr>
            <a:fld id="{452E4C30-FD08-424E-8E0F-652ABCFCC7CB}" type="slidenum">
              <a:rPr kumimoji="0" lang="sv-SE" altLang="en-US" sz="1000" b="0" i="0" u="none" strike="noStrike" kern="1200" cap="none" spc="0" normalizeH="0" baseline="0" noProof="0">
                <a:ln>
                  <a:noFill/>
                </a:ln>
                <a:solidFill>
                  <a:prstClr val="white"/>
                </a:solidFill>
                <a:effectLst/>
                <a:uLnTx/>
                <a:uFillTx/>
                <a:latin typeface="Arial" pitchFamily="34" charset="0"/>
                <a:ea typeface="MS PGothic" pitchFamily="34" charset="-128"/>
                <a:cs typeface="+mn-cs"/>
              </a:rPr>
              <a:pPr marL="0" marR="0" lvl="0" indent="0" algn="r" defTabSz="1097280" rtl="0" eaLnBrk="1" fontAlgn="auto" latinLnBrk="0" hangingPunct="1">
                <a:lnSpc>
                  <a:spcPct val="100000"/>
                </a:lnSpc>
                <a:spcBef>
                  <a:spcPts val="0"/>
                </a:spcBef>
                <a:spcAft>
                  <a:spcPts val="0"/>
                </a:spcAft>
                <a:buClrTx/>
                <a:buSzTx/>
                <a:buFontTx/>
                <a:buNone/>
                <a:tabLst/>
                <a:defRPr/>
              </a:pPr>
              <a:t>3</a:t>
            </a:fld>
            <a:endParaRPr kumimoji="0" lang="sv-SE" altLang="en-US" sz="1000" b="0" i="0" u="none" strike="noStrike" kern="1200" cap="none" spc="0" normalizeH="0" baseline="0" noProof="0">
              <a:ln>
                <a:noFill/>
              </a:ln>
              <a:solidFill>
                <a:prstClr val="white"/>
              </a:solidFill>
              <a:effectLst/>
              <a:uLnTx/>
              <a:uFillTx/>
              <a:latin typeface="Arial" pitchFamily="34" charset="0"/>
              <a:ea typeface="MS PGothic" pitchFamily="34" charset="-128"/>
              <a:cs typeface="+mn-cs"/>
            </a:endParaRPr>
          </a:p>
        </p:txBody>
      </p:sp>
      <p:sp>
        <p:nvSpPr>
          <p:cNvPr id="2" name="TextBox 1">
            <a:extLst>
              <a:ext uri="{FF2B5EF4-FFF2-40B4-BE49-F238E27FC236}">
                <a16:creationId xmlns:a16="http://schemas.microsoft.com/office/drawing/2014/main" id="{169D3A38-0DFD-4342-B7D9-BC6A1DEF2E98}"/>
              </a:ext>
            </a:extLst>
          </p:cNvPr>
          <p:cNvSpPr txBox="1"/>
          <p:nvPr/>
        </p:nvSpPr>
        <p:spPr>
          <a:xfrm>
            <a:off x="188259" y="7524977"/>
            <a:ext cx="4081117" cy="369332"/>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EBCTCG. Lancet. 2012;379(9814):432-44. </a:t>
            </a:r>
          </a:p>
        </p:txBody>
      </p:sp>
    </p:spTree>
    <p:extLst>
      <p:ext uri="{BB962C8B-B14F-4D97-AF65-F5344CB8AC3E}">
        <p14:creationId xmlns:p14="http://schemas.microsoft.com/office/powerpoint/2010/main" val="913010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86100"/>
            <a:ext cx="8782050" cy="387350"/>
          </a:xfrm>
        </p:spPr>
        <p:txBody>
          <a:bodyPr/>
          <a:lstStyle/>
          <a:p>
            <a:r>
              <a:rPr lang="en-US" sz="788" b="1" kern="1200" dirty="0">
                <a:solidFill>
                  <a:schemeClr val="tx1"/>
                </a:solidFill>
                <a:latin typeface="Arial" charset="0"/>
                <a:ea typeface="+mn-ea"/>
                <a:cs typeface="+mn-cs"/>
              </a:rPr>
              <a:t>MammaPrint High 2 may be associated with benefit from anthracycline therapy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8458" y="416985"/>
            <a:ext cx="13226144" cy="743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94B0E0-771F-C58E-0DFC-F62B7CC8AD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307" y="2580902"/>
            <a:ext cx="13717786" cy="4828538"/>
          </a:xfrm>
          <a:prstGeom prst="rect">
            <a:avLst/>
          </a:prstGeom>
        </p:spPr>
      </p:pic>
      <p:sp>
        <p:nvSpPr>
          <p:cNvPr id="3" name="Title 2">
            <a:extLst>
              <a:ext uri="{FF2B5EF4-FFF2-40B4-BE49-F238E27FC236}">
                <a16:creationId xmlns:a16="http://schemas.microsoft.com/office/drawing/2014/main" id="{417BB19A-4B7E-1DA2-073D-02C20EB61D50}"/>
              </a:ext>
            </a:extLst>
          </p:cNvPr>
          <p:cNvSpPr>
            <a:spLocks noGrp="1"/>
          </p:cNvSpPr>
          <p:nvPr>
            <p:ph type="title" idx="4294967295"/>
          </p:nvPr>
        </p:nvSpPr>
        <p:spPr>
          <a:xfrm>
            <a:off x="1576129" y="497296"/>
            <a:ext cx="11833225" cy="1068388"/>
          </a:xfrm>
        </p:spPr>
        <p:txBody>
          <a:bodyPr>
            <a:normAutofit fontScale="90000"/>
          </a:bodyPr>
          <a:lstStyle/>
          <a:p>
            <a:r>
              <a:rPr lang="en-US" dirty="0"/>
              <a:t>Primary Survival Outcome: Distant Recurrence-Free Interval at 5 years in </a:t>
            </a:r>
            <a:r>
              <a:rPr lang="en-US" dirty="0" err="1"/>
              <a:t>TAILORx</a:t>
            </a:r>
            <a:r>
              <a:rPr lang="en-US" dirty="0"/>
              <a:t> Trial </a:t>
            </a:r>
          </a:p>
        </p:txBody>
      </p:sp>
      <p:graphicFrame>
        <p:nvGraphicFramePr>
          <p:cNvPr id="8" name="object 221">
            <a:extLst>
              <a:ext uri="{FF2B5EF4-FFF2-40B4-BE49-F238E27FC236}">
                <a16:creationId xmlns:a16="http://schemas.microsoft.com/office/drawing/2014/main" id="{F5E12E7F-C6F7-7FAD-DCC2-DB2A6C3D0E8C}"/>
              </a:ext>
            </a:extLst>
          </p:cNvPr>
          <p:cNvGraphicFramePr>
            <a:graphicFrameLocks noGrp="1"/>
          </p:cNvGraphicFramePr>
          <p:nvPr>
            <p:extLst>
              <p:ext uri="{D42A27DB-BD31-4B8C-83A1-F6EECF244321}">
                <p14:modId xmlns:p14="http://schemas.microsoft.com/office/powerpoint/2010/main" val="2400795261"/>
              </p:ext>
            </p:extLst>
          </p:nvPr>
        </p:nvGraphicFramePr>
        <p:xfrm>
          <a:off x="1887148" y="3797087"/>
          <a:ext cx="5241339" cy="1297284"/>
        </p:xfrm>
        <a:graphic>
          <a:graphicData uri="http://schemas.openxmlformats.org/drawingml/2006/table">
            <a:tbl>
              <a:tblPr firstRow="1" bandRow="1">
                <a:tableStyleId>{2D5ABB26-0587-4C30-8999-92F81FD0307C}</a:tableStyleId>
              </a:tblPr>
              <a:tblGrid>
                <a:gridCol w="1747113">
                  <a:extLst>
                    <a:ext uri="{9D8B030D-6E8A-4147-A177-3AD203B41FA5}">
                      <a16:colId xmlns:a16="http://schemas.microsoft.com/office/drawing/2014/main" val="20000"/>
                    </a:ext>
                  </a:extLst>
                </a:gridCol>
                <a:gridCol w="1747113">
                  <a:extLst>
                    <a:ext uri="{9D8B030D-6E8A-4147-A177-3AD203B41FA5}">
                      <a16:colId xmlns:a16="http://schemas.microsoft.com/office/drawing/2014/main" val="20001"/>
                    </a:ext>
                  </a:extLst>
                </a:gridCol>
                <a:gridCol w="1747113">
                  <a:extLst>
                    <a:ext uri="{9D8B030D-6E8A-4147-A177-3AD203B41FA5}">
                      <a16:colId xmlns:a16="http://schemas.microsoft.com/office/drawing/2014/main" val="20002"/>
                    </a:ext>
                  </a:extLst>
                </a:gridCol>
              </a:tblGrid>
              <a:tr h="380097">
                <a:tc>
                  <a:txBody>
                    <a:bodyPr/>
                    <a:lstStyle/>
                    <a:p>
                      <a:pPr>
                        <a:lnSpc>
                          <a:spcPct val="100000"/>
                        </a:lnSpc>
                      </a:pPr>
                      <a:endParaRPr sz="1600" dirty="0">
                        <a:latin typeface="Times New Roman"/>
                        <a:cs typeface="Times New Roman"/>
                      </a:endParaRPr>
                    </a:p>
                  </a:txBody>
                  <a:tcPr marL="0" marR="0" marT="0" marB="0">
                    <a:lnB w="12700" cap="flat" cmpd="sng" algn="ctr">
                      <a:solidFill>
                        <a:schemeClr val="tx1"/>
                      </a:solidFill>
                      <a:prstDash val="solid"/>
                      <a:round/>
                      <a:headEnd type="none" w="med" len="med"/>
                      <a:tailEnd type="none" w="med" len="med"/>
                    </a:lnB>
                  </a:tcPr>
                </a:tc>
                <a:tc>
                  <a:txBody>
                    <a:bodyPr/>
                    <a:lstStyle/>
                    <a:p>
                      <a:pPr marL="1270" algn="ctr">
                        <a:lnSpc>
                          <a:spcPct val="100000"/>
                        </a:lnSpc>
                        <a:spcBef>
                          <a:spcPts val="315"/>
                        </a:spcBef>
                      </a:pPr>
                      <a:r>
                        <a:rPr lang="en-US" sz="2100" b="1" spc="-45" dirty="0">
                          <a:solidFill>
                            <a:srgbClr val="FFFFFF"/>
                          </a:solidFill>
                          <a:latin typeface="Arial"/>
                          <a:cs typeface="Arial"/>
                        </a:rPr>
                        <a:t>TAC</a:t>
                      </a:r>
                      <a:endParaRPr sz="2100" dirty="0">
                        <a:latin typeface="Arial"/>
                        <a:cs typeface="Arial"/>
                      </a:endParaRPr>
                    </a:p>
                  </a:txBody>
                  <a:tcPr marL="0" marR="0" marT="60015" marB="0">
                    <a:lnB w="12700" cap="flat" cmpd="sng" algn="ctr">
                      <a:solidFill>
                        <a:schemeClr val="tx1"/>
                      </a:solidFill>
                      <a:prstDash val="solid"/>
                      <a:round/>
                      <a:headEnd type="none" w="med" len="med"/>
                      <a:tailEnd type="none" w="med" len="med"/>
                    </a:lnB>
                    <a:solidFill>
                      <a:srgbClr val="1F77B4"/>
                    </a:solidFill>
                  </a:tcPr>
                </a:tc>
                <a:tc>
                  <a:txBody>
                    <a:bodyPr/>
                    <a:lstStyle/>
                    <a:p>
                      <a:pPr algn="ctr">
                        <a:lnSpc>
                          <a:spcPct val="100000"/>
                        </a:lnSpc>
                        <a:spcBef>
                          <a:spcPts val="315"/>
                        </a:spcBef>
                      </a:pPr>
                      <a:r>
                        <a:rPr sz="2100" b="1" spc="-45" dirty="0">
                          <a:solidFill>
                            <a:srgbClr val="FFFFFF"/>
                          </a:solidFill>
                          <a:latin typeface="Arial"/>
                          <a:cs typeface="Arial"/>
                        </a:rPr>
                        <a:t>T</a:t>
                      </a:r>
                      <a:r>
                        <a:rPr lang="en-US" sz="2100" b="1" spc="-45" dirty="0">
                          <a:solidFill>
                            <a:srgbClr val="FFFFFF"/>
                          </a:solidFill>
                          <a:latin typeface="Arial"/>
                          <a:cs typeface="Arial"/>
                        </a:rPr>
                        <a:t>C</a:t>
                      </a:r>
                      <a:endParaRPr sz="2100" dirty="0">
                        <a:latin typeface="Arial"/>
                        <a:cs typeface="Arial"/>
                      </a:endParaRPr>
                    </a:p>
                  </a:txBody>
                  <a:tcPr marL="0" marR="0" marT="60015" marB="0">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55901">
                <a:tc>
                  <a:txBody>
                    <a:bodyPr/>
                    <a:lstStyle/>
                    <a:p>
                      <a:pPr marL="2540" algn="ctr">
                        <a:lnSpc>
                          <a:spcPts val="1655"/>
                        </a:lnSpc>
                        <a:spcBef>
                          <a:spcPts val="320"/>
                        </a:spcBef>
                      </a:pPr>
                      <a:r>
                        <a:rPr lang="en-US" sz="1800" b="1" spc="-10" dirty="0">
                          <a:latin typeface="Arial"/>
                          <a:cs typeface="Arial"/>
                        </a:rPr>
                        <a:t>5 Year Rate</a:t>
                      </a:r>
                      <a:endParaRPr sz="1800" dirty="0">
                        <a:latin typeface="Arial"/>
                        <a:cs typeface="Arial"/>
                      </a:endParaRPr>
                    </a:p>
                  </a:txBody>
                  <a:tcPr marL="0" marR="0" marT="60968" marB="0">
                    <a:lnT w="12700" cap="flat" cmpd="sng" algn="ctr">
                      <a:solidFill>
                        <a:schemeClr val="tx1"/>
                      </a:solidFill>
                      <a:prstDash val="solid"/>
                      <a:round/>
                      <a:headEnd type="none" w="med" len="med"/>
                      <a:tailEnd type="none" w="med" len="med"/>
                    </a:lnT>
                  </a:tcPr>
                </a:tc>
                <a:tc>
                  <a:txBody>
                    <a:bodyPr/>
                    <a:lstStyle/>
                    <a:p>
                      <a:pPr marL="1270" algn="ctr">
                        <a:lnSpc>
                          <a:spcPts val="1655"/>
                        </a:lnSpc>
                        <a:spcBef>
                          <a:spcPts val="320"/>
                        </a:spcBef>
                      </a:pPr>
                      <a:r>
                        <a:rPr lang="en-US" sz="1800" dirty="0">
                          <a:latin typeface="Arial"/>
                          <a:cs typeface="Arial"/>
                        </a:rPr>
                        <a:t>97.0</a:t>
                      </a:r>
                      <a:endParaRPr sz="1800" dirty="0">
                        <a:latin typeface="Arial"/>
                        <a:cs typeface="Arial"/>
                      </a:endParaRPr>
                    </a:p>
                  </a:txBody>
                  <a:tcPr marL="0" marR="0" marT="60968" marB="0">
                    <a:lnT w="12700" cap="flat" cmpd="sng" algn="ctr">
                      <a:solidFill>
                        <a:schemeClr val="tx1"/>
                      </a:solidFill>
                      <a:prstDash val="solid"/>
                      <a:round/>
                      <a:headEnd type="none" w="med" len="med"/>
                      <a:tailEnd type="none" w="med" len="med"/>
                    </a:lnT>
                    <a:solidFill>
                      <a:srgbClr val="E6ECF9"/>
                    </a:solidFill>
                  </a:tcPr>
                </a:tc>
                <a:tc>
                  <a:txBody>
                    <a:bodyPr/>
                    <a:lstStyle/>
                    <a:p>
                      <a:pPr marL="635" algn="ctr">
                        <a:lnSpc>
                          <a:spcPts val="1655"/>
                        </a:lnSpc>
                        <a:spcBef>
                          <a:spcPts val="320"/>
                        </a:spcBef>
                      </a:pPr>
                      <a:r>
                        <a:rPr lang="en-US" sz="1800" dirty="0">
                          <a:latin typeface="Arial"/>
                          <a:cs typeface="Arial"/>
                        </a:rPr>
                        <a:t>97.6</a:t>
                      </a:r>
                      <a:endParaRPr sz="1800" dirty="0">
                        <a:latin typeface="Arial"/>
                        <a:cs typeface="Arial"/>
                      </a:endParaRPr>
                    </a:p>
                  </a:txBody>
                  <a:tcPr marL="0" marR="0" marT="60968" marB="0">
                    <a:lnT w="12700" cap="flat" cmpd="sng" algn="ctr">
                      <a:solidFill>
                        <a:schemeClr val="tx1"/>
                      </a:solidFill>
                      <a:prstDash val="solid"/>
                      <a:round/>
                      <a:headEnd type="none" w="med" len="med"/>
                      <a:tailEnd type="none" w="med" len="med"/>
                    </a:lnT>
                    <a:solidFill>
                      <a:srgbClr val="F7F7F7"/>
                    </a:solidFill>
                  </a:tcPr>
                </a:tc>
                <a:extLst>
                  <a:ext uri="{0D108BD9-81ED-4DB2-BD59-A6C34878D82A}">
                    <a16:rowId xmlns:a16="http://schemas.microsoft.com/office/drawing/2014/main" val="10001"/>
                  </a:ext>
                </a:extLst>
              </a:tr>
              <a:tr h="280643">
                <a:tc>
                  <a:txBody>
                    <a:bodyPr/>
                    <a:lstStyle/>
                    <a:p>
                      <a:pPr marL="1270" algn="ctr">
                        <a:lnSpc>
                          <a:spcPts val="1580"/>
                        </a:lnSpc>
                      </a:pPr>
                      <a:r>
                        <a:rPr sz="1800" b="1" dirty="0">
                          <a:latin typeface="Arial"/>
                          <a:cs typeface="Arial"/>
                        </a:rPr>
                        <a:t>(95% </a:t>
                      </a:r>
                      <a:r>
                        <a:rPr sz="1800" b="1" spc="-20" dirty="0">
                          <a:latin typeface="Arial"/>
                          <a:cs typeface="Arial"/>
                        </a:rPr>
                        <a:t>CI)</a:t>
                      </a:r>
                    </a:p>
                  </a:txBody>
                  <a:tcPr marL="0" marR="0" marT="0" marB="0">
                    <a:lnB w="12700" cap="flat" cmpd="sng" algn="ctr">
                      <a:solidFill>
                        <a:schemeClr val="tx1"/>
                      </a:solidFill>
                      <a:prstDash val="solid"/>
                      <a:round/>
                      <a:headEnd type="none" w="med" len="med"/>
                      <a:tailEnd type="none" w="med" len="med"/>
                    </a:lnB>
                  </a:tcPr>
                </a:tc>
                <a:tc>
                  <a:txBody>
                    <a:bodyPr/>
                    <a:lstStyle/>
                    <a:p>
                      <a:pPr marL="4445" algn="ctr">
                        <a:lnSpc>
                          <a:spcPts val="1580"/>
                        </a:lnSpc>
                      </a:pPr>
                      <a:r>
                        <a:rPr lang="en-US" sz="1800" dirty="0">
                          <a:latin typeface="Arial"/>
                          <a:cs typeface="Arial"/>
                        </a:rPr>
                        <a:t>(93.9 – 98.6)</a:t>
                      </a:r>
                      <a:endParaRPr sz="1800" dirty="0">
                        <a:latin typeface="Arial"/>
                        <a:cs typeface="Arial"/>
                      </a:endParaRPr>
                    </a:p>
                  </a:txBody>
                  <a:tcPr marL="0" marR="0" marT="0" marB="0">
                    <a:lnB w="12700" cap="flat" cmpd="sng" algn="ctr">
                      <a:solidFill>
                        <a:schemeClr val="tx1"/>
                      </a:solidFill>
                      <a:prstDash val="solid"/>
                      <a:round/>
                      <a:headEnd type="none" w="med" len="med"/>
                      <a:tailEnd type="none" w="med" len="med"/>
                    </a:lnB>
                    <a:solidFill>
                      <a:srgbClr val="E6ECF9"/>
                    </a:solidFill>
                  </a:tcPr>
                </a:tc>
                <a:tc>
                  <a:txBody>
                    <a:bodyPr/>
                    <a:lstStyle/>
                    <a:p>
                      <a:pPr marL="3175" algn="ctr">
                        <a:lnSpc>
                          <a:spcPts val="1580"/>
                        </a:lnSpc>
                      </a:pPr>
                      <a:r>
                        <a:rPr lang="en-US" sz="1800" dirty="0">
                          <a:latin typeface="Arial"/>
                          <a:cs typeface="Arial"/>
                        </a:rPr>
                        <a:t>(96.7 – 98.2)</a:t>
                      </a:r>
                      <a:endParaRPr sz="1800" dirty="0">
                        <a:latin typeface="Arial"/>
                        <a:cs typeface="Arial"/>
                      </a:endParaRPr>
                    </a:p>
                  </a:txBody>
                  <a:tcPr marL="0" marR="0" marT="0" marB="0">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10002"/>
                  </a:ext>
                </a:extLst>
              </a:tr>
              <a:tr h="280643">
                <a:tc>
                  <a:txBody>
                    <a:bodyPr/>
                    <a:lstStyle/>
                    <a:p>
                      <a:pPr marL="1270" algn="ctr">
                        <a:lnSpc>
                          <a:spcPts val="1580"/>
                        </a:lnSpc>
                      </a:pPr>
                      <a:r>
                        <a:rPr lang="en-US" sz="1800" b="1" spc="-20" dirty="0">
                          <a:latin typeface="Arial"/>
                          <a:cs typeface="Arial"/>
                        </a:rPr>
                        <a:t>Adj HR</a:t>
                      </a:r>
                      <a:endParaRPr sz="1800" b="1" spc="-20" dirty="0">
                        <a:latin typeface="Arial"/>
                        <a:cs typeface="Arial"/>
                      </a:endParaRPr>
                    </a:p>
                  </a:txBody>
                  <a:tcPr marL="0" marR="0" marT="0" marB="0">
                    <a:lnT w="12700" cap="flat" cmpd="sng" algn="ctr">
                      <a:solidFill>
                        <a:schemeClr val="tx1"/>
                      </a:solidFill>
                      <a:prstDash val="solid"/>
                      <a:round/>
                      <a:headEnd type="none" w="med" len="med"/>
                      <a:tailEnd type="none" w="med" len="med"/>
                    </a:lnT>
                    <a:lnB w="12700">
                      <a:solidFill>
                        <a:srgbClr val="002060"/>
                      </a:solidFill>
                      <a:prstDash val="solid"/>
                    </a:lnB>
                  </a:tcPr>
                </a:tc>
                <a:tc gridSpan="2">
                  <a:txBody>
                    <a:bodyPr/>
                    <a:lstStyle/>
                    <a:p>
                      <a:pPr marL="4445" algn="ctr">
                        <a:lnSpc>
                          <a:spcPts val="1580"/>
                        </a:lnSpc>
                      </a:pPr>
                      <a:r>
                        <a:rPr lang="en-US" sz="1800" dirty="0">
                          <a:latin typeface="Arial"/>
                          <a:cs typeface="Arial"/>
                        </a:rPr>
                        <a:t>1.24, p = 0.484</a:t>
                      </a:r>
                      <a:endParaRPr sz="1800" dirty="0">
                        <a:latin typeface="Arial"/>
                        <a:cs typeface="Arial"/>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3175" algn="ctr">
                        <a:lnSpc>
                          <a:spcPts val="1580"/>
                        </a:lnSpc>
                      </a:pPr>
                      <a:endParaRPr sz="1400" dirty="0">
                        <a:latin typeface="Arial"/>
                        <a:cs typeface="Arial"/>
                      </a:endParaRPr>
                    </a:p>
                  </a:txBody>
                  <a:tcPr marL="0" marR="0" marT="0" marB="0">
                    <a:lnB w="12700">
                      <a:solidFill>
                        <a:srgbClr val="002060"/>
                      </a:solidFill>
                      <a:prstDash val="solid"/>
                    </a:lnB>
                    <a:solidFill>
                      <a:srgbClr val="F7F7F7"/>
                    </a:solidFill>
                  </a:tcPr>
                </a:tc>
                <a:extLst>
                  <a:ext uri="{0D108BD9-81ED-4DB2-BD59-A6C34878D82A}">
                    <a16:rowId xmlns:a16="http://schemas.microsoft.com/office/drawing/2014/main" val="1537630112"/>
                  </a:ext>
                </a:extLst>
              </a:tr>
            </a:tbl>
          </a:graphicData>
        </a:graphic>
      </p:graphicFrame>
      <p:graphicFrame>
        <p:nvGraphicFramePr>
          <p:cNvPr id="9" name="object 221">
            <a:extLst>
              <a:ext uri="{FF2B5EF4-FFF2-40B4-BE49-F238E27FC236}">
                <a16:creationId xmlns:a16="http://schemas.microsoft.com/office/drawing/2014/main" id="{8EC5B7E8-1674-2C7A-2A15-721287883FA7}"/>
              </a:ext>
            </a:extLst>
          </p:cNvPr>
          <p:cNvGraphicFramePr>
            <a:graphicFrameLocks noGrp="1"/>
          </p:cNvGraphicFramePr>
          <p:nvPr>
            <p:extLst>
              <p:ext uri="{D42A27DB-BD31-4B8C-83A1-F6EECF244321}">
                <p14:modId xmlns:p14="http://schemas.microsoft.com/office/powerpoint/2010/main" val="3350290148"/>
              </p:ext>
            </p:extLst>
          </p:nvPr>
        </p:nvGraphicFramePr>
        <p:xfrm>
          <a:off x="8723179" y="3697600"/>
          <a:ext cx="5241339" cy="1297284"/>
        </p:xfrm>
        <a:graphic>
          <a:graphicData uri="http://schemas.openxmlformats.org/drawingml/2006/table">
            <a:tbl>
              <a:tblPr firstRow="1" bandRow="1">
                <a:tableStyleId>{2D5ABB26-0587-4C30-8999-92F81FD0307C}</a:tableStyleId>
              </a:tblPr>
              <a:tblGrid>
                <a:gridCol w="1747113">
                  <a:extLst>
                    <a:ext uri="{9D8B030D-6E8A-4147-A177-3AD203B41FA5}">
                      <a16:colId xmlns:a16="http://schemas.microsoft.com/office/drawing/2014/main" val="20000"/>
                    </a:ext>
                  </a:extLst>
                </a:gridCol>
                <a:gridCol w="1747113">
                  <a:extLst>
                    <a:ext uri="{9D8B030D-6E8A-4147-A177-3AD203B41FA5}">
                      <a16:colId xmlns:a16="http://schemas.microsoft.com/office/drawing/2014/main" val="20001"/>
                    </a:ext>
                  </a:extLst>
                </a:gridCol>
                <a:gridCol w="1747113">
                  <a:extLst>
                    <a:ext uri="{9D8B030D-6E8A-4147-A177-3AD203B41FA5}">
                      <a16:colId xmlns:a16="http://schemas.microsoft.com/office/drawing/2014/main" val="20002"/>
                    </a:ext>
                  </a:extLst>
                </a:gridCol>
              </a:tblGrid>
              <a:tr h="380097">
                <a:tc>
                  <a:txBody>
                    <a:bodyPr/>
                    <a:lstStyle/>
                    <a:p>
                      <a:pPr>
                        <a:lnSpc>
                          <a:spcPct val="100000"/>
                        </a:lnSpc>
                      </a:pPr>
                      <a:endParaRPr sz="1600" dirty="0">
                        <a:latin typeface="Times New Roman"/>
                        <a:cs typeface="Times New Roman"/>
                      </a:endParaRPr>
                    </a:p>
                  </a:txBody>
                  <a:tcPr marL="0" marR="0" marT="0" marB="0">
                    <a:lnB w="12700" cap="flat" cmpd="sng" algn="ctr">
                      <a:solidFill>
                        <a:schemeClr val="tx1"/>
                      </a:solidFill>
                      <a:prstDash val="solid"/>
                      <a:round/>
                      <a:headEnd type="none" w="med" len="med"/>
                      <a:tailEnd type="none" w="med" len="med"/>
                    </a:lnB>
                  </a:tcPr>
                </a:tc>
                <a:tc>
                  <a:txBody>
                    <a:bodyPr/>
                    <a:lstStyle/>
                    <a:p>
                      <a:pPr marL="1270" algn="ctr">
                        <a:lnSpc>
                          <a:spcPct val="100000"/>
                        </a:lnSpc>
                        <a:spcBef>
                          <a:spcPts val="315"/>
                        </a:spcBef>
                      </a:pPr>
                      <a:r>
                        <a:rPr lang="en-US" sz="2100" b="1" spc="-45" dirty="0">
                          <a:solidFill>
                            <a:srgbClr val="FFFFFF"/>
                          </a:solidFill>
                          <a:latin typeface="Arial"/>
                          <a:cs typeface="Arial"/>
                        </a:rPr>
                        <a:t>TAC</a:t>
                      </a:r>
                      <a:endParaRPr sz="2100" dirty="0">
                        <a:latin typeface="Arial"/>
                        <a:cs typeface="Arial"/>
                      </a:endParaRPr>
                    </a:p>
                  </a:txBody>
                  <a:tcPr marL="0" marR="0" marT="60015" marB="0">
                    <a:lnB w="12700" cap="flat" cmpd="sng" algn="ctr">
                      <a:solidFill>
                        <a:schemeClr val="tx1"/>
                      </a:solidFill>
                      <a:prstDash val="solid"/>
                      <a:round/>
                      <a:headEnd type="none" w="med" len="med"/>
                      <a:tailEnd type="none" w="med" len="med"/>
                    </a:lnB>
                    <a:solidFill>
                      <a:srgbClr val="1F77B4"/>
                    </a:solidFill>
                  </a:tcPr>
                </a:tc>
                <a:tc>
                  <a:txBody>
                    <a:bodyPr/>
                    <a:lstStyle/>
                    <a:p>
                      <a:pPr algn="ctr">
                        <a:lnSpc>
                          <a:spcPct val="100000"/>
                        </a:lnSpc>
                        <a:spcBef>
                          <a:spcPts val="315"/>
                        </a:spcBef>
                      </a:pPr>
                      <a:r>
                        <a:rPr sz="2100" b="1" spc="-45" dirty="0">
                          <a:solidFill>
                            <a:srgbClr val="FFFFFF"/>
                          </a:solidFill>
                          <a:latin typeface="Arial"/>
                          <a:cs typeface="Arial"/>
                        </a:rPr>
                        <a:t>T</a:t>
                      </a:r>
                      <a:r>
                        <a:rPr lang="en-US" sz="2100" b="1" spc="-45" dirty="0">
                          <a:solidFill>
                            <a:srgbClr val="FFFFFF"/>
                          </a:solidFill>
                          <a:latin typeface="Arial"/>
                          <a:cs typeface="Arial"/>
                        </a:rPr>
                        <a:t>C</a:t>
                      </a:r>
                      <a:endParaRPr sz="2100" dirty="0">
                        <a:latin typeface="Arial"/>
                        <a:cs typeface="Arial"/>
                      </a:endParaRPr>
                    </a:p>
                  </a:txBody>
                  <a:tcPr marL="0" marR="0" marT="60015" marB="0">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355901">
                <a:tc>
                  <a:txBody>
                    <a:bodyPr/>
                    <a:lstStyle/>
                    <a:p>
                      <a:pPr marL="2540" algn="ctr">
                        <a:lnSpc>
                          <a:spcPts val="1655"/>
                        </a:lnSpc>
                        <a:spcBef>
                          <a:spcPts val="320"/>
                        </a:spcBef>
                      </a:pPr>
                      <a:r>
                        <a:rPr lang="en-US" sz="1800" b="1" spc="-10" dirty="0">
                          <a:latin typeface="Arial"/>
                          <a:cs typeface="Arial"/>
                        </a:rPr>
                        <a:t>5 Year Rate</a:t>
                      </a:r>
                      <a:endParaRPr sz="1800" dirty="0">
                        <a:latin typeface="Arial"/>
                        <a:cs typeface="Arial"/>
                      </a:endParaRPr>
                    </a:p>
                  </a:txBody>
                  <a:tcPr marL="0" marR="0" marT="60968" marB="0">
                    <a:lnT w="12700" cap="flat" cmpd="sng" algn="ctr">
                      <a:solidFill>
                        <a:schemeClr val="tx1"/>
                      </a:solidFill>
                      <a:prstDash val="solid"/>
                      <a:round/>
                      <a:headEnd type="none" w="med" len="med"/>
                      <a:tailEnd type="none" w="med" len="med"/>
                    </a:lnT>
                  </a:tcPr>
                </a:tc>
                <a:tc>
                  <a:txBody>
                    <a:bodyPr/>
                    <a:lstStyle/>
                    <a:p>
                      <a:pPr marL="1270" algn="ctr">
                        <a:lnSpc>
                          <a:spcPts val="1655"/>
                        </a:lnSpc>
                        <a:spcBef>
                          <a:spcPts val="320"/>
                        </a:spcBef>
                      </a:pPr>
                      <a:r>
                        <a:rPr lang="en-US" sz="1800" dirty="0">
                          <a:latin typeface="Arial"/>
                          <a:cs typeface="Arial"/>
                        </a:rPr>
                        <a:t>96.1</a:t>
                      </a:r>
                      <a:endParaRPr sz="1800" dirty="0">
                        <a:latin typeface="Arial"/>
                        <a:cs typeface="Arial"/>
                      </a:endParaRPr>
                    </a:p>
                  </a:txBody>
                  <a:tcPr marL="0" marR="0" marT="60968" marB="0">
                    <a:lnT w="12700" cap="flat" cmpd="sng" algn="ctr">
                      <a:solidFill>
                        <a:schemeClr val="tx1"/>
                      </a:solidFill>
                      <a:prstDash val="solid"/>
                      <a:round/>
                      <a:headEnd type="none" w="med" len="med"/>
                      <a:tailEnd type="none" w="med" len="med"/>
                    </a:lnT>
                    <a:solidFill>
                      <a:srgbClr val="E6ECF9"/>
                    </a:solidFill>
                  </a:tcPr>
                </a:tc>
                <a:tc>
                  <a:txBody>
                    <a:bodyPr/>
                    <a:lstStyle/>
                    <a:p>
                      <a:pPr marL="635" algn="ctr">
                        <a:lnSpc>
                          <a:spcPts val="1655"/>
                        </a:lnSpc>
                        <a:spcBef>
                          <a:spcPts val="320"/>
                        </a:spcBef>
                      </a:pPr>
                      <a:r>
                        <a:rPr lang="en-US" sz="1800" dirty="0">
                          <a:latin typeface="Arial"/>
                          <a:cs typeface="Arial"/>
                        </a:rPr>
                        <a:t>91.0</a:t>
                      </a:r>
                      <a:endParaRPr sz="1800" dirty="0">
                        <a:latin typeface="Arial"/>
                        <a:cs typeface="Arial"/>
                      </a:endParaRPr>
                    </a:p>
                  </a:txBody>
                  <a:tcPr marL="0" marR="0" marT="60968" marB="0">
                    <a:lnT w="12700" cap="flat" cmpd="sng" algn="ctr">
                      <a:solidFill>
                        <a:schemeClr val="tx1"/>
                      </a:solidFill>
                      <a:prstDash val="solid"/>
                      <a:round/>
                      <a:headEnd type="none" w="med" len="med"/>
                      <a:tailEnd type="none" w="med" len="med"/>
                    </a:lnT>
                    <a:solidFill>
                      <a:srgbClr val="F7F7F7"/>
                    </a:solidFill>
                  </a:tcPr>
                </a:tc>
                <a:extLst>
                  <a:ext uri="{0D108BD9-81ED-4DB2-BD59-A6C34878D82A}">
                    <a16:rowId xmlns:a16="http://schemas.microsoft.com/office/drawing/2014/main" val="10001"/>
                  </a:ext>
                </a:extLst>
              </a:tr>
              <a:tr h="280643">
                <a:tc>
                  <a:txBody>
                    <a:bodyPr/>
                    <a:lstStyle/>
                    <a:p>
                      <a:pPr marL="1270" algn="ctr">
                        <a:lnSpc>
                          <a:spcPts val="1580"/>
                        </a:lnSpc>
                      </a:pPr>
                      <a:r>
                        <a:rPr sz="1800" b="1" dirty="0">
                          <a:latin typeface="Arial"/>
                          <a:cs typeface="Arial"/>
                        </a:rPr>
                        <a:t>(95% </a:t>
                      </a:r>
                      <a:r>
                        <a:rPr sz="1800" b="1" spc="-20" dirty="0">
                          <a:latin typeface="Arial"/>
                          <a:cs typeface="Arial"/>
                        </a:rPr>
                        <a:t>CI)</a:t>
                      </a:r>
                    </a:p>
                  </a:txBody>
                  <a:tcPr marL="0" marR="0" marT="0" marB="0">
                    <a:lnB w="12700" cap="flat" cmpd="sng" algn="ctr">
                      <a:solidFill>
                        <a:schemeClr val="tx1"/>
                      </a:solidFill>
                      <a:prstDash val="solid"/>
                      <a:round/>
                      <a:headEnd type="none" w="med" len="med"/>
                      <a:tailEnd type="none" w="med" len="med"/>
                    </a:lnB>
                  </a:tcPr>
                </a:tc>
                <a:tc>
                  <a:txBody>
                    <a:bodyPr/>
                    <a:lstStyle/>
                    <a:p>
                      <a:pPr marL="4445" algn="ctr">
                        <a:lnSpc>
                          <a:spcPts val="1580"/>
                        </a:lnSpc>
                      </a:pPr>
                      <a:r>
                        <a:rPr lang="en-US" sz="1800" dirty="0">
                          <a:latin typeface="Arial"/>
                          <a:cs typeface="Arial"/>
                        </a:rPr>
                        <a:t>(91.5 – 98.2)</a:t>
                      </a:r>
                      <a:endParaRPr sz="1800" dirty="0">
                        <a:latin typeface="Arial"/>
                        <a:cs typeface="Arial"/>
                      </a:endParaRPr>
                    </a:p>
                  </a:txBody>
                  <a:tcPr marL="0" marR="0" marT="0" marB="0">
                    <a:lnB w="12700" cap="flat" cmpd="sng" algn="ctr">
                      <a:solidFill>
                        <a:schemeClr val="tx1"/>
                      </a:solidFill>
                      <a:prstDash val="solid"/>
                      <a:round/>
                      <a:headEnd type="none" w="med" len="med"/>
                      <a:tailEnd type="none" w="med" len="med"/>
                    </a:lnB>
                    <a:solidFill>
                      <a:srgbClr val="E6ECF9"/>
                    </a:solidFill>
                  </a:tcPr>
                </a:tc>
                <a:tc>
                  <a:txBody>
                    <a:bodyPr/>
                    <a:lstStyle/>
                    <a:p>
                      <a:pPr marL="3175" algn="ctr">
                        <a:lnSpc>
                          <a:spcPts val="1580"/>
                        </a:lnSpc>
                      </a:pPr>
                      <a:r>
                        <a:rPr lang="en-US" sz="1800" dirty="0">
                          <a:latin typeface="Arial"/>
                          <a:cs typeface="Arial"/>
                        </a:rPr>
                        <a:t>(86.7 – 94.0)</a:t>
                      </a:r>
                      <a:endParaRPr sz="1800" dirty="0">
                        <a:latin typeface="Arial"/>
                        <a:cs typeface="Arial"/>
                      </a:endParaRPr>
                    </a:p>
                  </a:txBody>
                  <a:tcPr marL="0" marR="0" marT="0" marB="0">
                    <a:lnB w="12700" cap="flat" cmpd="sng" algn="ctr">
                      <a:solidFill>
                        <a:schemeClr val="tx1"/>
                      </a:solidFill>
                      <a:prstDash val="solid"/>
                      <a:round/>
                      <a:headEnd type="none" w="med" len="med"/>
                      <a:tailEnd type="none" w="med" len="med"/>
                    </a:lnB>
                    <a:solidFill>
                      <a:srgbClr val="F7F7F7"/>
                    </a:solidFill>
                  </a:tcPr>
                </a:tc>
                <a:extLst>
                  <a:ext uri="{0D108BD9-81ED-4DB2-BD59-A6C34878D82A}">
                    <a16:rowId xmlns:a16="http://schemas.microsoft.com/office/drawing/2014/main" val="10002"/>
                  </a:ext>
                </a:extLst>
              </a:tr>
              <a:tr h="280643">
                <a:tc>
                  <a:txBody>
                    <a:bodyPr/>
                    <a:lstStyle/>
                    <a:p>
                      <a:pPr marL="1270" algn="ctr">
                        <a:lnSpc>
                          <a:spcPts val="1580"/>
                        </a:lnSpc>
                      </a:pPr>
                      <a:r>
                        <a:rPr lang="en-US" sz="1800" b="1" spc="-20" dirty="0">
                          <a:latin typeface="Arial"/>
                          <a:cs typeface="Arial"/>
                        </a:rPr>
                        <a:t>Adj HR</a:t>
                      </a:r>
                      <a:endParaRPr sz="1800" b="1" spc="-20" dirty="0">
                        <a:latin typeface="Arial"/>
                        <a:cs typeface="Arial"/>
                      </a:endParaRPr>
                    </a:p>
                  </a:txBody>
                  <a:tcPr marL="0" marR="0" marT="0" marB="0">
                    <a:lnT w="12700" cap="flat" cmpd="sng" algn="ctr">
                      <a:solidFill>
                        <a:schemeClr val="tx1"/>
                      </a:solidFill>
                      <a:prstDash val="solid"/>
                      <a:round/>
                      <a:headEnd type="none" w="med" len="med"/>
                      <a:tailEnd type="none" w="med" len="med"/>
                    </a:lnT>
                    <a:lnB w="12700">
                      <a:solidFill>
                        <a:srgbClr val="002060"/>
                      </a:solidFill>
                      <a:prstDash val="solid"/>
                    </a:lnB>
                  </a:tcPr>
                </a:tc>
                <a:tc gridSpan="2">
                  <a:txBody>
                    <a:bodyPr/>
                    <a:lstStyle/>
                    <a:p>
                      <a:pPr marL="4445" algn="ctr">
                        <a:lnSpc>
                          <a:spcPts val="1580"/>
                        </a:lnSpc>
                      </a:pPr>
                      <a:r>
                        <a:rPr lang="en-US" sz="1800" dirty="0">
                          <a:latin typeface="Arial"/>
                          <a:cs typeface="Arial"/>
                        </a:rPr>
                        <a:t>0.32, p = 0.009</a:t>
                      </a:r>
                      <a:endParaRPr sz="1800" dirty="0">
                        <a:latin typeface="Arial"/>
                        <a:cs typeface="Arial"/>
                      </a:endParaRPr>
                    </a:p>
                  </a:txBody>
                  <a:tcPr marL="0" marR="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3175" algn="ctr">
                        <a:lnSpc>
                          <a:spcPts val="1580"/>
                        </a:lnSpc>
                      </a:pPr>
                      <a:endParaRPr sz="1400" dirty="0">
                        <a:latin typeface="Arial"/>
                        <a:cs typeface="Arial"/>
                      </a:endParaRPr>
                    </a:p>
                  </a:txBody>
                  <a:tcPr marL="0" marR="0" marT="0" marB="0">
                    <a:lnB w="12700">
                      <a:solidFill>
                        <a:srgbClr val="002060"/>
                      </a:solidFill>
                      <a:prstDash val="solid"/>
                    </a:lnB>
                    <a:solidFill>
                      <a:srgbClr val="F7F7F7"/>
                    </a:solidFill>
                  </a:tcPr>
                </a:tc>
                <a:extLst>
                  <a:ext uri="{0D108BD9-81ED-4DB2-BD59-A6C34878D82A}">
                    <a16:rowId xmlns:a16="http://schemas.microsoft.com/office/drawing/2014/main" val="1537630112"/>
                  </a:ext>
                </a:extLst>
              </a:tr>
            </a:tbl>
          </a:graphicData>
        </a:graphic>
      </p:graphicFrame>
      <p:sp>
        <p:nvSpPr>
          <p:cNvPr id="14" name="TextBox 13">
            <a:extLst>
              <a:ext uri="{FF2B5EF4-FFF2-40B4-BE49-F238E27FC236}">
                <a16:creationId xmlns:a16="http://schemas.microsoft.com/office/drawing/2014/main" id="{B4076954-0DAD-E394-962A-A320ECD6C081}"/>
              </a:ext>
            </a:extLst>
          </p:cNvPr>
          <p:cNvSpPr txBox="1"/>
          <p:nvPr/>
        </p:nvSpPr>
        <p:spPr>
          <a:xfrm>
            <a:off x="4025850" y="2012502"/>
            <a:ext cx="1444626" cy="507960"/>
          </a:xfrm>
          <a:prstGeom prst="rect">
            <a:avLst/>
          </a:prstGeom>
          <a:noFill/>
        </p:spPr>
        <p:txBody>
          <a:bodyPr wrap="none" rtlCol="0">
            <a:spAutoFit/>
          </a:bodyPr>
          <a:lstStyle/>
          <a:p>
            <a:pPr defTabSz="685886"/>
            <a:r>
              <a:rPr lang="en-US" sz="2701" b="1" dirty="0">
                <a:solidFill>
                  <a:prstClr val="black"/>
                </a:solidFill>
                <a:latin typeface="Arial" panose="020B0604020202020204"/>
              </a:rPr>
              <a:t>RS &lt; 31</a:t>
            </a:r>
          </a:p>
        </p:txBody>
      </p:sp>
      <p:sp>
        <p:nvSpPr>
          <p:cNvPr id="15" name="TextBox 14">
            <a:extLst>
              <a:ext uri="{FF2B5EF4-FFF2-40B4-BE49-F238E27FC236}">
                <a16:creationId xmlns:a16="http://schemas.microsoft.com/office/drawing/2014/main" id="{764451D2-2B87-7338-65C7-963982DFFEF1}"/>
              </a:ext>
            </a:extLst>
          </p:cNvPr>
          <p:cNvSpPr txBox="1"/>
          <p:nvPr/>
        </p:nvSpPr>
        <p:spPr>
          <a:xfrm>
            <a:off x="10730849" y="2020516"/>
            <a:ext cx="1433406" cy="507960"/>
          </a:xfrm>
          <a:prstGeom prst="rect">
            <a:avLst/>
          </a:prstGeom>
          <a:noFill/>
        </p:spPr>
        <p:txBody>
          <a:bodyPr wrap="none" rtlCol="0">
            <a:spAutoFit/>
          </a:bodyPr>
          <a:lstStyle/>
          <a:p>
            <a:pPr defTabSz="685886"/>
            <a:r>
              <a:rPr lang="en-US" sz="2701" b="1" dirty="0">
                <a:solidFill>
                  <a:prstClr val="black"/>
                </a:solidFill>
                <a:latin typeface="Arial" panose="020B0604020202020204"/>
              </a:rPr>
              <a:t>RS ≥ 31</a:t>
            </a:r>
          </a:p>
        </p:txBody>
      </p:sp>
      <p:sp>
        <p:nvSpPr>
          <p:cNvPr id="26" name="TextBox 25">
            <a:extLst>
              <a:ext uri="{FF2B5EF4-FFF2-40B4-BE49-F238E27FC236}">
                <a16:creationId xmlns:a16="http://schemas.microsoft.com/office/drawing/2014/main" id="{56501CEE-9238-AD47-0E78-B41B1B9FE743}"/>
              </a:ext>
            </a:extLst>
          </p:cNvPr>
          <p:cNvSpPr txBox="1"/>
          <p:nvPr/>
        </p:nvSpPr>
        <p:spPr>
          <a:xfrm>
            <a:off x="10730849" y="5022543"/>
            <a:ext cx="3243196" cy="369332"/>
          </a:xfrm>
          <a:prstGeom prst="rect">
            <a:avLst/>
          </a:prstGeom>
          <a:solidFill>
            <a:schemeClr val="bg1"/>
          </a:solidFill>
        </p:spPr>
        <p:txBody>
          <a:bodyPr wrap="none" rtlCol="0">
            <a:spAutoFit/>
          </a:bodyPr>
          <a:lstStyle/>
          <a:p>
            <a:pPr defTabSz="685886"/>
            <a:r>
              <a:rPr lang="en-US" sz="1800" b="1" dirty="0">
                <a:solidFill>
                  <a:prstClr val="black"/>
                </a:solidFill>
                <a:latin typeface="Arial" panose="020B0604020202020204"/>
              </a:rPr>
              <a:t>**Interaction p value = 0.009</a:t>
            </a:r>
          </a:p>
        </p:txBody>
      </p:sp>
      <p:sp>
        <p:nvSpPr>
          <p:cNvPr id="2" name="TextBox 1">
            <a:extLst>
              <a:ext uri="{FF2B5EF4-FFF2-40B4-BE49-F238E27FC236}">
                <a16:creationId xmlns:a16="http://schemas.microsoft.com/office/drawing/2014/main" id="{905A0729-6619-63E5-F9FB-6DACBCDA2B57}"/>
              </a:ext>
            </a:extLst>
          </p:cNvPr>
          <p:cNvSpPr txBox="1"/>
          <p:nvPr/>
        </p:nvSpPr>
        <p:spPr>
          <a:xfrm>
            <a:off x="571495" y="7374620"/>
            <a:ext cx="13842494" cy="369332"/>
          </a:xfrm>
          <a:prstGeom prst="rect">
            <a:avLst/>
          </a:prstGeom>
          <a:noFill/>
        </p:spPr>
        <p:txBody>
          <a:bodyPr wrap="square" rtlCol="0">
            <a:spAutoFit/>
          </a:bodyPr>
          <a:lstStyle/>
          <a:p>
            <a:pPr defTabSz="685886"/>
            <a:r>
              <a:rPr lang="en-US" sz="1800" dirty="0">
                <a:solidFill>
                  <a:prstClr val="black"/>
                </a:solidFill>
                <a:latin typeface="Arial" panose="020B0604020202020204"/>
              </a:rPr>
              <a:t>*Adjusted hazard ratios controlling for age, ER/PR status, RS, tumor size, treatment received, and interaction of treatment with RS</a:t>
            </a:r>
          </a:p>
        </p:txBody>
      </p:sp>
      <p:sp>
        <p:nvSpPr>
          <p:cNvPr id="5" name="TextBox 4">
            <a:extLst>
              <a:ext uri="{FF2B5EF4-FFF2-40B4-BE49-F238E27FC236}">
                <a16:creationId xmlns:a16="http://schemas.microsoft.com/office/drawing/2014/main" id="{1108B44D-3764-3E07-FCBB-B74AEF420771}"/>
              </a:ext>
            </a:extLst>
          </p:cNvPr>
          <p:cNvSpPr txBox="1"/>
          <p:nvPr/>
        </p:nvSpPr>
        <p:spPr>
          <a:xfrm>
            <a:off x="10654867" y="7695824"/>
            <a:ext cx="3018775" cy="369332"/>
          </a:xfrm>
          <a:prstGeom prst="rect">
            <a:avLst/>
          </a:prstGeom>
          <a:noFill/>
        </p:spPr>
        <p:txBody>
          <a:bodyPr wrap="none" rtlCol="0">
            <a:spAutoFit/>
          </a:bodyPr>
          <a:lstStyle/>
          <a:p>
            <a:r>
              <a:rPr lang="en-US" sz="1800" dirty="0"/>
              <a:t>Chen N et al. SABCS 2024 </a:t>
            </a:r>
          </a:p>
        </p:txBody>
      </p:sp>
      <p:sp>
        <p:nvSpPr>
          <p:cNvPr id="6" name="TextBox 5">
            <a:extLst>
              <a:ext uri="{FF2B5EF4-FFF2-40B4-BE49-F238E27FC236}">
                <a16:creationId xmlns:a16="http://schemas.microsoft.com/office/drawing/2014/main" id="{13CF2204-EFA3-6B81-1ECC-57090352BA99}"/>
              </a:ext>
            </a:extLst>
          </p:cNvPr>
          <p:cNvSpPr txBox="1"/>
          <p:nvPr/>
        </p:nvSpPr>
        <p:spPr>
          <a:xfrm>
            <a:off x="5625548" y="1589629"/>
            <a:ext cx="4639283" cy="430887"/>
          </a:xfrm>
          <a:prstGeom prst="rect">
            <a:avLst/>
          </a:prstGeom>
          <a:noFill/>
          <a:ln>
            <a:solidFill>
              <a:schemeClr val="tx1"/>
            </a:solidFill>
          </a:ln>
        </p:spPr>
        <p:txBody>
          <a:bodyPr wrap="none" rtlCol="0">
            <a:spAutoFit/>
          </a:bodyPr>
          <a:lstStyle/>
          <a:p>
            <a:r>
              <a:rPr lang="en-US" b="1" dirty="0"/>
              <a:t>Pts not randomized to TAC vs TC</a:t>
            </a:r>
          </a:p>
        </p:txBody>
      </p:sp>
    </p:spTree>
    <p:extLst>
      <p:ext uri="{BB962C8B-B14F-4D97-AF65-F5344CB8AC3E}">
        <p14:creationId xmlns:p14="http://schemas.microsoft.com/office/powerpoint/2010/main" val="308045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01CD8-6D36-813D-B589-00372F9294C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E3F1A0D-8587-C9A6-F617-6C540B6928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7242" y="1910835"/>
            <a:ext cx="7942188" cy="5019022"/>
          </a:xfrm>
          <a:prstGeom prst="rect">
            <a:avLst/>
          </a:prstGeom>
        </p:spPr>
      </p:pic>
      <p:sp>
        <p:nvSpPr>
          <p:cNvPr id="3" name="Title 2">
            <a:extLst>
              <a:ext uri="{FF2B5EF4-FFF2-40B4-BE49-F238E27FC236}">
                <a16:creationId xmlns:a16="http://schemas.microsoft.com/office/drawing/2014/main" id="{EB8BB670-0B57-7077-7A50-E8A3B72BC970}"/>
              </a:ext>
            </a:extLst>
          </p:cNvPr>
          <p:cNvSpPr>
            <a:spLocks noGrp="1"/>
          </p:cNvSpPr>
          <p:nvPr>
            <p:ph type="title" idx="4294967295"/>
          </p:nvPr>
        </p:nvSpPr>
        <p:spPr>
          <a:xfrm>
            <a:off x="403058" y="632131"/>
            <a:ext cx="13824284" cy="1068388"/>
          </a:xfrm>
        </p:spPr>
        <p:txBody>
          <a:bodyPr>
            <a:normAutofit fontScale="90000"/>
          </a:bodyPr>
          <a:lstStyle/>
          <a:p>
            <a:r>
              <a:rPr lang="en-US" dirty="0"/>
              <a:t>Increasing Benefit of Anthracyclines with Increasing RS</a:t>
            </a:r>
          </a:p>
        </p:txBody>
      </p:sp>
      <p:graphicFrame>
        <p:nvGraphicFramePr>
          <p:cNvPr id="11" name="Content Placeholder 3">
            <a:extLst>
              <a:ext uri="{FF2B5EF4-FFF2-40B4-BE49-F238E27FC236}">
                <a16:creationId xmlns:a16="http://schemas.microsoft.com/office/drawing/2014/main" id="{88FE5E1C-5AC6-24D1-9097-E2DFA2628507}"/>
              </a:ext>
            </a:extLst>
          </p:cNvPr>
          <p:cNvGraphicFramePr>
            <a:graphicFrameLocks noGrp="1"/>
          </p:cNvGraphicFramePr>
          <p:nvPr>
            <p:ph idx="4294967295"/>
            <p:extLst>
              <p:ext uri="{D42A27DB-BD31-4B8C-83A1-F6EECF244321}">
                <p14:modId xmlns:p14="http://schemas.microsoft.com/office/powerpoint/2010/main" val="3417236567"/>
              </p:ext>
            </p:extLst>
          </p:nvPr>
        </p:nvGraphicFramePr>
        <p:xfrm>
          <a:off x="1531683" y="2151063"/>
          <a:ext cx="3184874" cy="4574587"/>
        </p:xfrm>
        <a:graphic>
          <a:graphicData uri="http://schemas.openxmlformats.org/drawingml/2006/table">
            <a:tbl>
              <a:tblPr firstCol="1">
                <a:tableStyleId>{72833802-FEF1-4C79-8D5D-14CF1EAF98D9}</a:tableStyleId>
              </a:tblPr>
              <a:tblGrid>
                <a:gridCol w="768897">
                  <a:extLst>
                    <a:ext uri="{9D8B030D-6E8A-4147-A177-3AD203B41FA5}">
                      <a16:colId xmlns:a16="http://schemas.microsoft.com/office/drawing/2014/main" val="2303577328"/>
                    </a:ext>
                  </a:extLst>
                </a:gridCol>
                <a:gridCol w="2415977">
                  <a:extLst>
                    <a:ext uri="{9D8B030D-6E8A-4147-A177-3AD203B41FA5}">
                      <a16:colId xmlns:a16="http://schemas.microsoft.com/office/drawing/2014/main" val="1959003968"/>
                    </a:ext>
                  </a:extLst>
                </a:gridCol>
              </a:tblGrid>
              <a:tr h="715299">
                <a:tc>
                  <a:txBody>
                    <a:bodyPr/>
                    <a:lstStyle/>
                    <a:p>
                      <a:pPr algn="ctr" fontAlgn="ctr"/>
                      <a:r>
                        <a:rPr lang="en-US" sz="1800" u="none" strike="noStrike">
                          <a:effectLst/>
                        </a:rPr>
                        <a:t>RS</a:t>
                      </a:r>
                      <a:endParaRPr lang="en-US" sz="1800" b="1" i="0" u="none" strike="noStrike">
                        <a:solidFill>
                          <a:srgbClr val="000000"/>
                        </a:solidFill>
                        <a:effectLst/>
                        <a:latin typeface="Times New Roman" panose="02020603050405020304" pitchFamily="18" charset="0"/>
                      </a:endParaRPr>
                    </a:p>
                  </a:txBody>
                  <a:tcPr marL="13888" marR="13888" marT="13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rPr>
                        <a:t>Adj HR, DRFI</a:t>
                      </a:r>
                      <a:endParaRPr lang="en-US" sz="1800" b="1" i="0" u="none" strike="noStrike" dirty="0">
                        <a:solidFill>
                          <a:srgbClr val="000000"/>
                        </a:solidFill>
                        <a:effectLst/>
                        <a:latin typeface="Times New Roman" panose="02020603050405020304" pitchFamily="18" charset="0"/>
                      </a:endParaRPr>
                    </a:p>
                  </a:txBody>
                  <a:tcPr marL="13888" marR="13888" marT="13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6922104"/>
                  </a:ext>
                </a:extLst>
              </a:tr>
              <a:tr h="482411">
                <a:tc>
                  <a:txBody>
                    <a:bodyPr/>
                    <a:lstStyle/>
                    <a:p>
                      <a:pPr algn="ctr" fontAlgn="ctr"/>
                      <a:r>
                        <a:rPr lang="en-US" sz="1800" u="none" strike="noStrike" dirty="0">
                          <a:effectLst/>
                        </a:rPr>
                        <a:t>15</a:t>
                      </a:r>
                      <a:endParaRPr lang="en-US" sz="1800" b="1" i="0" u="none" strike="noStrike" dirty="0">
                        <a:solidFill>
                          <a:srgbClr val="000000"/>
                        </a:solidFill>
                        <a:effectLst/>
                        <a:latin typeface="Times New Roman" panose="02020603050405020304" pitchFamily="18" charset="0"/>
                      </a:endParaRPr>
                    </a:p>
                  </a:txBody>
                  <a:tcPr marL="13888" marR="13888" marT="13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j-lt"/>
                        </a:rPr>
                        <a:t>1.00 (0.51 - 1.95)</a:t>
                      </a:r>
                    </a:p>
                  </a:txBody>
                  <a:tcPr marL="14289" marR="14289" marT="14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6481638"/>
                  </a:ext>
                </a:extLst>
              </a:tr>
              <a:tr h="482411">
                <a:tc>
                  <a:txBody>
                    <a:bodyPr/>
                    <a:lstStyle/>
                    <a:p>
                      <a:pPr algn="ctr" fontAlgn="ctr"/>
                      <a:r>
                        <a:rPr lang="en-US" sz="1800" u="none" strike="noStrike">
                          <a:effectLst/>
                        </a:rPr>
                        <a:t>20</a:t>
                      </a:r>
                      <a:endParaRPr lang="en-US" sz="1800" b="1" i="0" u="none" strike="noStrike">
                        <a:solidFill>
                          <a:srgbClr val="000000"/>
                        </a:solidFill>
                        <a:effectLst/>
                        <a:latin typeface="Times New Roman" panose="02020603050405020304" pitchFamily="18" charset="0"/>
                      </a:endParaRPr>
                    </a:p>
                  </a:txBody>
                  <a:tcPr marL="13888" marR="13888" marT="13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j-lt"/>
                        </a:rPr>
                        <a:t>0.96 (0.53 - 1.75)</a:t>
                      </a:r>
                    </a:p>
                  </a:txBody>
                  <a:tcPr marL="14289" marR="14289" marT="14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584540"/>
                  </a:ext>
                </a:extLst>
              </a:tr>
              <a:tr h="482411">
                <a:tc>
                  <a:txBody>
                    <a:bodyPr/>
                    <a:lstStyle/>
                    <a:p>
                      <a:pPr algn="ctr" fontAlgn="ctr"/>
                      <a:r>
                        <a:rPr lang="en-US" sz="1800" u="none" strike="noStrike">
                          <a:effectLst/>
                        </a:rPr>
                        <a:t>25</a:t>
                      </a:r>
                      <a:endParaRPr lang="en-US" sz="1800" b="1" i="0" u="none" strike="noStrike">
                        <a:solidFill>
                          <a:srgbClr val="000000"/>
                        </a:solidFill>
                        <a:effectLst/>
                        <a:latin typeface="Times New Roman" panose="02020603050405020304" pitchFamily="18" charset="0"/>
                      </a:endParaRPr>
                    </a:p>
                  </a:txBody>
                  <a:tcPr marL="13888" marR="13888" marT="13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j-lt"/>
                        </a:rPr>
                        <a:t>0.89 (0.49 - 1.61)</a:t>
                      </a:r>
                    </a:p>
                  </a:txBody>
                  <a:tcPr marL="14289" marR="14289" marT="14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8146561"/>
                  </a:ext>
                </a:extLst>
              </a:tr>
              <a:tr h="482411">
                <a:tc>
                  <a:txBody>
                    <a:bodyPr/>
                    <a:lstStyle/>
                    <a:p>
                      <a:pPr algn="ctr" fontAlgn="ctr"/>
                      <a:r>
                        <a:rPr lang="en-US" sz="1800" u="none" strike="noStrike">
                          <a:effectLst/>
                        </a:rPr>
                        <a:t>30</a:t>
                      </a:r>
                      <a:endParaRPr lang="en-US" sz="1800" b="1" i="0" u="none" strike="noStrike">
                        <a:solidFill>
                          <a:srgbClr val="000000"/>
                        </a:solidFill>
                        <a:effectLst/>
                        <a:latin typeface="Times New Roman" panose="02020603050405020304" pitchFamily="18" charset="0"/>
                      </a:endParaRPr>
                    </a:p>
                  </a:txBody>
                  <a:tcPr marL="13888" marR="13888" marT="13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j-lt"/>
                        </a:rPr>
                        <a:t>0.79 (0.45 - 1.39)</a:t>
                      </a:r>
                    </a:p>
                  </a:txBody>
                  <a:tcPr marL="14289" marR="14289" marT="14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3772854"/>
                  </a:ext>
                </a:extLst>
              </a:tr>
              <a:tr h="482411">
                <a:tc>
                  <a:txBody>
                    <a:bodyPr/>
                    <a:lstStyle/>
                    <a:p>
                      <a:pPr algn="ctr" fontAlgn="ctr"/>
                      <a:r>
                        <a:rPr lang="en-US" sz="1800" u="none" strike="noStrike">
                          <a:effectLst/>
                        </a:rPr>
                        <a:t>35</a:t>
                      </a:r>
                      <a:endParaRPr lang="en-US" sz="1800" b="1" i="0" u="none" strike="noStrike">
                        <a:solidFill>
                          <a:srgbClr val="000000"/>
                        </a:solidFill>
                        <a:effectLst/>
                        <a:latin typeface="Times New Roman" panose="02020603050405020304" pitchFamily="18" charset="0"/>
                      </a:endParaRPr>
                    </a:p>
                  </a:txBody>
                  <a:tcPr marL="13888" marR="13888" marT="13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j-lt"/>
                        </a:rPr>
                        <a:t>0.69 (0.40 - 1.18)</a:t>
                      </a:r>
                    </a:p>
                  </a:txBody>
                  <a:tcPr marL="14289" marR="14289" marT="14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4659861"/>
                  </a:ext>
                </a:extLst>
              </a:tr>
              <a:tr h="482411">
                <a:tc>
                  <a:txBody>
                    <a:bodyPr/>
                    <a:lstStyle/>
                    <a:p>
                      <a:pPr algn="ctr" fontAlgn="ctr"/>
                      <a:r>
                        <a:rPr lang="en-US" sz="1800" u="none" strike="noStrike" dirty="0">
                          <a:effectLst/>
                        </a:rPr>
                        <a:t>40</a:t>
                      </a:r>
                      <a:endParaRPr lang="en-US" sz="1800" b="1" i="0" u="none" strike="noStrike" dirty="0">
                        <a:solidFill>
                          <a:srgbClr val="000000"/>
                        </a:solidFill>
                        <a:effectLst/>
                        <a:latin typeface="Times New Roman" panose="02020603050405020304" pitchFamily="18" charset="0"/>
                      </a:endParaRPr>
                    </a:p>
                  </a:txBody>
                  <a:tcPr marL="13888" marR="13888" marT="13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j-lt"/>
                        </a:rPr>
                        <a:t>0.60 (0.34 - 1.05)</a:t>
                      </a:r>
                    </a:p>
                  </a:txBody>
                  <a:tcPr marL="14289" marR="14289" marT="14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833874"/>
                  </a:ext>
                </a:extLst>
              </a:tr>
              <a:tr h="482411">
                <a:tc>
                  <a:txBody>
                    <a:bodyPr/>
                    <a:lstStyle/>
                    <a:p>
                      <a:pPr algn="ctr" fontAlgn="ctr"/>
                      <a:r>
                        <a:rPr lang="en-US" sz="1800" u="none" strike="noStrike">
                          <a:effectLst/>
                        </a:rPr>
                        <a:t>45</a:t>
                      </a:r>
                      <a:endParaRPr lang="en-US" sz="1800" b="1" i="0" u="none" strike="noStrike">
                        <a:solidFill>
                          <a:srgbClr val="000000"/>
                        </a:solidFill>
                        <a:effectLst/>
                        <a:latin typeface="Times New Roman" panose="02020603050405020304" pitchFamily="18" charset="0"/>
                      </a:endParaRPr>
                    </a:p>
                  </a:txBody>
                  <a:tcPr marL="13888" marR="13888" marT="13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j-lt"/>
                        </a:rPr>
                        <a:t>0.52 (0.27 - 0.98)</a:t>
                      </a:r>
                    </a:p>
                  </a:txBody>
                  <a:tcPr marL="14289" marR="14289" marT="14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5966682"/>
                  </a:ext>
                </a:extLst>
              </a:tr>
              <a:tr h="482411">
                <a:tc>
                  <a:txBody>
                    <a:bodyPr/>
                    <a:lstStyle/>
                    <a:p>
                      <a:pPr algn="ctr" fontAlgn="ctr"/>
                      <a:r>
                        <a:rPr lang="en-US" sz="1800" u="none" strike="noStrike">
                          <a:effectLst/>
                        </a:rPr>
                        <a:t>50</a:t>
                      </a:r>
                      <a:endParaRPr lang="en-US" sz="1800" b="1" i="0" u="none" strike="noStrike">
                        <a:solidFill>
                          <a:srgbClr val="000000"/>
                        </a:solidFill>
                        <a:effectLst/>
                        <a:latin typeface="Times New Roman" panose="02020603050405020304" pitchFamily="18" charset="0"/>
                      </a:endParaRPr>
                    </a:p>
                  </a:txBody>
                  <a:tcPr marL="13888" marR="13888" marT="13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mj-lt"/>
                        </a:rPr>
                        <a:t>0.45 (0.21 - 0.96)</a:t>
                      </a:r>
                    </a:p>
                  </a:txBody>
                  <a:tcPr marL="14289" marR="14289" marT="14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584058"/>
                  </a:ext>
                </a:extLst>
              </a:tr>
            </a:tbl>
          </a:graphicData>
        </a:graphic>
      </p:graphicFrame>
      <p:pic>
        <p:nvPicPr>
          <p:cNvPr id="6" name="Picture 5">
            <a:extLst>
              <a:ext uri="{FF2B5EF4-FFF2-40B4-BE49-F238E27FC236}">
                <a16:creationId xmlns:a16="http://schemas.microsoft.com/office/drawing/2014/main" id="{04E105BE-C8F4-B452-9409-B3E8E39F89DB}"/>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197824" y="1910831"/>
            <a:ext cx="3133716" cy="5019022"/>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3ACDC7D8-3CA7-7FC7-5967-16909A5BADE8}"/>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8331540" y="1910831"/>
            <a:ext cx="1942621" cy="5019022"/>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0F51A2D3-9A9C-D523-0523-96272C731003}"/>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10240137" y="1910826"/>
            <a:ext cx="2883318" cy="5019020"/>
          </a:xfrm>
          <a:prstGeom prst="rect">
            <a:avLst/>
          </a:prstGeom>
          <a:ln>
            <a:noFill/>
          </a:ln>
          <a:extLst>
            <a:ext uri="{53640926-AAD7-44D8-BBD7-CCE9431645EC}">
              <a14:shadowObscured xmlns:a14="http://schemas.microsoft.com/office/drawing/2010/main"/>
            </a:ext>
          </a:extLst>
        </p:spPr>
      </p:pic>
      <p:sp>
        <p:nvSpPr>
          <p:cNvPr id="2" name="Right Arrow 1">
            <a:extLst>
              <a:ext uri="{FF2B5EF4-FFF2-40B4-BE49-F238E27FC236}">
                <a16:creationId xmlns:a16="http://schemas.microsoft.com/office/drawing/2014/main" id="{6760E269-AB7F-76E6-4701-A581EC87BEB0}"/>
              </a:ext>
            </a:extLst>
          </p:cNvPr>
          <p:cNvSpPr/>
          <p:nvPr/>
        </p:nvSpPr>
        <p:spPr>
          <a:xfrm flipV="1">
            <a:off x="572730" y="4567820"/>
            <a:ext cx="715063" cy="4560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514350" eaLnBrk="0" fontAlgn="base" hangingPunct="0">
              <a:spcBef>
                <a:spcPct val="0"/>
              </a:spcBef>
              <a:spcAft>
                <a:spcPct val="0"/>
              </a:spcAft>
            </a:pPr>
            <a:endParaRPr lang="en-US" sz="2700">
              <a:solidFill>
                <a:prstClr val="white"/>
              </a:solidFill>
              <a:latin typeface="Arial" panose="020B0604020202020204"/>
            </a:endParaRPr>
          </a:p>
        </p:txBody>
      </p:sp>
      <p:sp>
        <p:nvSpPr>
          <p:cNvPr id="4" name="TextBox 3">
            <a:extLst>
              <a:ext uri="{FF2B5EF4-FFF2-40B4-BE49-F238E27FC236}">
                <a16:creationId xmlns:a16="http://schemas.microsoft.com/office/drawing/2014/main" id="{FD82CD5C-748D-9EDB-6C2C-0761ED10C835}"/>
              </a:ext>
            </a:extLst>
          </p:cNvPr>
          <p:cNvSpPr txBox="1"/>
          <p:nvPr/>
        </p:nvSpPr>
        <p:spPr>
          <a:xfrm>
            <a:off x="2398918" y="7089638"/>
            <a:ext cx="10124888" cy="507831"/>
          </a:xfrm>
          <a:prstGeom prst="rect">
            <a:avLst/>
          </a:prstGeom>
          <a:noFill/>
        </p:spPr>
        <p:txBody>
          <a:bodyPr wrap="none" rtlCol="0">
            <a:spAutoFit/>
          </a:bodyPr>
          <a:lstStyle/>
          <a:p>
            <a:pPr defTabSz="514350" eaLnBrk="0" fontAlgn="base" hangingPunct="0">
              <a:spcBef>
                <a:spcPct val="0"/>
              </a:spcBef>
              <a:spcAft>
                <a:spcPct val="0"/>
              </a:spcAft>
            </a:pPr>
            <a:r>
              <a:rPr lang="en-US" sz="2700" b="1" dirty="0">
                <a:solidFill>
                  <a:prstClr val="black"/>
                </a:solidFill>
                <a:latin typeface="Times New Roman" pitchFamily="16" charset="0"/>
              </a:rPr>
              <a:t>Statistically significant benefit of anthracycline limited to </a:t>
            </a:r>
            <a:r>
              <a:rPr lang="en-US" sz="2700" b="1" dirty="0" err="1">
                <a:solidFill>
                  <a:prstClr val="black"/>
                </a:solidFill>
                <a:latin typeface="Times New Roman" pitchFamily="16" charset="0"/>
              </a:rPr>
              <a:t>ODx</a:t>
            </a:r>
            <a:r>
              <a:rPr lang="en-US" sz="2700" b="1" dirty="0">
                <a:solidFill>
                  <a:prstClr val="black"/>
                </a:solidFill>
                <a:latin typeface="Times New Roman" pitchFamily="16" charset="0"/>
              </a:rPr>
              <a:t> &gt; 40</a:t>
            </a:r>
          </a:p>
        </p:txBody>
      </p:sp>
    </p:spTree>
    <p:extLst>
      <p:ext uri="{BB962C8B-B14F-4D97-AF65-F5344CB8AC3E}">
        <p14:creationId xmlns:p14="http://schemas.microsoft.com/office/powerpoint/2010/main" val="2856314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26AF96-D0A9-A5FA-63C2-3138E31D7A62}"/>
              </a:ext>
            </a:extLst>
          </p:cNvPr>
          <p:cNvSpPr>
            <a:spLocks noGrp="1"/>
          </p:cNvSpPr>
          <p:nvPr>
            <p:ph type="title"/>
          </p:nvPr>
        </p:nvSpPr>
        <p:spPr>
          <a:xfrm>
            <a:off x="1005840" y="783414"/>
            <a:ext cx="12618720" cy="902970"/>
          </a:xfrm>
        </p:spPr>
        <p:txBody>
          <a:bodyPr>
            <a:normAutofit fontScale="90000"/>
          </a:bodyPr>
          <a:lstStyle/>
          <a:p>
            <a:r>
              <a:rPr lang="en-US" dirty="0"/>
              <a:t>ABC Trials TC vs </a:t>
            </a:r>
            <a:r>
              <a:rPr lang="en-US" dirty="0" err="1"/>
              <a:t>TaxAC</a:t>
            </a:r>
            <a:r>
              <a:rPr lang="en-US" dirty="0"/>
              <a:t>  4-Year IDFS</a:t>
            </a:r>
            <a:br>
              <a:rPr lang="en-US" dirty="0"/>
            </a:br>
            <a:r>
              <a:rPr lang="en-US" dirty="0"/>
              <a:t>Concurrent vs Sequential AC/</a:t>
            </a:r>
            <a:r>
              <a:rPr lang="en-US" dirty="0" err="1"/>
              <a:t>Taxane</a:t>
            </a:r>
            <a:r>
              <a:rPr lang="en-US" dirty="0"/>
              <a:t>? </a:t>
            </a:r>
          </a:p>
        </p:txBody>
      </p:sp>
      <p:pic>
        <p:nvPicPr>
          <p:cNvPr id="5" name="Picture 4" descr="A graph with numbers and text&#10;&#10;Description automatically generated with medium confidence">
            <a:extLst>
              <a:ext uri="{FF2B5EF4-FFF2-40B4-BE49-F238E27FC236}">
                <a16:creationId xmlns:a16="http://schemas.microsoft.com/office/drawing/2014/main" id="{CC0769F0-A4FB-EB1E-FCCB-38D8785367DE}"/>
              </a:ext>
            </a:extLst>
          </p:cNvPr>
          <p:cNvPicPr>
            <a:picLocks noChangeAspect="1"/>
          </p:cNvPicPr>
          <p:nvPr/>
        </p:nvPicPr>
        <p:blipFill>
          <a:blip r:embed="rId2"/>
          <a:stretch>
            <a:fillRect/>
          </a:stretch>
        </p:blipFill>
        <p:spPr>
          <a:xfrm>
            <a:off x="1005840" y="2211478"/>
            <a:ext cx="12618720" cy="3596333"/>
          </a:xfrm>
          <a:prstGeom prst="rect">
            <a:avLst/>
          </a:prstGeom>
          <a:noFill/>
        </p:spPr>
      </p:pic>
      <p:sp>
        <p:nvSpPr>
          <p:cNvPr id="6" name="TextBox 5">
            <a:extLst>
              <a:ext uri="{FF2B5EF4-FFF2-40B4-BE49-F238E27FC236}">
                <a16:creationId xmlns:a16="http://schemas.microsoft.com/office/drawing/2014/main" id="{64D65B96-2FF4-348F-ED1D-6D7B709BB628}"/>
              </a:ext>
            </a:extLst>
          </p:cNvPr>
          <p:cNvSpPr txBox="1"/>
          <p:nvPr/>
        </p:nvSpPr>
        <p:spPr>
          <a:xfrm>
            <a:off x="1384300" y="5833541"/>
            <a:ext cx="5194948" cy="769441"/>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Calibri" panose="020F0502020204030204"/>
                <a:ea typeface="+mn-ea"/>
                <a:cs typeface="+mn-cs"/>
              </a:rPr>
              <a:t>B49 6TC  vs  AC  q2w or q3w  </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Calibri" panose="020F0502020204030204"/>
                <a:ea typeface="+mn-ea"/>
                <a:cs typeface="+mn-cs"/>
              </a:rPr>
              <a:t>then 12 weekly paclitaxel or 4 DD paclitaxel </a:t>
            </a:r>
          </a:p>
        </p:txBody>
      </p:sp>
      <p:sp>
        <p:nvSpPr>
          <p:cNvPr id="7" name="TextBox 6">
            <a:extLst>
              <a:ext uri="{FF2B5EF4-FFF2-40B4-BE49-F238E27FC236}">
                <a16:creationId xmlns:a16="http://schemas.microsoft.com/office/drawing/2014/main" id="{F713CA08-7DB9-3271-5FBF-EB08F07D0932}"/>
              </a:ext>
            </a:extLst>
          </p:cNvPr>
          <p:cNvSpPr txBox="1"/>
          <p:nvPr/>
        </p:nvSpPr>
        <p:spPr>
          <a:xfrm>
            <a:off x="-50800" y="4324471"/>
            <a:ext cx="1544975" cy="430887"/>
          </a:xfrm>
          <a:prstGeom prst="rect">
            <a:avLst/>
          </a:prstGeom>
          <a:noFill/>
          <a:ln>
            <a:solidFill>
              <a:schemeClr val="tx1"/>
            </a:solidFill>
          </a:ln>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Calibri" panose="020F0502020204030204"/>
                <a:ea typeface="+mn-ea"/>
                <a:cs typeface="+mn-cs"/>
              </a:rPr>
              <a:t>6TAC vs 6TC</a:t>
            </a:r>
          </a:p>
        </p:txBody>
      </p:sp>
      <p:cxnSp>
        <p:nvCxnSpPr>
          <p:cNvPr id="9" name="Straight Arrow Connector 8">
            <a:extLst>
              <a:ext uri="{FF2B5EF4-FFF2-40B4-BE49-F238E27FC236}">
                <a16:creationId xmlns:a16="http://schemas.microsoft.com/office/drawing/2014/main" id="{BBFD3ED4-645D-93F2-23BD-D61FAAEA8C02}"/>
              </a:ext>
            </a:extLst>
          </p:cNvPr>
          <p:cNvCxnSpPr>
            <a:cxnSpLocks/>
          </p:cNvCxnSpPr>
          <p:nvPr/>
        </p:nvCxnSpPr>
        <p:spPr>
          <a:xfrm flipV="1">
            <a:off x="1498600" y="4224255"/>
            <a:ext cx="268912" cy="2655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BCD34F7-F2EA-2917-B7F0-B86FA311C5D4}"/>
              </a:ext>
            </a:extLst>
          </p:cNvPr>
          <p:cNvCxnSpPr>
            <a:cxnSpLocks/>
          </p:cNvCxnSpPr>
          <p:nvPr/>
        </p:nvCxnSpPr>
        <p:spPr>
          <a:xfrm>
            <a:off x="1494175" y="4590022"/>
            <a:ext cx="318893" cy="1751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E07F89F-822F-849B-D43C-6FA6EA88C967}"/>
              </a:ext>
            </a:extLst>
          </p:cNvPr>
          <p:cNvSpPr txBox="1"/>
          <p:nvPr/>
        </p:nvSpPr>
        <p:spPr>
          <a:xfrm>
            <a:off x="10125036" y="7088832"/>
            <a:ext cx="4296754" cy="584775"/>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Blum J et al.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J Clin Oncol. 2017;35(23):2647-2655.</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Nitz U et al. </a:t>
            </a:r>
            <a:r>
              <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rPr>
              <a:t>J Clin Oncol. 2019;37(10):799-808.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5A54081-B308-7B35-8A03-D139445A984E}"/>
              </a:ext>
            </a:extLst>
          </p:cNvPr>
          <p:cNvPicPr>
            <a:picLocks noChangeAspect="1"/>
          </p:cNvPicPr>
          <p:nvPr/>
        </p:nvPicPr>
        <p:blipFill>
          <a:blip r:embed="rId3"/>
          <a:stretch>
            <a:fillRect/>
          </a:stretch>
        </p:blipFill>
        <p:spPr>
          <a:xfrm>
            <a:off x="8623300" y="5679176"/>
            <a:ext cx="4622800" cy="1178824"/>
          </a:xfrm>
          <a:prstGeom prst="rect">
            <a:avLst/>
          </a:prstGeom>
        </p:spPr>
      </p:pic>
      <p:sp>
        <p:nvSpPr>
          <p:cNvPr id="2" name="TextBox 1">
            <a:extLst>
              <a:ext uri="{FF2B5EF4-FFF2-40B4-BE49-F238E27FC236}">
                <a16:creationId xmlns:a16="http://schemas.microsoft.com/office/drawing/2014/main" id="{C8E1513C-CE0C-6207-8B37-4060DF50DAE6}"/>
              </a:ext>
            </a:extLst>
          </p:cNvPr>
          <p:cNvSpPr txBox="1"/>
          <p:nvPr/>
        </p:nvSpPr>
        <p:spPr>
          <a:xfrm>
            <a:off x="460408" y="6939801"/>
            <a:ext cx="8740736" cy="461665"/>
          </a:xfrm>
          <a:prstGeom prst="rect">
            <a:avLst/>
          </a:prstGeom>
          <a:noFill/>
          <a:ln>
            <a:solidFill>
              <a:schemeClr val="tx1"/>
            </a:solidFill>
          </a:ln>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WGS Plan B Trial 6TC = 4EC then 4Docetaxel 100 in N+ HER2- pts </a:t>
            </a:r>
          </a:p>
        </p:txBody>
      </p:sp>
      <p:cxnSp>
        <p:nvCxnSpPr>
          <p:cNvPr id="3" name="Straight Arrow Connector 2">
            <a:extLst>
              <a:ext uri="{FF2B5EF4-FFF2-40B4-BE49-F238E27FC236}">
                <a16:creationId xmlns:a16="http://schemas.microsoft.com/office/drawing/2014/main" id="{5BDC443E-FDB8-21E2-EEDA-AD8538524DDC}"/>
              </a:ext>
            </a:extLst>
          </p:cNvPr>
          <p:cNvCxnSpPr>
            <a:cxnSpLocks/>
          </p:cNvCxnSpPr>
          <p:nvPr/>
        </p:nvCxnSpPr>
        <p:spPr>
          <a:xfrm flipV="1">
            <a:off x="1767512" y="5539995"/>
            <a:ext cx="233719" cy="3680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228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8B5602-A035-D118-28C2-800BC0753A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3383" y="119180"/>
            <a:ext cx="10277107" cy="3995621"/>
          </a:xfrm>
          <a:prstGeom prst="rect">
            <a:avLst/>
          </a:prstGeom>
        </p:spPr>
      </p:pic>
      <p:pic>
        <p:nvPicPr>
          <p:cNvPr id="5" name="Picture 4">
            <a:extLst>
              <a:ext uri="{FF2B5EF4-FFF2-40B4-BE49-F238E27FC236}">
                <a16:creationId xmlns:a16="http://schemas.microsoft.com/office/drawing/2014/main" id="{2BAE1ABF-1B14-B446-4750-99E3408054B3}"/>
              </a:ext>
            </a:extLst>
          </p:cNvPr>
          <p:cNvPicPr>
            <a:picLocks noChangeAspect="1"/>
          </p:cNvPicPr>
          <p:nvPr/>
        </p:nvPicPr>
        <p:blipFill>
          <a:blip r:embed="rId3"/>
          <a:stretch>
            <a:fillRect/>
          </a:stretch>
        </p:blipFill>
        <p:spPr>
          <a:xfrm>
            <a:off x="2219911" y="119179"/>
            <a:ext cx="5405779" cy="1073488"/>
          </a:xfrm>
          <a:prstGeom prst="rect">
            <a:avLst/>
          </a:prstGeom>
        </p:spPr>
      </p:pic>
      <p:sp>
        <p:nvSpPr>
          <p:cNvPr id="6" name="TextBox 5">
            <a:extLst>
              <a:ext uri="{FF2B5EF4-FFF2-40B4-BE49-F238E27FC236}">
                <a16:creationId xmlns:a16="http://schemas.microsoft.com/office/drawing/2014/main" id="{19DDBAF2-853F-8F96-3D2C-C7A1D4347A42}"/>
              </a:ext>
            </a:extLst>
          </p:cNvPr>
          <p:cNvSpPr txBox="1"/>
          <p:nvPr/>
        </p:nvSpPr>
        <p:spPr>
          <a:xfrm>
            <a:off x="1087497" y="4770029"/>
            <a:ext cx="11858482" cy="3194721"/>
          </a:xfrm>
          <a:prstGeom prst="rect">
            <a:avLst/>
          </a:prstGeom>
          <a:noFill/>
        </p:spPr>
        <p:txBody>
          <a:bodyPr wrap="square" rtlCol="0">
            <a:spAutoFit/>
          </a:bodyPr>
          <a:lstStyle/>
          <a:p>
            <a:pPr marL="457200" marR="0" lvl="0" indent="-457200" algn="l" defTabSz="14630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0000"/>
                </a:solidFill>
                <a:effectLst/>
                <a:uLnTx/>
                <a:uFillTx/>
                <a:latin typeface="Arial"/>
                <a:ea typeface="ＭＳ Ｐゴシック"/>
                <a:cs typeface="+mn-cs"/>
              </a:rPr>
              <a:t>15 trials (N=18,103) evaluating adding anthracycline to </a:t>
            </a:r>
            <a:r>
              <a:rPr kumimoji="0" lang="en-US" sz="2880" b="0" i="0" u="none" strike="noStrike" kern="1200" cap="none" spc="0" normalizeH="0" baseline="0" noProof="0" dirty="0" err="1">
                <a:ln>
                  <a:noFill/>
                </a:ln>
                <a:solidFill>
                  <a:srgbClr val="000000"/>
                </a:solidFill>
                <a:effectLst/>
                <a:uLnTx/>
                <a:uFillTx/>
                <a:latin typeface="Arial"/>
                <a:ea typeface="ＭＳ Ｐゴシック"/>
                <a:cs typeface="+mn-cs"/>
              </a:rPr>
              <a:t>taxane</a:t>
            </a:r>
            <a:endParaRPr kumimoji="0" lang="en-US" sz="2880" b="0" i="0" u="none" strike="noStrike" kern="1200" cap="none" spc="0" normalizeH="0" baseline="0" noProof="0" dirty="0">
              <a:ln>
                <a:noFill/>
              </a:ln>
              <a:solidFill>
                <a:srgbClr val="000000"/>
              </a:solidFill>
              <a:effectLst/>
              <a:uLnTx/>
              <a:uFillTx/>
              <a:latin typeface="Arial"/>
              <a:ea typeface="ＭＳ Ｐゴシック"/>
              <a:cs typeface="+mn-cs"/>
            </a:endParaRPr>
          </a:p>
          <a:p>
            <a:pPr marL="457200" marR="0" lvl="0" indent="-457200" algn="l" defTabSz="14630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0000"/>
                </a:solidFill>
                <a:effectLst/>
                <a:uLnTx/>
                <a:uFillTx/>
                <a:latin typeface="Arial"/>
                <a:ea typeface="ＭＳ Ｐゴシック"/>
                <a:cs typeface="+mn-cs"/>
              </a:rPr>
              <a:t>Recurrence rate 14% lower (RR 0.86, p=0.0004) with </a:t>
            </a:r>
            <a:r>
              <a:rPr kumimoji="0" lang="en-US" sz="2880" b="0" i="0" u="none" strike="noStrike" kern="1200" cap="none" spc="0" normalizeH="0" baseline="0" noProof="0" dirty="0" err="1">
                <a:ln>
                  <a:noFill/>
                </a:ln>
                <a:solidFill>
                  <a:srgbClr val="000000"/>
                </a:solidFill>
                <a:effectLst/>
                <a:uLnTx/>
                <a:uFillTx/>
                <a:latin typeface="Arial"/>
                <a:ea typeface="ＭＳ Ｐゴシック"/>
                <a:cs typeface="+mn-cs"/>
              </a:rPr>
              <a:t>taxane</a:t>
            </a:r>
            <a:r>
              <a:rPr kumimoji="0" lang="en-US" sz="2880" b="0" i="0" u="none" strike="noStrike" kern="1200" cap="none" spc="0" normalizeH="0" baseline="0" noProof="0" dirty="0">
                <a:ln>
                  <a:noFill/>
                </a:ln>
                <a:solidFill>
                  <a:srgbClr val="000000"/>
                </a:solidFill>
                <a:effectLst/>
                <a:uLnTx/>
                <a:uFillTx/>
                <a:latin typeface="Arial"/>
                <a:ea typeface="ＭＳ Ｐゴシック"/>
                <a:cs typeface="+mn-cs"/>
              </a:rPr>
              <a:t> + anthracycline vs no anthracycline</a:t>
            </a:r>
          </a:p>
          <a:p>
            <a:pPr marL="457200" marR="0" lvl="0" indent="-457200" algn="l" defTabSz="14630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0000"/>
                </a:solidFill>
                <a:effectLst/>
                <a:uLnTx/>
                <a:uFillTx/>
                <a:latin typeface="Arial"/>
                <a:ea typeface="ＭＳ Ｐゴシック"/>
                <a:cs typeface="+mn-cs"/>
              </a:rPr>
              <a:t>10-year mortality decreased by 4.2% (p=0.0034)</a:t>
            </a:r>
          </a:p>
          <a:p>
            <a:pPr marL="457200" marR="0" lvl="0" indent="-457200" algn="l" defTabSz="14630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0000"/>
                </a:solidFill>
                <a:effectLst/>
                <a:uLnTx/>
                <a:uFillTx/>
                <a:latin typeface="Arial"/>
                <a:ea typeface="ＭＳ Ｐゴシック"/>
                <a:cs typeface="+mn-cs"/>
              </a:rPr>
              <a:t>1 additional case of acute myelogenous leukemia per 700 pts treated</a:t>
            </a:r>
          </a:p>
          <a:p>
            <a:pPr marL="457200" marR="0" lvl="0" indent="-457200" algn="l" defTabSz="14630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80" b="0" i="0" u="none" strike="noStrike" kern="1200" cap="none" spc="0" normalizeH="0" baseline="0" noProof="0" dirty="0">
                <a:ln>
                  <a:noFill/>
                </a:ln>
                <a:solidFill>
                  <a:srgbClr val="000000"/>
                </a:solidFill>
                <a:effectLst/>
                <a:uLnTx/>
                <a:uFillTx/>
                <a:latin typeface="Arial"/>
                <a:ea typeface="ＭＳ Ｐゴシック"/>
                <a:cs typeface="+mn-cs"/>
              </a:rPr>
              <a:t>Take a closer look at the data…</a:t>
            </a:r>
          </a:p>
          <a:p>
            <a:pPr marL="0" marR="0" lvl="0" indent="0" algn="l" defTabSz="1463040" rtl="0" eaLnBrk="1" fontAlgn="auto" latinLnBrk="0" hangingPunct="1">
              <a:lnSpc>
                <a:spcPct val="100000"/>
              </a:lnSpc>
              <a:spcBef>
                <a:spcPts val="0"/>
              </a:spcBef>
              <a:spcAft>
                <a:spcPts val="0"/>
              </a:spcAft>
              <a:buClrTx/>
              <a:buSzTx/>
              <a:buFontTx/>
              <a:buNone/>
              <a:tabLst/>
              <a:defRPr/>
            </a:pPr>
            <a:endParaRPr kumimoji="0" lang="en-US" sz="288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577718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68FE0BFC-11F5-976B-CBCB-A93AC9A2D0F2}"/>
              </a:ext>
            </a:extLst>
          </p:cNvPr>
          <p:cNvCxnSpPr>
            <a:cxnSpLocks/>
            <a:stCxn id="5" idx="0"/>
          </p:cNvCxnSpPr>
          <p:nvPr/>
        </p:nvCxnSpPr>
        <p:spPr>
          <a:xfrm flipH="1" flipV="1">
            <a:off x="9983096" y="2237591"/>
            <a:ext cx="2448022" cy="922843"/>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2DBE365-6443-9FDE-E878-0267D2C5955C}"/>
              </a:ext>
            </a:extLst>
          </p:cNvPr>
          <p:cNvSpPr txBox="1"/>
          <p:nvPr/>
        </p:nvSpPr>
        <p:spPr>
          <a:xfrm>
            <a:off x="10268373" y="3160434"/>
            <a:ext cx="4325490" cy="2850011"/>
          </a:xfrm>
          <a:prstGeom prst="rect">
            <a:avLst/>
          </a:prstGeom>
          <a:solidFill>
            <a:schemeClr val="tx1"/>
          </a:solidFill>
          <a:ln>
            <a:solidFill>
              <a:srgbClr val="FF0000"/>
            </a:solidFill>
          </a:ln>
        </p:spPr>
        <p:txBody>
          <a:bodyPr wrap="square" rtlCol="0">
            <a:spAutoFit/>
          </a:bodyPr>
          <a:lstStyle/>
          <a:p>
            <a:pPr defTabSz="1463040"/>
            <a:r>
              <a:rPr lang="en-US" sz="2240" dirty="0">
                <a:solidFill>
                  <a:srgbClr val="FF0000"/>
                </a:solidFill>
                <a:latin typeface="Arial"/>
                <a:ea typeface="ＭＳ Ｐゴシック"/>
              </a:rPr>
              <a:t>Docetaxel + Cyclophosphamide + </a:t>
            </a:r>
            <a:r>
              <a:rPr lang="en-US" sz="2240" i="1" dirty="0">
                <a:solidFill>
                  <a:srgbClr val="FF0000"/>
                </a:solidFill>
                <a:latin typeface="Arial"/>
                <a:ea typeface="ＭＳ Ｐゴシック"/>
              </a:rPr>
              <a:t>concurrent</a:t>
            </a:r>
            <a:r>
              <a:rPr lang="en-US" sz="2240" dirty="0">
                <a:solidFill>
                  <a:srgbClr val="FF0000"/>
                </a:solidFill>
                <a:latin typeface="Arial"/>
                <a:ea typeface="ＭＳ Ｐゴシック"/>
              </a:rPr>
              <a:t> Anthracycline (DAC) is better than Docetaxel/Cyclophosphamide (DC)</a:t>
            </a:r>
          </a:p>
          <a:p>
            <a:pPr defTabSz="1463040"/>
            <a:r>
              <a:rPr lang="en-US" sz="2240" i="1" dirty="0">
                <a:solidFill>
                  <a:srgbClr val="FF0000"/>
                </a:solidFill>
                <a:latin typeface="Arial"/>
                <a:ea typeface="ＭＳ Ｐゴシック"/>
              </a:rPr>
              <a:t>(Note: with DAC, pts receive same amount of </a:t>
            </a:r>
            <a:r>
              <a:rPr lang="en-US" sz="2240" i="1" dirty="0" err="1">
                <a:solidFill>
                  <a:srgbClr val="FF0000"/>
                </a:solidFill>
                <a:latin typeface="Arial"/>
                <a:ea typeface="ＭＳ Ｐゴシック"/>
              </a:rPr>
              <a:t>taxane</a:t>
            </a:r>
            <a:r>
              <a:rPr lang="en-US" sz="2240" i="1" dirty="0">
                <a:solidFill>
                  <a:srgbClr val="FF0000"/>
                </a:solidFill>
                <a:latin typeface="Arial"/>
                <a:ea typeface="ＭＳ Ｐゴシック"/>
              </a:rPr>
              <a:t> as they receive with DC)</a:t>
            </a:r>
          </a:p>
        </p:txBody>
      </p:sp>
      <p:pic>
        <p:nvPicPr>
          <p:cNvPr id="7" name="Main graphic">
            <a:extLst>
              <a:ext uri="{FF2B5EF4-FFF2-40B4-BE49-F238E27FC236}">
                <a16:creationId xmlns:a16="http://schemas.microsoft.com/office/drawing/2014/main" id="{CE00B474-0FB6-7692-0706-7CF9F6F84453}"/>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2" y="1"/>
            <a:ext cx="9983098" cy="8229598"/>
          </a:xfrm>
          <a:prstGeom prst="rect">
            <a:avLst/>
          </a:prstGeom>
          <a:ln>
            <a:noFill/>
          </a:ln>
        </p:spPr>
      </p:pic>
      <p:sp>
        <p:nvSpPr>
          <p:cNvPr id="3" name="Rectangle 2">
            <a:extLst>
              <a:ext uri="{FF2B5EF4-FFF2-40B4-BE49-F238E27FC236}">
                <a16:creationId xmlns:a16="http://schemas.microsoft.com/office/drawing/2014/main" id="{8C8B4CB9-D662-8FD8-3001-B1D1AD670421}"/>
              </a:ext>
            </a:extLst>
          </p:cNvPr>
          <p:cNvSpPr/>
          <p:nvPr/>
        </p:nvSpPr>
        <p:spPr>
          <a:xfrm>
            <a:off x="0" y="996564"/>
            <a:ext cx="9983098" cy="1652725"/>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a:endParaRPr lang="en-US" sz="2880">
              <a:solidFill>
                <a:srgbClr val="FFFFFF"/>
              </a:solidFill>
              <a:latin typeface="Arial"/>
              <a:ea typeface="ＭＳ Ｐゴシック"/>
            </a:endParaRPr>
          </a:p>
        </p:txBody>
      </p:sp>
      <p:sp>
        <p:nvSpPr>
          <p:cNvPr id="9" name="TextShape 2">
            <a:extLst>
              <a:ext uri="{FF2B5EF4-FFF2-40B4-BE49-F238E27FC236}">
                <a16:creationId xmlns:a16="http://schemas.microsoft.com/office/drawing/2014/main" id="{AB0C9C29-B20F-B757-4B55-8D6131BF3E53}"/>
              </a:ext>
            </a:extLst>
          </p:cNvPr>
          <p:cNvSpPr txBox="1"/>
          <p:nvPr/>
        </p:nvSpPr>
        <p:spPr>
          <a:xfrm>
            <a:off x="9983097" y="7556361"/>
            <a:ext cx="4325490" cy="438658"/>
          </a:xfrm>
          <a:prstGeom prst="rect">
            <a:avLst/>
          </a:prstGeom>
          <a:noFill/>
          <a:ln>
            <a:noFill/>
          </a:ln>
        </p:spPr>
        <p:txBody>
          <a:bodyPr lIns="144000" tIns="72000" rIns="144000" bIns="72000"/>
          <a:lstStyle/>
          <a:p>
            <a:pPr defTabSz="1463040"/>
            <a:r>
              <a:rPr lang="en-US" sz="1680" i="1" spc="-2" dirty="0">
                <a:solidFill>
                  <a:schemeClr val="accent4">
                    <a:lumMod val="10000"/>
                  </a:schemeClr>
                </a:solidFill>
                <a:latin typeface="Arial"/>
                <a:ea typeface="ＭＳ Ｐゴシック"/>
              </a:rPr>
              <a:t>The Lancet</a:t>
            </a:r>
            <a:r>
              <a:rPr lang="en-US" sz="1680" spc="-2" dirty="0">
                <a:solidFill>
                  <a:schemeClr val="accent4">
                    <a:lumMod val="10000"/>
                  </a:schemeClr>
                </a:solidFill>
                <a:latin typeface="Arial"/>
                <a:ea typeface="ＭＳ Ｐゴシック"/>
              </a:rPr>
              <a:t> 2023 4011277-1292DOI: (10.1016/S0140-6736(23)00285-4) </a:t>
            </a:r>
          </a:p>
        </p:txBody>
      </p:sp>
    </p:spTree>
    <p:extLst>
      <p:ext uri="{BB962C8B-B14F-4D97-AF65-F5344CB8AC3E}">
        <p14:creationId xmlns:p14="http://schemas.microsoft.com/office/powerpoint/2010/main" val="423950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Main graphic">
            <a:extLst>
              <a:ext uri="{FF2B5EF4-FFF2-40B4-BE49-F238E27FC236}">
                <a16:creationId xmlns:a16="http://schemas.microsoft.com/office/drawing/2014/main" id="{342D5220-3C74-45B4-CB5D-7DFE0CE99466}"/>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2" y="1"/>
            <a:ext cx="9983098" cy="8229598"/>
          </a:xfrm>
          <a:prstGeom prst="rect">
            <a:avLst/>
          </a:prstGeom>
          <a:ln>
            <a:noFill/>
          </a:ln>
        </p:spPr>
      </p:pic>
      <p:sp>
        <p:nvSpPr>
          <p:cNvPr id="10" name="TextShape 2">
            <a:extLst>
              <a:ext uri="{FF2B5EF4-FFF2-40B4-BE49-F238E27FC236}">
                <a16:creationId xmlns:a16="http://schemas.microsoft.com/office/drawing/2014/main" id="{9BEED2A6-CF09-52EC-9E24-95881DADFCBD}"/>
              </a:ext>
            </a:extLst>
          </p:cNvPr>
          <p:cNvSpPr txBox="1"/>
          <p:nvPr/>
        </p:nvSpPr>
        <p:spPr>
          <a:xfrm>
            <a:off x="10019635" y="7625226"/>
            <a:ext cx="4201613" cy="234741"/>
          </a:xfrm>
          <a:prstGeom prst="rect">
            <a:avLst/>
          </a:prstGeom>
          <a:noFill/>
          <a:ln>
            <a:noFill/>
          </a:ln>
        </p:spPr>
        <p:txBody>
          <a:bodyPr lIns="144000" tIns="72000" rIns="144000" bIns="72000"/>
          <a:lstStyle/>
          <a:p>
            <a:pPr defTabSz="1463040"/>
            <a:r>
              <a:rPr lang="en-US" sz="1680" i="1" spc="-2" dirty="0">
                <a:solidFill>
                  <a:schemeClr val="bg2">
                    <a:lumMod val="95000"/>
                    <a:lumOff val="5000"/>
                  </a:schemeClr>
                </a:solidFill>
                <a:latin typeface="Arial"/>
                <a:ea typeface="ＭＳ Ｐゴシック"/>
              </a:rPr>
              <a:t>The Lancet</a:t>
            </a:r>
            <a:r>
              <a:rPr lang="en-US" sz="1680" spc="-2" dirty="0">
                <a:solidFill>
                  <a:schemeClr val="bg2">
                    <a:lumMod val="95000"/>
                    <a:lumOff val="5000"/>
                  </a:schemeClr>
                </a:solidFill>
                <a:latin typeface="Arial"/>
                <a:ea typeface="ＭＳ Ｐゴシック"/>
              </a:rPr>
              <a:t> 2023 4011277-1292DOI: (10.1016/S0140-6736(23)00285-4) </a:t>
            </a:r>
          </a:p>
        </p:txBody>
      </p:sp>
      <p:sp>
        <p:nvSpPr>
          <p:cNvPr id="3" name="Rectangle 2">
            <a:extLst>
              <a:ext uri="{FF2B5EF4-FFF2-40B4-BE49-F238E27FC236}">
                <a16:creationId xmlns:a16="http://schemas.microsoft.com/office/drawing/2014/main" id="{8C8B4CB9-D662-8FD8-3001-B1D1AD670421}"/>
              </a:ext>
            </a:extLst>
          </p:cNvPr>
          <p:cNvSpPr/>
          <p:nvPr/>
        </p:nvSpPr>
        <p:spPr>
          <a:xfrm>
            <a:off x="36537" y="2444819"/>
            <a:ext cx="9983098" cy="2970331"/>
          </a:xfrm>
          <a:prstGeom prst="rect">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40"/>
            <a:endParaRPr lang="en-US" sz="2880">
              <a:solidFill>
                <a:srgbClr val="FFFFFF"/>
              </a:solidFill>
              <a:latin typeface="Arial"/>
              <a:ea typeface="ＭＳ Ｐゴシック"/>
            </a:endParaRPr>
          </a:p>
        </p:txBody>
      </p:sp>
      <p:cxnSp>
        <p:nvCxnSpPr>
          <p:cNvPr id="4" name="Straight Arrow Connector 3">
            <a:extLst>
              <a:ext uri="{FF2B5EF4-FFF2-40B4-BE49-F238E27FC236}">
                <a16:creationId xmlns:a16="http://schemas.microsoft.com/office/drawing/2014/main" id="{68FE0BFC-11F5-976B-CBCB-A93AC9A2D0F2}"/>
              </a:ext>
            </a:extLst>
          </p:cNvPr>
          <p:cNvCxnSpPr>
            <a:cxnSpLocks/>
            <a:stCxn id="5" idx="0"/>
          </p:cNvCxnSpPr>
          <p:nvPr/>
        </p:nvCxnSpPr>
        <p:spPr>
          <a:xfrm flipH="1" flipV="1">
            <a:off x="10160306" y="3282387"/>
            <a:ext cx="1993932" cy="1197120"/>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2DBE365-6443-9FDE-E878-0267D2C5955C}"/>
              </a:ext>
            </a:extLst>
          </p:cNvPr>
          <p:cNvSpPr txBox="1"/>
          <p:nvPr/>
        </p:nvSpPr>
        <p:spPr>
          <a:xfrm>
            <a:off x="10123767" y="4479507"/>
            <a:ext cx="4060942" cy="2505301"/>
          </a:xfrm>
          <a:prstGeom prst="rect">
            <a:avLst/>
          </a:prstGeom>
          <a:solidFill>
            <a:schemeClr val="tx1"/>
          </a:solidFill>
          <a:ln>
            <a:solidFill>
              <a:srgbClr val="FF0000"/>
            </a:solidFill>
          </a:ln>
        </p:spPr>
        <p:txBody>
          <a:bodyPr wrap="square" rtlCol="0">
            <a:spAutoFit/>
          </a:bodyPr>
          <a:lstStyle/>
          <a:p>
            <a:pPr defTabSz="1463040"/>
            <a:r>
              <a:rPr lang="en-US" sz="2240" dirty="0">
                <a:solidFill>
                  <a:srgbClr val="FF0000"/>
                </a:solidFill>
                <a:latin typeface="Arial"/>
                <a:ea typeface="ＭＳ Ｐゴシック"/>
              </a:rPr>
              <a:t>No benefit from adding anthracycline when used in regimen with sequential </a:t>
            </a:r>
            <a:r>
              <a:rPr lang="en-US" sz="2240" dirty="0" err="1">
                <a:solidFill>
                  <a:srgbClr val="FF0000"/>
                </a:solidFill>
                <a:latin typeface="Arial"/>
                <a:ea typeface="ＭＳ Ｐゴシック"/>
              </a:rPr>
              <a:t>taxane</a:t>
            </a:r>
            <a:r>
              <a:rPr lang="en-US" sz="2240" dirty="0">
                <a:solidFill>
                  <a:srgbClr val="FF0000"/>
                </a:solidFill>
                <a:latin typeface="Arial"/>
                <a:ea typeface="ＭＳ Ｐゴシック"/>
              </a:rPr>
              <a:t> and anthracycline (e.g. AC-T, FEC-D).</a:t>
            </a:r>
          </a:p>
          <a:p>
            <a:pPr defTabSz="1463040"/>
            <a:r>
              <a:rPr lang="en-US" sz="2240" i="1" dirty="0">
                <a:solidFill>
                  <a:srgbClr val="FF0000"/>
                </a:solidFill>
                <a:latin typeface="Arial"/>
                <a:ea typeface="ＭＳ Ｐゴシック"/>
              </a:rPr>
              <a:t>(with sequential, less D is given overall)</a:t>
            </a:r>
          </a:p>
        </p:txBody>
      </p:sp>
    </p:spTree>
    <p:extLst>
      <p:ext uri="{BB962C8B-B14F-4D97-AF65-F5344CB8AC3E}">
        <p14:creationId xmlns:p14="http://schemas.microsoft.com/office/powerpoint/2010/main" val="3794007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78FE7-0A3C-B933-0E31-C3444B0A0B5F}"/>
              </a:ext>
            </a:extLst>
          </p:cNvPr>
          <p:cNvSpPr>
            <a:spLocks noGrp="1"/>
          </p:cNvSpPr>
          <p:nvPr>
            <p:ph type="title"/>
          </p:nvPr>
        </p:nvSpPr>
        <p:spPr>
          <a:xfrm>
            <a:off x="292894" y="615314"/>
            <a:ext cx="14044612" cy="902970"/>
          </a:xfrm>
        </p:spPr>
        <p:txBody>
          <a:bodyPr>
            <a:normAutofit fontScale="90000"/>
          </a:bodyPr>
          <a:lstStyle/>
          <a:p>
            <a:r>
              <a:rPr lang="en-US" dirty="0"/>
              <a:t>ANTHRACYCLINE + DOCETAXEL/CYCLOPHOSPHAMIDE VS SAME DOCETAXEL/CYCLOPHOSPHAMIDE</a:t>
            </a:r>
          </a:p>
        </p:txBody>
      </p:sp>
      <p:pic>
        <p:nvPicPr>
          <p:cNvPr id="4" name="Picture 3">
            <a:extLst>
              <a:ext uri="{FF2B5EF4-FFF2-40B4-BE49-F238E27FC236}">
                <a16:creationId xmlns:a16="http://schemas.microsoft.com/office/drawing/2014/main" id="{F354C9C7-7C79-4AFB-E3DA-906CD7B8E68C}"/>
              </a:ext>
            </a:extLst>
          </p:cNvPr>
          <p:cNvPicPr>
            <a:picLocks noChangeAspect="1"/>
          </p:cNvPicPr>
          <p:nvPr/>
        </p:nvPicPr>
        <p:blipFill>
          <a:blip r:embed="rId2"/>
          <a:stretch>
            <a:fillRect/>
          </a:stretch>
        </p:blipFill>
        <p:spPr>
          <a:xfrm>
            <a:off x="-2" y="1986439"/>
            <a:ext cx="7315201" cy="3914298"/>
          </a:xfrm>
          <a:prstGeom prst="rect">
            <a:avLst/>
          </a:prstGeom>
        </p:spPr>
      </p:pic>
      <p:pic>
        <p:nvPicPr>
          <p:cNvPr id="5" name="Picture 4">
            <a:extLst>
              <a:ext uri="{FF2B5EF4-FFF2-40B4-BE49-F238E27FC236}">
                <a16:creationId xmlns:a16="http://schemas.microsoft.com/office/drawing/2014/main" id="{4899DDA5-8429-3CDF-BCD8-0B110D607D4C}"/>
              </a:ext>
            </a:extLst>
          </p:cNvPr>
          <p:cNvPicPr>
            <a:picLocks noChangeAspect="1"/>
          </p:cNvPicPr>
          <p:nvPr/>
        </p:nvPicPr>
        <p:blipFill>
          <a:blip r:embed="rId3"/>
          <a:stretch>
            <a:fillRect/>
          </a:stretch>
        </p:blipFill>
        <p:spPr>
          <a:xfrm>
            <a:off x="7472364" y="1745933"/>
            <a:ext cx="7029448" cy="5993130"/>
          </a:xfrm>
          <a:prstGeom prst="rect">
            <a:avLst/>
          </a:prstGeom>
        </p:spPr>
      </p:pic>
      <p:sp>
        <p:nvSpPr>
          <p:cNvPr id="7" name="TextBox 6">
            <a:extLst>
              <a:ext uri="{FF2B5EF4-FFF2-40B4-BE49-F238E27FC236}">
                <a16:creationId xmlns:a16="http://schemas.microsoft.com/office/drawing/2014/main" id="{851E5691-FCDB-906C-C369-1E1BDFD6309E}"/>
              </a:ext>
            </a:extLst>
          </p:cNvPr>
          <p:cNvSpPr txBox="1"/>
          <p:nvPr/>
        </p:nvSpPr>
        <p:spPr>
          <a:xfrm>
            <a:off x="128588" y="6089650"/>
            <a:ext cx="6250750" cy="769441"/>
          </a:xfrm>
          <a:prstGeom prst="rect">
            <a:avLst/>
          </a:prstGeom>
          <a:noFill/>
          <a:ln>
            <a:solidFill>
              <a:schemeClr val="tx1"/>
            </a:solidFill>
          </a:ln>
        </p:spPr>
        <p:txBody>
          <a:bodyPr wrap="non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Sequential anthracycline then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taxane</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not superior to </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6 cycles docetaxel + cyclophosphamide  </a:t>
            </a:r>
          </a:p>
        </p:txBody>
      </p:sp>
      <p:sp>
        <p:nvSpPr>
          <p:cNvPr id="3" name="TextBox 2">
            <a:extLst>
              <a:ext uri="{FF2B5EF4-FFF2-40B4-BE49-F238E27FC236}">
                <a16:creationId xmlns:a16="http://schemas.microsoft.com/office/drawing/2014/main" id="{0C8BE210-1051-96E6-DDF0-1C966229D558}"/>
              </a:ext>
            </a:extLst>
          </p:cNvPr>
          <p:cNvSpPr txBox="1"/>
          <p:nvPr/>
        </p:nvSpPr>
        <p:spPr>
          <a:xfrm>
            <a:off x="-19403" y="6911078"/>
            <a:ext cx="7354001" cy="769441"/>
          </a:xfrm>
          <a:prstGeom prst="rect">
            <a:avLst/>
          </a:prstGeom>
          <a:noFill/>
          <a:ln w="28575">
            <a:solidFill>
              <a:srgbClr val="FF0000"/>
            </a:solidFill>
          </a:ln>
        </p:spPr>
        <p:txBody>
          <a:bodyPr wrap="non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a:ea typeface="+mn-ea"/>
                <a:cs typeface="+mn-cs"/>
              </a:rPr>
              <a:t>However, DFS 6TAC = 4DD AC then 4DD Paclitaxel NSABP B38 </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a:ea typeface="+mn-ea"/>
                <a:cs typeface="+mn-cs"/>
              </a:rPr>
              <a:t>(All N+, both HR+ and HR-) </a:t>
            </a:r>
          </a:p>
        </p:txBody>
      </p:sp>
      <p:sp>
        <p:nvSpPr>
          <p:cNvPr id="8" name="TextBox 7">
            <a:extLst>
              <a:ext uri="{FF2B5EF4-FFF2-40B4-BE49-F238E27FC236}">
                <a16:creationId xmlns:a16="http://schemas.microsoft.com/office/drawing/2014/main" id="{A3B6E526-2A70-E0C4-2765-9A9541A9C246}"/>
              </a:ext>
            </a:extLst>
          </p:cNvPr>
          <p:cNvSpPr txBox="1"/>
          <p:nvPr/>
        </p:nvSpPr>
        <p:spPr>
          <a:xfrm>
            <a:off x="9948425" y="7720097"/>
            <a:ext cx="3584123" cy="307777"/>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EBCTCG.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Lancet. 2023;401(10384):1277-1292</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87519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E5001A1C-5D8A-F2F4-DDC3-73B6397EDC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30D1C-F502-FFFF-25ED-9DC5483D0524}"/>
              </a:ext>
            </a:extLst>
          </p:cNvPr>
          <p:cNvSpPr>
            <a:spLocks noGrp="1"/>
          </p:cNvSpPr>
          <p:nvPr>
            <p:ph type="title"/>
          </p:nvPr>
        </p:nvSpPr>
        <p:spPr>
          <a:xfrm>
            <a:off x="191715" y="95251"/>
            <a:ext cx="14246971" cy="1122046"/>
          </a:xfrm>
        </p:spPr>
        <p:txBody>
          <a:bodyPr/>
          <a:lstStyle/>
          <a:p>
            <a:r>
              <a:rPr lang="en-US" dirty="0">
                <a:ln w="9525" cap="flat" cmpd="sng" algn="ctr">
                  <a:noFill/>
                  <a:prstDash val="solid"/>
                  <a:round/>
                  <a:headEnd type="none" w="med" len="med"/>
                  <a:tailEnd type="none" w="med" len="med"/>
                </a:ln>
                <a:solidFill>
                  <a:schemeClr val="bg2"/>
                </a:solidFill>
                <a:latin typeface="Helvetica" charset="0"/>
                <a:ea typeface="Arial"/>
                <a:cs typeface="Helvetica"/>
                <a:sym typeface="Wingdings"/>
              </a:rPr>
              <a:t>Risk of Cardiovascular Disease in Women With and Without Breast Cancer: The Pathways Heart Study</a:t>
            </a:r>
            <a:endParaRPr lang="en-US" dirty="0">
              <a:solidFill>
                <a:schemeClr val="bg2"/>
              </a:solidFill>
            </a:endParaRPr>
          </a:p>
        </p:txBody>
      </p:sp>
      <p:pic>
        <p:nvPicPr>
          <p:cNvPr id="8" name="Content Placeholder 7" descr="A graph of a number of patients&#10;&#10;Description automatically generated with medium confidence">
            <a:extLst>
              <a:ext uri="{FF2B5EF4-FFF2-40B4-BE49-F238E27FC236}">
                <a16:creationId xmlns:a16="http://schemas.microsoft.com/office/drawing/2014/main" id="{054989A0-4F7C-D760-3641-3E353E07488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66779" y="1289675"/>
            <a:ext cx="8729275" cy="6025517"/>
          </a:xfrm>
        </p:spPr>
      </p:pic>
      <p:sp>
        <p:nvSpPr>
          <p:cNvPr id="5" name="Text Placeholder 2">
            <a:extLst>
              <a:ext uri="{FF2B5EF4-FFF2-40B4-BE49-F238E27FC236}">
                <a16:creationId xmlns:a16="http://schemas.microsoft.com/office/drawing/2014/main" id="{83548F5A-4A4F-F6CC-C90C-BB1AABEA5CC6}"/>
              </a:ext>
            </a:extLst>
          </p:cNvPr>
          <p:cNvSpPr txBox="1"/>
          <p:nvPr>
            <p:custDataLst>
              <p:tags r:id="rId1"/>
            </p:custDataLst>
          </p:nvPr>
        </p:nvSpPr>
        <p:spPr bwMode="auto">
          <a:xfrm>
            <a:off x="-8829" y="7717794"/>
            <a:ext cx="14630400" cy="508000"/>
          </a:xfrm>
          <a:prstGeom prst="rect">
            <a:avLst/>
          </a:prstGeom>
          <a:solidFill>
            <a:schemeClr val="tx1"/>
          </a:solidFill>
          <a:ln w="9525" cap="flat" cmpd="sng" algn="ctr">
            <a:noFill/>
            <a:prstDash val="solid"/>
            <a:miter lim="800000"/>
            <a:headEnd type="none" w="med" len="med"/>
            <a:tailEnd type="none" w="med" len="med"/>
          </a:ln>
        </p:spPr>
        <p:txBody>
          <a:bodyPr lIns="406400" tIns="0" rIns="203200" bIns="101600"/>
          <a:lstStyle/>
          <a:p>
            <a:pPr marL="0" marR="0" lvl="0" indent="0" algn="l" defTabSz="146304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kumimoji="0" lang="en-US" sz="1920" b="0"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pitchFamily="34" charset="0"/>
                <a:ea typeface="Arial"/>
                <a:cs typeface="Helvetica"/>
                <a:sym typeface="Wingdings"/>
              </a:rPr>
              <a:t>Greenlee H et al. </a:t>
            </a:r>
            <a:r>
              <a:rPr kumimoji="0" lang="en-US" sz="1920" b="0" i="1"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pitchFamily="34" charset="0"/>
                <a:ea typeface="Arial"/>
                <a:cs typeface="Helvetica"/>
                <a:sym typeface="Wingdings"/>
              </a:rPr>
              <a:t>J Clin Oncol</a:t>
            </a:r>
            <a:r>
              <a:rPr kumimoji="0" lang="en-US" sz="1920" b="0" i="0" u="none" strike="noStrike" kern="1200" cap="none" spc="0" normalizeH="0" baseline="0" noProof="0" dirty="0">
                <a:ln w="9525" cap="flat" cmpd="sng" algn="ctr">
                  <a:noFill/>
                  <a:prstDash val="solid"/>
                  <a:round/>
                  <a:headEnd type="none" w="med" len="med"/>
                  <a:tailEnd type="none" w="med" len="med"/>
                </a:ln>
                <a:solidFill>
                  <a:srgbClr val="000000"/>
                </a:solidFill>
                <a:effectLst/>
                <a:uLnTx/>
                <a:uFillTx/>
                <a:latin typeface="Arial" pitchFamily="34" charset="0"/>
                <a:ea typeface="Arial"/>
                <a:cs typeface="Helvetica"/>
                <a:sym typeface="Wingdings"/>
              </a:rPr>
              <a:t>. 2022;40:1647</a:t>
            </a:r>
          </a:p>
        </p:txBody>
      </p:sp>
      <p:sp>
        <p:nvSpPr>
          <p:cNvPr id="9" name="TextBox 8">
            <a:extLst>
              <a:ext uri="{FF2B5EF4-FFF2-40B4-BE49-F238E27FC236}">
                <a16:creationId xmlns:a16="http://schemas.microsoft.com/office/drawing/2014/main" id="{994619E5-AEFF-13FD-149A-EF00FB103C89}"/>
              </a:ext>
            </a:extLst>
          </p:cNvPr>
          <p:cNvSpPr txBox="1"/>
          <p:nvPr/>
        </p:nvSpPr>
        <p:spPr>
          <a:xfrm>
            <a:off x="11247852" y="2397267"/>
            <a:ext cx="2722366" cy="3637919"/>
          </a:xfrm>
          <a:prstGeom prst="rect">
            <a:avLst/>
          </a:prstGeom>
          <a:noFill/>
        </p:spPr>
        <p:txBody>
          <a:bodyPr wrap="square" rtlCol="0">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a:ln>
                  <a:noFill/>
                </a:ln>
                <a:solidFill>
                  <a:schemeClr val="bg2"/>
                </a:solidFill>
                <a:effectLst/>
                <a:uLnTx/>
                <a:uFillTx/>
                <a:latin typeface="Arial"/>
                <a:ea typeface="ＭＳ Ｐゴシック"/>
                <a:cs typeface="+mn-cs"/>
              </a:rPr>
              <a:t>13,642 women with breast cancer from 2005-2013 </a:t>
            </a:r>
          </a:p>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880" b="0" i="0" u="none" strike="noStrike" kern="1200" cap="none" spc="0" normalizeH="0" baseline="0" noProof="0" dirty="0">
                <a:ln>
                  <a:noFill/>
                </a:ln>
                <a:solidFill>
                  <a:schemeClr val="bg2"/>
                </a:solidFill>
                <a:effectLst/>
                <a:uLnTx/>
                <a:uFillTx/>
                <a:latin typeface="Arial"/>
                <a:ea typeface="ＭＳ Ｐゴシック"/>
                <a:cs typeface="+mn-cs"/>
              </a:rPr>
              <a:t>compared to  68,202 controls without breast cancer </a:t>
            </a:r>
          </a:p>
        </p:txBody>
      </p:sp>
    </p:spTree>
    <p:extLst>
      <p:ext uri="{BB962C8B-B14F-4D97-AF65-F5344CB8AC3E}">
        <p14:creationId xmlns:p14="http://schemas.microsoft.com/office/powerpoint/2010/main" val="12898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346F2-4294-A342-6AB2-F708D20E9C94}"/>
            </a:ext>
          </a:extLst>
        </p:cNvPr>
        <p:cNvGrpSpPr/>
        <p:nvPr/>
      </p:nvGrpSpPr>
      <p:grpSpPr>
        <a:xfrm>
          <a:off x="0" y="0"/>
          <a:ext cx="0" cy="0"/>
          <a:chOff x="0" y="0"/>
          <a:chExt cx="0" cy="0"/>
        </a:xfrm>
      </p:grpSpPr>
      <p:sp>
        <p:nvSpPr>
          <p:cNvPr id="8" name="TextBox 4">
            <a:extLst>
              <a:ext uri="{FF2B5EF4-FFF2-40B4-BE49-F238E27FC236}">
                <a16:creationId xmlns:a16="http://schemas.microsoft.com/office/drawing/2014/main" id="{540EC3DF-7AD6-8BF1-AB19-B80E5247F2B8}"/>
              </a:ext>
            </a:extLst>
          </p:cNvPr>
          <p:cNvSpPr txBox="1"/>
          <p:nvPr/>
        </p:nvSpPr>
        <p:spPr>
          <a:xfrm>
            <a:off x="0" y="531249"/>
            <a:ext cx="14325600" cy="1169551"/>
          </a:xfrm>
          <a:prstGeom prst="rect">
            <a:avLst/>
          </a:prstGeom>
          <a:noFill/>
        </p:spPr>
        <p:txBody>
          <a:bodyPr vert="horz" wrap="square" lIns="0" tIns="0" rIns="0" bIns="0"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to Use Anthracycline Therapy?  </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p:txBody>
      </p:sp>
      <p:sp>
        <p:nvSpPr>
          <p:cNvPr id="6" name="Subtitle 2">
            <a:extLst>
              <a:ext uri="{FF2B5EF4-FFF2-40B4-BE49-F238E27FC236}">
                <a16:creationId xmlns:a16="http://schemas.microsoft.com/office/drawing/2014/main" id="{9816421B-2FEC-77B7-EFE7-3B903327053D}"/>
              </a:ext>
            </a:extLst>
          </p:cNvPr>
          <p:cNvSpPr txBox="1">
            <a:spLocks/>
          </p:cNvSpPr>
          <p:nvPr/>
        </p:nvSpPr>
        <p:spPr>
          <a:xfrm>
            <a:off x="60525" y="1344624"/>
            <a:ext cx="14509350" cy="6455337"/>
          </a:xfrm>
          <a:prstGeom prst="rect">
            <a:avLst/>
          </a:prstGeom>
        </p:spPr>
        <p:txBody>
          <a:bodyPr lIns="146300" tIns="73150" rIns="146300" bIns="73150"/>
          <a:lstStyle>
            <a:lvl1pPr marL="342900" indent="-342900" algn="ctr" rtl="0" eaLnBrk="0" fontAlgn="base" hangingPunct="0">
              <a:spcBef>
                <a:spcPts val="800"/>
              </a:spcBef>
              <a:spcAft>
                <a:spcPct val="0"/>
              </a:spcAft>
              <a:defRPr sz="3200">
                <a:solidFill>
                  <a:srgbClr val="878787"/>
                </a:solidFill>
                <a:latin typeface="+mn-lt"/>
                <a:ea typeface="+mn-ea"/>
                <a:cs typeface="+mn-cs"/>
                <a:sym typeface="Calibri" pitchFamily="34" charset="0"/>
              </a:defRPr>
            </a:lvl1pPr>
            <a:lvl2pPr marL="304800" indent="152400" algn="ctr" rtl="0" eaLnBrk="0" fontAlgn="base" hangingPunct="0">
              <a:spcBef>
                <a:spcPts val="700"/>
              </a:spcBef>
              <a:spcAft>
                <a:spcPct val="0"/>
              </a:spcAft>
              <a:defRPr sz="2800">
                <a:solidFill>
                  <a:srgbClr val="878787"/>
                </a:solidFill>
                <a:latin typeface="+mn-lt"/>
                <a:ea typeface="+mn-ea"/>
                <a:cs typeface="+mn-cs"/>
                <a:sym typeface="Calibri" pitchFamily="34" charset="0"/>
              </a:defRPr>
            </a:lvl2pPr>
            <a:lvl3pPr marL="762000" indent="152400" algn="ctr" rtl="0" eaLnBrk="0" fontAlgn="base" hangingPunct="0">
              <a:spcBef>
                <a:spcPts val="600"/>
              </a:spcBef>
              <a:spcAft>
                <a:spcPct val="0"/>
              </a:spcAft>
              <a:defRPr sz="2400">
                <a:solidFill>
                  <a:srgbClr val="878787"/>
                </a:solidFill>
                <a:latin typeface="+mn-lt"/>
                <a:ea typeface="+mn-ea"/>
                <a:cs typeface="+mn-cs"/>
                <a:sym typeface="Calibri" pitchFamily="34" charset="0"/>
              </a:defRPr>
            </a:lvl3pPr>
            <a:lvl4pPr marL="1219200" indent="152400" algn="ctr" rtl="0" eaLnBrk="0" fontAlgn="base" hangingPunct="0">
              <a:spcBef>
                <a:spcPts val="500"/>
              </a:spcBef>
              <a:spcAft>
                <a:spcPct val="0"/>
              </a:spcAft>
              <a:defRPr sz="2000">
                <a:solidFill>
                  <a:srgbClr val="878787"/>
                </a:solidFill>
                <a:latin typeface="+mn-lt"/>
                <a:ea typeface="+mn-ea"/>
                <a:cs typeface="+mn-cs"/>
                <a:sym typeface="Calibri" pitchFamily="34" charset="0"/>
              </a:defRPr>
            </a:lvl4pPr>
            <a:lvl5pPr marL="1676400" indent="152400" algn="ctr" rtl="0" eaLnBrk="0" fontAlgn="base" hangingPunct="0">
              <a:spcBef>
                <a:spcPts val="500"/>
              </a:spcBef>
              <a:spcAft>
                <a:spcPct val="0"/>
              </a:spcAft>
              <a:defRPr sz="2000">
                <a:solidFill>
                  <a:srgbClr val="878787"/>
                </a:solidFill>
                <a:latin typeface="+mn-lt"/>
                <a:ea typeface="+mn-ea"/>
                <a:cs typeface="+mn-cs"/>
                <a:sym typeface="Calibri" pitchFamily="34" charset="0"/>
              </a:defRPr>
            </a:lvl5pPr>
            <a:lvl6pPr marL="2133600" algn="ctr" rtl="0" fontAlgn="base">
              <a:spcBef>
                <a:spcPts val="500"/>
              </a:spcBef>
              <a:spcAft>
                <a:spcPct val="0"/>
              </a:spcAft>
              <a:defRPr sz="2000">
                <a:solidFill>
                  <a:srgbClr val="878787"/>
                </a:solidFill>
                <a:latin typeface="+mn-lt"/>
                <a:ea typeface="+mn-ea"/>
                <a:cs typeface="+mn-cs"/>
                <a:sym typeface="Calibri" charset="0"/>
              </a:defRPr>
            </a:lvl6pPr>
            <a:lvl7pPr marL="2590800" algn="ctr" rtl="0" fontAlgn="base">
              <a:spcBef>
                <a:spcPts val="500"/>
              </a:spcBef>
              <a:spcAft>
                <a:spcPct val="0"/>
              </a:spcAft>
              <a:defRPr sz="2000">
                <a:solidFill>
                  <a:srgbClr val="878787"/>
                </a:solidFill>
                <a:latin typeface="+mn-lt"/>
                <a:ea typeface="+mn-ea"/>
                <a:cs typeface="+mn-cs"/>
                <a:sym typeface="Calibri" charset="0"/>
              </a:defRPr>
            </a:lvl7pPr>
            <a:lvl8pPr marL="3048000" algn="ctr" rtl="0" fontAlgn="base">
              <a:spcBef>
                <a:spcPts val="500"/>
              </a:spcBef>
              <a:spcAft>
                <a:spcPct val="0"/>
              </a:spcAft>
              <a:defRPr sz="2000">
                <a:solidFill>
                  <a:srgbClr val="878787"/>
                </a:solidFill>
                <a:latin typeface="+mn-lt"/>
                <a:ea typeface="+mn-ea"/>
                <a:cs typeface="+mn-cs"/>
                <a:sym typeface="Calibri" charset="0"/>
              </a:defRPr>
            </a:lvl8pPr>
            <a:lvl9pPr marL="3505200" algn="ctr" rtl="0" fontAlgn="base">
              <a:spcBef>
                <a:spcPts val="500"/>
              </a:spcBef>
              <a:spcAft>
                <a:spcPct val="0"/>
              </a:spcAft>
              <a:defRPr sz="2000">
                <a:solidFill>
                  <a:srgbClr val="878787"/>
                </a:solidFill>
                <a:latin typeface="+mn-lt"/>
                <a:ea typeface="+mn-ea"/>
                <a:cs typeface="+mn-cs"/>
                <a:sym typeface="Calibri" charset="0"/>
              </a:defRPr>
            </a:lvl9pPr>
          </a:lstStyle>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endParaRPr kumimoji="0" lang="en-US" altLang="en-US" sz="2300" b="1" i="0" u="sng"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0" marR="0" lvl="0" indent="0" algn="l" defTabSz="1097280" rtl="0" eaLnBrk="1" fontAlgn="auto" latinLnBrk="0" hangingPunct="1">
              <a:lnSpc>
                <a:spcPct val="100000"/>
              </a:lnSpc>
              <a:spcBef>
                <a:spcPts val="0"/>
              </a:spcBef>
              <a:spcAft>
                <a:spcPts val="0"/>
              </a:spcAft>
              <a:buClr>
                <a:srgbClr val="C00000"/>
              </a:buClr>
              <a:buSzTx/>
              <a:buFontTx/>
              <a:buNone/>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p:txBody>
      </p:sp>
      <p:sp>
        <p:nvSpPr>
          <p:cNvPr id="2" name="TextBox 1">
            <a:extLst>
              <a:ext uri="{FF2B5EF4-FFF2-40B4-BE49-F238E27FC236}">
                <a16:creationId xmlns:a16="http://schemas.microsoft.com/office/drawing/2014/main" id="{71C224D5-8F52-254C-884E-824856EACC32}"/>
              </a:ext>
            </a:extLst>
          </p:cNvPr>
          <p:cNvSpPr txBox="1"/>
          <p:nvPr/>
        </p:nvSpPr>
        <p:spPr>
          <a:xfrm>
            <a:off x="385010" y="1901886"/>
            <a:ext cx="12978063" cy="5170646"/>
          </a:xfrm>
          <a:prstGeom prst="rect">
            <a:avLst/>
          </a:prstGeom>
          <a:noFill/>
        </p:spPr>
        <p:txBody>
          <a:bodyPr wrap="square" rtlCol="0">
            <a:spAutoFit/>
          </a:bodyPr>
          <a:lstStyle/>
          <a:p>
            <a:pPr lvl="2"/>
            <a:r>
              <a:rPr lang="en-US" sz="3000" dirty="0"/>
              <a:t>ABC Trials – in depth biomarker analyses of MP, BP, ODx RS and others to identify HR+/HER2- and TN pts who benefit from anthracycline</a:t>
            </a:r>
          </a:p>
          <a:p>
            <a:pPr lvl="2"/>
            <a:endParaRPr lang="en-US" sz="3000" dirty="0"/>
          </a:p>
          <a:p>
            <a:pPr lvl="2"/>
            <a:r>
              <a:rPr lang="en-US" sz="3000" dirty="0"/>
              <a:t>In the meantime, MP High 2 or BP Basal or ODx &gt; 30 or grade 3 identifies genomically unstable HR+ HER2- EBC that is poorly ET- sensitive and can benefit from anthracycline therapy </a:t>
            </a:r>
          </a:p>
          <a:p>
            <a:pPr lvl="2"/>
            <a:endParaRPr lang="en-US" sz="3000" dirty="0"/>
          </a:p>
          <a:p>
            <a:pPr lvl="2"/>
            <a:r>
              <a:rPr lang="en-US" sz="3000" dirty="0"/>
              <a:t>If we do use an anthracycline, consider either using it concurrently with the </a:t>
            </a:r>
            <a:r>
              <a:rPr lang="en-US" sz="3000" dirty="0" err="1"/>
              <a:t>taxane</a:t>
            </a:r>
            <a:r>
              <a:rPr lang="en-US" sz="3000" dirty="0"/>
              <a:t> (TACx6) with caveats…..</a:t>
            </a:r>
          </a:p>
          <a:p>
            <a:pPr lvl="2"/>
            <a:r>
              <a:rPr lang="en-US" sz="3000" dirty="0"/>
              <a:t>NSABP B38 N+ HER2-   6TAC = DD AC then DD Paclitaxel </a:t>
            </a:r>
          </a:p>
          <a:p>
            <a:pPr lvl="2"/>
            <a:r>
              <a:rPr lang="en-US" sz="3000" dirty="0"/>
              <a:t>BCIRG 005  N+ HER2-   6TAC = 4 AC then 4 Docetaxel 100</a:t>
            </a:r>
          </a:p>
        </p:txBody>
      </p:sp>
    </p:spTree>
    <p:extLst>
      <p:ext uri="{BB962C8B-B14F-4D97-AF65-F5344CB8AC3E}">
        <p14:creationId xmlns:p14="http://schemas.microsoft.com/office/powerpoint/2010/main" val="2439221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F586C-5EEA-8957-0553-E80D0F4CD591}"/>
              </a:ext>
            </a:extLst>
          </p:cNvPr>
          <p:cNvSpPr>
            <a:spLocks noGrp="1"/>
          </p:cNvSpPr>
          <p:nvPr>
            <p:ph type="ctrTitle"/>
          </p:nvPr>
        </p:nvSpPr>
        <p:spPr>
          <a:xfrm>
            <a:off x="1828800" y="1655145"/>
            <a:ext cx="10972800" cy="2865120"/>
          </a:xfrm>
        </p:spPr>
        <p:txBody>
          <a:bodyPr>
            <a:normAutofit fontScale="90000"/>
          </a:bodyPr>
          <a:lstStyle/>
          <a:p>
            <a:br>
              <a:rPr lang="en-US" dirty="0"/>
            </a:br>
            <a:br>
              <a:rPr lang="en-US" dirty="0"/>
            </a:br>
            <a:r>
              <a:rPr lang="en-US" dirty="0"/>
              <a:t>WHICH HR+ HER2- EBC PATIENTS BENEFIT FROM SYSTEMIC CHEMOTHERAPY? </a:t>
            </a:r>
          </a:p>
        </p:txBody>
      </p:sp>
    </p:spTree>
    <p:extLst>
      <p:ext uri="{BB962C8B-B14F-4D97-AF65-F5344CB8AC3E}">
        <p14:creationId xmlns:p14="http://schemas.microsoft.com/office/powerpoint/2010/main" val="758053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4400C-7CFE-0C94-0F06-CAF6949AD5A7}"/>
              </a:ext>
            </a:extLst>
          </p:cNvPr>
          <p:cNvSpPr>
            <a:spLocks noGrp="1"/>
          </p:cNvSpPr>
          <p:nvPr>
            <p:ph type="title"/>
          </p:nvPr>
        </p:nvSpPr>
        <p:spPr/>
        <p:txBody>
          <a:bodyPr>
            <a:normAutofit fontScale="90000"/>
          </a:bodyPr>
          <a:lstStyle/>
          <a:p>
            <a:r>
              <a:rPr lang="en-US" dirty="0"/>
              <a:t>Anthracycline + Taxane More Effective Than Anthracycline without Taxane</a:t>
            </a:r>
          </a:p>
        </p:txBody>
      </p:sp>
      <p:pic>
        <p:nvPicPr>
          <p:cNvPr id="4" name="Picture 3">
            <a:extLst>
              <a:ext uri="{FF2B5EF4-FFF2-40B4-BE49-F238E27FC236}">
                <a16:creationId xmlns:a16="http://schemas.microsoft.com/office/drawing/2014/main" id="{8E3EC3E2-06D3-D4A9-D823-C04062FB0437}"/>
              </a:ext>
            </a:extLst>
          </p:cNvPr>
          <p:cNvPicPr>
            <a:picLocks noChangeAspect="1"/>
          </p:cNvPicPr>
          <p:nvPr/>
        </p:nvPicPr>
        <p:blipFill>
          <a:blip r:embed="rId2"/>
          <a:stretch>
            <a:fillRect/>
          </a:stretch>
        </p:blipFill>
        <p:spPr>
          <a:xfrm>
            <a:off x="1249274" y="1904690"/>
            <a:ext cx="11803050" cy="5339716"/>
          </a:xfrm>
          <a:prstGeom prst="rect">
            <a:avLst/>
          </a:prstGeom>
        </p:spPr>
      </p:pic>
      <p:sp>
        <p:nvSpPr>
          <p:cNvPr id="6" name="TextBox 5">
            <a:extLst>
              <a:ext uri="{FF2B5EF4-FFF2-40B4-BE49-F238E27FC236}">
                <a16:creationId xmlns:a16="http://schemas.microsoft.com/office/drawing/2014/main" id="{DE5E01A1-FA9D-96AE-309C-9A52C2C4C7D5}"/>
              </a:ext>
            </a:extLst>
          </p:cNvPr>
          <p:cNvSpPr txBox="1"/>
          <p:nvPr/>
        </p:nvSpPr>
        <p:spPr>
          <a:xfrm>
            <a:off x="116541" y="7513625"/>
            <a:ext cx="4549194" cy="369332"/>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EBCTCG.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Lancet. 2023;401(10384):1277-1292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82007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A9ADB55-199A-524C-AEB3-0AEC251FC707}"/>
              </a:ext>
            </a:extLst>
          </p:cNvPr>
          <p:cNvSpPr txBox="1">
            <a:spLocks noChangeArrowheads="1"/>
          </p:cNvSpPr>
          <p:nvPr/>
        </p:nvSpPr>
        <p:spPr>
          <a:xfrm>
            <a:off x="0" y="361895"/>
            <a:ext cx="14629448" cy="1004888"/>
          </a:xfrm>
          <a:prstGeom prst="rect">
            <a:avLst/>
          </a:prstGeom>
          <a:noFill/>
        </p:spPr>
        <p:txBody>
          <a:bodyPr vert="horz" lIns="91440" tIns="45720" rIns="91440" bIns="45720" rtlCol="0" anchor="ctr" anchorCtr="1">
            <a:normAutofit/>
          </a:bodyPr>
          <a:lstStyle>
            <a:lvl1pPr algn="ctr" defTabSz="1097280" rtl="0" eaLnBrk="1" latinLnBrk="0" hangingPunct="1">
              <a:lnSpc>
                <a:spcPct val="90000"/>
              </a:lnSpc>
              <a:spcBef>
                <a:spcPct val="0"/>
              </a:spcBef>
              <a:buNone/>
              <a:defRPr sz="4320" b="1" kern="1200">
                <a:solidFill>
                  <a:schemeClr val="tx1"/>
                </a:solidFill>
                <a:latin typeface="Arial" panose="020B0604020202020204" pitchFamily="34" charset="0"/>
                <a:ea typeface="+mj-ea"/>
                <a:cs typeface="Arial" panose="020B0604020202020204" pitchFamily="34" charset="0"/>
              </a:defRPr>
            </a:lvl1pPr>
          </a:lstStyle>
          <a:p>
            <a:r>
              <a:rPr lang="en-US" altLang="en-US" sz="4800" dirty="0"/>
              <a:t>E1199: Adjuvant AC→T q3w vs. q1w</a:t>
            </a:r>
          </a:p>
        </p:txBody>
      </p:sp>
      <p:graphicFrame>
        <p:nvGraphicFramePr>
          <p:cNvPr id="3" name="Group 52">
            <a:extLst>
              <a:ext uri="{FF2B5EF4-FFF2-40B4-BE49-F238E27FC236}">
                <a16:creationId xmlns:a16="http://schemas.microsoft.com/office/drawing/2014/main" id="{9F36318F-009F-D04E-B20F-FCF43AB6B60E}"/>
              </a:ext>
            </a:extLst>
          </p:cNvPr>
          <p:cNvGraphicFramePr>
            <a:graphicFrameLocks/>
          </p:cNvGraphicFramePr>
          <p:nvPr>
            <p:extLst>
              <p:ext uri="{D42A27DB-BD31-4B8C-83A1-F6EECF244321}">
                <p14:modId xmlns:p14="http://schemas.microsoft.com/office/powerpoint/2010/main" val="1817486367"/>
              </p:ext>
            </p:extLst>
          </p:nvPr>
        </p:nvGraphicFramePr>
        <p:xfrm>
          <a:off x="11672888" y="2286000"/>
          <a:ext cx="2956560" cy="4663440"/>
        </p:xfrm>
        <a:graphic>
          <a:graphicData uri="http://schemas.openxmlformats.org/drawingml/2006/table">
            <a:tbl>
              <a:tblPr/>
              <a:tblGrid>
                <a:gridCol w="1478280">
                  <a:extLst>
                    <a:ext uri="{9D8B030D-6E8A-4147-A177-3AD203B41FA5}">
                      <a16:colId xmlns:a16="http://schemas.microsoft.com/office/drawing/2014/main" val="20000"/>
                    </a:ext>
                  </a:extLst>
                </a:gridCol>
                <a:gridCol w="1478280">
                  <a:extLst>
                    <a:ext uri="{9D8B030D-6E8A-4147-A177-3AD203B41FA5}">
                      <a16:colId xmlns:a16="http://schemas.microsoft.com/office/drawing/2014/main" val="20001"/>
                    </a:ext>
                  </a:extLst>
                </a:gridCol>
              </a:tblGrid>
              <a:tr h="1093470">
                <a:tc>
                  <a:txBody>
                    <a:bodyPr/>
                    <a:lstStyle/>
                    <a:p>
                      <a:pPr marL="0" marR="0" lvl="0" indent="0" algn="ctr" defTabSz="914400" rtl="0" eaLnBrk="1" fontAlgn="base" latinLnBrk="0" hangingPunct="1">
                        <a:lnSpc>
                          <a:spcPct val="70000"/>
                        </a:lnSpc>
                        <a:spcBef>
                          <a:spcPct val="20000"/>
                        </a:spcBef>
                        <a:spcAft>
                          <a:spcPct val="0"/>
                        </a:spcAft>
                        <a:buClrTx/>
                        <a:buSzTx/>
                        <a:buFontTx/>
                        <a:buNone/>
                        <a:tabLst/>
                      </a:pPr>
                      <a:r>
                        <a:rPr kumimoji="0" lang="en-US" sz="1900" b="0" i="0" u="none" strike="noStrike" cap="none" normalizeH="0" baseline="0">
                          <a:ln>
                            <a:noFill/>
                          </a:ln>
                          <a:solidFill>
                            <a:schemeClr val="folHlink"/>
                          </a:solidFill>
                          <a:effectLst/>
                          <a:latin typeface="Arial" pitchFamily="34" charset="0"/>
                        </a:rPr>
                        <a:t>dose/cycle</a:t>
                      </a:r>
                    </a:p>
                    <a:p>
                      <a:pPr marL="0" marR="0" lvl="0" indent="0" algn="ctr" defTabSz="914400" rtl="0" eaLnBrk="1" fontAlgn="base" latinLnBrk="0" hangingPunct="1">
                        <a:lnSpc>
                          <a:spcPct val="70000"/>
                        </a:lnSpc>
                        <a:spcBef>
                          <a:spcPct val="20000"/>
                        </a:spcBef>
                        <a:spcAft>
                          <a:spcPct val="0"/>
                        </a:spcAft>
                        <a:buClrTx/>
                        <a:buSzTx/>
                        <a:buFontTx/>
                        <a:buNone/>
                        <a:tabLst/>
                      </a:pPr>
                      <a:r>
                        <a:rPr kumimoji="0" lang="en-US" sz="1900" b="1" i="0" u="none" strike="noStrike" cap="none" normalizeH="0" baseline="0">
                          <a:ln>
                            <a:noFill/>
                          </a:ln>
                          <a:solidFill>
                            <a:schemeClr val="folHlink"/>
                          </a:solidFill>
                          <a:effectLst/>
                          <a:latin typeface="Arial" pitchFamily="34" charset="0"/>
                        </a:rPr>
                        <a:t>(mg/m</a:t>
                      </a:r>
                      <a:r>
                        <a:rPr kumimoji="0" lang="en-US" sz="1900" b="1" i="0" u="none" strike="noStrike" cap="none" normalizeH="0" baseline="30000">
                          <a:ln>
                            <a:noFill/>
                          </a:ln>
                          <a:solidFill>
                            <a:schemeClr val="folHlink"/>
                          </a:solidFill>
                          <a:effectLst/>
                          <a:latin typeface="Arial" pitchFamily="34" charset="0"/>
                        </a:rPr>
                        <a:t>2</a:t>
                      </a:r>
                      <a:r>
                        <a:rPr kumimoji="0" lang="en-US" sz="1900" b="1" i="0" u="none" strike="noStrike" cap="none" normalizeH="0" baseline="0">
                          <a:ln>
                            <a:noFill/>
                          </a:ln>
                          <a:solidFill>
                            <a:schemeClr val="folHlink"/>
                          </a:solidFill>
                          <a:effectLst/>
                          <a:latin typeface="Arial" pitchFamily="34" charset="0"/>
                        </a:rPr>
                        <a:t>)</a:t>
                      </a:r>
                    </a:p>
                  </a:txBody>
                  <a:tcPr marL="109728" marR="109728" marT="54864" marB="54864" anchor="ctr" anchorCtr="1"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70000"/>
                        </a:lnSpc>
                        <a:spcBef>
                          <a:spcPct val="20000"/>
                        </a:spcBef>
                        <a:spcAft>
                          <a:spcPct val="0"/>
                        </a:spcAft>
                        <a:buClrTx/>
                        <a:buSzTx/>
                        <a:buFontTx/>
                        <a:buNone/>
                        <a:tabLst/>
                      </a:pPr>
                      <a:r>
                        <a:rPr kumimoji="0" lang="en-US" sz="1900" b="0" i="0" u="none" strike="noStrike" cap="none" normalizeH="0" baseline="0">
                          <a:ln>
                            <a:noFill/>
                          </a:ln>
                          <a:solidFill>
                            <a:schemeClr val="folHlink"/>
                          </a:solidFill>
                          <a:effectLst/>
                          <a:latin typeface="Arial" pitchFamily="34" charset="0"/>
                        </a:rPr>
                        <a:t>total dose</a:t>
                      </a:r>
                    </a:p>
                    <a:p>
                      <a:pPr marL="0" marR="0" lvl="0" indent="0" algn="ctr" defTabSz="914400" rtl="0" eaLnBrk="1" fontAlgn="base" latinLnBrk="0" hangingPunct="1">
                        <a:lnSpc>
                          <a:spcPct val="70000"/>
                        </a:lnSpc>
                        <a:spcBef>
                          <a:spcPct val="20000"/>
                        </a:spcBef>
                        <a:spcAft>
                          <a:spcPct val="0"/>
                        </a:spcAft>
                        <a:buClrTx/>
                        <a:buSzTx/>
                        <a:buFontTx/>
                        <a:buNone/>
                        <a:tabLst/>
                      </a:pPr>
                      <a:r>
                        <a:rPr kumimoji="0" lang="en-US" sz="1900" b="1" i="0" u="none" strike="noStrike" cap="none" normalizeH="0" baseline="0">
                          <a:ln>
                            <a:noFill/>
                          </a:ln>
                          <a:solidFill>
                            <a:schemeClr val="folHlink"/>
                          </a:solidFill>
                          <a:effectLst/>
                          <a:latin typeface="Arial" pitchFamily="34" charset="0"/>
                        </a:rPr>
                        <a:t> (mg/m</a:t>
                      </a:r>
                      <a:r>
                        <a:rPr kumimoji="0" lang="en-US" sz="1900" b="1" i="0" u="none" strike="noStrike" cap="none" normalizeH="0" baseline="30000">
                          <a:ln>
                            <a:noFill/>
                          </a:ln>
                          <a:solidFill>
                            <a:schemeClr val="folHlink"/>
                          </a:solidFill>
                          <a:effectLst/>
                          <a:latin typeface="Arial" pitchFamily="34" charset="0"/>
                        </a:rPr>
                        <a:t>2</a:t>
                      </a:r>
                      <a:r>
                        <a:rPr kumimoji="0" lang="en-US" sz="1900" b="1" i="0" u="none" strike="noStrike" cap="none" normalizeH="0" baseline="0">
                          <a:ln>
                            <a:noFill/>
                          </a:ln>
                          <a:solidFill>
                            <a:schemeClr val="folHlink"/>
                          </a:solidFill>
                          <a:effectLst/>
                          <a:latin typeface="Arial" pitchFamily="34" charset="0"/>
                        </a:rPr>
                        <a:t>)</a:t>
                      </a:r>
                    </a:p>
                  </a:txBody>
                  <a:tcPr marL="109728" marR="109728" marT="54864" marB="54864" anchor="ctr" anchorCtr="1"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895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400" b="1" i="0" u="none" strike="noStrike" cap="none" normalizeH="0" baseline="0">
                          <a:ln>
                            <a:noFill/>
                          </a:ln>
                          <a:solidFill>
                            <a:schemeClr val="tx1"/>
                          </a:solidFill>
                          <a:effectLst/>
                          <a:latin typeface="Arial" pitchFamily="34" charset="0"/>
                        </a:rPr>
                        <a:t>175</a:t>
                      </a:r>
                    </a:p>
                  </a:txBody>
                  <a:tcPr marL="109728" marR="109728" marT="54864" marB="54864"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400" b="1" i="0" u="none" strike="noStrike" cap="none" normalizeH="0" baseline="0">
                          <a:ln>
                            <a:noFill/>
                          </a:ln>
                          <a:solidFill>
                            <a:schemeClr val="tx1"/>
                          </a:solidFill>
                          <a:effectLst/>
                          <a:latin typeface="Arial" pitchFamily="34" charset="0"/>
                        </a:rPr>
                        <a:t>700</a:t>
                      </a:r>
                    </a:p>
                  </a:txBody>
                  <a:tcPr marL="109728" marR="109728" marT="54864" marB="54864" anchor="ctr" anchorCtr="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895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400" b="1" i="0" u="none" strike="noStrike" cap="none" normalizeH="0" baseline="0">
                          <a:ln>
                            <a:noFill/>
                          </a:ln>
                          <a:solidFill>
                            <a:schemeClr val="tx1"/>
                          </a:solidFill>
                          <a:effectLst/>
                          <a:latin typeface="Arial" pitchFamily="34" charset="0"/>
                        </a:rPr>
                        <a:t>80</a:t>
                      </a:r>
                    </a:p>
                  </a:txBody>
                  <a:tcPr marL="109728" marR="109728" marT="54864" marB="54864"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400" b="1" i="0" u="none" strike="noStrike" cap="none" normalizeH="0" baseline="0">
                          <a:ln>
                            <a:noFill/>
                          </a:ln>
                          <a:solidFill>
                            <a:schemeClr val="tx1"/>
                          </a:solidFill>
                          <a:effectLst/>
                          <a:latin typeface="Arial" pitchFamily="34" charset="0"/>
                        </a:rPr>
                        <a:t>960</a:t>
                      </a:r>
                    </a:p>
                  </a:txBody>
                  <a:tcPr marL="109728" marR="109728" marT="54864" marB="54864" anchor="ctr" anchorCtr="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895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400" b="1" i="0" u="none" strike="noStrike" cap="none" normalizeH="0" baseline="0">
                          <a:ln>
                            <a:noFill/>
                          </a:ln>
                          <a:solidFill>
                            <a:schemeClr val="folHlink"/>
                          </a:solidFill>
                          <a:effectLst/>
                          <a:latin typeface="Arial" pitchFamily="34" charset="0"/>
                        </a:rPr>
                        <a:t>100</a:t>
                      </a:r>
                    </a:p>
                  </a:txBody>
                  <a:tcPr marL="109728" marR="109728" marT="54864" marB="54864" anchor="ctr" anchorCtr="1"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400" b="1" i="0" u="none" strike="noStrike" cap="none" normalizeH="0" baseline="0">
                          <a:ln>
                            <a:noFill/>
                          </a:ln>
                          <a:solidFill>
                            <a:schemeClr val="folHlink"/>
                          </a:solidFill>
                          <a:effectLst/>
                          <a:latin typeface="Arial" pitchFamily="34" charset="0"/>
                        </a:rPr>
                        <a:t>400</a:t>
                      </a:r>
                    </a:p>
                  </a:txBody>
                  <a:tcPr marL="109728" marR="109728" marT="54864" marB="54864" anchor="ctr" anchorCtr="1"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8839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400" b="1" i="0" u="none" strike="noStrike" cap="none" normalizeH="0" baseline="0">
                          <a:ln>
                            <a:noFill/>
                          </a:ln>
                          <a:solidFill>
                            <a:schemeClr val="folHlink"/>
                          </a:solidFill>
                          <a:effectLst/>
                          <a:latin typeface="Arial" pitchFamily="34" charset="0"/>
                        </a:rPr>
                        <a:t>35</a:t>
                      </a:r>
                    </a:p>
                  </a:txBody>
                  <a:tcPr marL="109728" marR="109728" marT="54864" marB="54864" anchor="ctr" anchorCtr="1"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400" b="1" i="0" u="none" strike="noStrike" cap="none" normalizeH="0" baseline="0">
                          <a:ln>
                            <a:noFill/>
                          </a:ln>
                          <a:solidFill>
                            <a:schemeClr val="folHlink"/>
                          </a:solidFill>
                          <a:effectLst/>
                          <a:latin typeface="Arial" pitchFamily="34" charset="0"/>
                        </a:rPr>
                        <a:t>420</a:t>
                      </a:r>
                    </a:p>
                  </a:txBody>
                  <a:tcPr marL="109728" marR="109728" marT="54864" marB="54864" anchor="ctr" anchorCtr="1"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Text Box 3">
            <a:extLst>
              <a:ext uri="{FF2B5EF4-FFF2-40B4-BE49-F238E27FC236}">
                <a16:creationId xmlns:a16="http://schemas.microsoft.com/office/drawing/2014/main" id="{43757C8E-65B7-6D43-B3A0-144186606176}"/>
              </a:ext>
            </a:extLst>
          </p:cNvPr>
          <p:cNvSpPr txBox="1">
            <a:spLocks noChangeArrowheads="1"/>
          </p:cNvSpPr>
          <p:nvPr/>
        </p:nvSpPr>
        <p:spPr bwMode="auto">
          <a:xfrm>
            <a:off x="3860026" y="7430165"/>
            <a:ext cx="9568814" cy="38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r" eaLnBrk="0" fontAlgn="base" hangingPunct="0">
              <a:spcBef>
                <a:spcPct val="50000"/>
              </a:spcBef>
              <a:spcAft>
                <a:spcPct val="0"/>
              </a:spcAft>
              <a:buNone/>
            </a:pPr>
            <a:r>
              <a:rPr lang="en-US" altLang="en-US" sz="1800" b="0" dirty="0">
                <a:ea typeface="MS PGothic" panose="020B0600070205080204" pitchFamily="34" charset="-128"/>
                <a:cs typeface="Arial" panose="020B0604020202020204" pitchFamily="34" charset="0"/>
              </a:rPr>
              <a:t>Sparano J, et al. NEJM 2008;358:1663.</a:t>
            </a:r>
          </a:p>
        </p:txBody>
      </p:sp>
      <p:sp>
        <p:nvSpPr>
          <p:cNvPr id="5" name="AutoShape 4">
            <a:extLst>
              <a:ext uri="{FF2B5EF4-FFF2-40B4-BE49-F238E27FC236}">
                <a16:creationId xmlns:a16="http://schemas.microsoft.com/office/drawing/2014/main" id="{4625616E-3281-014F-B7F1-1316B0B3A9C8}"/>
              </a:ext>
            </a:extLst>
          </p:cNvPr>
          <p:cNvSpPr>
            <a:spLocks noChangeArrowheads="1"/>
          </p:cNvSpPr>
          <p:nvPr/>
        </p:nvSpPr>
        <p:spPr bwMode="auto">
          <a:xfrm>
            <a:off x="2423160" y="1390802"/>
            <a:ext cx="1691640" cy="613108"/>
          </a:xfrm>
          <a:prstGeom prst="flowChartAlternateProcess">
            <a:avLst/>
          </a:prstGeom>
          <a:noFill/>
          <a:ln w="38100" algn="ctr">
            <a:solidFill>
              <a:schemeClr val="tx1"/>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2880" b="0" dirty="0">
                <a:ea typeface="MS PGothic" panose="020B0600070205080204" pitchFamily="34" charset="-128"/>
                <a:cs typeface="Arial" panose="020B0604020202020204" pitchFamily="34" charset="0"/>
              </a:rPr>
              <a:t>AC</a:t>
            </a:r>
          </a:p>
        </p:txBody>
      </p:sp>
      <p:sp>
        <p:nvSpPr>
          <p:cNvPr id="6" name="AutoShape 5">
            <a:extLst>
              <a:ext uri="{FF2B5EF4-FFF2-40B4-BE49-F238E27FC236}">
                <a16:creationId xmlns:a16="http://schemas.microsoft.com/office/drawing/2014/main" id="{334CE1A7-7FDA-1F45-ACC3-0E8137BF62C7}"/>
              </a:ext>
            </a:extLst>
          </p:cNvPr>
          <p:cNvSpPr>
            <a:spLocks noChangeArrowheads="1"/>
          </p:cNvSpPr>
          <p:nvPr/>
        </p:nvSpPr>
        <p:spPr bwMode="auto">
          <a:xfrm>
            <a:off x="4663440" y="1390802"/>
            <a:ext cx="4825366" cy="613108"/>
          </a:xfrm>
          <a:prstGeom prst="flowChartAlternateProcess">
            <a:avLst/>
          </a:prstGeom>
          <a:noFill/>
          <a:ln w="38100" algn="ctr">
            <a:solidFill>
              <a:schemeClr val="tx1"/>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109880" tIns="54942" rIns="109880" bIns="54942" anchor="ctr" anchorCtr="1">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2880">
                <a:solidFill>
                  <a:srgbClr val="B2B2B2"/>
                </a:solidFill>
                <a:ea typeface="MS PGothic" panose="020B0600070205080204" pitchFamily="34" charset="-128"/>
                <a:cs typeface="Arial" panose="020B0604020202020204" pitchFamily="34" charset="0"/>
              </a:rPr>
              <a:t>TAXANE</a:t>
            </a:r>
          </a:p>
        </p:txBody>
      </p:sp>
      <p:sp>
        <p:nvSpPr>
          <p:cNvPr id="7" name="AutoShape 6">
            <a:extLst>
              <a:ext uri="{FF2B5EF4-FFF2-40B4-BE49-F238E27FC236}">
                <a16:creationId xmlns:a16="http://schemas.microsoft.com/office/drawing/2014/main" id="{F77B75E1-0BE7-E94F-9B85-3CEF2D76F2CE}"/>
              </a:ext>
            </a:extLst>
          </p:cNvPr>
          <p:cNvSpPr>
            <a:spLocks noChangeArrowheads="1"/>
          </p:cNvSpPr>
          <p:nvPr/>
        </p:nvSpPr>
        <p:spPr bwMode="auto">
          <a:xfrm>
            <a:off x="10068041" y="1390802"/>
            <a:ext cx="2520085" cy="613108"/>
          </a:xfrm>
          <a:prstGeom prst="flowChartAlternateProcess">
            <a:avLst/>
          </a:prstGeom>
          <a:noFill/>
          <a:ln w="38100" algn="ctr">
            <a:solidFill>
              <a:schemeClr val="tx1"/>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2880" b="0" dirty="0">
                <a:ea typeface="MS PGothic" panose="020B0600070205080204" pitchFamily="34" charset="-128"/>
                <a:cs typeface="Arial" panose="020B0604020202020204" pitchFamily="34" charset="0"/>
              </a:rPr>
              <a:t>Endocrine/RT</a:t>
            </a:r>
          </a:p>
        </p:txBody>
      </p:sp>
      <p:sp>
        <p:nvSpPr>
          <p:cNvPr id="8" name="Rectangle 7">
            <a:extLst>
              <a:ext uri="{FF2B5EF4-FFF2-40B4-BE49-F238E27FC236}">
                <a16:creationId xmlns:a16="http://schemas.microsoft.com/office/drawing/2014/main" id="{FBF0BF18-1660-4C49-A423-239D7BE17850}"/>
              </a:ext>
            </a:extLst>
          </p:cNvPr>
          <p:cNvSpPr>
            <a:spLocks noChangeArrowheads="1"/>
          </p:cNvSpPr>
          <p:nvPr/>
        </p:nvSpPr>
        <p:spPr bwMode="auto">
          <a:xfrm>
            <a:off x="2423160" y="2011680"/>
            <a:ext cx="1691640" cy="88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1680" b="0" dirty="0">
                <a:ea typeface="MS PGothic" panose="020B0600070205080204" pitchFamily="34" charset="-128"/>
                <a:cs typeface="Arial" panose="020B0604020202020204" pitchFamily="34" charset="0"/>
              </a:rPr>
              <a:t>A: 60 mg/m2</a:t>
            </a:r>
          </a:p>
          <a:p>
            <a:pPr algn="ctr" eaLnBrk="0" fontAlgn="base" hangingPunct="0">
              <a:spcBef>
                <a:spcPct val="0"/>
              </a:spcBef>
              <a:spcAft>
                <a:spcPct val="0"/>
              </a:spcAft>
              <a:buNone/>
            </a:pPr>
            <a:r>
              <a:rPr lang="en-US" altLang="en-US" sz="1680" b="0" dirty="0">
                <a:ea typeface="MS PGothic" panose="020B0600070205080204" pitchFamily="34" charset="-128"/>
                <a:cs typeface="Arial" panose="020B0604020202020204" pitchFamily="34" charset="0"/>
              </a:rPr>
              <a:t>C: 600 mg/m2</a:t>
            </a:r>
          </a:p>
          <a:p>
            <a:pPr algn="ctr" eaLnBrk="0" fontAlgn="base" hangingPunct="0">
              <a:spcBef>
                <a:spcPct val="0"/>
              </a:spcBef>
              <a:spcAft>
                <a:spcPct val="0"/>
              </a:spcAft>
              <a:buNone/>
            </a:pPr>
            <a:r>
              <a:rPr lang="en-US" altLang="en-US" sz="1680" b="0" dirty="0">
                <a:ea typeface="MS PGothic" panose="020B0600070205080204" pitchFamily="34" charset="-128"/>
                <a:cs typeface="Arial" panose="020B0604020202020204" pitchFamily="34" charset="0"/>
              </a:rPr>
              <a:t>q3w</a:t>
            </a:r>
          </a:p>
        </p:txBody>
      </p:sp>
      <p:cxnSp>
        <p:nvCxnSpPr>
          <p:cNvPr id="9" name="AutoShape 8">
            <a:extLst>
              <a:ext uri="{FF2B5EF4-FFF2-40B4-BE49-F238E27FC236}">
                <a16:creationId xmlns:a16="http://schemas.microsoft.com/office/drawing/2014/main" id="{B396820F-11E4-DB49-8D27-73B202F2C50A}"/>
              </a:ext>
            </a:extLst>
          </p:cNvPr>
          <p:cNvCxnSpPr>
            <a:cxnSpLocks noChangeShapeType="1"/>
          </p:cNvCxnSpPr>
          <p:nvPr/>
        </p:nvCxnSpPr>
        <p:spPr bwMode="auto">
          <a:xfrm>
            <a:off x="4114800" y="1645920"/>
            <a:ext cx="502920" cy="0"/>
          </a:xfrm>
          <a:prstGeom prst="straightConnector1">
            <a:avLst/>
          </a:prstGeom>
          <a:noFill/>
          <a:ln w="38100">
            <a:solidFill>
              <a:schemeClr val="folHlink"/>
            </a:solidFill>
            <a:round/>
            <a:headEnd/>
            <a:tailEnd type="triangle" w="lg" len="lg"/>
          </a:ln>
          <a:extLst>
            <a:ext uri="{909E8E84-426E-40DD-AFC4-6F175D3DCCD1}">
              <a14:hiddenFill xmlns:a14="http://schemas.microsoft.com/office/drawing/2010/main">
                <a:noFill/>
              </a14:hiddenFill>
            </a:ext>
          </a:extLst>
        </p:spPr>
      </p:cxnSp>
      <p:cxnSp>
        <p:nvCxnSpPr>
          <p:cNvPr id="10" name="AutoShape 9">
            <a:extLst>
              <a:ext uri="{FF2B5EF4-FFF2-40B4-BE49-F238E27FC236}">
                <a16:creationId xmlns:a16="http://schemas.microsoft.com/office/drawing/2014/main" id="{6D787B48-A92B-9240-AD14-30F323DAA0B1}"/>
              </a:ext>
            </a:extLst>
          </p:cNvPr>
          <p:cNvCxnSpPr>
            <a:cxnSpLocks noChangeShapeType="1"/>
          </p:cNvCxnSpPr>
          <p:nvPr/>
        </p:nvCxnSpPr>
        <p:spPr bwMode="auto">
          <a:xfrm>
            <a:off x="9509760" y="1645920"/>
            <a:ext cx="523876" cy="0"/>
          </a:xfrm>
          <a:prstGeom prst="straightConnector1">
            <a:avLst/>
          </a:prstGeom>
          <a:noFill/>
          <a:ln w="38100">
            <a:solidFill>
              <a:schemeClr val="folHlink"/>
            </a:solidFill>
            <a:round/>
            <a:headEnd/>
            <a:tailEnd type="triangle" w="lg" len="lg"/>
          </a:ln>
          <a:extLst>
            <a:ext uri="{909E8E84-426E-40DD-AFC4-6F175D3DCCD1}">
              <a14:hiddenFill xmlns:a14="http://schemas.microsoft.com/office/drawing/2010/main">
                <a:noFill/>
              </a14:hiddenFill>
            </a:ext>
          </a:extLst>
        </p:spPr>
      </p:cxnSp>
      <p:sp>
        <p:nvSpPr>
          <p:cNvPr id="11" name="Rectangle 10">
            <a:extLst>
              <a:ext uri="{FF2B5EF4-FFF2-40B4-BE49-F238E27FC236}">
                <a16:creationId xmlns:a16="http://schemas.microsoft.com/office/drawing/2014/main" id="{B1C2B4AD-0050-9C46-81C7-BB1D3E0A6C6D}"/>
              </a:ext>
            </a:extLst>
          </p:cNvPr>
          <p:cNvSpPr>
            <a:spLocks noChangeArrowheads="1"/>
          </p:cNvSpPr>
          <p:nvPr/>
        </p:nvSpPr>
        <p:spPr bwMode="auto">
          <a:xfrm>
            <a:off x="4846321" y="3755963"/>
            <a:ext cx="221971"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12" name="Rectangle 11">
            <a:extLst>
              <a:ext uri="{FF2B5EF4-FFF2-40B4-BE49-F238E27FC236}">
                <a16:creationId xmlns:a16="http://schemas.microsoft.com/office/drawing/2014/main" id="{60EB0754-815D-C04C-A91C-0CB6F222E40D}"/>
              </a:ext>
            </a:extLst>
          </p:cNvPr>
          <p:cNvSpPr>
            <a:spLocks noChangeArrowheads="1"/>
          </p:cNvSpPr>
          <p:nvPr/>
        </p:nvSpPr>
        <p:spPr bwMode="auto">
          <a:xfrm>
            <a:off x="5920741" y="3755963"/>
            <a:ext cx="221971"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13" name="Rectangle 12">
            <a:extLst>
              <a:ext uri="{FF2B5EF4-FFF2-40B4-BE49-F238E27FC236}">
                <a16:creationId xmlns:a16="http://schemas.microsoft.com/office/drawing/2014/main" id="{21D2F7B2-A794-6A47-B19A-A4ADFD05A77C}"/>
              </a:ext>
            </a:extLst>
          </p:cNvPr>
          <p:cNvSpPr>
            <a:spLocks noChangeArrowheads="1"/>
          </p:cNvSpPr>
          <p:nvPr/>
        </p:nvSpPr>
        <p:spPr bwMode="auto">
          <a:xfrm>
            <a:off x="4846320" y="4578923"/>
            <a:ext cx="182880"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14" name="Rectangle 13">
            <a:extLst>
              <a:ext uri="{FF2B5EF4-FFF2-40B4-BE49-F238E27FC236}">
                <a16:creationId xmlns:a16="http://schemas.microsoft.com/office/drawing/2014/main" id="{D674A4E4-2929-2848-9328-D30ABFA9FFA7}"/>
              </a:ext>
            </a:extLst>
          </p:cNvPr>
          <p:cNvSpPr>
            <a:spLocks noChangeArrowheads="1"/>
          </p:cNvSpPr>
          <p:nvPr/>
        </p:nvSpPr>
        <p:spPr bwMode="auto">
          <a:xfrm>
            <a:off x="5189220" y="4578923"/>
            <a:ext cx="182880"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15" name="Rectangle 14">
            <a:extLst>
              <a:ext uri="{FF2B5EF4-FFF2-40B4-BE49-F238E27FC236}">
                <a16:creationId xmlns:a16="http://schemas.microsoft.com/office/drawing/2014/main" id="{F1CCCECE-C509-924B-868B-F6D72D6BBACE}"/>
              </a:ext>
            </a:extLst>
          </p:cNvPr>
          <p:cNvSpPr>
            <a:spLocks noChangeArrowheads="1"/>
          </p:cNvSpPr>
          <p:nvPr/>
        </p:nvSpPr>
        <p:spPr bwMode="auto">
          <a:xfrm>
            <a:off x="5554980" y="4578923"/>
            <a:ext cx="182880"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16" name="Rectangle 15">
            <a:extLst>
              <a:ext uri="{FF2B5EF4-FFF2-40B4-BE49-F238E27FC236}">
                <a16:creationId xmlns:a16="http://schemas.microsoft.com/office/drawing/2014/main" id="{C7C0C32F-7BC4-DB47-B3C0-753A5A3BE39F}"/>
              </a:ext>
            </a:extLst>
          </p:cNvPr>
          <p:cNvSpPr>
            <a:spLocks noChangeArrowheads="1"/>
          </p:cNvSpPr>
          <p:nvPr/>
        </p:nvSpPr>
        <p:spPr bwMode="auto">
          <a:xfrm>
            <a:off x="5920740" y="4578923"/>
            <a:ext cx="182880"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17" name="Rectangle 16">
            <a:extLst>
              <a:ext uri="{FF2B5EF4-FFF2-40B4-BE49-F238E27FC236}">
                <a16:creationId xmlns:a16="http://schemas.microsoft.com/office/drawing/2014/main" id="{336CB075-8A6A-B84A-AE57-FAF7C79A94AD}"/>
              </a:ext>
            </a:extLst>
          </p:cNvPr>
          <p:cNvSpPr>
            <a:spLocks noChangeArrowheads="1"/>
          </p:cNvSpPr>
          <p:nvPr/>
        </p:nvSpPr>
        <p:spPr bwMode="auto">
          <a:xfrm>
            <a:off x="7018021" y="3755963"/>
            <a:ext cx="221971"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18" name="Rectangle 17">
            <a:extLst>
              <a:ext uri="{FF2B5EF4-FFF2-40B4-BE49-F238E27FC236}">
                <a16:creationId xmlns:a16="http://schemas.microsoft.com/office/drawing/2014/main" id="{5973F9A8-F5F9-6E47-8A23-504DC07E860F}"/>
              </a:ext>
            </a:extLst>
          </p:cNvPr>
          <p:cNvSpPr>
            <a:spLocks noChangeArrowheads="1"/>
          </p:cNvSpPr>
          <p:nvPr/>
        </p:nvSpPr>
        <p:spPr bwMode="auto">
          <a:xfrm>
            <a:off x="6286500" y="4578923"/>
            <a:ext cx="182880"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19" name="Rectangle 18">
            <a:extLst>
              <a:ext uri="{FF2B5EF4-FFF2-40B4-BE49-F238E27FC236}">
                <a16:creationId xmlns:a16="http://schemas.microsoft.com/office/drawing/2014/main" id="{D3DB0037-1822-3D42-96DE-FA1D7175F56F}"/>
              </a:ext>
            </a:extLst>
          </p:cNvPr>
          <p:cNvSpPr>
            <a:spLocks noChangeArrowheads="1"/>
          </p:cNvSpPr>
          <p:nvPr/>
        </p:nvSpPr>
        <p:spPr bwMode="auto">
          <a:xfrm>
            <a:off x="6652260" y="4578923"/>
            <a:ext cx="182880"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20" name="Rectangle 19">
            <a:extLst>
              <a:ext uri="{FF2B5EF4-FFF2-40B4-BE49-F238E27FC236}">
                <a16:creationId xmlns:a16="http://schemas.microsoft.com/office/drawing/2014/main" id="{91ADBA5E-66F3-A54B-9789-C126CE3B7157}"/>
              </a:ext>
            </a:extLst>
          </p:cNvPr>
          <p:cNvSpPr>
            <a:spLocks noChangeArrowheads="1"/>
          </p:cNvSpPr>
          <p:nvPr/>
        </p:nvSpPr>
        <p:spPr bwMode="auto">
          <a:xfrm>
            <a:off x="7018020" y="4578923"/>
            <a:ext cx="182880"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21" name="Rectangle 20">
            <a:extLst>
              <a:ext uri="{FF2B5EF4-FFF2-40B4-BE49-F238E27FC236}">
                <a16:creationId xmlns:a16="http://schemas.microsoft.com/office/drawing/2014/main" id="{4DEBFEE1-E7DA-1A4A-B2D7-C9DBCFF490A2}"/>
              </a:ext>
            </a:extLst>
          </p:cNvPr>
          <p:cNvSpPr>
            <a:spLocks noChangeArrowheads="1"/>
          </p:cNvSpPr>
          <p:nvPr/>
        </p:nvSpPr>
        <p:spPr bwMode="auto">
          <a:xfrm>
            <a:off x="8115301" y="3755963"/>
            <a:ext cx="221971"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22" name="Rectangle 21">
            <a:extLst>
              <a:ext uri="{FF2B5EF4-FFF2-40B4-BE49-F238E27FC236}">
                <a16:creationId xmlns:a16="http://schemas.microsoft.com/office/drawing/2014/main" id="{1EA52E0B-315E-C947-8A0F-B898A0570584}"/>
              </a:ext>
            </a:extLst>
          </p:cNvPr>
          <p:cNvSpPr>
            <a:spLocks noChangeArrowheads="1"/>
          </p:cNvSpPr>
          <p:nvPr/>
        </p:nvSpPr>
        <p:spPr bwMode="auto">
          <a:xfrm>
            <a:off x="7383780" y="4578923"/>
            <a:ext cx="182880"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23" name="Rectangle 22">
            <a:extLst>
              <a:ext uri="{FF2B5EF4-FFF2-40B4-BE49-F238E27FC236}">
                <a16:creationId xmlns:a16="http://schemas.microsoft.com/office/drawing/2014/main" id="{D2E243D1-E576-5146-8BE2-897DBA1D28B8}"/>
              </a:ext>
            </a:extLst>
          </p:cNvPr>
          <p:cNvSpPr>
            <a:spLocks noChangeArrowheads="1"/>
          </p:cNvSpPr>
          <p:nvPr/>
        </p:nvSpPr>
        <p:spPr bwMode="auto">
          <a:xfrm>
            <a:off x="7749540" y="4578923"/>
            <a:ext cx="182880"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24" name="Rectangle 23">
            <a:extLst>
              <a:ext uri="{FF2B5EF4-FFF2-40B4-BE49-F238E27FC236}">
                <a16:creationId xmlns:a16="http://schemas.microsoft.com/office/drawing/2014/main" id="{8FF465D4-E529-5F4E-8D64-41CFD8CF0A14}"/>
              </a:ext>
            </a:extLst>
          </p:cNvPr>
          <p:cNvSpPr>
            <a:spLocks noChangeArrowheads="1"/>
          </p:cNvSpPr>
          <p:nvPr/>
        </p:nvSpPr>
        <p:spPr bwMode="auto">
          <a:xfrm>
            <a:off x="8115300" y="4578923"/>
            <a:ext cx="182880"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25" name="Rectangle 24">
            <a:extLst>
              <a:ext uri="{FF2B5EF4-FFF2-40B4-BE49-F238E27FC236}">
                <a16:creationId xmlns:a16="http://schemas.microsoft.com/office/drawing/2014/main" id="{19179424-24A2-C24F-AC4E-9E9E7EF376BF}"/>
              </a:ext>
            </a:extLst>
          </p:cNvPr>
          <p:cNvSpPr>
            <a:spLocks noChangeArrowheads="1"/>
          </p:cNvSpPr>
          <p:nvPr/>
        </p:nvSpPr>
        <p:spPr bwMode="auto">
          <a:xfrm>
            <a:off x="8481060" y="4578923"/>
            <a:ext cx="182880"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26" name="Rectangle 25">
            <a:extLst>
              <a:ext uri="{FF2B5EF4-FFF2-40B4-BE49-F238E27FC236}">
                <a16:creationId xmlns:a16="http://schemas.microsoft.com/office/drawing/2014/main" id="{8C618AB7-84A7-A647-AA6C-BC1E2553B876}"/>
              </a:ext>
            </a:extLst>
          </p:cNvPr>
          <p:cNvSpPr>
            <a:spLocks noChangeArrowheads="1"/>
          </p:cNvSpPr>
          <p:nvPr/>
        </p:nvSpPr>
        <p:spPr bwMode="auto">
          <a:xfrm>
            <a:off x="8846820" y="4578923"/>
            <a:ext cx="182880"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27" name="Rectangle 26">
            <a:extLst>
              <a:ext uri="{FF2B5EF4-FFF2-40B4-BE49-F238E27FC236}">
                <a16:creationId xmlns:a16="http://schemas.microsoft.com/office/drawing/2014/main" id="{438DE325-F936-1B48-99DA-B8E238FD808C}"/>
              </a:ext>
            </a:extLst>
          </p:cNvPr>
          <p:cNvSpPr>
            <a:spLocks noChangeArrowheads="1"/>
          </p:cNvSpPr>
          <p:nvPr/>
        </p:nvSpPr>
        <p:spPr bwMode="auto">
          <a:xfrm>
            <a:off x="9212580" y="4578923"/>
            <a:ext cx="182880" cy="443356"/>
          </a:xfrm>
          <a:prstGeom prst="rect">
            <a:avLst/>
          </a:prstGeom>
          <a:solidFill>
            <a:schemeClr val="tx1"/>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28" name="Rectangle 27">
            <a:extLst>
              <a:ext uri="{FF2B5EF4-FFF2-40B4-BE49-F238E27FC236}">
                <a16:creationId xmlns:a16="http://schemas.microsoft.com/office/drawing/2014/main" id="{CA0E7257-ED75-284C-AEC9-9DADEF0FE83B}"/>
              </a:ext>
            </a:extLst>
          </p:cNvPr>
          <p:cNvSpPr>
            <a:spLocks noChangeArrowheads="1"/>
          </p:cNvSpPr>
          <p:nvPr/>
        </p:nvSpPr>
        <p:spPr bwMode="auto">
          <a:xfrm>
            <a:off x="4846321" y="5401883"/>
            <a:ext cx="221971"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29" name="Rectangle 28">
            <a:extLst>
              <a:ext uri="{FF2B5EF4-FFF2-40B4-BE49-F238E27FC236}">
                <a16:creationId xmlns:a16="http://schemas.microsoft.com/office/drawing/2014/main" id="{B9C5BD98-05D5-744B-9C2E-628BBD8604E8}"/>
              </a:ext>
            </a:extLst>
          </p:cNvPr>
          <p:cNvSpPr>
            <a:spLocks noChangeArrowheads="1"/>
          </p:cNvSpPr>
          <p:nvPr/>
        </p:nvSpPr>
        <p:spPr bwMode="auto">
          <a:xfrm>
            <a:off x="5943601" y="5401883"/>
            <a:ext cx="221971"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30" name="Rectangle 29">
            <a:extLst>
              <a:ext uri="{FF2B5EF4-FFF2-40B4-BE49-F238E27FC236}">
                <a16:creationId xmlns:a16="http://schemas.microsoft.com/office/drawing/2014/main" id="{DD54E134-5407-1641-A023-B80621B729F8}"/>
              </a:ext>
            </a:extLst>
          </p:cNvPr>
          <p:cNvSpPr>
            <a:spLocks noChangeArrowheads="1"/>
          </p:cNvSpPr>
          <p:nvPr/>
        </p:nvSpPr>
        <p:spPr bwMode="auto">
          <a:xfrm>
            <a:off x="4869180" y="6224843"/>
            <a:ext cx="182880"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31" name="Rectangle 30">
            <a:extLst>
              <a:ext uri="{FF2B5EF4-FFF2-40B4-BE49-F238E27FC236}">
                <a16:creationId xmlns:a16="http://schemas.microsoft.com/office/drawing/2014/main" id="{86A18A18-73BA-B942-B335-DB9887F4157F}"/>
              </a:ext>
            </a:extLst>
          </p:cNvPr>
          <p:cNvSpPr>
            <a:spLocks noChangeArrowheads="1"/>
          </p:cNvSpPr>
          <p:nvPr/>
        </p:nvSpPr>
        <p:spPr bwMode="auto">
          <a:xfrm>
            <a:off x="5212080" y="6224843"/>
            <a:ext cx="182880"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32" name="Rectangle 31">
            <a:extLst>
              <a:ext uri="{FF2B5EF4-FFF2-40B4-BE49-F238E27FC236}">
                <a16:creationId xmlns:a16="http://schemas.microsoft.com/office/drawing/2014/main" id="{1BFB2CBB-9AB6-0F45-8CBE-01014BA4A589}"/>
              </a:ext>
            </a:extLst>
          </p:cNvPr>
          <p:cNvSpPr>
            <a:spLocks noChangeArrowheads="1"/>
          </p:cNvSpPr>
          <p:nvPr/>
        </p:nvSpPr>
        <p:spPr bwMode="auto">
          <a:xfrm>
            <a:off x="5577840" y="6224843"/>
            <a:ext cx="182880"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33" name="Rectangle 32">
            <a:extLst>
              <a:ext uri="{FF2B5EF4-FFF2-40B4-BE49-F238E27FC236}">
                <a16:creationId xmlns:a16="http://schemas.microsoft.com/office/drawing/2014/main" id="{5774D7E0-F2FF-F74B-8E71-5B8EFAE776EB}"/>
              </a:ext>
            </a:extLst>
          </p:cNvPr>
          <p:cNvSpPr>
            <a:spLocks noChangeArrowheads="1"/>
          </p:cNvSpPr>
          <p:nvPr/>
        </p:nvSpPr>
        <p:spPr bwMode="auto">
          <a:xfrm>
            <a:off x="5943600" y="6224843"/>
            <a:ext cx="182880"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34" name="Rectangle 33">
            <a:extLst>
              <a:ext uri="{FF2B5EF4-FFF2-40B4-BE49-F238E27FC236}">
                <a16:creationId xmlns:a16="http://schemas.microsoft.com/office/drawing/2014/main" id="{E1F5DE59-9388-FF40-A3B7-A1C3836842B6}"/>
              </a:ext>
            </a:extLst>
          </p:cNvPr>
          <p:cNvSpPr>
            <a:spLocks noChangeArrowheads="1"/>
          </p:cNvSpPr>
          <p:nvPr/>
        </p:nvSpPr>
        <p:spPr bwMode="auto">
          <a:xfrm>
            <a:off x="7040881" y="5401883"/>
            <a:ext cx="221971"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35" name="Rectangle 34">
            <a:extLst>
              <a:ext uri="{FF2B5EF4-FFF2-40B4-BE49-F238E27FC236}">
                <a16:creationId xmlns:a16="http://schemas.microsoft.com/office/drawing/2014/main" id="{8984F636-18B6-8943-A447-BBFCE6918E42}"/>
              </a:ext>
            </a:extLst>
          </p:cNvPr>
          <p:cNvSpPr>
            <a:spLocks noChangeArrowheads="1"/>
          </p:cNvSpPr>
          <p:nvPr/>
        </p:nvSpPr>
        <p:spPr bwMode="auto">
          <a:xfrm>
            <a:off x="6309360" y="6224843"/>
            <a:ext cx="182880"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36" name="Rectangle 35">
            <a:extLst>
              <a:ext uri="{FF2B5EF4-FFF2-40B4-BE49-F238E27FC236}">
                <a16:creationId xmlns:a16="http://schemas.microsoft.com/office/drawing/2014/main" id="{9385B824-0A6A-1646-B7DC-E1F8B28CE247}"/>
              </a:ext>
            </a:extLst>
          </p:cNvPr>
          <p:cNvSpPr>
            <a:spLocks noChangeArrowheads="1"/>
          </p:cNvSpPr>
          <p:nvPr/>
        </p:nvSpPr>
        <p:spPr bwMode="auto">
          <a:xfrm>
            <a:off x="6675120" y="6224843"/>
            <a:ext cx="182880"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37" name="Rectangle 36">
            <a:extLst>
              <a:ext uri="{FF2B5EF4-FFF2-40B4-BE49-F238E27FC236}">
                <a16:creationId xmlns:a16="http://schemas.microsoft.com/office/drawing/2014/main" id="{7BFD4CCC-BCB3-7144-9836-FD0E61AB05AD}"/>
              </a:ext>
            </a:extLst>
          </p:cNvPr>
          <p:cNvSpPr>
            <a:spLocks noChangeArrowheads="1"/>
          </p:cNvSpPr>
          <p:nvPr/>
        </p:nvSpPr>
        <p:spPr bwMode="auto">
          <a:xfrm>
            <a:off x="7040880" y="6224843"/>
            <a:ext cx="182880"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38" name="Rectangle 37">
            <a:extLst>
              <a:ext uri="{FF2B5EF4-FFF2-40B4-BE49-F238E27FC236}">
                <a16:creationId xmlns:a16="http://schemas.microsoft.com/office/drawing/2014/main" id="{D3600A02-065E-424D-9B49-2215F326F81C}"/>
              </a:ext>
            </a:extLst>
          </p:cNvPr>
          <p:cNvSpPr>
            <a:spLocks noChangeArrowheads="1"/>
          </p:cNvSpPr>
          <p:nvPr/>
        </p:nvSpPr>
        <p:spPr bwMode="auto">
          <a:xfrm>
            <a:off x="8138161" y="5401883"/>
            <a:ext cx="221971"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39" name="Rectangle 38">
            <a:extLst>
              <a:ext uri="{FF2B5EF4-FFF2-40B4-BE49-F238E27FC236}">
                <a16:creationId xmlns:a16="http://schemas.microsoft.com/office/drawing/2014/main" id="{778D84A9-8C2A-2A47-A9E3-207B84345AA1}"/>
              </a:ext>
            </a:extLst>
          </p:cNvPr>
          <p:cNvSpPr>
            <a:spLocks noChangeArrowheads="1"/>
          </p:cNvSpPr>
          <p:nvPr/>
        </p:nvSpPr>
        <p:spPr bwMode="auto">
          <a:xfrm>
            <a:off x="7406640" y="6224843"/>
            <a:ext cx="182880"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40" name="Rectangle 39">
            <a:extLst>
              <a:ext uri="{FF2B5EF4-FFF2-40B4-BE49-F238E27FC236}">
                <a16:creationId xmlns:a16="http://schemas.microsoft.com/office/drawing/2014/main" id="{3F8ED4D0-A9DB-2645-9CE0-086A1C72F99B}"/>
              </a:ext>
            </a:extLst>
          </p:cNvPr>
          <p:cNvSpPr>
            <a:spLocks noChangeArrowheads="1"/>
          </p:cNvSpPr>
          <p:nvPr/>
        </p:nvSpPr>
        <p:spPr bwMode="auto">
          <a:xfrm>
            <a:off x="7772400" y="6224843"/>
            <a:ext cx="182880"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41" name="Rectangle 40">
            <a:extLst>
              <a:ext uri="{FF2B5EF4-FFF2-40B4-BE49-F238E27FC236}">
                <a16:creationId xmlns:a16="http://schemas.microsoft.com/office/drawing/2014/main" id="{4C403629-FBCF-5F45-B5AE-AEF491052D60}"/>
              </a:ext>
            </a:extLst>
          </p:cNvPr>
          <p:cNvSpPr>
            <a:spLocks noChangeArrowheads="1"/>
          </p:cNvSpPr>
          <p:nvPr/>
        </p:nvSpPr>
        <p:spPr bwMode="auto">
          <a:xfrm>
            <a:off x="8138160" y="6224843"/>
            <a:ext cx="182880"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42" name="Rectangle 41">
            <a:extLst>
              <a:ext uri="{FF2B5EF4-FFF2-40B4-BE49-F238E27FC236}">
                <a16:creationId xmlns:a16="http://schemas.microsoft.com/office/drawing/2014/main" id="{2BCD0610-A598-324D-AB64-4BC69CC602DF}"/>
              </a:ext>
            </a:extLst>
          </p:cNvPr>
          <p:cNvSpPr>
            <a:spLocks noChangeArrowheads="1"/>
          </p:cNvSpPr>
          <p:nvPr/>
        </p:nvSpPr>
        <p:spPr bwMode="auto">
          <a:xfrm>
            <a:off x="8503920" y="6224843"/>
            <a:ext cx="182880"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43" name="Rectangle 42">
            <a:extLst>
              <a:ext uri="{FF2B5EF4-FFF2-40B4-BE49-F238E27FC236}">
                <a16:creationId xmlns:a16="http://schemas.microsoft.com/office/drawing/2014/main" id="{BC4D9AD5-DA28-E94D-A730-E571EEA7D943}"/>
              </a:ext>
            </a:extLst>
          </p:cNvPr>
          <p:cNvSpPr>
            <a:spLocks noChangeArrowheads="1"/>
          </p:cNvSpPr>
          <p:nvPr/>
        </p:nvSpPr>
        <p:spPr bwMode="auto">
          <a:xfrm>
            <a:off x="8869680" y="6224843"/>
            <a:ext cx="182880"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44" name="Rectangle 43">
            <a:extLst>
              <a:ext uri="{FF2B5EF4-FFF2-40B4-BE49-F238E27FC236}">
                <a16:creationId xmlns:a16="http://schemas.microsoft.com/office/drawing/2014/main" id="{C7B7A18C-3DA4-0348-B568-A4100434E71B}"/>
              </a:ext>
            </a:extLst>
          </p:cNvPr>
          <p:cNvSpPr>
            <a:spLocks noChangeArrowheads="1"/>
          </p:cNvSpPr>
          <p:nvPr/>
        </p:nvSpPr>
        <p:spPr bwMode="auto">
          <a:xfrm>
            <a:off x="9235440" y="6224843"/>
            <a:ext cx="182880" cy="443356"/>
          </a:xfrm>
          <a:prstGeom prst="rect">
            <a:avLst/>
          </a:prstGeom>
          <a:solidFill>
            <a:schemeClr val="folHlink"/>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45" name="Rectangle 44">
            <a:extLst>
              <a:ext uri="{FF2B5EF4-FFF2-40B4-BE49-F238E27FC236}">
                <a16:creationId xmlns:a16="http://schemas.microsoft.com/office/drawing/2014/main" id="{88682B37-31D6-F24E-A0E7-C5FE1738D229}"/>
              </a:ext>
            </a:extLst>
          </p:cNvPr>
          <p:cNvSpPr>
            <a:spLocks noChangeArrowheads="1"/>
          </p:cNvSpPr>
          <p:nvPr/>
        </p:nvSpPr>
        <p:spPr bwMode="auto">
          <a:xfrm>
            <a:off x="2697481" y="5219003"/>
            <a:ext cx="221971" cy="443356"/>
          </a:xfrm>
          <a:prstGeom prst="rect">
            <a:avLst/>
          </a:prstGeom>
          <a:solidFill>
            <a:srgbClr val="00FF00"/>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46" name="Rectangle 45">
            <a:extLst>
              <a:ext uri="{FF2B5EF4-FFF2-40B4-BE49-F238E27FC236}">
                <a16:creationId xmlns:a16="http://schemas.microsoft.com/office/drawing/2014/main" id="{28188265-BE58-D64A-A679-CF8215C320E2}"/>
              </a:ext>
            </a:extLst>
          </p:cNvPr>
          <p:cNvSpPr>
            <a:spLocks noChangeArrowheads="1"/>
          </p:cNvSpPr>
          <p:nvPr/>
        </p:nvSpPr>
        <p:spPr bwMode="auto">
          <a:xfrm>
            <a:off x="2697481" y="4396043"/>
            <a:ext cx="221971" cy="443356"/>
          </a:xfrm>
          <a:prstGeom prst="rect">
            <a:avLst/>
          </a:prstGeom>
          <a:solidFill>
            <a:srgbClr val="FF0000"/>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47" name="Rectangle 46">
            <a:extLst>
              <a:ext uri="{FF2B5EF4-FFF2-40B4-BE49-F238E27FC236}">
                <a16:creationId xmlns:a16="http://schemas.microsoft.com/office/drawing/2014/main" id="{38A3345A-1B9D-C347-AB7C-78E1FD66866F}"/>
              </a:ext>
            </a:extLst>
          </p:cNvPr>
          <p:cNvSpPr>
            <a:spLocks noChangeArrowheads="1"/>
          </p:cNvSpPr>
          <p:nvPr/>
        </p:nvSpPr>
        <p:spPr bwMode="auto">
          <a:xfrm>
            <a:off x="3415666" y="5219003"/>
            <a:ext cx="221971" cy="443356"/>
          </a:xfrm>
          <a:prstGeom prst="rect">
            <a:avLst/>
          </a:prstGeom>
          <a:solidFill>
            <a:srgbClr val="00FF00"/>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48" name="Rectangle 47">
            <a:extLst>
              <a:ext uri="{FF2B5EF4-FFF2-40B4-BE49-F238E27FC236}">
                <a16:creationId xmlns:a16="http://schemas.microsoft.com/office/drawing/2014/main" id="{A44D7032-115E-FA47-9237-045CF4591C3D}"/>
              </a:ext>
            </a:extLst>
          </p:cNvPr>
          <p:cNvSpPr>
            <a:spLocks noChangeArrowheads="1"/>
          </p:cNvSpPr>
          <p:nvPr/>
        </p:nvSpPr>
        <p:spPr bwMode="auto">
          <a:xfrm>
            <a:off x="3415666" y="4396043"/>
            <a:ext cx="221971" cy="443356"/>
          </a:xfrm>
          <a:prstGeom prst="rect">
            <a:avLst/>
          </a:prstGeom>
          <a:solidFill>
            <a:srgbClr val="FF0000"/>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49" name="Rectangle 48">
            <a:extLst>
              <a:ext uri="{FF2B5EF4-FFF2-40B4-BE49-F238E27FC236}">
                <a16:creationId xmlns:a16="http://schemas.microsoft.com/office/drawing/2014/main" id="{02304EFB-5501-D942-90FF-F5C2E63EE63D}"/>
              </a:ext>
            </a:extLst>
          </p:cNvPr>
          <p:cNvSpPr>
            <a:spLocks noChangeArrowheads="1"/>
          </p:cNvSpPr>
          <p:nvPr/>
        </p:nvSpPr>
        <p:spPr bwMode="auto">
          <a:xfrm>
            <a:off x="3063241" y="5219003"/>
            <a:ext cx="221971" cy="443356"/>
          </a:xfrm>
          <a:prstGeom prst="rect">
            <a:avLst/>
          </a:prstGeom>
          <a:solidFill>
            <a:srgbClr val="00FF00"/>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50" name="Rectangle 49">
            <a:extLst>
              <a:ext uri="{FF2B5EF4-FFF2-40B4-BE49-F238E27FC236}">
                <a16:creationId xmlns:a16="http://schemas.microsoft.com/office/drawing/2014/main" id="{F45311E5-976F-BD44-9BCF-4FB0E251B98B}"/>
              </a:ext>
            </a:extLst>
          </p:cNvPr>
          <p:cNvSpPr>
            <a:spLocks noChangeArrowheads="1"/>
          </p:cNvSpPr>
          <p:nvPr/>
        </p:nvSpPr>
        <p:spPr bwMode="auto">
          <a:xfrm>
            <a:off x="3063241" y="4396043"/>
            <a:ext cx="221971" cy="443356"/>
          </a:xfrm>
          <a:prstGeom prst="rect">
            <a:avLst/>
          </a:prstGeom>
          <a:solidFill>
            <a:srgbClr val="FF0000"/>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51" name="Text Box 50">
            <a:extLst>
              <a:ext uri="{FF2B5EF4-FFF2-40B4-BE49-F238E27FC236}">
                <a16:creationId xmlns:a16="http://schemas.microsoft.com/office/drawing/2014/main" id="{9248B6B8-E395-644A-AC09-8A816A11E0DC}"/>
              </a:ext>
            </a:extLst>
          </p:cNvPr>
          <p:cNvSpPr txBox="1">
            <a:spLocks noChangeArrowheads="1"/>
          </p:cNvSpPr>
          <p:nvPr/>
        </p:nvSpPr>
        <p:spPr bwMode="auto">
          <a:xfrm>
            <a:off x="4852913" y="2979420"/>
            <a:ext cx="4179721" cy="5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2880" b="0" dirty="0">
                <a:ea typeface="MS PGothic" panose="020B0600070205080204" pitchFamily="34" charset="-128"/>
                <a:cs typeface="Arial" panose="020B0604020202020204" pitchFamily="34" charset="0"/>
              </a:rPr>
              <a:t>Paclitaxel (q3w vs. q1w)</a:t>
            </a:r>
          </a:p>
        </p:txBody>
      </p:sp>
      <p:sp>
        <p:nvSpPr>
          <p:cNvPr id="52" name="Text Box 51">
            <a:extLst>
              <a:ext uri="{FF2B5EF4-FFF2-40B4-BE49-F238E27FC236}">
                <a16:creationId xmlns:a16="http://schemas.microsoft.com/office/drawing/2014/main" id="{B03DD4A9-9D7C-E640-85B3-811718A506E1}"/>
              </a:ext>
            </a:extLst>
          </p:cNvPr>
          <p:cNvSpPr txBox="1">
            <a:spLocks noChangeArrowheads="1"/>
          </p:cNvSpPr>
          <p:nvPr/>
        </p:nvSpPr>
        <p:spPr bwMode="auto">
          <a:xfrm>
            <a:off x="4869181" y="6675120"/>
            <a:ext cx="4240635" cy="55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sz="2880" b="0">
                <a:ea typeface="MS PGothic" panose="020B0600070205080204" pitchFamily="34" charset="-128"/>
                <a:cs typeface="Arial" panose="020B0604020202020204" pitchFamily="34" charset="0"/>
              </a:rPr>
              <a:t>Docetaxel (q3w vs. q1w)</a:t>
            </a:r>
          </a:p>
        </p:txBody>
      </p:sp>
      <p:cxnSp>
        <p:nvCxnSpPr>
          <p:cNvPr id="53" name="AutoShape 77">
            <a:extLst>
              <a:ext uri="{FF2B5EF4-FFF2-40B4-BE49-F238E27FC236}">
                <a16:creationId xmlns:a16="http://schemas.microsoft.com/office/drawing/2014/main" id="{CC112C7E-232E-9F40-B7B8-325CA8984E5C}"/>
              </a:ext>
            </a:extLst>
          </p:cNvPr>
          <p:cNvCxnSpPr>
            <a:cxnSpLocks noChangeShapeType="1"/>
            <a:stCxn id="58" idx="2"/>
          </p:cNvCxnSpPr>
          <p:nvPr/>
        </p:nvCxnSpPr>
        <p:spPr bwMode="auto">
          <a:xfrm flipV="1">
            <a:off x="3860027" y="3931920"/>
            <a:ext cx="986293" cy="907479"/>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54" name="AutoShape 78">
            <a:extLst>
              <a:ext uri="{FF2B5EF4-FFF2-40B4-BE49-F238E27FC236}">
                <a16:creationId xmlns:a16="http://schemas.microsoft.com/office/drawing/2014/main" id="{6F46AADD-043D-8B4A-A771-11FF012C22AA}"/>
              </a:ext>
            </a:extLst>
          </p:cNvPr>
          <p:cNvCxnSpPr>
            <a:cxnSpLocks noChangeShapeType="1"/>
            <a:endCxn id="13" idx="1"/>
          </p:cNvCxnSpPr>
          <p:nvPr/>
        </p:nvCxnSpPr>
        <p:spPr bwMode="auto">
          <a:xfrm flipV="1">
            <a:off x="3971012" y="4800601"/>
            <a:ext cx="875308" cy="38798"/>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55" name="AutoShape 79">
            <a:extLst>
              <a:ext uri="{FF2B5EF4-FFF2-40B4-BE49-F238E27FC236}">
                <a16:creationId xmlns:a16="http://schemas.microsoft.com/office/drawing/2014/main" id="{117457FD-6CC4-3E48-8E9C-B7ED20D1A78C}"/>
              </a:ext>
            </a:extLst>
          </p:cNvPr>
          <p:cNvCxnSpPr>
            <a:cxnSpLocks noChangeShapeType="1"/>
            <a:stCxn id="58" idx="2"/>
            <a:endCxn id="28" idx="1"/>
          </p:cNvCxnSpPr>
          <p:nvPr/>
        </p:nvCxnSpPr>
        <p:spPr bwMode="auto">
          <a:xfrm>
            <a:off x="3860027" y="4839399"/>
            <a:ext cx="986294" cy="784162"/>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56" name="AutoShape 80">
            <a:extLst>
              <a:ext uri="{FF2B5EF4-FFF2-40B4-BE49-F238E27FC236}">
                <a16:creationId xmlns:a16="http://schemas.microsoft.com/office/drawing/2014/main" id="{501C19F0-7792-D94B-A994-A8C5D8CF80F1}"/>
              </a:ext>
            </a:extLst>
          </p:cNvPr>
          <p:cNvCxnSpPr>
            <a:cxnSpLocks noChangeShapeType="1"/>
            <a:stCxn id="58" idx="2"/>
            <a:endCxn id="30" idx="1"/>
          </p:cNvCxnSpPr>
          <p:nvPr/>
        </p:nvCxnSpPr>
        <p:spPr bwMode="auto">
          <a:xfrm>
            <a:off x="3860027" y="4839399"/>
            <a:ext cx="1009153" cy="1607122"/>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57" name="Rectangle 81">
            <a:extLst>
              <a:ext uri="{FF2B5EF4-FFF2-40B4-BE49-F238E27FC236}">
                <a16:creationId xmlns:a16="http://schemas.microsoft.com/office/drawing/2014/main" id="{B5746CF7-C303-B745-A417-A63A0923D8D9}"/>
              </a:ext>
            </a:extLst>
          </p:cNvPr>
          <p:cNvSpPr>
            <a:spLocks noChangeArrowheads="1"/>
          </p:cNvSpPr>
          <p:nvPr/>
        </p:nvSpPr>
        <p:spPr bwMode="auto">
          <a:xfrm>
            <a:off x="3749041" y="5219003"/>
            <a:ext cx="221971" cy="443356"/>
          </a:xfrm>
          <a:prstGeom prst="rect">
            <a:avLst/>
          </a:prstGeom>
          <a:solidFill>
            <a:srgbClr val="00FF00"/>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58" name="Rectangle 82">
            <a:extLst>
              <a:ext uri="{FF2B5EF4-FFF2-40B4-BE49-F238E27FC236}">
                <a16:creationId xmlns:a16="http://schemas.microsoft.com/office/drawing/2014/main" id="{F5A84672-DD79-3147-B734-A0DF4102F5BF}"/>
              </a:ext>
            </a:extLst>
          </p:cNvPr>
          <p:cNvSpPr>
            <a:spLocks noChangeArrowheads="1"/>
          </p:cNvSpPr>
          <p:nvPr/>
        </p:nvSpPr>
        <p:spPr bwMode="auto">
          <a:xfrm>
            <a:off x="3749041" y="4396043"/>
            <a:ext cx="221971" cy="443356"/>
          </a:xfrm>
          <a:prstGeom prst="rect">
            <a:avLst/>
          </a:prstGeom>
          <a:solidFill>
            <a:srgbClr val="FF0000"/>
          </a:solidFill>
          <a:ln>
            <a:noFill/>
          </a:ln>
          <a:extLst>
            <a:ext uri="{91240B29-F687-4F45-9708-019B960494DF}">
              <a14:hiddenLine xmlns:a14="http://schemas.microsoft.com/office/drawing/2010/main" w="19050" algn="ctr">
                <a:solidFill>
                  <a:srgbClr val="000000"/>
                </a:solidFill>
                <a:miter lim="800000"/>
                <a:headEnd/>
                <a:tailEnd type="none" w="lg" len="lg"/>
              </a14:hiddenLine>
            </a:ext>
          </a:extLst>
        </p:spPr>
        <p:txBody>
          <a:bodyPr wrap="none" lIns="109880" tIns="54942" rIns="109880" bIns="54942"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eaLnBrk="0" fontAlgn="base" hangingPunct="0">
              <a:spcBef>
                <a:spcPct val="0"/>
              </a:spcBef>
              <a:spcAft>
                <a:spcPct val="0"/>
              </a:spcAft>
              <a:buNone/>
            </a:pPr>
            <a:endParaRPr lang="en-US" altLang="en-US" sz="2160" b="0">
              <a:solidFill>
                <a:srgbClr val="FFFFFF"/>
              </a:solidFill>
              <a:ea typeface="MS PGothic" panose="020B0600070205080204" pitchFamily="34" charset="-128"/>
            </a:endParaRPr>
          </a:p>
        </p:txBody>
      </p:sp>
      <p:sp>
        <p:nvSpPr>
          <p:cNvPr id="59" name="Text Box 83">
            <a:extLst>
              <a:ext uri="{FF2B5EF4-FFF2-40B4-BE49-F238E27FC236}">
                <a16:creationId xmlns:a16="http://schemas.microsoft.com/office/drawing/2014/main" id="{595B5715-9C29-8244-BB72-CEA7CEF67740}"/>
              </a:ext>
            </a:extLst>
          </p:cNvPr>
          <p:cNvSpPr txBox="1">
            <a:spLocks noChangeArrowheads="1"/>
          </p:cNvSpPr>
          <p:nvPr/>
        </p:nvSpPr>
        <p:spPr bwMode="auto">
          <a:xfrm>
            <a:off x="1874520" y="6010966"/>
            <a:ext cx="2240280" cy="190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type="none" w="lg" len="lg"/>
              </a14:hiddenLine>
            </a:ext>
          </a:extLst>
        </p:spPr>
        <p:txBody>
          <a:bodyPr lIns="109880" tIns="54942" rIns="109880" bIns="54942">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4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en-US" sz="2400" dirty="0">
                <a:ea typeface="MS PGothic" panose="020B0600070205080204" pitchFamily="34" charset="-128"/>
                <a:cs typeface="Arial" panose="020B0604020202020204" pitchFamily="34" charset="0"/>
              </a:rPr>
              <a:t>Stratification:</a:t>
            </a:r>
          </a:p>
          <a:p>
            <a:pPr eaLnBrk="0" fontAlgn="base" hangingPunct="0">
              <a:lnSpc>
                <a:spcPct val="70000"/>
              </a:lnSpc>
              <a:spcBef>
                <a:spcPct val="50000"/>
              </a:spcBef>
              <a:spcAft>
                <a:spcPct val="0"/>
              </a:spcAft>
              <a:buClr>
                <a:srgbClr val="B2B2B2"/>
              </a:buClr>
            </a:pPr>
            <a:r>
              <a:rPr lang="en-US" altLang="en-US" sz="1920" b="0" dirty="0">
                <a:ea typeface="MS PGothic" panose="020B0600070205080204" pitchFamily="34" charset="-128"/>
                <a:cs typeface="Arial" panose="020B0604020202020204" pitchFamily="34" charset="0"/>
              </a:rPr>
              <a:t> ER/PR Status</a:t>
            </a:r>
          </a:p>
          <a:p>
            <a:pPr eaLnBrk="0" fontAlgn="base" hangingPunct="0">
              <a:lnSpc>
                <a:spcPct val="70000"/>
              </a:lnSpc>
              <a:spcBef>
                <a:spcPct val="50000"/>
              </a:spcBef>
              <a:spcAft>
                <a:spcPct val="0"/>
              </a:spcAft>
              <a:buClr>
                <a:srgbClr val="B2B2B2"/>
              </a:buClr>
            </a:pPr>
            <a:r>
              <a:rPr lang="en-US" altLang="en-US" sz="1920" b="0" dirty="0">
                <a:ea typeface="MS PGothic" panose="020B0600070205080204" pitchFamily="34" charset="-128"/>
                <a:cs typeface="Arial" panose="020B0604020202020204" pitchFamily="34" charset="0"/>
              </a:rPr>
              <a:t> # Nodes</a:t>
            </a:r>
          </a:p>
          <a:p>
            <a:pPr eaLnBrk="0" fontAlgn="base" hangingPunct="0">
              <a:lnSpc>
                <a:spcPct val="70000"/>
              </a:lnSpc>
              <a:spcBef>
                <a:spcPct val="50000"/>
              </a:spcBef>
              <a:spcAft>
                <a:spcPct val="0"/>
              </a:spcAft>
              <a:buClr>
                <a:srgbClr val="B2B2B2"/>
              </a:buClr>
            </a:pPr>
            <a:r>
              <a:rPr lang="en-US" altLang="en-US" sz="1920" b="0" dirty="0">
                <a:ea typeface="MS PGothic" panose="020B0600070205080204" pitchFamily="34" charset="-128"/>
                <a:cs typeface="Arial" panose="020B0604020202020204" pitchFamily="34" charset="0"/>
              </a:rPr>
              <a:t> Tumor size</a:t>
            </a:r>
          </a:p>
          <a:p>
            <a:pPr eaLnBrk="0" fontAlgn="base" hangingPunct="0">
              <a:lnSpc>
                <a:spcPct val="70000"/>
              </a:lnSpc>
              <a:spcBef>
                <a:spcPct val="50000"/>
              </a:spcBef>
              <a:spcAft>
                <a:spcPct val="0"/>
              </a:spcAft>
              <a:buClr>
                <a:srgbClr val="B2B2B2"/>
              </a:buClr>
            </a:pPr>
            <a:r>
              <a:rPr lang="en-US" altLang="en-US" sz="1920" b="0" dirty="0">
                <a:ea typeface="MS PGothic" panose="020B0600070205080204" pitchFamily="34" charset="-128"/>
                <a:cs typeface="Arial" panose="020B0604020202020204" pitchFamily="34" charset="0"/>
              </a:rPr>
              <a:t> Surgery Type</a:t>
            </a:r>
          </a:p>
        </p:txBody>
      </p:sp>
    </p:spTree>
    <p:extLst>
      <p:ext uri="{BB962C8B-B14F-4D97-AF65-F5344CB8AC3E}">
        <p14:creationId xmlns:p14="http://schemas.microsoft.com/office/powerpoint/2010/main" val="4262475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216E-823D-4BD8-B00E-643A15E59D45}"/>
              </a:ext>
            </a:extLst>
          </p:cNvPr>
          <p:cNvSpPr>
            <a:spLocks noGrp="1"/>
          </p:cNvSpPr>
          <p:nvPr>
            <p:ph type="title"/>
          </p:nvPr>
        </p:nvSpPr>
        <p:spPr>
          <a:xfrm>
            <a:off x="0" y="616590"/>
            <a:ext cx="14630400" cy="902970"/>
          </a:xfrm>
        </p:spPr>
        <p:txBody>
          <a:bodyPr>
            <a:normAutofit/>
          </a:bodyPr>
          <a:lstStyle/>
          <a:p>
            <a:r>
              <a:rPr lang="en-US" sz="2800" b="1" dirty="0">
                <a:solidFill>
                  <a:srgbClr val="DADADA">
                    <a:lumMod val="10000"/>
                  </a:srgbClr>
                </a:solidFill>
                <a:latin typeface="Arial" charset="0"/>
                <a:ea typeface="ＭＳ Ｐゴシック" charset="0"/>
                <a:cs typeface="+mn-cs"/>
              </a:rPr>
              <a:t>E1199 Ten Year Update – Exploratory Analysis in ER+ HER2- Disease (N=2888)</a:t>
            </a:r>
            <a:endParaRPr lang="en-US" sz="2800" dirty="0"/>
          </a:p>
        </p:txBody>
      </p:sp>
      <p:pic>
        <p:nvPicPr>
          <p:cNvPr id="3" name="Picture 2">
            <a:extLst>
              <a:ext uri="{FF2B5EF4-FFF2-40B4-BE49-F238E27FC236}">
                <a16:creationId xmlns:a16="http://schemas.microsoft.com/office/drawing/2014/main" id="{8AEF77BB-76CF-4077-A7F6-736292C5E359}"/>
              </a:ext>
            </a:extLst>
          </p:cNvPr>
          <p:cNvPicPr>
            <a:picLocks noChangeAspect="1"/>
          </p:cNvPicPr>
          <p:nvPr/>
        </p:nvPicPr>
        <p:blipFill>
          <a:blip r:embed="rId2"/>
          <a:stretch>
            <a:fillRect/>
          </a:stretch>
        </p:blipFill>
        <p:spPr>
          <a:xfrm>
            <a:off x="2011680" y="1411524"/>
            <a:ext cx="10058400" cy="6195060"/>
          </a:xfrm>
          <a:prstGeom prst="rect">
            <a:avLst/>
          </a:prstGeom>
        </p:spPr>
      </p:pic>
      <p:sp>
        <p:nvSpPr>
          <p:cNvPr id="4" name="TextBox 3">
            <a:extLst>
              <a:ext uri="{FF2B5EF4-FFF2-40B4-BE49-F238E27FC236}">
                <a16:creationId xmlns:a16="http://schemas.microsoft.com/office/drawing/2014/main" id="{C3BF16AA-7DA8-4E5B-A1FE-BAF776FC5634}"/>
              </a:ext>
            </a:extLst>
          </p:cNvPr>
          <p:cNvSpPr txBox="1"/>
          <p:nvPr/>
        </p:nvSpPr>
        <p:spPr>
          <a:xfrm>
            <a:off x="7622943" y="7253570"/>
            <a:ext cx="4322017" cy="307777"/>
          </a:xfrm>
          <a:prstGeom prst="rect">
            <a:avLst/>
          </a:prstGeom>
          <a:noFill/>
        </p:spPr>
        <p:txBody>
          <a:bodyPr wrap="none" rtlCol="0">
            <a:spAutoFit/>
          </a:bodyPr>
          <a:lstStyle/>
          <a:p>
            <a:pPr eaLnBrk="0" fontAlgn="base" hangingPunct="0">
              <a:spcBef>
                <a:spcPct val="0"/>
              </a:spcBef>
              <a:spcAft>
                <a:spcPct val="0"/>
              </a:spcAft>
            </a:pPr>
            <a:r>
              <a:rPr lang="en-US" sz="1400" dirty="0">
                <a:solidFill>
                  <a:prstClr val="black"/>
                </a:solidFill>
                <a:latin typeface="Arial" panose="020B0604020202020204" pitchFamily="34" charset="0"/>
                <a:ea typeface="MS PGothic" panose="020B0600070205080204" pitchFamily="34" charset="-128"/>
              </a:rPr>
              <a:t>Sparano J et al. </a:t>
            </a:r>
            <a:r>
              <a:rPr lang="it-IT" sz="1400" dirty="0">
                <a:solidFill>
                  <a:prstClr val="black"/>
                </a:solidFill>
                <a:latin typeface="Arial" panose="020B0604020202020204" pitchFamily="34" charset="0"/>
                <a:ea typeface="MS PGothic" panose="020B0600070205080204" pitchFamily="34" charset="-128"/>
              </a:rPr>
              <a:t>J Clin Oncol. 2015;33(21):2353-60. </a:t>
            </a:r>
            <a:endParaRPr lang="en-US" sz="1400"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292866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EFA706-33B8-2844-8F97-CD5518207F3A}"/>
              </a:ext>
            </a:extLst>
          </p:cNvPr>
          <p:cNvPicPr>
            <a:picLocks noChangeAspect="1"/>
          </p:cNvPicPr>
          <p:nvPr/>
        </p:nvPicPr>
        <p:blipFill>
          <a:blip r:embed="rId3"/>
          <a:stretch>
            <a:fillRect/>
          </a:stretch>
        </p:blipFill>
        <p:spPr>
          <a:xfrm>
            <a:off x="283834" y="4517142"/>
            <a:ext cx="11103254" cy="3387820"/>
          </a:xfrm>
          <a:prstGeom prst="rect">
            <a:avLst/>
          </a:prstGeom>
        </p:spPr>
      </p:pic>
      <p:sp>
        <p:nvSpPr>
          <p:cNvPr id="5" name="TextBox 4">
            <a:extLst>
              <a:ext uri="{FF2B5EF4-FFF2-40B4-BE49-F238E27FC236}">
                <a16:creationId xmlns:a16="http://schemas.microsoft.com/office/drawing/2014/main" id="{CC541F2B-A1EA-4B4C-A79C-96D69F48AC33}"/>
              </a:ext>
            </a:extLst>
          </p:cNvPr>
          <p:cNvSpPr txBox="1"/>
          <p:nvPr/>
        </p:nvSpPr>
        <p:spPr>
          <a:xfrm>
            <a:off x="12024658" y="6981632"/>
            <a:ext cx="2070967" cy="923330"/>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EBCTCG Lancet 2019;393(10179):1440-1452.</a:t>
            </a:r>
          </a:p>
        </p:txBody>
      </p:sp>
      <p:sp>
        <p:nvSpPr>
          <p:cNvPr id="6" name="TextBox 5">
            <a:extLst>
              <a:ext uri="{FF2B5EF4-FFF2-40B4-BE49-F238E27FC236}">
                <a16:creationId xmlns:a16="http://schemas.microsoft.com/office/drawing/2014/main" id="{ABCEE7F3-0436-A446-821A-36CFD6A8D21D}"/>
              </a:ext>
            </a:extLst>
          </p:cNvPr>
          <p:cNvSpPr txBox="1"/>
          <p:nvPr/>
        </p:nvSpPr>
        <p:spPr>
          <a:xfrm>
            <a:off x="0" y="476317"/>
            <a:ext cx="14898527" cy="578616"/>
          </a:xfrm>
          <a:prstGeom prst="rect">
            <a:avLst/>
          </a:prstGeom>
          <a:noFill/>
        </p:spPr>
        <p:txBody>
          <a:bodyPr wrap="square" lIns="146300" tIns="73150" rIns="146300" bIns="73150"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EBCTCG dose intense or not pooled analysis: Recurrence and by ER status</a:t>
            </a:r>
          </a:p>
        </p:txBody>
      </p:sp>
      <p:pic>
        <p:nvPicPr>
          <p:cNvPr id="7" name="Picture 6">
            <a:extLst>
              <a:ext uri="{FF2B5EF4-FFF2-40B4-BE49-F238E27FC236}">
                <a16:creationId xmlns:a16="http://schemas.microsoft.com/office/drawing/2014/main" id="{C6098F0F-9004-8746-88F7-C68720C3C410}"/>
              </a:ext>
            </a:extLst>
          </p:cNvPr>
          <p:cNvPicPr>
            <a:picLocks noChangeAspect="1"/>
          </p:cNvPicPr>
          <p:nvPr/>
        </p:nvPicPr>
        <p:blipFill>
          <a:blip r:embed="rId4"/>
          <a:stretch>
            <a:fillRect/>
          </a:stretch>
        </p:blipFill>
        <p:spPr>
          <a:xfrm>
            <a:off x="283834" y="1054933"/>
            <a:ext cx="11103254" cy="3462209"/>
          </a:xfrm>
          <a:prstGeom prst="rect">
            <a:avLst/>
          </a:prstGeom>
        </p:spPr>
      </p:pic>
      <p:sp>
        <p:nvSpPr>
          <p:cNvPr id="2" name="TextBox 1">
            <a:extLst>
              <a:ext uri="{FF2B5EF4-FFF2-40B4-BE49-F238E27FC236}">
                <a16:creationId xmlns:a16="http://schemas.microsoft.com/office/drawing/2014/main" id="{E411EBB8-1ECD-C042-88A5-CD6DDA31FFF0}"/>
              </a:ext>
            </a:extLst>
          </p:cNvPr>
          <p:cNvSpPr txBox="1"/>
          <p:nvPr/>
        </p:nvSpPr>
        <p:spPr>
          <a:xfrm>
            <a:off x="11618187" y="1906311"/>
            <a:ext cx="2773154" cy="4739759"/>
          </a:xfrm>
          <a:prstGeom prst="rect">
            <a:avLst/>
          </a:prstGeom>
          <a:noFill/>
          <a:ln>
            <a:solidFill>
              <a:schemeClr val="tx1"/>
            </a:solidFill>
          </a:ln>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TACT2 adjuvant trial</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did not show improved</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time to tumor </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recurrence with DD </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epirubicin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vs q3 weekly</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epirubicin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in EBC </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phase III trial </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Cameron D et al.</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Lancet Oncol. 2017;18(7):929-945. </a:t>
            </a:r>
          </a:p>
          <a:p>
            <a:pPr marL="0" marR="0" lvl="0" indent="0" algn="l"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179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p:nvPr/>
        </p:nvSpPr>
        <p:spPr>
          <a:xfrm>
            <a:off x="0" y="531249"/>
            <a:ext cx="14325600" cy="1169551"/>
          </a:xfrm>
          <a:prstGeom prst="rect">
            <a:avLst/>
          </a:prstGeom>
          <a:noFill/>
        </p:spPr>
        <p:txBody>
          <a:bodyPr vert="horz" wrap="square" lIns="0" tIns="0" rIns="0" bIns="0"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Neo/Adjuvant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ChemoRx</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High Risk HR+ HER2- Patients </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p:txBody>
      </p:sp>
      <p:sp>
        <p:nvSpPr>
          <p:cNvPr id="6" name="Subtitle 2"/>
          <p:cNvSpPr txBox="1">
            <a:spLocks/>
          </p:cNvSpPr>
          <p:nvPr/>
        </p:nvSpPr>
        <p:spPr>
          <a:xfrm>
            <a:off x="60525" y="1243014"/>
            <a:ext cx="14509350" cy="6455337"/>
          </a:xfrm>
          <a:prstGeom prst="rect">
            <a:avLst/>
          </a:prstGeom>
        </p:spPr>
        <p:txBody>
          <a:bodyPr lIns="146300" tIns="73150" rIns="146300" bIns="73150"/>
          <a:lstStyle>
            <a:lvl1pPr marL="342900" indent="-342900" algn="ctr" rtl="0" eaLnBrk="0" fontAlgn="base" hangingPunct="0">
              <a:spcBef>
                <a:spcPts val="800"/>
              </a:spcBef>
              <a:spcAft>
                <a:spcPct val="0"/>
              </a:spcAft>
              <a:defRPr sz="3200">
                <a:solidFill>
                  <a:srgbClr val="878787"/>
                </a:solidFill>
                <a:latin typeface="+mn-lt"/>
                <a:ea typeface="+mn-ea"/>
                <a:cs typeface="+mn-cs"/>
                <a:sym typeface="Calibri" pitchFamily="34" charset="0"/>
              </a:defRPr>
            </a:lvl1pPr>
            <a:lvl2pPr marL="304800" indent="152400" algn="ctr" rtl="0" eaLnBrk="0" fontAlgn="base" hangingPunct="0">
              <a:spcBef>
                <a:spcPts val="700"/>
              </a:spcBef>
              <a:spcAft>
                <a:spcPct val="0"/>
              </a:spcAft>
              <a:defRPr sz="2800">
                <a:solidFill>
                  <a:srgbClr val="878787"/>
                </a:solidFill>
                <a:latin typeface="+mn-lt"/>
                <a:ea typeface="+mn-ea"/>
                <a:cs typeface="+mn-cs"/>
                <a:sym typeface="Calibri" pitchFamily="34" charset="0"/>
              </a:defRPr>
            </a:lvl2pPr>
            <a:lvl3pPr marL="762000" indent="152400" algn="ctr" rtl="0" eaLnBrk="0" fontAlgn="base" hangingPunct="0">
              <a:spcBef>
                <a:spcPts val="600"/>
              </a:spcBef>
              <a:spcAft>
                <a:spcPct val="0"/>
              </a:spcAft>
              <a:defRPr sz="2400">
                <a:solidFill>
                  <a:srgbClr val="878787"/>
                </a:solidFill>
                <a:latin typeface="+mn-lt"/>
                <a:ea typeface="+mn-ea"/>
                <a:cs typeface="+mn-cs"/>
                <a:sym typeface="Calibri" pitchFamily="34" charset="0"/>
              </a:defRPr>
            </a:lvl3pPr>
            <a:lvl4pPr marL="1219200" indent="152400" algn="ctr" rtl="0" eaLnBrk="0" fontAlgn="base" hangingPunct="0">
              <a:spcBef>
                <a:spcPts val="500"/>
              </a:spcBef>
              <a:spcAft>
                <a:spcPct val="0"/>
              </a:spcAft>
              <a:defRPr sz="2000">
                <a:solidFill>
                  <a:srgbClr val="878787"/>
                </a:solidFill>
                <a:latin typeface="+mn-lt"/>
                <a:ea typeface="+mn-ea"/>
                <a:cs typeface="+mn-cs"/>
                <a:sym typeface="Calibri" pitchFamily="34" charset="0"/>
              </a:defRPr>
            </a:lvl4pPr>
            <a:lvl5pPr marL="1676400" indent="152400" algn="ctr" rtl="0" eaLnBrk="0" fontAlgn="base" hangingPunct="0">
              <a:spcBef>
                <a:spcPts val="500"/>
              </a:spcBef>
              <a:spcAft>
                <a:spcPct val="0"/>
              </a:spcAft>
              <a:defRPr sz="2000">
                <a:solidFill>
                  <a:srgbClr val="878787"/>
                </a:solidFill>
                <a:latin typeface="+mn-lt"/>
                <a:ea typeface="+mn-ea"/>
                <a:cs typeface="+mn-cs"/>
                <a:sym typeface="Calibri" pitchFamily="34" charset="0"/>
              </a:defRPr>
            </a:lvl5pPr>
            <a:lvl6pPr marL="2133600" algn="ctr" rtl="0" fontAlgn="base">
              <a:spcBef>
                <a:spcPts val="500"/>
              </a:spcBef>
              <a:spcAft>
                <a:spcPct val="0"/>
              </a:spcAft>
              <a:defRPr sz="2000">
                <a:solidFill>
                  <a:srgbClr val="878787"/>
                </a:solidFill>
                <a:latin typeface="+mn-lt"/>
                <a:ea typeface="+mn-ea"/>
                <a:cs typeface="+mn-cs"/>
                <a:sym typeface="Calibri" charset="0"/>
              </a:defRPr>
            </a:lvl6pPr>
            <a:lvl7pPr marL="2590800" algn="ctr" rtl="0" fontAlgn="base">
              <a:spcBef>
                <a:spcPts val="500"/>
              </a:spcBef>
              <a:spcAft>
                <a:spcPct val="0"/>
              </a:spcAft>
              <a:defRPr sz="2000">
                <a:solidFill>
                  <a:srgbClr val="878787"/>
                </a:solidFill>
                <a:latin typeface="+mn-lt"/>
                <a:ea typeface="+mn-ea"/>
                <a:cs typeface="+mn-cs"/>
                <a:sym typeface="Calibri" charset="0"/>
              </a:defRPr>
            </a:lvl7pPr>
            <a:lvl8pPr marL="3048000" algn="ctr" rtl="0" fontAlgn="base">
              <a:spcBef>
                <a:spcPts val="500"/>
              </a:spcBef>
              <a:spcAft>
                <a:spcPct val="0"/>
              </a:spcAft>
              <a:defRPr sz="2000">
                <a:solidFill>
                  <a:srgbClr val="878787"/>
                </a:solidFill>
                <a:latin typeface="+mn-lt"/>
                <a:ea typeface="+mn-ea"/>
                <a:cs typeface="+mn-cs"/>
                <a:sym typeface="Calibri" charset="0"/>
              </a:defRPr>
            </a:lvl8pPr>
            <a:lvl9pPr marL="3505200" algn="ctr" rtl="0" fontAlgn="base">
              <a:spcBef>
                <a:spcPts val="500"/>
              </a:spcBef>
              <a:spcAft>
                <a:spcPct val="0"/>
              </a:spcAft>
              <a:defRPr sz="2000">
                <a:solidFill>
                  <a:srgbClr val="878787"/>
                </a:solidFill>
                <a:latin typeface="+mn-lt"/>
                <a:ea typeface="+mn-ea"/>
                <a:cs typeface="+mn-cs"/>
                <a:sym typeface="Calibri" charset="0"/>
              </a:defRPr>
            </a:lvl9pPr>
          </a:lstStyle>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Anthracyclines and </a:t>
            </a:r>
            <a:r>
              <a:rPr kumimoji="0" lang="en-US" altLang="en-US" sz="2300" b="1" i="0" u="none"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taxanes</a:t>
            </a: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incrementally reduce recurrence and death regardless of nodal status, age, ER status, tumor size and grade</a:t>
            </a: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r>
              <a:rPr lang="en-US" altLang="en-US" sz="2300" b="1" kern="0" dirty="0">
                <a:solidFill>
                  <a:prstClr val="black"/>
                </a:solidFill>
                <a:latin typeface="Arial" pitchFamily="34" charset="0"/>
                <a:cs typeface="Arial" pitchFamily="34" charset="0"/>
              </a:rPr>
              <a:t>R</a:t>
            </a:r>
            <a:r>
              <a:rPr kumimoji="0" lang="en-US" altLang="en-US" sz="2300" b="1" i="0" u="none"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eduction</a:t>
            </a: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in recurrence with anthracycline added to docetaxel + cyclophosphamide (6 cycles of all 3 agents) vs 6 cycles of docetaxel + cyclophosphamide.  No reduction in recurrence </a:t>
            </a:r>
            <a:r>
              <a:rPr lang="en-US" altLang="en-US" sz="2300" b="1" kern="0" dirty="0">
                <a:solidFill>
                  <a:prstClr val="black"/>
                </a:solidFill>
                <a:latin typeface="Arial" pitchFamily="34" charset="0"/>
                <a:cs typeface="Arial" pitchFamily="34" charset="0"/>
              </a:rPr>
              <a:t>with </a:t>
            </a: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sequential anthracycline then </a:t>
            </a:r>
            <a:r>
              <a:rPr kumimoji="0" lang="en-US" altLang="en-US" sz="2300" b="1" i="0" u="none"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taxane</a:t>
            </a: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(mostly docetaxel) vs 6 cycles docetaxel + cyclophosphamide</a:t>
            </a: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endParaRPr lang="en-US" altLang="en-US" sz="2300" b="1" kern="0" dirty="0">
              <a:solidFill>
                <a:prstClr val="black"/>
              </a:solidFill>
              <a:latin typeface="Arial" pitchFamily="34" charset="0"/>
              <a:cs typeface="Arial" pitchFamily="34" charset="0"/>
            </a:endParaRP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No difference</a:t>
            </a:r>
            <a:r>
              <a:rPr lang="en-US" altLang="en-US" sz="2300" b="1" kern="0" dirty="0">
                <a:solidFill>
                  <a:prstClr val="black"/>
                </a:solidFill>
                <a:latin typeface="Arial" pitchFamily="34" charset="0"/>
                <a:cs typeface="Arial" pitchFamily="34" charset="0"/>
              </a:rPr>
              <a:t> in</a:t>
            </a: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DFS in NSABP B38 HER2- N+ EBC pts with 6TAC vs DD AC then DD paclitaxel or in BCRIG 005  HER2- N+  6TAC vs 4 AC then 4 Docetaxel 100 (risk of permanent alopecia with          4 Docetaxel 100 or 6 TAC or TCH +/- P – scalp cooling prevents) </a:t>
            </a: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endParaRPr lang="en-US" altLang="en-US" sz="2300" b="1" kern="0" dirty="0">
              <a:solidFill>
                <a:prstClr val="black"/>
              </a:solidFill>
              <a:latin typeface="Arial" pitchFamily="34" charset="0"/>
              <a:cs typeface="Arial" pitchFamily="34" charset="0"/>
            </a:endParaRP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Every 2 weekly and every 3 weekly anthracycline both acceptable. W</a:t>
            </a:r>
            <a:r>
              <a:rPr kumimoji="0" lang="en-US" altLang="en-US" sz="2300" b="1" i="0" u="none"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eekly</a:t>
            </a: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and dose dense paclitaxel superior to q3w</a:t>
            </a: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Longer anthracycline/</a:t>
            </a:r>
            <a:r>
              <a:rPr kumimoji="0" lang="en-US" altLang="en-US" sz="2300" b="1" i="0" u="none"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taxane</a:t>
            </a: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regimens more effective than shorter, </a:t>
            </a:r>
            <a:r>
              <a:rPr lang="en-US" altLang="en-US" sz="2300" b="1" kern="0" dirty="0" err="1">
                <a:solidFill>
                  <a:prstClr val="black"/>
                </a:solidFill>
                <a:latin typeface="Arial" pitchFamily="34" charset="0"/>
                <a:cs typeface="Arial" pitchFamily="34" charset="0"/>
              </a:rPr>
              <a:t>ie</a:t>
            </a:r>
            <a:r>
              <a:rPr lang="en-US" altLang="en-US" sz="2300" b="1" kern="0" dirty="0">
                <a:solidFill>
                  <a:prstClr val="black"/>
                </a:solidFill>
                <a:latin typeface="Arial" pitchFamily="34" charset="0"/>
                <a:cs typeface="Arial" pitchFamily="34" charset="0"/>
              </a:rPr>
              <a:t>, </a:t>
            </a:r>
            <a:r>
              <a:rPr lang="en-US" altLang="en-US" sz="2300" b="1" u="sng" kern="0" dirty="0">
                <a:solidFill>
                  <a:prstClr val="black"/>
                </a:solidFill>
                <a:latin typeface="Arial" pitchFamily="34" charset="0"/>
                <a:cs typeface="Arial" pitchFamily="34" charset="0"/>
              </a:rPr>
              <a:t>a</a:t>
            </a:r>
            <a:r>
              <a:rPr kumimoji="0" lang="en-US" altLang="en-US" sz="2300" b="1" i="0" u="sng"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nthracycline</a:t>
            </a:r>
            <a:r>
              <a:rPr kumimoji="0" lang="en-US" altLang="en-US" sz="2300" b="1" i="0" u="sng"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a:t>
            </a:r>
            <a:r>
              <a:rPr kumimoji="0" lang="en-US" altLang="en-US" sz="2300" b="1" i="0" u="sng"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taxane</a:t>
            </a:r>
            <a:r>
              <a:rPr kumimoji="0" lang="en-US" altLang="en-US" sz="2300" b="1" i="0" u="sng"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regimens with highest cumulative dose/dose intensity provide most benefit </a:t>
            </a: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0" marR="0" lvl="0" indent="0" algn="l" defTabSz="1097280" rtl="0" eaLnBrk="1" fontAlgn="auto" latinLnBrk="0" hangingPunct="1">
              <a:lnSpc>
                <a:spcPct val="100000"/>
              </a:lnSpc>
              <a:spcBef>
                <a:spcPts val="0"/>
              </a:spcBef>
              <a:spcAft>
                <a:spcPts val="0"/>
              </a:spcAft>
              <a:buClr>
                <a:srgbClr val="C00000"/>
              </a:buClr>
              <a:buSzTx/>
              <a:buFontTx/>
              <a:buNone/>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p:txBody>
      </p:sp>
    </p:spTree>
    <p:extLst>
      <p:ext uri="{BB962C8B-B14F-4D97-AF65-F5344CB8AC3E}">
        <p14:creationId xmlns:p14="http://schemas.microsoft.com/office/powerpoint/2010/main" val="1601740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p:nvPr/>
        </p:nvSpPr>
        <p:spPr>
          <a:xfrm>
            <a:off x="0" y="531249"/>
            <a:ext cx="14325600" cy="1169551"/>
          </a:xfrm>
          <a:prstGeom prst="rect">
            <a:avLst/>
          </a:prstGeom>
          <a:noFill/>
        </p:spPr>
        <p:txBody>
          <a:bodyPr vert="horz" wrap="square" lIns="0" tIns="0" rIns="0" bIns="0"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Optimizing Neo/Adjuvant Chemotherapy in High Risk Patients </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p:txBody>
      </p:sp>
      <p:sp>
        <p:nvSpPr>
          <p:cNvPr id="6" name="Subtitle 2"/>
          <p:cNvSpPr txBox="1">
            <a:spLocks/>
          </p:cNvSpPr>
          <p:nvPr/>
        </p:nvSpPr>
        <p:spPr>
          <a:xfrm>
            <a:off x="60525" y="1344624"/>
            <a:ext cx="14509350" cy="6455337"/>
          </a:xfrm>
          <a:prstGeom prst="rect">
            <a:avLst/>
          </a:prstGeom>
        </p:spPr>
        <p:txBody>
          <a:bodyPr lIns="146300" tIns="73150" rIns="146300" bIns="73150"/>
          <a:lstStyle>
            <a:lvl1pPr marL="342900" indent="-342900" algn="ctr" rtl="0" eaLnBrk="0" fontAlgn="base" hangingPunct="0">
              <a:spcBef>
                <a:spcPts val="800"/>
              </a:spcBef>
              <a:spcAft>
                <a:spcPct val="0"/>
              </a:spcAft>
              <a:defRPr sz="3200">
                <a:solidFill>
                  <a:srgbClr val="878787"/>
                </a:solidFill>
                <a:latin typeface="+mn-lt"/>
                <a:ea typeface="+mn-ea"/>
                <a:cs typeface="+mn-cs"/>
                <a:sym typeface="Calibri" pitchFamily="34" charset="0"/>
              </a:defRPr>
            </a:lvl1pPr>
            <a:lvl2pPr marL="304800" indent="152400" algn="ctr" rtl="0" eaLnBrk="0" fontAlgn="base" hangingPunct="0">
              <a:spcBef>
                <a:spcPts val="700"/>
              </a:spcBef>
              <a:spcAft>
                <a:spcPct val="0"/>
              </a:spcAft>
              <a:defRPr sz="2800">
                <a:solidFill>
                  <a:srgbClr val="878787"/>
                </a:solidFill>
                <a:latin typeface="+mn-lt"/>
                <a:ea typeface="+mn-ea"/>
                <a:cs typeface="+mn-cs"/>
                <a:sym typeface="Calibri" pitchFamily="34" charset="0"/>
              </a:defRPr>
            </a:lvl2pPr>
            <a:lvl3pPr marL="762000" indent="152400" algn="ctr" rtl="0" eaLnBrk="0" fontAlgn="base" hangingPunct="0">
              <a:spcBef>
                <a:spcPts val="600"/>
              </a:spcBef>
              <a:spcAft>
                <a:spcPct val="0"/>
              </a:spcAft>
              <a:defRPr sz="2400">
                <a:solidFill>
                  <a:srgbClr val="878787"/>
                </a:solidFill>
                <a:latin typeface="+mn-lt"/>
                <a:ea typeface="+mn-ea"/>
                <a:cs typeface="+mn-cs"/>
                <a:sym typeface="Calibri" pitchFamily="34" charset="0"/>
              </a:defRPr>
            </a:lvl3pPr>
            <a:lvl4pPr marL="1219200" indent="152400" algn="ctr" rtl="0" eaLnBrk="0" fontAlgn="base" hangingPunct="0">
              <a:spcBef>
                <a:spcPts val="500"/>
              </a:spcBef>
              <a:spcAft>
                <a:spcPct val="0"/>
              </a:spcAft>
              <a:defRPr sz="2000">
                <a:solidFill>
                  <a:srgbClr val="878787"/>
                </a:solidFill>
                <a:latin typeface="+mn-lt"/>
                <a:ea typeface="+mn-ea"/>
                <a:cs typeface="+mn-cs"/>
                <a:sym typeface="Calibri" pitchFamily="34" charset="0"/>
              </a:defRPr>
            </a:lvl4pPr>
            <a:lvl5pPr marL="1676400" indent="152400" algn="ctr" rtl="0" eaLnBrk="0" fontAlgn="base" hangingPunct="0">
              <a:spcBef>
                <a:spcPts val="500"/>
              </a:spcBef>
              <a:spcAft>
                <a:spcPct val="0"/>
              </a:spcAft>
              <a:defRPr sz="2000">
                <a:solidFill>
                  <a:srgbClr val="878787"/>
                </a:solidFill>
                <a:latin typeface="+mn-lt"/>
                <a:ea typeface="+mn-ea"/>
                <a:cs typeface="+mn-cs"/>
                <a:sym typeface="Calibri" pitchFamily="34" charset="0"/>
              </a:defRPr>
            </a:lvl5pPr>
            <a:lvl6pPr marL="2133600" algn="ctr" rtl="0" fontAlgn="base">
              <a:spcBef>
                <a:spcPts val="500"/>
              </a:spcBef>
              <a:spcAft>
                <a:spcPct val="0"/>
              </a:spcAft>
              <a:defRPr sz="2000">
                <a:solidFill>
                  <a:srgbClr val="878787"/>
                </a:solidFill>
                <a:latin typeface="+mn-lt"/>
                <a:ea typeface="+mn-ea"/>
                <a:cs typeface="+mn-cs"/>
                <a:sym typeface="Calibri" charset="0"/>
              </a:defRPr>
            </a:lvl6pPr>
            <a:lvl7pPr marL="2590800" algn="ctr" rtl="0" fontAlgn="base">
              <a:spcBef>
                <a:spcPts val="500"/>
              </a:spcBef>
              <a:spcAft>
                <a:spcPct val="0"/>
              </a:spcAft>
              <a:defRPr sz="2000">
                <a:solidFill>
                  <a:srgbClr val="878787"/>
                </a:solidFill>
                <a:latin typeface="+mn-lt"/>
                <a:ea typeface="+mn-ea"/>
                <a:cs typeface="+mn-cs"/>
                <a:sym typeface="Calibri" charset="0"/>
              </a:defRPr>
            </a:lvl7pPr>
            <a:lvl8pPr marL="3048000" algn="ctr" rtl="0" fontAlgn="base">
              <a:spcBef>
                <a:spcPts val="500"/>
              </a:spcBef>
              <a:spcAft>
                <a:spcPct val="0"/>
              </a:spcAft>
              <a:defRPr sz="2000">
                <a:solidFill>
                  <a:srgbClr val="878787"/>
                </a:solidFill>
                <a:latin typeface="+mn-lt"/>
                <a:ea typeface="+mn-ea"/>
                <a:cs typeface="+mn-cs"/>
                <a:sym typeface="Calibri" charset="0"/>
              </a:defRPr>
            </a:lvl8pPr>
            <a:lvl9pPr marL="3505200" algn="ctr" rtl="0" fontAlgn="base">
              <a:spcBef>
                <a:spcPts val="500"/>
              </a:spcBef>
              <a:spcAft>
                <a:spcPct val="0"/>
              </a:spcAft>
              <a:defRPr sz="2000">
                <a:solidFill>
                  <a:srgbClr val="878787"/>
                </a:solidFill>
                <a:latin typeface="+mn-lt"/>
                <a:ea typeface="+mn-ea"/>
                <a:cs typeface="+mn-cs"/>
                <a:sym typeface="Calibri" charset="0"/>
              </a:defRPr>
            </a:lvl9pPr>
          </a:lstStyle>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Anthracyclines and </a:t>
            </a:r>
            <a:r>
              <a:rPr kumimoji="0" lang="en-US" altLang="en-US" sz="2300" b="1" i="0" u="none"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taxanes</a:t>
            </a: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incrementally reduce recurrence and death regardless of nodal status, age, ER status, tumor size and grade</a:t>
            </a: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R</a:t>
            </a:r>
            <a:r>
              <a:rPr kumimoji="0" lang="en-US" altLang="en-US" sz="2300" b="1" i="0" u="none"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eduction</a:t>
            </a: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in recurrence with anthracycline added to docetaxel + cyclophosphamide (6 cycles of all 3 agents) vs 6 cycles of docetaxel + cyclophosphamide.  No reduction in recurrence with sequential anthracycline then </a:t>
            </a:r>
            <a:r>
              <a:rPr kumimoji="0" lang="en-US" altLang="en-US" sz="2300" b="1" i="0" u="none"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taxane</a:t>
            </a: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(mostly docetaxel) vs 6 cycles docetaxel + cyclophosphamide</a:t>
            </a: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No difference in DFS in NSABP B38 HR+ &amp; HR- N+ EBC pts with 6TAC vs DD AC then DD paclitaxel</a:t>
            </a: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Dose dense </a:t>
            </a:r>
            <a:r>
              <a:rPr kumimoji="0" lang="en-US" altLang="en-US" sz="2300" b="1" i="0" u="none"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chemoRx</a:t>
            </a: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every 2 weekly greater benefit than every 3 weekly (q3w vs q2w anthracycline both acceptable). W</a:t>
            </a:r>
            <a:r>
              <a:rPr kumimoji="0" lang="en-US" altLang="en-US" sz="2300" b="1" i="0" u="none"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eekly</a:t>
            </a: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and dose dense paclitaxel superior to q3w</a:t>
            </a: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Longer anthracycline/</a:t>
            </a:r>
            <a:r>
              <a:rPr kumimoji="0" lang="en-US" altLang="en-US" sz="2300" b="1" i="0" u="none"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taxane</a:t>
            </a:r>
            <a:r>
              <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regimens more effective than shorter </a:t>
            </a: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r>
              <a:rPr kumimoji="0" lang="en-US" altLang="en-US" sz="2300" b="1" i="0" u="sng"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Anthracycline/</a:t>
            </a:r>
            <a:r>
              <a:rPr kumimoji="0" lang="en-US" altLang="en-US" sz="2300" b="1" i="0" u="sng" strike="noStrike" kern="0" cap="none" spc="0" normalizeH="0" baseline="0" noProof="0" dirty="0" err="1">
                <a:ln>
                  <a:noFill/>
                </a:ln>
                <a:solidFill>
                  <a:prstClr val="black"/>
                </a:solidFill>
                <a:effectLst/>
                <a:uLnTx/>
                <a:uFillTx/>
                <a:latin typeface="Arial" pitchFamily="34" charset="0"/>
                <a:ea typeface="+mn-ea"/>
                <a:cs typeface="Arial" pitchFamily="34" charset="0"/>
                <a:sym typeface="Calibri" pitchFamily="34" charset="0"/>
              </a:rPr>
              <a:t>taxane</a:t>
            </a:r>
            <a:r>
              <a:rPr kumimoji="0" lang="en-US" altLang="en-US" sz="2300" b="1" i="0" u="sng"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rPr>
              <a:t> regimens with highest cumulative dose/dose intensity provide most benefit </a:t>
            </a:r>
          </a:p>
          <a:p>
            <a:pPr marL="457200" marR="0" lvl="0" indent="-457200" algn="l" defTabSz="1097280" rtl="0" eaLnBrk="0" fontAlgn="base" latinLnBrk="0" hangingPunct="0">
              <a:lnSpc>
                <a:spcPct val="100000"/>
              </a:lnSpc>
              <a:spcBef>
                <a:spcPts val="800"/>
              </a:spcBef>
              <a:spcAft>
                <a:spcPct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457200" marR="0" lvl="0" indent="-457200" algn="l" defTabSz="109728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a:p>
            <a:pPr marL="0" marR="0" lvl="0" indent="0" algn="l" defTabSz="1097280" rtl="0" eaLnBrk="1" fontAlgn="auto" latinLnBrk="0" hangingPunct="1">
              <a:lnSpc>
                <a:spcPct val="100000"/>
              </a:lnSpc>
              <a:spcBef>
                <a:spcPts val="0"/>
              </a:spcBef>
              <a:spcAft>
                <a:spcPts val="0"/>
              </a:spcAft>
              <a:buClr>
                <a:srgbClr val="C00000"/>
              </a:buClr>
              <a:buSzTx/>
              <a:buFontTx/>
              <a:buNone/>
              <a:tabLst/>
              <a:defRPr/>
            </a:pPr>
            <a:endParaRPr kumimoji="0" lang="en-US" altLang="en-US" sz="2300" b="1" i="0" u="none" strike="noStrike" kern="0" cap="none" spc="0" normalizeH="0" baseline="0" noProof="0" dirty="0">
              <a:ln>
                <a:noFill/>
              </a:ln>
              <a:solidFill>
                <a:prstClr val="black"/>
              </a:solidFill>
              <a:effectLst/>
              <a:uLnTx/>
              <a:uFillTx/>
              <a:latin typeface="Arial" pitchFamily="34" charset="0"/>
              <a:ea typeface="+mn-ea"/>
              <a:cs typeface="Arial" pitchFamily="34" charset="0"/>
              <a:sym typeface="Calibri" pitchFamily="34" charset="0"/>
            </a:endParaRPr>
          </a:p>
        </p:txBody>
      </p:sp>
      <p:sp>
        <p:nvSpPr>
          <p:cNvPr id="2" name="TextBox 1">
            <a:extLst>
              <a:ext uri="{FF2B5EF4-FFF2-40B4-BE49-F238E27FC236}">
                <a16:creationId xmlns:a16="http://schemas.microsoft.com/office/drawing/2014/main" id="{114D3A9A-97D2-8227-D123-7DB3AE9ED414}"/>
              </a:ext>
            </a:extLst>
          </p:cNvPr>
          <p:cNvSpPr txBox="1"/>
          <p:nvPr/>
        </p:nvSpPr>
        <p:spPr>
          <a:xfrm>
            <a:off x="2179290" y="2129641"/>
            <a:ext cx="9714134" cy="4832092"/>
          </a:xfrm>
          <a:prstGeom prst="rect">
            <a:avLst/>
          </a:prstGeom>
          <a:solidFill>
            <a:schemeClr val="bg1"/>
          </a:solidFill>
        </p:spPr>
        <p:txBody>
          <a:bodyPr wrap="none" rtlCol="0">
            <a:spAutoFit/>
          </a:bodyPr>
          <a:lstStyle/>
          <a:p>
            <a:pPr algn="ctr"/>
            <a:r>
              <a:rPr lang="en-US" sz="2800" u="sng" dirty="0"/>
              <a:t>My Conclusions</a:t>
            </a:r>
          </a:p>
          <a:p>
            <a:pPr algn="ctr"/>
            <a:r>
              <a:rPr lang="en-US" sz="2800" dirty="0"/>
              <a:t>DD AC then DD paclitaxel or weekly paclitaxel or 6TAC </a:t>
            </a:r>
          </a:p>
          <a:p>
            <a:pPr algn="ctr"/>
            <a:r>
              <a:rPr lang="en-US" sz="2800" dirty="0"/>
              <a:t>for high risk HR+ N0 or N+ EBC, regardless of menopausal status   </a:t>
            </a:r>
          </a:p>
          <a:p>
            <a:pPr algn="ctr"/>
            <a:endParaRPr lang="en-US" sz="2800" dirty="0"/>
          </a:p>
          <a:p>
            <a:pPr algn="ctr"/>
            <a:r>
              <a:rPr lang="en-US" sz="2800" dirty="0"/>
              <a:t>(</a:t>
            </a:r>
            <a:r>
              <a:rPr lang="en-US" sz="2800" dirty="0" err="1"/>
              <a:t>TAILORx</a:t>
            </a:r>
            <a:r>
              <a:rPr lang="en-US" sz="2800" dirty="0"/>
              <a:t> 12 years N0 RS &gt;25 with </a:t>
            </a:r>
            <a:r>
              <a:rPr lang="en-US" sz="2800" dirty="0" err="1"/>
              <a:t>chemoET</a:t>
            </a:r>
            <a:endParaRPr lang="en-US" sz="2800" dirty="0"/>
          </a:p>
          <a:p>
            <a:pPr algn="ctr"/>
            <a:r>
              <a:rPr lang="en-US" sz="2800" dirty="0"/>
              <a:t>IDFS 65% and DDFS 80%; </a:t>
            </a:r>
          </a:p>
          <a:p>
            <a:pPr algn="ctr"/>
            <a:r>
              <a:rPr lang="en-US" sz="2800" dirty="0"/>
              <a:t>MINDACT C high/G high 8-year N0/N1 DMFS 86% with </a:t>
            </a:r>
            <a:r>
              <a:rPr lang="en-US" sz="2800" dirty="0" err="1"/>
              <a:t>chemoET</a:t>
            </a:r>
            <a:r>
              <a:rPr lang="en-US" sz="2800" dirty="0"/>
              <a:t>)</a:t>
            </a:r>
          </a:p>
          <a:p>
            <a:pPr algn="ctr"/>
            <a:endParaRPr lang="en-US" sz="2800" dirty="0"/>
          </a:p>
          <a:p>
            <a:pPr algn="ctr"/>
            <a:r>
              <a:rPr lang="en-US" sz="2800" dirty="0"/>
              <a:t>?Role for 4 TC?  When benefit from chemotherapy is </a:t>
            </a:r>
          </a:p>
          <a:p>
            <a:pPr algn="ctr"/>
            <a:r>
              <a:rPr lang="en-US" sz="2800" dirty="0"/>
              <a:t>equivocal, </a:t>
            </a:r>
            <a:r>
              <a:rPr lang="en-US" sz="2800" dirty="0" err="1"/>
              <a:t>ie</a:t>
            </a:r>
            <a:r>
              <a:rPr lang="en-US" sz="2800" dirty="0"/>
              <a:t>, when benefit from </a:t>
            </a:r>
          </a:p>
          <a:p>
            <a:pPr algn="ctr"/>
            <a:r>
              <a:rPr lang="en-US" sz="2800" dirty="0"/>
              <a:t>optimal endocrine therapy +/- CDK4/6i is expected</a:t>
            </a:r>
          </a:p>
        </p:txBody>
      </p:sp>
    </p:spTree>
    <p:extLst>
      <p:ext uri="{BB962C8B-B14F-4D97-AF65-F5344CB8AC3E}">
        <p14:creationId xmlns:p14="http://schemas.microsoft.com/office/powerpoint/2010/main" val="909069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itle 1">
            <a:extLst>
              <a:ext uri="{FF2B5EF4-FFF2-40B4-BE49-F238E27FC236}">
                <a16:creationId xmlns:a16="http://schemas.microsoft.com/office/drawing/2014/main" id="{125EA440-C696-4B57-DAFB-3B05B6DFC0D8}"/>
              </a:ext>
            </a:extLst>
          </p:cNvPr>
          <p:cNvSpPr>
            <a:spLocks noGrp="1" noChangeArrowheads="1"/>
          </p:cNvSpPr>
          <p:nvPr>
            <p:ph type="title"/>
          </p:nvPr>
        </p:nvSpPr>
        <p:spPr>
          <a:xfrm>
            <a:off x="236220" y="573298"/>
            <a:ext cx="14157960" cy="902970"/>
          </a:xfrm>
        </p:spPr>
        <p:txBody>
          <a:bodyPr>
            <a:noAutofit/>
          </a:bodyPr>
          <a:lstStyle/>
          <a:p>
            <a:r>
              <a:rPr kumimoji="0" lang="en-US" altLang="en-US" sz="37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Neoadjuvant Chemotherapy (NCT) vs Neoadjuvant Endocrine Therapy (NET) for Stage II/III HR+/HER2- Breast Cancer</a:t>
            </a:r>
            <a:endParaRPr lang="en-US" altLang="en-US" sz="3700" dirty="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29457B6D-58B1-B425-E94E-CB636254F102}"/>
              </a:ext>
            </a:extLst>
          </p:cNvPr>
          <p:cNvSpPr>
            <a:spLocks noGrp="1"/>
          </p:cNvSpPr>
          <p:nvPr>
            <p:ph idx="1"/>
          </p:nvPr>
        </p:nvSpPr>
        <p:spPr>
          <a:xfrm>
            <a:off x="236220" y="1705970"/>
            <a:ext cx="14157960" cy="6180730"/>
          </a:xfrm>
        </p:spPr>
        <p:txBody>
          <a:bodyPr>
            <a:noAutofit/>
          </a:bodyPr>
          <a:lstStyle/>
          <a:p>
            <a:r>
              <a:rPr lang="en-US" altLang="en-US" sz="2400" dirty="0">
                <a:ea typeface="ＭＳ Ｐゴシック" panose="020B0600070205080204" pitchFamily="34" charset="-128"/>
              </a:rPr>
              <a:t>Most HR+/HER2- BC don’t benefit from adjuvant chemotherapy (</a:t>
            </a:r>
            <a:r>
              <a:rPr lang="en-US" altLang="en-US" sz="2400" dirty="0" err="1">
                <a:ea typeface="ＭＳ Ｐゴシック" panose="020B0600070205080204" pitchFamily="34" charset="-128"/>
              </a:rPr>
              <a:t>TAILORx</a:t>
            </a:r>
            <a:r>
              <a:rPr lang="en-US" altLang="en-US" sz="2400" dirty="0">
                <a:ea typeface="ＭＳ Ｐゴシック" panose="020B0600070205080204" pitchFamily="34" charset="-128"/>
              </a:rPr>
              <a:t>/</a:t>
            </a:r>
            <a:r>
              <a:rPr lang="en-US" altLang="en-US" sz="2400" dirty="0" err="1">
                <a:ea typeface="ＭＳ Ｐゴシック" panose="020B0600070205080204" pitchFamily="34" charset="-128"/>
              </a:rPr>
              <a:t>RxPONDER</a:t>
            </a:r>
            <a:r>
              <a:rPr lang="en-US" altLang="en-US" sz="2400" dirty="0">
                <a:ea typeface="ＭＳ Ｐゴシック" panose="020B0600070205080204" pitchFamily="34" charset="-128"/>
              </a:rPr>
              <a:t>/MINDACT)                              </a:t>
            </a:r>
          </a:p>
          <a:p>
            <a:r>
              <a:rPr lang="en-US" altLang="en-US" sz="2400" dirty="0">
                <a:ea typeface="ＭＳ Ｐゴシック" panose="020B0600070205080204" pitchFamily="34" charset="-128"/>
              </a:rPr>
              <a:t>Adjuvant therapy recommendations not dependent on </a:t>
            </a:r>
            <a:r>
              <a:rPr lang="en-US" altLang="en-US" sz="2400" dirty="0" err="1">
                <a:ea typeface="ＭＳ Ｐゴシック" panose="020B0600070205080204" pitchFamily="34" charset="-128"/>
              </a:rPr>
              <a:t>pCR</a:t>
            </a:r>
            <a:r>
              <a:rPr lang="en-US" altLang="en-US" sz="2400" dirty="0">
                <a:ea typeface="ＭＳ Ｐゴシック" panose="020B0600070205080204" pitchFamily="34" charset="-128"/>
              </a:rPr>
              <a:t> vs residual disease with NAC                                                      </a:t>
            </a:r>
          </a:p>
          <a:p>
            <a:r>
              <a:rPr lang="en-US" altLang="en-US" sz="2400" dirty="0">
                <a:solidFill>
                  <a:prstClr val="black"/>
                </a:solidFill>
                <a:ea typeface="ＭＳ Ｐゴシック" panose="020B0600070205080204" pitchFamily="34" charset="-128"/>
              </a:rPr>
              <a:t>No difference in DFS, DDFS or OS with adjuvant vs neoadjuvant chemotherapy (Mauri et al. JNCI, 2005) </a:t>
            </a:r>
            <a:endParaRPr lang="en-US" altLang="en-US" sz="2400" dirty="0">
              <a:ea typeface="ＭＳ Ｐゴシック" panose="020B0600070205080204" pitchFamily="34" charset="-128"/>
            </a:endParaRPr>
          </a:p>
          <a:p>
            <a:r>
              <a:rPr lang="en-US" altLang="en-US" sz="2400" dirty="0">
                <a:ea typeface="ＭＳ Ｐゴシック" panose="020B0600070205080204" pitchFamily="34" charset="-128"/>
              </a:rPr>
              <a:t>BUT, need for cytoreduction in some HR+ HER2- stage II/III pts to decrease extent of surgery, and in inoperable locally advanced pts                 </a:t>
            </a:r>
          </a:p>
          <a:p>
            <a:r>
              <a:rPr lang="en-US" altLang="en-US" sz="2400" dirty="0">
                <a:ea typeface="ＭＳ Ｐゴシック" panose="020B0600070205080204" pitchFamily="34" charset="-128"/>
              </a:rPr>
              <a:t>Downstaging rates comparable for NET vs. NCT in unselected HR+/HER2- EBC</a:t>
            </a:r>
          </a:p>
          <a:p>
            <a:pPr lvl="1"/>
            <a:r>
              <a:rPr lang="en-US" altLang="en-US" sz="2400" dirty="0" err="1">
                <a:ea typeface="ＭＳ Ｐゴシック" panose="020B0600070205080204" pitchFamily="34" charset="-128"/>
              </a:rPr>
              <a:t>pCR</a:t>
            </a:r>
            <a:r>
              <a:rPr lang="en-US" altLang="en-US" sz="2400" dirty="0">
                <a:ea typeface="ＭＳ Ｐゴシック" panose="020B0600070205080204" pitchFamily="34" charset="-128"/>
              </a:rPr>
              <a:t> rates are low (&lt; 10-15%) and modest residual cancer burden (RCB) down-shifting with NCT</a:t>
            </a:r>
          </a:p>
          <a:p>
            <a:pPr lvl="1"/>
            <a:r>
              <a:rPr lang="en-US" altLang="en-US" sz="2400" dirty="0" err="1">
                <a:ea typeface="ＭＳ Ｐゴシック" panose="020B0600070205080204" pitchFamily="34" charset="-128"/>
              </a:rPr>
              <a:t>pCR</a:t>
            </a:r>
            <a:r>
              <a:rPr lang="en-US" altLang="en-US" sz="2400" dirty="0">
                <a:ea typeface="ＭＳ Ｐゴシック" panose="020B0600070205080204" pitchFamily="34" charset="-128"/>
              </a:rPr>
              <a:t> not a strong intermediate surrogate for prognosis in HR+/HER- EBC </a:t>
            </a:r>
          </a:p>
          <a:p>
            <a:pPr lvl="1"/>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21-gene Recurrence Score and 70-gene Signature score </a:t>
            </a:r>
            <a:r>
              <a:rPr lang="en-US" altLang="en-US" sz="2400" dirty="0">
                <a:ea typeface="ＭＳ Ｐゴシック" panose="020B0600070205080204" pitchFamily="34" charset="-128"/>
              </a:rPr>
              <a:t>may identify tumors sensitive to NET or NCT </a:t>
            </a:r>
          </a:p>
          <a:p>
            <a:pPr lvl="1"/>
            <a:endParaRPr lang="en-US" altLang="en-US" sz="2400" dirty="0">
              <a:ea typeface="ＭＳ Ｐゴシック" panose="020B0600070205080204" pitchFamily="34" charset="-128"/>
            </a:endParaRPr>
          </a:p>
          <a:p>
            <a:pPr lvl="1"/>
            <a:endParaRPr lang="en-US" altLang="en-US" sz="2400" dirty="0">
              <a:ea typeface="ＭＳ Ｐゴシック" panose="020B0600070205080204" pitchFamily="34" charset="-128"/>
            </a:endParaRPr>
          </a:p>
          <a:p>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endParaRPr lang="en-US" altLang="en-US" sz="2400" dirty="0">
              <a:ea typeface="ＭＳ Ｐゴシック" panose="020B0600070205080204" pitchFamily="34" charset="-128"/>
            </a:endParaRPr>
          </a:p>
          <a:p>
            <a:pPr marL="0" indent="0">
              <a:buNone/>
            </a:pPr>
            <a:endParaRPr lang="en-US" altLang="en-US" sz="2400" dirty="0">
              <a:ea typeface="ＭＳ Ｐゴシック" panose="020B0600070205080204" pitchFamily="34" charset="-128"/>
            </a:endParaRPr>
          </a:p>
        </p:txBody>
      </p:sp>
    </p:spTree>
    <p:extLst>
      <p:ext uri="{BB962C8B-B14F-4D97-AF65-F5344CB8AC3E}">
        <p14:creationId xmlns:p14="http://schemas.microsoft.com/office/powerpoint/2010/main" val="1740206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itle 1">
            <a:extLst>
              <a:ext uri="{FF2B5EF4-FFF2-40B4-BE49-F238E27FC236}">
                <a16:creationId xmlns:a16="http://schemas.microsoft.com/office/drawing/2014/main" id="{125EA440-C696-4B57-DAFB-3B05B6DFC0D8}"/>
              </a:ext>
            </a:extLst>
          </p:cNvPr>
          <p:cNvSpPr>
            <a:spLocks noGrp="1" noChangeArrowheads="1"/>
          </p:cNvSpPr>
          <p:nvPr>
            <p:ph type="title"/>
          </p:nvPr>
        </p:nvSpPr>
        <p:spPr>
          <a:xfrm>
            <a:off x="-224589" y="621423"/>
            <a:ext cx="14854989" cy="902970"/>
          </a:xfrm>
        </p:spPr>
        <p:txBody>
          <a:bodyPr>
            <a:noAutofit/>
          </a:bodyPr>
          <a:lstStyle/>
          <a:p>
            <a:r>
              <a:rPr lang="en-US" altLang="en-US" sz="3700" dirty="0">
                <a:ea typeface="ＭＳ Ｐゴシック" panose="020B0600070205080204" pitchFamily="34" charset="-128"/>
              </a:rPr>
              <a:t>Neoadjuvant Chemotherapy (NCT) vs Neoadjuvant Endocrine Therapy (NET) for Stage II/III HR+/HER2- Breast Cancer </a:t>
            </a:r>
          </a:p>
        </p:txBody>
      </p:sp>
      <p:sp>
        <p:nvSpPr>
          <p:cNvPr id="3" name="Content Placeholder 2">
            <a:extLst>
              <a:ext uri="{FF2B5EF4-FFF2-40B4-BE49-F238E27FC236}">
                <a16:creationId xmlns:a16="http://schemas.microsoft.com/office/drawing/2014/main" id="{29457B6D-58B1-B425-E94E-CB636254F102}"/>
              </a:ext>
            </a:extLst>
          </p:cNvPr>
          <p:cNvSpPr>
            <a:spLocks noGrp="1"/>
          </p:cNvSpPr>
          <p:nvPr>
            <p:ph idx="1"/>
          </p:nvPr>
        </p:nvSpPr>
        <p:spPr>
          <a:xfrm>
            <a:off x="236220" y="1705970"/>
            <a:ext cx="14157960" cy="6180730"/>
          </a:xfrm>
        </p:spPr>
        <p:txBody>
          <a:bodyPr>
            <a:noAutofit/>
          </a:bodyPr>
          <a:lstStyle/>
          <a:p>
            <a:r>
              <a:rPr lang="en-US" altLang="en-US" sz="2400" dirty="0">
                <a:ea typeface="ＭＳ Ｐゴシック" panose="020B0600070205080204" pitchFamily="34" charset="-128"/>
              </a:rPr>
              <a:t>Most HR+/HER2- BC don’t benefit from adjuvant chemotherapy (</a:t>
            </a:r>
            <a:r>
              <a:rPr lang="en-US" altLang="en-US" sz="2400" dirty="0" err="1">
                <a:ea typeface="ＭＳ Ｐゴシック" panose="020B0600070205080204" pitchFamily="34" charset="-128"/>
              </a:rPr>
              <a:t>TAILORx</a:t>
            </a:r>
            <a:r>
              <a:rPr lang="en-US" altLang="en-US" sz="2400" dirty="0">
                <a:ea typeface="ＭＳ Ｐゴシック" panose="020B0600070205080204" pitchFamily="34" charset="-128"/>
              </a:rPr>
              <a:t>/</a:t>
            </a:r>
            <a:r>
              <a:rPr lang="en-US" altLang="en-US" sz="2400" dirty="0" err="1">
                <a:ea typeface="ＭＳ Ｐゴシック" panose="020B0600070205080204" pitchFamily="34" charset="-128"/>
              </a:rPr>
              <a:t>RxPONDER</a:t>
            </a:r>
            <a:r>
              <a:rPr lang="en-US" altLang="en-US" sz="2400" dirty="0">
                <a:ea typeface="ＭＳ Ｐゴシック" panose="020B0600070205080204" pitchFamily="34" charset="-128"/>
              </a:rPr>
              <a:t>/MINDACT)                              </a:t>
            </a:r>
          </a:p>
          <a:p>
            <a:r>
              <a:rPr lang="en-US" altLang="en-US" sz="2400" dirty="0">
                <a:ea typeface="ＭＳ Ｐゴシック" panose="020B0600070205080204" pitchFamily="34" charset="-128"/>
              </a:rPr>
              <a:t>Adjuvant therapy recommendations not dependent on </a:t>
            </a:r>
            <a:r>
              <a:rPr lang="en-US" altLang="en-US" sz="2400" dirty="0" err="1">
                <a:ea typeface="ＭＳ Ｐゴシック" panose="020B0600070205080204" pitchFamily="34" charset="-128"/>
              </a:rPr>
              <a:t>pCR</a:t>
            </a:r>
            <a:r>
              <a:rPr lang="en-US" altLang="en-US" sz="2400" dirty="0">
                <a:ea typeface="ＭＳ Ｐゴシック" panose="020B0600070205080204" pitchFamily="34" charset="-128"/>
              </a:rPr>
              <a:t> vs residual disease with NAC                                                      </a:t>
            </a:r>
          </a:p>
          <a:p>
            <a:r>
              <a:rPr lang="en-US" altLang="en-US" sz="2400" dirty="0">
                <a:solidFill>
                  <a:prstClr val="black"/>
                </a:solidFill>
                <a:ea typeface="ＭＳ Ｐゴシック" panose="020B0600070205080204" pitchFamily="34" charset="-128"/>
              </a:rPr>
              <a:t>No difference in DFS, DDFS or OS with adjuvant vs neoadjuvant chemotherapy (Mauri et al. JNCI, 2005) </a:t>
            </a:r>
            <a:endParaRPr lang="en-US" altLang="en-US" sz="2400" dirty="0">
              <a:ea typeface="ＭＳ Ｐゴシック" panose="020B0600070205080204" pitchFamily="34" charset="-128"/>
            </a:endParaRPr>
          </a:p>
          <a:p>
            <a:r>
              <a:rPr lang="en-US" altLang="en-US" sz="2400" dirty="0">
                <a:ea typeface="ＭＳ Ｐゴシック" panose="020B0600070205080204" pitchFamily="34" charset="-128"/>
              </a:rPr>
              <a:t>BUT, need for cytoreduction in some HR+ HER2- stage II/III pts to decrease extent of surgery, and in inoperable locally advanced pts                 </a:t>
            </a:r>
          </a:p>
          <a:p>
            <a:r>
              <a:rPr lang="en-US" altLang="en-US" sz="2400" dirty="0">
                <a:ea typeface="ＭＳ Ｐゴシック" panose="020B0600070205080204" pitchFamily="34" charset="-128"/>
              </a:rPr>
              <a:t>Downstaging rates comparable for NET vs. NCT in unselected HR+/HER2- EBC</a:t>
            </a:r>
          </a:p>
          <a:p>
            <a:pPr lvl="1"/>
            <a:r>
              <a:rPr lang="en-US" altLang="en-US" sz="2400" dirty="0" err="1">
                <a:ea typeface="ＭＳ Ｐゴシック" panose="020B0600070205080204" pitchFamily="34" charset="-128"/>
              </a:rPr>
              <a:t>pCR</a:t>
            </a:r>
            <a:r>
              <a:rPr lang="en-US" altLang="en-US" sz="2400" dirty="0">
                <a:ea typeface="ＭＳ Ｐゴシック" panose="020B0600070205080204" pitchFamily="34" charset="-128"/>
              </a:rPr>
              <a:t> rates are low (&lt; 10-15%) and modest residual cancer burden (RCB) down-shifting with NCT</a:t>
            </a:r>
          </a:p>
          <a:p>
            <a:pPr lvl="1"/>
            <a:r>
              <a:rPr lang="en-US" altLang="en-US" sz="2400" dirty="0" err="1">
                <a:ea typeface="ＭＳ Ｐゴシック" panose="020B0600070205080204" pitchFamily="34" charset="-128"/>
              </a:rPr>
              <a:t>pCR</a:t>
            </a:r>
            <a:r>
              <a:rPr lang="en-US" altLang="en-US" sz="2400" dirty="0">
                <a:ea typeface="ＭＳ Ｐゴシック" panose="020B0600070205080204" pitchFamily="34" charset="-128"/>
              </a:rPr>
              <a:t> not a strong intermediate surrogate for prognosis in HR+/HER- EBC </a:t>
            </a:r>
          </a:p>
          <a:p>
            <a:pPr lvl="1"/>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21-gene Recurrence Score and 70-gene Signature score </a:t>
            </a:r>
            <a:r>
              <a:rPr lang="en-US" altLang="en-US" sz="2400" dirty="0">
                <a:ea typeface="ＭＳ Ｐゴシック" panose="020B0600070205080204" pitchFamily="34" charset="-128"/>
              </a:rPr>
              <a:t>may identify tumors sensitive to NET or NCT </a:t>
            </a:r>
          </a:p>
          <a:p>
            <a:pPr lvl="1"/>
            <a:endParaRPr lang="en-US" altLang="en-US" sz="2400" dirty="0">
              <a:ea typeface="ＭＳ Ｐゴシック" panose="020B0600070205080204" pitchFamily="34" charset="-128"/>
            </a:endParaRPr>
          </a:p>
          <a:p>
            <a:pPr lvl="1"/>
            <a:r>
              <a:rPr lang="en-US" altLang="en-US" sz="2400" u="sng" dirty="0">
                <a:ea typeface="ＭＳ Ｐゴシック" panose="020B0600070205080204" pitchFamily="34" charset="-128"/>
              </a:rPr>
              <a:t>If postmenopausal genomic low risk, no improvement in outcome with NCT or adjuvant chemotherapy</a:t>
            </a:r>
            <a:r>
              <a:rPr lang="en-US" altLang="en-US" sz="2400" dirty="0">
                <a:ea typeface="ＭＳ Ｐゴシック" panose="020B0600070205080204" pitchFamily="34" charset="-128"/>
              </a:rPr>
              <a:t> </a:t>
            </a:r>
          </a:p>
          <a:p>
            <a:pPr marL="822960" marR="0" lvl="1" indent="-274320" algn="l" defTabSz="1097280" rtl="0" eaLnBrk="1" fontAlgn="auto" latinLnBrk="0" hangingPunct="1">
              <a:lnSpc>
                <a:spcPct val="90000"/>
              </a:lnSpc>
              <a:spcBef>
                <a:spcPts val="600"/>
              </a:spcBef>
              <a:spcAft>
                <a:spcPts val="0"/>
              </a:spcAft>
              <a:buClr>
                <a:srgbClr val="990001"/>
              </a:buClr>
              <a:buSzTx/>
              <a:buFont typeface="Arial" panose="020B0604020202020204" pitchFamily="34" charset="0"/>
              <a:buChar char="•"/>
              <a:tabLst/>
              <a:defRPr/>
            </a:pPr>
            <a:r>
              <a:rPr kumimoji="0" lang="en-US"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Premenopausal </a:t>
            </a:r>
            <a:r>
              <a:rPr kumimoji="0" lang="en-US" altLang="en-US" sz="2400" b="0" i="0" u="sng"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cN</a:t>
            </a:r>
            <a:r>
              <a:rPr kumimoji="0" lang="en-US"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pts may benefit from NCT</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(as adjuvant chemotherapy is current SOC)                   </a:t>
            </a:r>
            <a:r>
              <a:rPr kumimoji="0" lang="en-US"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Surgery first if operable and if full pathology needed to optimize therapy recommendations</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822960" marR="0" lvl="1" indent="-274320" algn="l" defTabSz="1097280" rtl="0" eaLnBrk="1" fontAlgn="auto" latinLnBrk="0" hangingPunct="1">
              <a:lnSpc>
                <a:spcPct val="90000"/>
              </a:lnSpc>
              <a:spcBef>
                <a:spcPts val="600"/>
              </a:spcBef>
              <a:spcAft>
                <a:spcPts val="0"/>
              </a:spcAft>
              <a:buClr>
                <a:srgbClr val="990001"/>
              </a:buClr>
              <a:buSzTx/>
              <a:buFont typeface="Arial" panose="020B0604020202020204" pitchFamily="34" charset="0"/>
              <a:buChar char="•"/>
              <a:tabLst/>
              <a:defRPr/>
            </a:pPr>
            <a:r>
              <a:rPr kumimoji="0" lang="en-US"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Premenopausal operable </a:t>
            </a:r>
            <a:r>
              <a:rPr kumimoji="0" lang="en-US" altLang="en-US" sz="2400" b="0" i="0" u="sng"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cN</a:t>
            </a:r>
            <a:r>
              <a:rPr kumimoji="0" lang="en-US" altLang="en-US" sz="24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pts generally proceed to surgery first</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then assess overall recurrence risk and benefit  from chemotherapy based on definitive surgery (consider NET to assess Ki-67 per ADAPT)</a:t>
            </a:r>
            <a:endParaRPr lang="en-US" altLang="en-US" sz="2400" dirty="0">
              <a:ea typeface="ＭＳ Ｐゴシック" panose="020B0600070205080204" pitchFamily="34" charset="-128"/>
            </a:endParaRPr>
          </a:p>
          <a:p>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endParaRPr lang="en-US" altLang="en-US" sz="2400" dirty="0">
              <a:ea typeface="ＭＳ Ｐゴシック" panose="020B0600070205080204" pitchFamily="34" charset="-128"/>
            </a:endParaRPr>
          </a:p>
          <a:p>
            <a:pPr marL="0" indent="0">
              <a:buNone/>
            </a:pPr>
            <a:endParaRPr lang="en-US" altLang="en-US" sz="2400" dirty="0">
              <a:ea typeface="ＭＳ Ｐゴシック" panose="020B0600070205080204" pitchFamily="34" charset="-128"/>
            </a:endParaRPr>
          </a:p>
        </p:txBody>
      </p:sp>
    </p:spTree>
    <p:extLst>
      <p:ext uri="{BB962C8B-B14F-4D97-AF65-F5344CB8AC3E}">
        <p14:creationId xmlns:p14="http://schemas.microsoft.com/office/powerpoint/2010/main" val="58602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190C6-7952-1FF3-02EC-D18D935EA5FD}"/>
              </a:ext>
            </a:extLst>
          </p:cNvPr>
          <p:cNvSpPr>
            <a:spLocks noGrp="1"/>
          </p:cNvSpPr>
          <p:nvPr>
            <p:ph type="title"/>
          </p:nvPr>
        </p:nvSpPr>
        <p:spPr>
          <a:xfrm>
            <a:off x="-166687" y="609755"/>
            <a:ext cx="14609446" cy="1179196"/>
          </a:xfrm>
        </p:spPr>
        <p:txBody>
          <a:bodyPr>
            <a:normAutofit/>
          </a:bodyPr>
          <a:lstStyle/>
          <a:p>
            <a:r>
              <a:rPr lang="en-US" altLang="en-US" sz="3120" dirty="0">
                <a:ea typeface="ＭＳ Ｐゴシック" panose="020B0600070205080204" pitchFamily="34" charset="-128"/>
              </a:rPr>
              <a:t>Neoadjuvant Endocrine Therapy vs </a:t>
            </a:r>
            <a:r>
              <a:rPr lang="en-US" altLang="en-US" sz="3120" dirty="0" err="1">
                <a:ea typeface="ＭＳ Ｐゴシック" panose="020B0600070205080204" pitchFamily="34" charset="-128"/>
              </a:rPr>
              <a:t>ChemoRx</a:t>
            </a:r>
            <a:r>
              <a:rPr lang="en-US" altLang="en-US" sz="3120" dirty="0">
                <a:ea typeface="ＭＳ Ｐゴシック" panose="020B0600070205080204" pitchFamily="34" charset="-128"/>
              </a:rPr>
              <a:t> for HR+ Early Breast Cancer </a:t>
            </a:r>
            <a:br>
              <a:rPr lang="en-US" altLang="en-US" sz="3120" dirty="0">
                <a:ea typeface="ＭＳ Ｐゴシック" panose="020B0600070205080204" pitchFamily="34" charset="-128"/>
              </a:rPr>
            </a:br>
            <a:endParaRPr lang="en-US" altLang="en-US" sz="3120" dirty="0">
              <a:ea typeface="ＭＳ Ｐゴシック" panose="020B0600070205080204" pitchFamily="34" charset="-128"/>
            </a:endParaRPr>
          </a:p>
        </p:txBody>
      </p:sp>
      <p:sp>
        <p:nvSpPr>
          <p:cNvPr id="356355" name="Slide Number Placeholder 3">
            <a:extLst>
              <a:ext uri="{FF2B5EF4-FFF2-40B4-BE49-F238E27FC236}">
                <a16:creationId xmlns:a16="http://schemas.microsoft.com/office/drawing/2014/main" id="{01CD788F-683F-5FB8-05CF-A06E4A83B469}"/>
              </a:ext>
            </a:extLst>
          </p:cNvPr>
          <p:cNvSpPr>
            <a:spLocks noGrp="1" noChangeArrowheads="1"/>
          </p:cNvSpPr>
          <p:nvPr>
            <p:ph type="sldNum" sz="quarter" idx="12"/>
          </p:nvPr>
        </p:nvSpPr>
        <p:spPr>
          <a:xfrm>
            <a:off x="10488930" y="5652136"/>
            <a:ext cx="344806" cy="327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296" tIns="41148" rIns="82296" bIns="41148" rtlCol="0" anchor="ctr"/>
          <a:lstStyle>
            <a:lvl1pPr defTabSz="822960">
              <a:spcBef>
                <a:spcPct val="20000"/>
              </a:spcBef>
              <a:buClr>
                <a:schemeClr val="tx2"/>
              </a:buClr>
              <a:buChar char="•"/>
              <a:defRPr kumimoji="1" sz="3840" b="1">
                <a:solidFill>
                  <a:schemeClr val="tx2"/>
                </a:solidFill>
                <a:latin typeface="arial" panose="020B0604020202020204" pitchFamily="34" charset="0"/>
                <a:ea typeface="ＭＳ Ｐゴシック" panose="020B0600070205080204" pitchFamily="34" charset="-128"/>
              </a:defRPr>
            </a:lvl1pPr>
            <a:lvl2pPr marL="411480" indent="-342900" defTabSz="822960">
              <a:spcBef>
                <a:spcPct val="20000"/>
              </a:spcBef>
              <a:buClr>
                <a:schemeClr val="tx2"/>
              </a:buClr>
              <a:buChar char="•"/>
              <a:defRPr kumimoji="1" sz="3360" b="1">
                <a:solidFill>
                  <a:schemeClr val="tx2"/>
                </a:solidFill>
                <a:latin typeface="arial" panose="020B0604020202020204" pitchFamily="34" charset="0"/>
                <a:ea typeface="ＭＳ Ｐゴシック" panose="020B0600070205080204" pitchFamily="34" charset="-128"/>
              </a:defRPr>
            </a:lvl2pPr>
            <a:lvl3pPr marL="822960" indent="-276226" defTabSz="822960">
              <a:spcBef>
                <a:spcPct val="20000"/>
              </a:spcBef>
              <a:buClr>
                <a:schemeClr val="tx2"/>
              </a:buClr>
              <a:buChar char="•"/>
              <a:defRPr kumimoji="1" sz="2880" b="1">
                <a:solidFill>
                  <a:schemeClr val="tx2"/>
                </a:solidFill>
                <a:latin typeface="arial" panose="020B0604020202020204" pitchFamily="34" charset="0"/>
                <a:ea typeface="ＭＳ Ｐゴシック" panose="020B0600070205080204" pitchFamily="34" charset="-128"/>
              </a:defRPr>
            </a:lvl3pPr>
            <a:lvl4pPr marL="1234440" indent="-274320" defTabSz="822960">
              <a:spcBef>
                <a:spcPct val="20000"/>
              </a:spcBef>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4pPr>
            <a:lvl5pPr marL="1645920" indent="-274320" defTabSz="822960">
              <a:spcBef>
                <a:spcPct val="20000"/>
              </a:spcBef>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5pPr>
            <a:lvl6pPr marL="2194560" indent="-274320" defTabSz="822960" eaLnBrk="0" fontAlgn="base" hangingPunct="0">
              <a:spcBef>
                <a:spcPct val="20000"/>
              </a:spcBef>
              <a:spcAft>
                <a:spcPct val="0"/>
              </a:spcAft>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6pPr>
            <a:lvl7pPr marL="2743200" indent="-274320" defTabSz="822960" eaLnBrk="0" fontAlgn="base" hangingPunct="0">
              <a:spcBef>
                <a:spcPct val="20000"/>
              </a:spcBef>
              <a:spcAft>
                <a:spcPct val="0"/>
              </a:spcAft>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7pPr>
            <a:lvl8pPr marL="3291840" indent="-274320" defTabSz="822960" eaLnBrk="0" fontAlgn="base" hangingPunct="0">
              <a:spcBef>
                <a:spcPct val="20000"/>
              </a:spcBef>
              <a:spcAft>
                <a:spcPct val="0"/>
              </a:spcAft>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8pPr>
            <a:lvl9pPr marL="3840480" indent="-274320" defTabSz="822960" eaLnBrk="0" fontAlgn="base" hangingPunct="0">
              <a:spcBef>
                <a:spcPct val="20000"/>
              </a:spcBef>
              <a:spcAft>
                <a:spcPct val="0"/>
              </a:spcAft>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9pPr>
          </a:lstStyle>
          <a:p>
            <a:pPr marL="0" marR="0" lvl="0" indent="0" algn="r" defTabSz="822960" rtl="0" eaLnBrk="1" fontAlgn="auto" latinLnBrk="0" hangingPunct="1">
              <a:lnSpc>
                <a:spcPct val="100000"/>
              </a:lnSpc>
              <a:spcBef>
                <a:spcPct val="0"/>
              </a:spcBef>
              <a:spcAft>
                <a:spcPts val="0"/>
              </a:spcAft>
              <a:buClrTx/>
              <a:buSzTx/>
              <a:buFontTx/>
              <a:buNone/>
              <a:tabLst/>
              <a:defRPr/>
            </a:pPr>
            <a:fld id="{F2DFD150-CAA1-8344-94E3-4D1C9DA3A1C2}" type="slidenum">
              <a:rPr kumimoji="0" lang="en-US" altLang="en-US" sz="1080" b="1" i="0" u="none" strike="noStrike" kern="1200" cap="none" spc="0" normalizeH="0" baseline="0" noProof="0">
                <a:ln>
                  <a:noFill/>
                </a:ln>
                <a:solidFill>
                  <a:srgbClr val="F1F98A"/>
                </a:solidFill>
                <a:effectLst/>
                <a:uLnTx/>
                <a:uFillTx/>
                <a:latin typeface="Century" panose="02040604050505020304" pitchFamily="18" charset="0"/>
                <a:ea typeface="ＭＳ Ｐゴシック" panose="020B0600070205080204" pitchFamily="34" charset="-128"/>
                <a:cs typeface="+mn-cs"/>
              </a:rPr>
              <a:pPr marL="0" marR="0" lvl="0" indent="0" algn="r" defTabSz="822960" rtl="0" eaLnBrk="1" fontAlgn="auto" latinLnBrk="0" hangingPunct="1">
                <a:lnSpc>
                  <a:spcPct val="100000"/>
                </a:lnSpc>
                <a:spcBef>
                  <a:spcPct val="0"/>
                </a:spcBef>
                <a:spcAft>
                  <a:spcPts val="0"/>
                </a:spcAft>
                <a:buClrTx/>
                <a:buSzTx/>
                <a:buFontTx/>
                <a:buNone/>
                <a:tabLst/>
                <a:defRPr/>
              </a:pPr>
              <a:t>48</a:t>
            </a:fld>
            <a:endParaRPr kumimoji="0" lang="en-US" altLang="en-US" sz="1080" b="1" i="0" u="none" strike="noStrike" kern="1200" cap="none" spc="0" normalizeH="0" baseline="0" noProof="0">
              <a:ln>
                <a:noFill/>
              </a:ln>
              <a:solidFill>
                <a:srgbClr val="F1F98A"/>
              </a:solidFill>
              <a:effectLst/>
              <a:uLnTx/>
              <a:uFillTx/>
              <a:latin typeface="Century" panose="02040604050505020304" pitchFamily="18" charset="0"/>
              <a:ea typeface="ＭＳ Ｐゴシック" panose="020B0600070205080204" pitchFamily="34" charset="-128"/>
              <a:cs typeface="+mn-cs"/>
            </a:endParaRPr>
          </a:p>
        </p:txBody>
      </p:sp>
      <p:pic>
        <p:nvPicPr>
          <p:cNvPr id="356356" name="Picture 6">
            <a:extLst>
              <a:ext uri="{FF2B5EF4-FFF2-40B4-BE49-F238E27FC236}">
                <a16:creationId xmlns:a16="http://schemas.microsoft.com/office/drawing/2014/main" id="{391A3F72-827C-F41A-3922-24C326BCB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 y="2548890"/>
            <a:ext cx="7012306" cy="465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7" name="Picture 7">
            <a:extLst>
              <a:ext uri="{FF2B5EF4-FFF2-40B4-BE49-F238E27FC236}">
                <a16:creationId xmlns:a16="http://schemas.microsoft.com/office/drawing/2014/main" id="{B3FADB58-7BEC-1293-CDB4-B26ECCD66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520" y="2541270"/>
            <a:ext cx="7421880" cy="465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8" name="TextBox 8">
            <a:extLst>
              <a:ext uri="{FF2B5EF4-FFF2-40B4-BE49-F238E27FC236}">
                <a16:creationId xmlns:a16="http://schemas.microsoft.com/office/drawing/2014/main" id="{37321137-CCF5-C355-0F18-C37DF7B64077}"/>
              </a:ext>
            </a:extLst>
          </p:cNvPr>
          <p:cNvSpPr txBox="1">
            <a:spLocks noChangeArrowheads="1"/>
          </p:cNvSpPr>
          <p:nvPr/>
        </p:nvSpPr>
        <p:spPr bwMode="auto">
          <a:xfrm>
            <a:off x="362903" y="1288149"/>
            <a:ext cx="1369123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9413" indent="-379413">
              <a:spcBef>
                <a:spcPct val="20000"/>
              </a:spcBef>
              <a:buClr>
                <a:schemeClr val="tx2"/>
              </a:buClr>
              <a:buChar char="•"/>
              <a:defRPr kumimoji="1" sz="3200" b="1">
                <a:solidFill>
                  <a:schemeClr val="tx2"/>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Char char="•"/>
              <a:defRPr kumimoji="1" sz="2800" b="1">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9pPr>
          </a:lstStyle>
          <a:p>
            <a:pPr marL="379413" marR="0" lvl="0" indent="-379413" algn="l" defTabSz="1097280" rtl="0" eaLnBrk="1" fontAlgn="auto" latinLnBrk="0" hangingPunct="1">
              <a:lnSpc>
                <a:spcPct val="100000"/>
              </a:lnSpc>
              <a:spcBef>
                <a:spcPct val="0"/>
              </a:spcBef>
              <a:spcAft>
                <a:spcPts val="0"/>
              </a:spcAft>
              <a:buClrTx/>
              <a:buSzTx/>
              <a:buFontTx/>
              <a:buChar char="•"/>
              <a:tabLst/>
              <a:defRPr/>
            </a:pPr>
            <a:r>
              <a:rPr kumimoji="0" lang="en-US" altLang="en-US" sz="2160" b="0" i="0" u="none" strike="noStrike" kern="1200" cap="none" spc="0" normalizeH="0" baseline="0" noProof="0" dirty="0">
                <a:ln>
                  <a:noFill/>
                </a:ln>
                <a:solidFill>
                  <a:srgbClr val="44546A"/>
                </a:solidFill>
                <a:effectLst/>
                <a:uLnTx/>
                <a:uFillTx/>
                <a:latin typeface="arial" panose="020B0604020202020204" pitchFamily="34" charset="0"/>
                <a:ea typeface="ＭＳ Ｐゴシック" panose="020B0600070205080204" pitchFamily="34" charset="-128"/>
                <a:cs typeface="+mn-cs"/>
              </a:rPr>
              <a:t>NET vs. NAC: 3 trials including 378 patients</a:t>
            </a:r>
          </a:p>
          <a:p>
            <a:pPr marL="379413" marR="0" lvl="0" indent="-379413" algn="l" defTabSz="1097280" rtl="0" eaLnBrk="1" fontAlgn="auto" latinLnBrk="0" hangingPunct="1">
              <a:lnSpc>
                <a:spcPct val="100000"/>
              </a:lnSpc>
              <a:spcBef>
                <a:spcPct val="0"/>
              </a:spcBef>
              <a:spcAft>
                <a:spcPts val="0"/>
              </a:spcAft>
              <a:buClrTx/>
              <a:buSzTx/>
              <a:buFontTx/>
              <a:buChar char="•"/>
              <a:tabLst/>
              <a:defRPr/>
            </a:pPr>
            <a:r>
              <a:rPr kumimoji="0" lang="en-US" altLang="en-US" sz="2160" b="0" i="0" u="none" strike="noStrike" kern="1200" cap="none" spc="0" normalizeH="0" baseline="0" noProof="0" dirty="0">
                <a:ln>
                  <a:noFill/>
                </a:ln>
                <a:solidFill>
                  <a:srgbClr val="44546A"/>
                </a:solidFill>
                <a:effectLst/>
                <a:uLnTx/>
                <a:uFillTx/>
                <a:latin typeface="arial" panose="020B0604020202020204" pitchFamily="34" charset="0"/>
                <a:ea typeface="ＭＳ Ｐゴシック" panose="020B0600070205080204" pitchFamily="34" charset="-128"/>
                <a:cs typeface="+mn-cs"/>
              </a:rPr>
              <a:t>No difference in clinical response, radiologic response, pathologic response, or breast conservation  </a:t>
            </a:r>
          </a:p>
        </p:txBody>
      </p:sp>
      <p:sp>
        <p:nvSpPr>
          <p:cNvPr id="356359" name="TextBox 9">
            <a:extLst>
              <a:ext uri="{FF2B5EF4-FFF2-40B4-BE49-F238E27FC236}">
                <a16:creationId xmlns:a16="http://schemas.microsoft.com/office/drawing/2014/main" id="{0637283C-6B72-57DA-0635-21535AE7A0BB}"/>
              </a:ext>
            </a:extLst>
          </p:cNvPr>
          <p:cNvSpPr txBox="1">
            <a:spLocks noChangeArrowheads="1"/>
          </p:cNvSpPr>
          <p:nvPr/>
        </p:nvSpPr>
        <p:spPr bwMode="auto">
          <a:xfrm>
            <a:off x="320092" y="7450568"/>
            <a:ext cx="42247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kumimoji="1" sz="3200" b="1">
                <a:solidFill>
                  <a:schemeClr val="tx2"/>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Char char="•"/>
              <a:defRPr kumimoji="1" sz="2800" b="1">
                <a:solidFill>
                  <a:schemeClr val="tx2"/>
                </a:solidFill>
                <a:latin typeface="arial" panose="020B0604020202020204" pitchFamily="34" charset="0"/>
                <a:ea typeface="ＭＳ Ｐゴシック" panose="020B0600070205080204" pitchFamily="34" charset="-128"/>
              </a:defRPr>
            </a:lvl2pPr>
            <a:lvl3pPr marL="1143000" indent="-228600">
              <a:spcBef>
                <a:spcPct val="20000"/>
              </a:spcBef>
              <a:buClr>
                <a:schemeClr val="tx2"/>
              </a:buClr>
              <a:buChar char="•"/>
              <a:defRPr kumimoji="1" sz="2400" b="1">
                <a:solidFill>
                  <a:schemeClr val="tx2"/>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4pPr>
            <a:lvl5pPr marL="2057400" indent="-228600">
              <a:spcBef>
                <a:spcPct val="20000"/>
              </a:spcBef>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Char char="•"/>
              <a:defRPr kumimoji="1" sz="2000" b="1">
                <a:solidFill>
                  <a:schemeClr val="tx2"/>
                </a:solidFill>
                <a:latin typeface="arial" panose="020B0604020202020204" pitchFamily="34" charset="0"/>
                <a:ea typeface="ＭＳ Ｐゴシック" panose="020B0600070205080204" pitchFamily="34" charset="-128"/>
              </a:defRPr>
            </a:lvl9pPr>
          </a:lstStyle>
          <a:p>
            <a:pPr marL="0" marR="0" lvl="0" indent="0" algn="l" defTabSz="109728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34" charset="-128"/>
                <a:cs typeface="+mn-cs"/>
              </a:rPr>
              <a:t>Spring et al. JAMA Oncol 2016;2:1477-1486 </a:t>
            </a:r>
          </a:p>
        </p:txBody>
      </p:sp>
      <p:sp>
        <p:nvSpPr>
          <p:cNvPr id="3" name="Oval 2">
            <a:extLst>
              <a:ext uri="{FF2B5EF4-FFF2-40B4-BE49-F238E27FC236}">
                <a16:creationId xmlns:a16="http://schemas.microsoft.com/office/drawing/2014/main" id="{71ECE00A-EBD6-5252-F521-D9640BF04324}"/>
              </a:ext>
            </a:extLst>
          </p:cNvPr>
          <p:cNvSpPr/>
          <p:nvPr/>
        </p:nvSpPr>
        <p:spPr>
          <a:xfrm>
            <a:off x="4080681" y="5131558"/>
            <a:ext cx="2374710" cy="19243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834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4E006-7F63-AB7B-2C77-A7ED57789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44801-5F99-0F6F-1E8F-825875D1585C}"/>
              </a:ext>
            </a:extLst>
          </p:cNvPr>
          <p:cNvSpPr>
            <a:spLocks noGrp="1"/>
          </p:cNvSpPr>
          <p:nvPr>
            <p:ph type="title"/>
          </p:nvPr>
        </p:nvSpPr>
        <p:spPr>
          <a:xfrm>
            <a:off x="5641373" y="1997767"/>
            <a:ext cx="3347654" cy="902970"/>
          </a:xfrm>
        </p:spPr>
        <p:txBody>
          <a:bodyPr>
            <a:normAutofit fontScale="90000"/>
          </a:bodyPr>
          <a:lstStyle/>
          <a:p>
            <a:r>
              <a:rPr lang="en-US" dirty="0"/>
              <a:t>Preoperative ET and      21-gene Recurrence Score </a:t>
            </a:r>
          </a:p>
        </p:txBody>
      </p:sp>
      <p:sp>
        <p:nvSpPr>
          <p:cNvPr id="3" name="Content Placeholder 2">
            <a:extLst>
              <a:ext uri="{FF2B5EF4-FFF2-40B4-BE49-F238E27FC236}">
                <a16:creationId xmlns:a16="http://schemas.microsoft.com/office/drawing/2014/main" id="{2E1BD2A3-4676-B238-3C5A-914A6F392FCD}"/>
              </a:ext>
            </a:extLst>
          </p:cNvPr>
          <p:cNvSpPr>
            <a:spLocks noGrp="1"/>
          </p:cNvSpPr>
          <p:nvPr>
            <p:ph idx="1"/>
          </p:nvPr>
        </p:nvSpPr>
        <p:spPr>
          <a:xfrm>
            <a:off x="866009" y="4012796"/>
            <a:ext cx="12618720" cy="5339716"/>
          </a:xfrm>
        </p:spPr>
        <p:txBody>
          <a:bodyPr/>
          <a:lstStyle/>
          <a:p>
            <a:pPr marL="0" indent="0">
              <a:buNone/>
            </a:pPr>
            <a:r>
              <a:rPr lang="en-US" dirty="0"/>
              <a:t>c</a:t>
            </a:r>
          </a:p>
        </p:txBody>
      </p:sp>
      <p:sp>
        <p:nvSpPr>
          <p:cNvPr id="4" name="TextBox 3">
            <a:extLst>
              <a:ext uri="{FF2B5EF4-FFF2-40B4-BE49-F238E27FC236}">
                <a16:creationId xmlns:a16="http://schemas.microsoft.com/office/drawing/2014/main" id="{DCB5B710-726A-8639-04D5-C7F28904DAFE}"/>
              </a:ext>
            </a:extLst>
          </p:cNvPr>
          <p:cNvSpPr txBox="1"/>
          <p:nvPr/>
        </p:nvSpPr>
        <p:spPr>
          <a:xfrm>
            <a:off x="8006955" y="7474759"/>
            <a:ext cx="6310574" cy="338554"/>
          </a:xfrm>
          <a:prstGeom prst="rect">
            <a:avLst/>
          </a:prstGeom>
          <a:noFill/>
        </p:spPr>
        <p:txBody>
          <a:bodyPr wrap="none" rtlCol="0">
            <a:spAutoFit/>
          </a:bodyPr>
          <a:lstStyle/>
          <a:p>
            <a:pPr lvl="0">
              <a:defRPr/>
            </a:pPr>
            <a:r>
              <a:rPr kumimoji="0" lang="en-US" sz="1600" b="0" i="0" u="none" strike="noStrike" kern="1200" cap="none" spc="0" normalizeH="0" baseline="0" noProof="0" dirty="0">
                <a:ln>
                  <a:noFill/>
                </a:ln>
                <a:solidFill>
                  <a:prstClr val="black"/>
                </a:solidFill>
                <a:effectLst/>
                <a:uLnTx/>
                <a:uFillTx/>
                <a:ea typeface="+mn-ea"/>
                <a:cs typeface="+mn-cs"/>
              </a:rPr>
              <a:t>Taylor C and O’Regan R et al. </a:t>
            </a:r>
            <a:r>
              <a:rPr lang="en-US" sz="1600" i="1" dirty="0"/>
              <a:t>Breast Cancer Res Treat</a:t>
            </a:r>
            <a:r>
              <a:rPr lang="en-US" sz="1600" dirty="0"/>
              <a:t>. 2023;199(1):91-98. </a:t>
            </a:r>
            <a:endParaRPr kumimoji="0" lang="en-US" sz="1600" b="0" i="0" u="none" strike="noStrike" kern="1200" cap="none" spc="0" normalizeH="0" baseline="0" noProof="0" dirty="0">
              <a:ln>
                <a:noFill/>
              </a:ln>
              <a:solidFill>
                <a:prstClr val="black"/>
              </a:solidFill>
              <a:effectLst/>
              <a:uLnTx/>
              <a:uFillTx/>
              <a:ea typeface="+mn-ea"/>
              <a:cs typeface="+mn-cs"/>
            </a:endParaRPr>
          </a:p>
        </p:txBody>
      </p:sp>
      <p:pic>
        <p:nvPicPr>
          <p:cNvPr id="5" name="Picture 4">
            <a:extLst>
              <a:ext uri="{FF2B5EF4-FFF2-40B4-BE49-F238E27FC236}">
                <a16:creationId xmlns:a16="http://schemas.microsoft.com/office/drawing/2014/main" id="{FA4D03BD-5C9C-9524-D0DD-7F7F7B3700D0}"/>
              </a:ext>
            </a:extLst>
          </p:cNvPr>
          <p:cNvPicPr>
            <a:picLocks noChangeAspect="1"/>
          </p:cNvPicPr>
          <p:nvPr/>
        </p:nvPicPr>
        <p:blipFill>
          <a:blip r:embed="rId2"/>
          <a:stretch>
            <a:fillRect/>
          </a:stretch>
        </p:blipFill>
        <p:spPr>
          <a:xfrm>
            <a:off x="123075" y="669471"/>
            <a:ext cx="5030816" cy="4927488"/>
          </a:xfrm>
          <a:prstGeom prst="rect">
            <a:avLst/>
          </a:prstGeom>
        </p:spPr>
      </p:pic>
      <p:pic>
        <p:nvPicPr>
          <p:cNvPr id="6" name="Picture 5">
            <a:extLst>
              <a:ext uri="{FF2B5EF4-FFF2-40B4-BE49-F238E27FC236}">
                <a16:creationId xmlns:a16="http://schemas.microsoft.com/office/drawing/2014/main" id="{08C9BFC8-584D-F57A-15EF-169D93162FEF}"/>
              </a:ext>
            </a:extLst>
          </p:cNvPr>
          <p:cNvPicPr>
            <a:picLocks noChangeAspect="1"/>
          </p:cNvPicPr>
          <p:nvPr/>
        </p:nvPicPr>
        <p:blipFill>
          <a:blip r:embed="rId3"/>
          <a:stretch>
            <a:fillRect/>
          </a:stretch>
        </p:blipFill>
        <p:spPr>
          <a:xfrm>
            <a:off x="123075" y="5034049"/>
            <a:ext cx="5030816" cy="3195551"/>
          </a:xfrm>
          <a:prstGeom prst="rect">
            <a:avLst/>
          </a:prstGeom>
        </p:spPr>
      </p:pic>
      <p:pic>
        <p:nvPicPr>
          <p:cNvPr id="7" name="Picture 6">
            <a:extLst>
              <a:ext uri="{FF2B5EF4-FFF2-40B4-BE49-F238E27FC236}">
                <a16:creationId xmlns:a16="http://schemas.microsoft.com/office/drawing/2014/main" id="{39F8E236-1BD3-6D0A-4D6B-DF94F26AA5CD}"/>
              </a:ext>
            </a:extLst>
          </p:cNvPr>
          <p:cNvPicPr>
            <a:picLocks noChangeAspect="1"/>
          </p:cNvPicPr>
          <p:nvPr/>
        </p:nvPicPr>
        <p:blipFill>
          <a:blip r:embed="rId4"/>
          <a:stretch>
            <a:fillRect/>
          </a:stretch>
        </p:blipFill>
        <p:spPr>
          <a:xfrm>
            <a:off x="5320145" y="4216804"/>
            <a:ext cx="9187179" cy="3195551"/>
          </a:xfrm>
          <a:prstGeom prst="rect">
            <a:avLst/>
          </a:prstGeom>
        </p:spPr>
      </p:pic>
      <p:pic>
        <p:nvPicPr>
          <p:cNvPr id="8" name="Picture 7">
            <a:extLst>
              <a:ext uri="{FF2B5EF4-FFF2-40B4-BE49-F238E27FC236}">
                <a16:creationId xmlns:a16="http://schemas.microsoft.com/office/drawing/2014/main" id="{97F81B8E-F9FD-F992-54EB-0E26BD804703}"/>
              </a:ext>
            </a:extLst>
          </p:cNvPr>
          <p:cNvPicPr>
            <a:picLocks noChangeAspect="1"/>
          </p:cNvPicPr>
          <p:nvPr/>
        </p:nvPicPr>
        <p:blipFill>
          <a:blip r:embed="rId5"/>
          <a:stretch>
            <a:fillRect/>
          </a:stretch>
        </p:blipFill>
        <p:spPr>
          <a:xfrm>
            <a:off x="8919787" y="488039"/>
            <a:ext cx="5587537" cy="3588157"/>
          </a:xfrm>
          <a:prstGeom prst="rect">
            <a:avLst/>
          </a:prstGeom>
        </p:spPr>
      </p:pic>
      <p:sp>
        <p:nvSpPr>
          <p:cNvPr id="9" name="Rectangle 8">
            <a:extLst>
              <a:ext uri="{FF2B5EF4-FFF2-40B4-BE49-F238E27FC236}">
                <a16:creationId xmlns:a16="http://schemas.microsoft.com/office/drawing/2014/main" id="{35CC7A2A-A24D-1896-8812-3DBCE9EAF535}"/>
              </a:ext>
            </a:extLst>
          </p:cNvPr>
          <p:cNvSpPr/>
          <p:nvPr/>
        </p:nvSpPr>
        <p:spPr>
          <a:xfrm>
            <a:off x="8989027" y="2565400"/>
            <a:ext cx="5518297" cy="14473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084997-E7EC-C89C-3129-5E6476C8D352}"/>
              </a:ext>
            </a:extLst>
          </p:cNvPr>
          <p:cNvSpPr/>
          <p:nvPr/>
        </p:nvSpPr>
        <p:spPr>
          <a:xfrm>
            <a:off x="11709400" y="4521200"/>
            <a:ext cx="1775329" cy="18415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37B720C-EF78-238A-26B0-FAEA383F6277}"/>
              </a:ext>
            </a:extLst>
          </p:cNvPr>
          <p:cNvSpPr txBox="1"/>
          <p:nvPr/>
        </p:nvSpPr>
        <p:spPr>
          <a:xfrm>
            <a:off x="6121400" y="3644900"/>
            <a:ext cx="184731" cy="43088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69629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8" y="250739"/>
            <a:ext cx="14337792" cy="1188720"/>
          </a:xfrm>
        </p:spPr>
        <p:txBody>
          <a:bodyPr/>
          <a:lstStyle/>
          <a:p>
            <a:r>
              <a:rPr lang="en-US" sz="2800" dirty="0">
                <a:solidFill>
                  <a:schemeClr val="tx1"/>
                </a:solidFill>
              </a:rPr>
              <a:t>Degree of Dependence on ER/Endocrine Therapy Sensitivity Correlates with        21-Gene Recurrence Score Risk </a:t>
            </a:r>
          </a:p>
        </p:txBody>
      </p:sp>
      <p:sp>
        <p:nvSpPr>
          <p:cNvPr id="108" name="Footer Placeholder 2"/>
          <p:cNvSpPr>
            <a:spLocks noGrp="1"/>
          </p:cNvSpPr>
          <p:nvPr>
            <p:ph type="ftr" sz="quarter" idx="13"/>
          </p:nvPr>
        </p:nvSpPr>
        <p:spPr>
          <a:xfrm>
            <a:off x="5894242" y="7413046"/>
            <a:ext cx="8939269" cy="438150"/>
          </a:xfrm>
        </p:spPr>
        <p:txBody>
          <a:bodyPr/>
          <a:lstStyle/>
          <a:p>
            <a:pPr marL="0" marR="0" lvl="0" indent="0" algn="l" defTabSz="1463040" rtl="0" eaLnBrk="1" fontAlgn="auto" latinLnBrk="0" hangingPunct="1">
              <a:lnSpc>
                <a:spcPct val="100000"/>
              </a:lnSpc>
              <a:spcBef>
                <a:spcPts val="0"/>
              </a:spcBef>
              <a:spcAft>
                <a:spcPts val="0"/>
              </a:spcAft>
              <a:buClr>
                <a:srgbClr val="000000"/>
              </a:buClr>
              <a:buSzPts val="1400"/>
              <a:buFontTx/>
              <a:buNone/>
              <a:tabLst/>
              <a:defRPr/>
            </a:pPr>
            <a:r>
              <a:rPr kumimoji="0" lang="en-US" sz="1280" b="0" i="0" u="none" strike="noStrike" kern="0" cap="none" spc="0" normalizeH="0" baseline="0" noProof="0" dirty="0">
                <a:ln>
                  <a:noFill/>
                </a:ln>
                <a:solidFill>
                  <a:srgbClr val="000000"/>
                </a:solidFill>
                <a:effectLst/>
                <a:uLnTx/>
                <a:uFillTx/>
                <a:latin typeface="Arial"/>
                <a:ea typeface="+mn-ea"/>
                <a:cs typeface="Arial"/>
                <a:sym typeface="Arial"/>
              </a:rPr>
              <a:t>1. Paik S et al. 2005 American Society of Clinical Oncology Annual Meeting (ASCO 2005). Abstract 510. </a:t>
            </a:r>
            <a:br>
              <a:rPr kumimoji="0" lang="en-US" sz="1280" b="0" i="0" u="none" strike="noStrike" kern="0" cap="none" spc="0" normalizeH="0" baseline="0" noProof="0" dirty="0">
                <a:ln>
                  <a:noFill/>
                </a:ln>
                <a:solidFill>
                  <a:srgbClr val="000000"/>
                </a:solidFill>
                <a:effectLst/>
                <a:uLnTx/>
                <a:uFillTx/>
                <a:latin typeface="Arial"/>
                <a:ea typeface="+mn-ea"/>
                <a:cs typeface="Arial"/>
                <a:sym typeface="Arial"/>
              </a:rPr>
            </a:br>
            <a:r>
              <a:rPr kumimoji="0" lang="en-US" sz="1280" b="0" i="0" u="none" strike="noStrike" kern="0" cap="none" spc="0" normalizeH="0" baseline="0" noProof="0" dirty="0">
                <a:ln>
                  <a:noFill/>
                </a:ln>
                <a:solidFill>
                  <a:srgbClr val="000000"/>
                </a:solidFill>
                <a:effectLst/>
                <a:uLnTx/>
                <a:uFillTx/>
                <a:latin typeface="Arial"/>
                <a:ea typeface="+mn-ea"/>
                <a:cs typeface="Arial"/>
                <a:sym typeface="Arial"/>
              </a:rPr>
              <a:t>2. Paik S et al. </a:t>
            </a:r>
            <a:r>
              <a:rPr kumimoji="0" lang="en-US" sz="1280" b="0" i="1" u="none" strike="noStrike" kern="0" cap="none" spc="0" normalizeH="0" baseline="0" noProof="0" dirty="0">
                <a:ln>
                  <a:noFill/>
                </a:ln>
                <a:solidFill>
                  <a:srgbClr val="000000"/>
                </a:solidFill>
                <a:effectLst/>
                <a:uLnTx/>
                <a:uFillTx/>
                <a:latin typeface="Arial"/>
                <a:ea typeface="+mn-ea"/>
                <a:cs typeface="Arial"/>
                <a:sym typeface="Arial"/>
              </a:rPr>
              <a:t>N Engl J Med. </a:t>
            </a:r>
            <a:r>
              <a:rPr kumimoji="0" lang="en-US" sz="1280" b="0" i="0" u="none" strike="noStrike" kern="0" cap="none" spc="0" normalizeH="0" baseline="0" noProof="0" dirty="0">
                <a:ln>
                  <a:noFill/>
                </a:ln>
                <a:solidFill>
                  <a:srgbClr val="000000"/>
                </a:solidFill>
                <a:effectLst/>
                <a:uLnTx/>
                <a:uFillTx/>
                <a:latin typeface="Arial"/>
                <a:ea typeface="+mn-ea"/>
                <a:cs typeface="Arial"/>
                <a:sym typeface="Arial"/>
              </a:rPr>
              <a:t>2004;351:2817-2826. 3. Geyer CE et al. </a:t>
            </a:r>
            <a:r>
              <a:rPr kumimoji="0" lang="en-US" sz="1280" b="0" i="1" u="none" strike="noStrike" kern="0" cap="none" spc="0" normalizeH="0" baseline="0" noProof="0" dirty="0">
                <a:ln>
                  <a:noFill/>
                </a:ln>
                <a:solidFill>
                  <a:srgbClr val="000000"/>
                </a:solidFill>
                <a:effectLst/>
                <a:uLnTx/>
                <a:uFillTx/>
                <a:latin typeface="Arial"/>
                <a:ea typeface="+mn-ea"/>
                <a:cs typeface="Arial"/>
                <a:sym typeface="Arial"/>
              </a:rPr>
              <a:t>NPJ Breast Cancer. </a:t>
            </a:r>
            <a:r>
              <a:rPr kumimoji="0" lang="en-US" sz="1280" b="0" i="0" u="none" strike="noStrike" kern="0" cap="none" spc="0" normalizeH="0" baseline="0" noProof="0" dirty="0">
                <a:ln>
                  <a:noFill/>
                </a:ln>
                <a:solidFill>
                  <a:srgbClr val="000000"/>
                </a:solidFill>
                <a:effectLst/>
                <a:uLnTx/>
                <a:uFillTx/>
                <a:latin typeface="Arial"/>
                <a:ea typeface="+mn-ea"/>
                <a:cs typeface="Arial"/>
                <a:sym typeface="Arial"/>
              </a:rPr>
              <a:t>2018;4:37.</a:t>
            </a:r>
          </a:p>
        </p:txBody>
      </p:sp>
      <p:sp>
        <p:nvSpPr>
          <p:cNvPr id="116" name="Rectangle 115"/>
          <p:cNvSpPr/>
          <p:nvPr/>
        </p:nvSpPr>
        <p:spPr>
          <a:xfrm>
            <a:off x="4667069" y="1352944"/>
            <a:ext cx="8686496" cy="486287"/>
          </a:xfrm>
          <a:prstGeom prst="rect">
            <a:avLst/>
          </a:prstGeom>
        </p:spPr>
        <p:txBody>
          <a:bodyPr wrap="square">
            <a:spAutoFit/>
          </a:bodyPr>
          <a:lstStyle/>
          <a:p>
            <a:pPr marL="0" marR="0" lvl="0" indent="0" algn="ctr" defTabSz="1463040" rtl="0" eaLnBrk="1" fontAlgn="auto" latinLnBrk="0" hangingPunct="1">
              <a:lnSpc>
                <a:spcPct val="100000"/>
              </a:lnSpc>
              <a:spcBef>
                <a:spcPts val="0"/>
              </a:spcBef>
              <a:spcAft>
                <a:spcPts val="0"/>
              </a:spcAft>
              <a:buClr>
                <a:srgbClr val="000000"/>
              </a:buClr>
              <a:buSzTx/>
              <a:buFontTx/>
              <a:buNone/>
              <a:tabLst/>
              <a:defRPr/>
            </a:pPr>
            <a:r>
              <a:rPr kumimoji="0" lang="en-US" sz="2560" b="1" i="0" u="none" strike="noStrike" kern="0" cap="none" spc="0" normalizeH="0" baseline="0" noProof="0" dirty="0">
                <a:ln>
                  <a:noFill/>
                </a:ln>
                <a:solidFill>
                  <a:srgbClr val="000000"/>
                </a:solidFill>
                <a:effectLst/>
                <a:uLnTx/>
                <a:uFillTx/>
                <a:latin typeface="Arial"/>
                <a:ea typeface="+mn-ea"/>
                <a:cs typeface="Arial"/>
                <a:sym typeface="Arial"/>
              </a:rPr>
              <a:t>ER+ NSABP B-14  Node-Negative Early Breast Cancer</a:t>
            </a:r>
          </a:p>
        </p:txBody>
      </p:sp>
      <p:sp>
        <p:nvSpPr>
          <p:cNvPr id="145" name="TextBox 144"/>
          <p:cNvSpPr txBox="1"/>
          <p:nvPr/>
        </p:nvSpPr>
        <p:spPr>
          <a:xfrm>
            <a:off x="5882069" y="1899022"/>
            <a:ext cx="5697472" cy="800219"/>
          </a:xfrm>
          <a:prstGeom prst="rect">
            <a:avLst/>
          </a:prstGeom>
          <a:noFill/>
          <a:ln>
            <a:noFill/>
          </a:ln>
        </p:spPr>
        <p:txBody>
          <a:bodyPr wrap="square" lIns="109728" tIns="54864" rIns="109728" bIns="54864" rtlCol="0">
            <a:spAutoFit/>
          </a:bodyPr>
          <a:lstStyle/>
          <a:p>
            <a:pPr marL="0" marR="0" lvl="0" indent="0" algn="ctr" defTabSz="1097253" rtl="0" eaLnBrk="1" fontAlgn="auto" latinLnBrk="0" hangingPunct="1">
              <a:lnSpc>
                <a:spcPct val="100000"/>
              </a:lnSpc>
              <a:spcBef>
                <a:spcPts val="0"/>
              </a:spcBef>
              <a:spcAft>
                <a:spcPts val="0"/>
              </a:spcAft>
              <a:buClrTx/>
              <a:buSzTx/>
              <a:buFontTx/>
              <a:buNone/>
              <a:tabLst/>
              <a:defRPr/>
            </a:pPr>
            <a:r>
              <a:rPr kumimoji="0" lang="en-US" sz="2240" b="1" i="0" u="none" strike="noStrike" kern="1200" cap="none" spc="0" normalizeH="0" baseline="0" noProof="0" dirty="0">
                <a:ln>
                  <a:noFill/>
                </a:ln>
                <a:solidFill>
                  <a:srgbClr val="000000"/>
                </a:solidFill>
                <a:effectLst/>
                <a:uLnTx/>
                <a:uFillTx/>
                <a:latin typeface="Arial"/>
                <a:ea typeface="+mn-ea"/>
                <a:cs typeface="Arial"/>
                <a:sym typeface="Arial"/>
              </a:rPr>
              <a:t>10-Year Distant Recurrence Rate </a:t>
            </a:r>
            <a:br>
              <a:rPr kumimoji="0" lang="en-US" sz="2240" b="1" i="0" u="none" strike="noStrike" kern="1200" cap="none" spc="0" normalizeH="0" baseline="0" noProof="0" dirty="0">
                <a:ln>
                  <a:noFill/>
                </a:ln>
                <a:solidFill>
                  <a:srgbClr val="000000"/>
                </a:solidFill>
                <a:effectLst/>
                <a:uLnTx/>
                <a:uFillTx/>
                <a:latin typeface="Arial"/>
                <a:ea typeface="+mn-ea"/>
                <a:cs typeface="Arial"/>
                <a:sym typeface="Arial"/>
              </a:rPr>
            </a:br>
            <a:r>
              <a:rPr kumimoji="0" lang="en-US" sz="2240" b="1" i="0" u="none" strike="noStrike" kern="1200" cap="none" spc="0" normalizeH="0" baseline="0" noProof="0" dirty="0">
                <a:ln>
                  <a:noFill/>
                </a:ln>
                <a:solidFill>
                  <a:srgbClr val="000000"/>
                </a:solidFill>
                <a:effectLst/>
                <a:uLnTx/>
                <a:uFillTx/>
                <a:latin typeface="Arial"/>
                <a:ea typeface="+mn-ea"/>
                <a:cs typeface="Arial"/>
                <a:sym typeface="Arial"/>
              </a:rPr>
              <a:t>by RS Group</a:t>
            </a:r>
          </a:p>
        </p:txBody>
      </p:sp>
      <p:grpSp>
        <p:nvGrpSpPr>
          <p:cNvPr id="164" name="Group 163"/>
          <p:cNvGrpSpPr/>
          <p:nvPr/>
        </p:nvGrpSpPr>
        <p:grpSpPr>
          <a:xfrm>
            <a:off x="5702014" y="2799694"/>
            <a:ext cx="5263923" cy="4567346"/>
            <a:chOff x="2947046" y="1780100"/>
            <a:chExt cx="3289952" cy="2854591"/>
          </a:xfrm>
        </p:grpSpPr>
        <p:grpSp>
          <p:nvGrpSpPr>
            <p:cNvPr id="165" name="Group 164"/>
            <p:cNvGrpSpPr/>
            <p:nvPr/>
          </p:nvGrpSpPr>
          <p:grpSpPr>
            <a:xfrm>
              <a:off x="2947046" y="1780100"/>
              <a:ext cx="3289952" cy="2854591"/>
              <a:chOff x="2947046" y="1780100"/>
              <a:chExt cx="3289952" cy="2854591"/>
            </a:xfrm>
          </p:grpSpPr>
          <p:grpSp>
            <p:nvGrpSpPr>
              <p:cNvPr id="170" name="Group 169"/>
              <p:cNvGrpSpPr/>
              <p:nvPr/>
            </p:nvGrpSpPr>
            <p:grpSpPr>
              <a:xfrm>
                <a:off x="2947046" y="1780100"/>
                <a:ext cx="3289952" cy="2854591"/>
                <a:chOff x="2947046" y="1780100"/>
                <a:chExt cx="3289952" cy="2854591"/>
              </a:xfrm>
            </p:grpSpPr>
            <p:grpSp>
              <p:nvGrpSpPr>
                <p:cNvPr id="180" name="Group 179"/>
                <p:cNvGrpSpPr/>
                <p:nvPr/>
              </p:nvGrpSpPr>
              <p:grpSpPr>
                <a:xfrm>
                  <a:off x="2947046" y="1780100"/>
                  <a:ext cx="3289952" cy="2854591"/>
                  <a:chOff x="2836992" y="1770525"/>
                  <a:chExt cx="3356961" cy="2854591"/>
                </a:xfrm>
              </p:grpSpPr>
              <p:graphicFrame>
                <p:nvGraphicFramePr>
                  <p:cNvPr id="187" name="Chart 186"/>
                  <p:cNvGraphicFramePr/>
                  <p:nvPr/>
                </p:nvGraphicFramePr>
                <p:xfrm>
                  <a:off x="2902728" y="1770525"/>
                  <a:ext cx="3291225" cy="2801178"/>
                </p:xfrm>
                <a:graphic>
                  <a:graphicData uri="http://schemas.openxmlformats.org/drawingml/2006/chart">
                    <c:chart xmlns:c="http://schemas.openxmlformats.org/drawingml/2006/chart" xmlns:r="http://schemas.openxmlformats.org/officeDocument/2006/relationships" r:id="rId3"/>
                  </a:graphicData>
                </a:graphic>
              </p:graphicFrame>
              <p:sp>
                <p:nvSpPr>
                  <p:cNvPr id="188" name="Rectangle 187"/>
                  <p:cNvSpPr/>
                  <p:nvPr/>
                </p:nvSpPr>
                <p:spPr>
                  <a:xfrm rot="16200000">
                    <a:off x="2638903" y="2993253"/>
                    <a:ext cx="561051" cy="164874"/>
                  </a:xfrm>
                  <a:prstGeom prst="rect">
                    <a:avLst/>
                  </a:prstGeom>
                </p:spPr>
                <p:txBody>
                  <a:bodyPr wrap="none" lIns="0" tIns="0" rIns="0" bIns="0">
                    <a:spAutoFit/>
                  </a:bodyPr>
                  <a:lstStyle/>
                  <a:p>
                    <a:pPr marL="0" marR="0" lvl="0" indent="0" algn="l" defTabSz="1463040" rtl="0" eaLnBrk="1" fontAlgn="auto" latinLnBrk="0" hangingPunct="1">
                      <a:lnSpc>
                        <a:spcPct val="100000"/>
                      </a:lnSpc>
                      <a:spcBef>
                        <a:spcPts val="0"/>
                      </a:spcBef>
                      <a:spcAft>
                        <a:spcPts val="0"/>
                      </a:spcAft>
                      <a:buClr>
                        <a:srgbClr val="000000"/>
                      </a:buClr>
                      <a:buSzTx/>
                      <a:buFontTx/>
                      <a:buNone/>
                      <a:tabLst/>
                      <a:defRPr/>
                    </a:pPr>
                    <a:r>
                      <a:rPr kumimoji="0" lang="en-US" sz="1680" b="1"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Pr>
                      <a:t>DRFS, %</a:t>
                    </a:r>
                  </a:p>
                </p:txBody>
              </p:sp>
              <p:sp>
                <p:nvSpPr>
                  <p:cNvPr id="189" name="Rectangle 188"/>
                  <p:cNvSpPr/>
                  <p:nvPr/>
                </p:nvSpPr>
                <p:spPr>
                  <a:xfrm>
                    <a:off x="4433067" y="4463533"/>
                    <a:ext cx="473317" cy="161583"/>
                  </a:xfrm>
                  <a:prstGeom prst="rect">
                    <a:avLst/>
                  </a:prstGeom>
                </p:spPr>
                <p:txBody>
                  <a:bodyPr wrap="none" lIns="0" tIns="0" rIns="0" bIns="0">
                    <a:spAutoFit/>
                  </a:bodyPr>
                  <a:lstStyle/>
                  <a:p>
                    <a:pPr marL="0" marR="0" lvl="0" indent="0" algn="l" defTabSz="1463040" rtl="0" eaLnBrk="1" fontAlgn="auto" latinLnBrk="0" hangingPunct="1">
                      <a:lnSpc>
                        <a:spcPct val="100000"/>
                      </a:lnSpc>
                      <a:spcBef>
                        <a:spcPts val="0"/>
                      </a:spcBef>
                      <a:spcAft>
                        <a:spcPts val="0"/>
                      </a:spcAft>
                      <a:buClr>
                        <a:srgbClr val="000000"/>
                      </a:buClr>
                      <a:buSzTx/>
                      <a:buFontTx/>
                      <a:buNone/>
                      <a:tabLst/>
                      <a:defRPr/>
                    </a:pPr>
                    <a:r>
                      <a:rPr kumimoji="0" lang="en-US" sz="168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sym typeface="Arial"/>
                      </a:rPr>
                      <a:t>Time, y</a:t>
                    </a:r>
                  </a:p>
                </p:txBody>
              </p:sp>
            </p:grpSp>
            <p:grpSp>
              <p:nvGrpSpPr>
                <p:cNvPr id="181" name="Group 180"/>
                <p:cNvGrpSpPr/>
                <p:nvPr/>
              </p:nvGrpSpPr>
              <p:grpSpPr>
                <a:xfrm>
                  <a:off x="3403288" y="1899858"/>
                  <a:ext cx="2632131" cy="757630"/>
                  <a:chOff x="3403288" y="1899858"/>
                  <a:chExt cx="2632131" cy="757630"/>
                </a:xfrm>
              </p:grpSpPr>
              <p:sp>
                <p:nvSpPr>
                  <p:cNvPr id="182" name="Freeform 181"/>
                  <p:cNvSpPr/>
                  <p:nvPr/>
                </p:nvSpPr>
                <p:spPr>
                  <a:xfrm>
                    <a:off x="3403288" y="1899858"/>
                    <a:ext cx="2627264" cy="209433"/>
                  </a:xfrm>
                  <a:custGeom>
                    <a:avLst/>
                    <a:gdLst>
                      <a:gd name="connsiteX0" fmla="*/ 2627264 w 2627264"/>
                      <a:gd name="connsiteY0" fmla="*/ 209433 h 209433"/>
                      <a:gd name="connsiteX1" fmla="*/ 1948476 w 2627264"/>
                      <a:gd name="connsiteY1" fmla="*/ 209433 h 209433"/>
                      <a:gd name="connsiteX2" fmla="*/ 1948476 w 2627264"/>
                      <a:gd name="connsiteY2" fmla="*/ 209433 h 209433"/>
                      <a:gd name="connsiteX3" fmla="*/ 1926037 w 2627264"/>
                      <a:gd name="connsiteY3" fmla="*/ 209433 h 209433"/>
                      <a:gd name="connsiteX4" fmla="*/ 1922297 w 2627264"/>
                      <a:gd name="connsiteY4" fmla="*/ 186994 h 209433"/>
                      <a:gd name="connsiteX5" fmla="*/ 1909208 w 2627264"/>
                      <a:gd name="connsiteY5" fmla="*/ 186994 h 209433"/>
                      <a:gd name="connsiteX6" fmla="*/ 1903598 w 2627264"/>
                      <a:gd name="connsiteY6" fmla="*/ 181384 h 209433"/>
                      <a:gd name="connsiteX7" fmla="*/ 1763352 w 2627264"/>
                      <a:gd name="connsiteY7" fmla="*/ 181384 h 209433"/>
                      <a:gd name="connsiteX8" fmla="*/ 1757743 w 2627264"/>
                      <a:gd name="connsiteY8" fmla="*/ 175774 h 209433"/>
                      <a:gd name="connsiteX9" fmla="*/ 1748393 w 2627264"/>
                      <a:gd name="connsiteY9" fmla="*/ 175774 h 209433"/>
                      <a:gd name="connsiteX10" fmla="*/ 1740913 w 2627264"/>
                      <a:gd name="connsiteY10" fmla="*/ 164554 h 209433"/>
                      <a:gd name="connsiteX11" fmla="*/ 1572619 w 2627264"/>
                      <a:gd name="connsiteY11" fmla="*/ 164554 h 209433"/>
                      <a:gd name="connsiteX12" fmla="*/ 1563269 w 2627264"/>
                      <a:gd name="connsiteY12" fmla="*/ 158944 h 209433"/>
                      <a:gd name="connsiteX13" fmla="*/ 1464162 w 2627264"/>
                      <a:gd name="connsiteY13" fmla="*/ 158944 h 209433"/>
                      <a:gd name="connsiteX14" fmla="*/ 1452943 w 2627264"/>
                      <a:gd name="connsiteY14" fmla="*/ 151465 h 209433"/>
                      <a:gd name="connsiteX15" fmla="*/ 1286518 w 2627264"/>
                      <a:gd name="connsiteY15" fmla="*/ 151465 h 209433"/>
                      <a:gd name="connsiteX16" fmla="*/ 1286518 w 2627264"/>
                      <a:gd name="connsiteY16" fmla="*/ 145855 h 209433"/>
                      <a:gd name="connsiteX17" fmla="*/ 1284648 w 2627264"/>
                      <a:gd name="connsiteY17" fmla="*/ 136505 h 209433"/>
                      <a:gd name="connsiteX18" fmla="*/ 1275299 w 2627264"/>
                      <a:gd name="connsiteY18" fmla="*/ 136505 h 209433"/>
                      <a:gd name="connsiteX19" fmla="*/ 1265949 w 2627264"/>
                      <a:gd name="connsiteY19" fmla="*/ 129025 h 209433"/>
                      <a:gd name="connsiteX20" fmla="*/ 1249119 w 2627264"/>
                      <a:gd name="connsiteY20" fmla="*/ 129025 h 209433"/>
                      <a:gd name="connsiteX21" fmla="*/ 1239770 w 2627264"/>
                      <a:gd name="connsiteY21" fmla="*/ 121546 h 209433"/>
                      <a:gd name="connsiteX22" fmla="*/ 1213591 w 2627264"/>
                      <a:gd name="connsiteY22" fmla="*/ 121546 h 209433"/>
                      <a:gd name="connsiteX23" fmla="*/ 1200501 w 2627264"/>
                      <a:gd name="connsiteY23" fmla="*/ 112196 h 209433"/>
                      <a:gd name="connsiteX24" fmla="*/ 1146273 w 2627264"/>
                      <a:gd name="connsiteY24" fmla="*/ 112196 h 209433"/>
                      <a:gd name="connsiteX25" fmla="*/ 1138793 w 2627264"/>
                      <a:gd name="connsiteY25" fmla="*/ 106586 h 209433"/>
                      <a:gd name="connsiteX26" fmla="*/ 1127573 w 2627264"/>
                      <a:gd name="connsiteY26" fmla="*/ 106586 h 209433"/>
                      <a:gd name="connsiteX27" fmla="*/ 1121964 w 2627264"/>
                      <a:gd name="connsiteY27" fmla="*/ 99106 h 209433"/>
                      <a:gd name="connsiteX28" fmla="*/ 1078955 w 2627264"/>
                      <a:gd name="connsiteY28" fmla="*/ 99106 h 209433"/>
                      <a:gd name="connsiteX29" fmla="*/ 1065865 w 2627264"/>
                      <a:gd name="connsiteY29" fmla="*/ 84147 h 209433"/>
                      <a:gd name="connsiteX30" fmla="*/ 931230 w 2627264"/>
                      <a:gd name="connsiteY30" fmla="*/ 84147 h 209433"/>
                      <a:gd name="connsiteX31" fmla="*/ 920010 w 2627264"/>
                      <a:gd name="connsiteY31" fmla="*/ 76667 h 209433"/>
                      <a:gd name="connsiteX32" fmla="*/ 871392 w 2627264"/>
                      <a:gd name="connsiteY32" fmla="*/ 76667 h 209433"/>
                      <a:gd name="connsiteX33" fmla="*/ 863912 w 2627264"/>
                      <a:gd name="connsiteY33" fmla="*/ 69187 h 209433"/>
                      <a:gd name="connsiteX34" fmla="*/ 843343 w 2627264"/>
                      <a:gd name="connsiteY34" fmla="*/ 69187 h 209433"/>
                      <a:gd name="connsiteX35" fmla="*/ 835863 w 2627264"/>
                      <a:gd name="connsiteY35" fmla="*/ 59838 h 209433"/>
                      <a:gd name="connsiteX36" fmla="*/ 820903 w 2627264"/>
                      <a:gd name="connsiteY36" fmla="*/ 59838 h 209433"/>
                      <a:gd name="connsiteX37" fmla="*/ 809684 w 2627264"/>
                      <a:gd name="connsiteY37" fmla="*/ 54228 h 209433"/>
                      <a:gd name="connsiteX38" fmla="*/ 725537 w 2627264"/>
                      <a:gd name="connsiteY38" fmla="*/ 54228 h 209433"/>
                      <a:gd name="connsiteX39" fmla="*/ 714317 w 2627264"/>
                      <a:gd name="connsiteY39" fmla="*/ 46748 h 209433"/>
                      <a:gd name="connsiteX40" fmla="*/ 549762 w 2627264"/>
                      <a:gd name="connsiteY40" fmla="*/ 46748 h 209433"/>
                      <a:gd name="connsiteX41" fmla="*/ 534803 w 2627264"/>
                      <a:gd name="connsiteY41" fmla="*/ 35529 h 209433"/>
                      <a:gd name="connsiteX42" fmla="*/ 387078 w 2627264"/>
                      <a:gd name="connsiteY42" fmla="*/ 35529 h 209433"/>
                      <a:gd name="connsiteX43" fmla="*/ 373988 w 2627264"/>
                      <a:gd name="connsiteY43" fmla="*/ 31789 h 209433"/>
                      <a:gd name="connsiteX44" fmla="*/ 319760 w 2627264"/>
                      <a:gd name="connsiteY44" fmla="*/ 31789 h 209433"/>
                      <a:gd name="connsiteX45" fmla="*/ 312280 w 2627264"/>
                      <a:gd name="connsiteY45" fmla="*/ 16829 h 209433"/>
                      <a:gd name="connsiteX46" fmla="*/ 157075 w 2627264"/>
                      <a:gd name="connsiteY46" fmla="*/ 16829 h 209433"/>
                      <a:gd name="connsiteX47" fmla="*/ 145856 w 2627264"/>
                      <a:gd name="connsiteY47" fmla="*/ 11219 h 209433"/>
                      <a:gd name="connsiteX48" fmla="*/ 129026 w 2627264"/>
                      <a:gd name="connsiteY48" fmla="*/ 11219 h 209433"/>
                      <a:gd name="connsiteX49" fmla="*/ 114067 w 2627264"/>
                      <a:gd name="connsiteY49" fmla="*/ 0 h 209433"/>
                      <a:gd name="connsiteX50" fmla="*/ 0 w 2627264"/>
                      <a:gd name="connsiteY50" fmla="*/ 0 h 20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27264" h="209433">
                        <a:moveTo>
                          <a:pt x="2627264" y="209433"/>
                        </a:moveTo>
                        <a:lnTo>
                          <a:pt x="1948476" y="209433"/>
                        </a:lnTo>
                        <a:lnTo>
                          <a:pt x="1948476" y="209433"/>
                        </a:lnTo>
                        <a:lnTo>
                          <a:pt x="1926037" y="209433"/>
                        </a:lnTo>
                        <a:lnTo>
                          <a:pt x="1922297" y="186994"/>
                        </a:lnTo>
                        <a:lnTo>
                          <a:pt x="1909208" y="186994"/>
                        </a:lnTo>
                        <a:lnTo>
                          <a:pt x="1903598" y="181384"/>
                        </a:lnTo>
                        <a:lnTo>
                          <a:pt x="1763352" y="181384"/>
                        </a:lnTo>
                        <a:lnTo>
                          <a:pt x="1757743" y="175774"/>
                        </a:lnTo>
                        <a:lnTo>
                          <a:pt x="1748393" y="175774"/>
                        </a:lnTo>
                        <a:lnTo>
                          <a:pt x="1740913" y="164554"/>
                        </a:lnTo>
                        <a:lnTo>
                          <a:pt x="1572619" y="164554"/>
                        </a:lnTo>
                        <a:lnTo>
                          <a:pt x="1563269" y="158944"/>
                        </a:lnTo>
                        <a:lnTo>
                          <a:pt x="1464162" y="158944"/>
                        </a:lnTo>
                        <a:lnTo>
                          <a:pt x="1452943" y="151465"/>
                        </a:lnTo>
                        <a:lnTo>
                          <a:pt x="1286518" y="151465"/>
                        </a:lnTo>
                        <a:lnTo>
                          <a:pt x="1286518" y="145855"/>
                        </a:lnTo>
                        <a:lnTo>
                          <a:pt x="1284648" y="136505"/>
                        </a:lnTo>
                        <a:lnTo>
                          <a:pt x="1275299" y="136505"/>
                        </a:lnTo>
                        <a:lnTo>
                          <a:pt x="1265949" y="129025"/>
                        </a:lnTo>
                        <a:lnTo>
                          <a:pt x="1249119" y="129025"/>
                        </a:lnTo>
                        <a:lnTo>
                          <a:pt x="1239770" y="121546"/>
                        </a:lnTo>
                        <a:lnTo>
                          <a:pt x="1213591" y="121546"/>
                        </a:lnTo>
                        <a:lnTo>
                          <a:pt x="1200501" y="112196"/>
                        </a:lnTo>
                        <a:lnTo>
                          <a:pt x="1146273" y="112196"/>
                        </a:lnTo>
                        <a:lnTo>
                          <a:pt x="1138793" y="106586"/>
                        </a:lnTo>
                        <a:lnTo>
                          <a:pt x="1127573" y="106586"/>
                        </a:lnTo>
                        <a:lnTo>
                          <a:pt x="1121964" y="99106"/>
                        </a:lnTo>
                        <a:lnTo>
                          <a:pt x="1078955" y="99106"/>
                        </a:lnTo>
                        <a:lnTo>
                          <a:pt x="1065865" y="84147"/>
                        </a:lnTo>
                        <a:lnTo>
                          <a:pt x="931230" y="84147"/>
                        </a:lnTo>
                        <a:lnTo>
                          <a:pt x="920010" y="76667"/>
                        </a:lnTo>
                        <a:lnTo>
                          <a:pt x="871392" y="76667"/>
                        </a:lnTo>
                        <a:lnTo>
                          <a:pt x="863912" y="69187"/>
                        </a:lnTo>
                        <a:lnTo>
                          <a:pt x="843343" y="69187"/>
                        </a:lnTo>
                        <a:lnTo>
                          <a:pt x="835863" y="59838"/>
                        </a:lnTo>
                        <a:lnTo>
                          <a:pt x="820903" y="59838"/>
                        </a:lnTo>
                        <a:lnTo>
                          <a:pt x="809684" y="54228"/>
                        </a:lnTo>
                        <a:lnTo>
                          <a:pt x="725537" y="54228"/>
                        </a:lnTo>
                        <a:lnTo>
                          <a:pt x="714317" y="46748"/>
                        </a:lnTo>
                        <a:lnTo>
                          <a:pt x="549762" y="46748"/>
                        </a:lnTo>
                        <a:lnTo>
                          <a:pt x="534803" y="35529"/>
                        </a:lnTo>
                        <a:lnTo>
                          <a:pt x="387078" y="35529"/>
                        </a:lnTo>
                        <a:lnTo>
                          <a:pt x="373988" y="31789"/>
                        </a:lnTo>
                        <a:lnTo>
                          <a:pt x="319760" y="31789"/>
                        </a:lnTo>
                        <a:lnTo>
                          <a:pt x="312280" y="16829"/>
                        </a:lnTo>
                        <a:lnTo>
                          <a:pt x="157075" y="16829"/>
                        </a:lnTo>
                        <a:lnTo>
                          <a:pt x="145856" y="11219"/>
                        </a:lnTo>
                        <a:lnTo>
                          <a:pt x="129026" y="11219"/>
                        </a:lnTo>
                        <a:lnTo>
                          <a:pt x="114067" y="0"/>
                        </a:lnTo>
                        <a:lnTo>
                          <a:pt x="0" y="0"/>
                        </a:lnTo>
                      </a:path>
                    </a:pathLst>
                  </a:custGeom>
                  <a:no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
                        <a:srgbClr val="000000"/>
                      </a:buClr>
                      <a:buSzTx/>
                      <a:buFontTx/>
                      <a:buNone/>
                      <a:tabLst/>
                      <a:defRPr/>
                    </a:pPr>
                    <a:endParaRPr kumimoji="0" lang="en-US" sz="224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3" name="Freeform 182"/>
                  <p:cNvSpPr/>
                  <p:nvPr/>
                </p:nvSpPr>
                <p:spPr>
                  <a:xfrm>
                    <a:off x="3441779" y="1902634"/>
                    <a:ext cx="2593640" cy="473291"/>
                  </a:xfrm>
                  <a:custGeom>
                    <a:avLst/>
                    <a:gdLst>
                      <a:gd name="connsiteX0" fmla="*/ 2593640 w 2593640"/>
                      <a:gd name="connsiteY0" fmla="*/ 473291 h 473291"/>
                      <a:gd name="connsiteX1" fmla="*/ 2016223 w 2593640"/>
                      <a:gd name="connsiteY1" fmla="*/ 473291 h 473291"/>
                      <a:gd name="connsiteX2" fmla="*/ 2016223 w 2593640"/>
                      <a:gd name="connsiteY2" fmla="*/ 448680 h 473291"/>
                      <a:gd name="connsiteX3" fmla="*/ 1828800 w 2593640"/>
                      <a:gd name="connsiteY3" fmla="*/ 448680 h 473291"/>
                      <a:gd name="connsiteX4" fmla="*/ 1828800 w 2593640"/>
                      <a:gd name="connsiteY4" fmla="*/ 424069 h 473291"/>
                      <a:gd name="connsiteX5" fmla="*/ 1758753 w 2593640"/>
                      <a:gd name="connsiteY5" fmla="*/ 424069 h 473291"/>
                      <a:gd name="connsiteX6" fmla="*/ 1758753 w 2593640"/>
                      <a:gd name="connsiteY6" fmla="*/ 399458 h 473291"/>
                      <a:gd name="connsiteX7" fmla="*/ 1677346 w 2593640"/>
                      <a:gd name="connsiteY7" fmla="*/ 399458 h 473291"/>
                      <a:gd name="connsiteX8" fmla="*/ 1677346 w 2593640"/>
                      <a:gd name="connsiteY8" fmla="*/ 357808 h 473291"/>
                      <a:gd name="connsiteX9" fmla="*/ 1631910 w 2593640"/>
                      <a:gd name="connsiteY9" fmla="*/ 357808 h 473291"/>
                      <a:gd name="connsiteX10" fmla="*/ 1631910 w 2593640"/>
                      <a:gd name="connsiteY10" fmla="*/ 335090 h 473291"/>
                      <a:gd name="connsiteX11" fmla="*/ 1506961 w 2593640"/>
                      <a:gd name="connsiteY11" fmla="*/ 335090 h 473291"/>
                      <a:gd name="connsiteX12" fmla="*/ 1506961 w 2593640"/>
                      <a:gd name="connsiteY12" fmla="*/ 316159 h 473291"/>
                      <a:gd name="connsiteX13" fmla="*/ 1419876 w 2593640"/>
                      <a:gd name="connsiteY13" fmla="*/ 316159 h 473291"/>
                      <a:gd name="connsiteX14" fmla="*/ 1419876 w 2593640"/>
                      <a:gd name="connsiteY14" fmla="*/ 297227 h 473291"/>
                      <a:gd name="connsiteX15" fmla="*/ 1306286 w 2593640"/>
                      <a:gd name="connsiteY15" fmla="*/ 297227 h 473291"/>
                      <a:gd name="connsiteX16" fmla="*/ 1306286 w 2593640"/>
                      <a:gd name="connsiteY16" fmla="*/ 274509 h 473291"/>
                      <a:gd name="connsiteX17" fmla="*/ 1277888 w 2593640"/>
                      <a:gd name="connsiteY17" fmla="*/ 274509 h 473291"/>
                      <a:gd name="connsiteX18" fmla="*/ 1277888 w 2593640"/>
                      <a:gd name="connsiteY18" fmla="*/ 251791 h 473291"/>
                      <a:gd name="connsiteX19" fmla="*/ 1022310 w 2593640"/>
                      <a:gd name="connsiteY19" fmla="*/ 251791 h 473291"/>
                      <a:gd name="connsiteX20" fmla="*/ 1014738 w 2593640"/>
                      <a:gd name="connsiteY20" fmla="*/ 238539 h 473291"/>
                      <a:gd name="connsiteX21" fmla="*/ 838673 w 2593640"/>
                      <a:gd name="connsiteY21" fmla="*/ 238539 h 473291"/>
                      <a:gd name="connsiteX22" fmla="*/ 838673 w 2593640"/>
                      <a:gd name="connsiteY22" fmla="*/ 213927 h 473291"/>
                      <a:gd name="connsiteX23" fmla="*/ 751587 w 2593640"/>
                      <a:gd name="connsiteY23" fmla="*/ 213927 h 473291"/>
                      <a:gd name="connsiteX24" fmla="*/ 751587 w 2593640"/>
                      <a:gd name="connsiteY24" fmla="*/ 213927 h 473291"/>
                      <a:gd name="connsiteX25" fmla="*/ 742122 w 2593640"/>
                      <a:gd name="connsiteY25" fmla="*/ 204462 h 473291"/>
                      <a:gd name="connsiteX26" fmla="*/ 675861 w 2593640"/>
                      <a:gd name="connsiteY26" fmla="*/ 204462 h 473291"/>
                      <a:gd name="connsiteX27" fmla="*/ 662609 w 2593640"/>
                      <a:gd name="connsiteY27" fmla="*/ 181744 h 473291"/>
                      <a:gd name="connsiteX28" fmla="*/ 573630 w 2593640"/>
                      <a:gd name="connsiteY28" fmla="*/ 181744 h 473291"/>
                      <a:gd name="connsiteX29" fmla="*/ 566057 w 2593640"/>
                      <a:gd name="connsiteY29" fmla="*/ 170385 h 473291"/>
                      <a:gd name="connsiteX30" fmla="*/ 530087 w 2593640"/>
                      <a:gd name="connsiteY30" fmla="*/ 170385 h 473291"/>
                      <a:gd name="connsiteX31" fmla="*/ 530087 w 2593640"/>
                      <a:gd name="connsiteY31" fmla="*/ 155239 h 473291"/>
                      <a:gd name="connsiteX32" fmla="*/ 524407 w 2593640"/>
                      <a:gd name="connsiteY32" fmla="*/ 145773 h 473291"/>
                      <a:gd name="connsiteX33" fmla="*/ 524407 w 2593640"/>
                      <a:gd name="connsiteY33" fmla="*/ 134414 h 473291"/>
                      <a:gd name="connsiteX34" fmla="*/ 397565 w 2593640"/>
                      <a:gd name="connsiteY34" fmla="*/ 134414 h 473291"/>
                      <a:gd name="connsiteX35" fmla="*/ 391886 w 2593640"/>
                      <a:gd name="connsiteY35" fmla="*/ 121162 h 473291"/>
                      <a:gd name="connsiteX36" fmla="*/ 365381 w 2593640"/>
                      <a:gd name="connsiteY36" fmla="*/ 121162 h 473291"/>
                      <a:gd name="connsiteX37" fmla="*/ 357809 w 2593640"/>
                      <a:gd name="connsiteY37" fmla="*/ 104124 h 473291"/>
                      <a:gd name="connsiteX38" fmla="*/ 310479 w 2593640"/>
                      <a:gd name="connsiteY38" fmla="*/ 104124 h 473291"/>
                      <a:gd name="connsiteX39" fmla="*/ 310479 w 2593640"/>
                      <a:gd name="connsiteY39" fmla="*/ 68154 h 473291"/>
                      <a:gd name="connsiteX40" fmla="*/ 278296 w 2593640"/>
                      <a:gd name="connsiteY40" fmla="*/ 68154 h 473291"/>
                      <a:gd name="connsiteX41" fmla="*/ 268830 w 2593640"/>
                      <a:gd name="connsiteY41" fmla="*/ 53008 h 473291"/>
                      <a:gd name="connsiteX42" fmla="*/ 244219 w 2593640"/>
                      <a:gd name="connsiteY42" fmla="*/ 53008 h 473291"/>
                      <a:gd name="connsiteX43" fmla="*/ 236646 w 2593640"/>
                      <a:gd name="connsiteY43" fmla="*/ 35970 h 473291"/>
                      <a:gd name="connsiteX44" fmla="*/ 223394 w 2593640"/>
                      <a:gd name="connsiteY44" fmla="*/ 35970 h 473291"/>
                      <a:gd name="connsiteX45" fmla="*/ 215821 w 2593640"/>
                      <a:gd name="connsiteY45" fmla="*/ 20824 h 473291"/>
                      <a:gd name="connsiteX46" fmla="*/ 126842 w 2593640"/>
                      <a:gd name="connsiteY46" fmla="*/ 20824 h 473291"/>
                      <a:gd name="connsiteX47" fmla="*/ 121163 w 2593640"/>
                      <a:gd name="connsiteY47" fmla="*/ 15145 h 473291"/>
                      <a:gd name="connsiteX48" fmla="*/ 121163 w 2593640"/>
                      <a:gd name="connsiteY48" fmla="*/ 0 h 473291"/>
                      <a:gd name="connsiteX49" fmla="*/ 0 w 2593640"/>
                      <a:gd name="connsiteY49" fmla="*/ 0 h 47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93640" h="473291">
                        <a:moveTo>
                          <a:pt x="2593640" y="473291"/>
                        </a:moveTo>
                        <a:lnTo>
                          <a:pt x="2016223" y="473291"/>
                        </a:lnTo>
                        <a:lnTo>
                          <a:pt x="2016223" y="448680"/>
                        </a:lnTo>
                        <a:lnTo>
                          <a:pt x="1828800" y="448680"/>
                        </a:lnTo>
                        <a:lnTo>
                          <a:pt x="1828800" y="424069"/>
                        </a:lnTo>
                        <a:lnTo>
                          <a:pt x="1758753" y="424069"/>
                        </a:lnTo>
                        <a:lnTo>
                          <a:pt x="1758753" y="399458"/>
                        </a:lnTo>
                        <a:lnTo>
                          <a:pt x="1677346" y="399458"/>
                        </a:lnTo>
                        <a:lnTo>
                          <a:pt x="1677346" y="357808"/>
                        </a:lnTo>
                        <a:lnTo>
                          <a:pt x="1631910" y="357808"/>
                        </a:lnTo>
                        <a:lnTo>
                          <a:pt x="1631910" y="335090"/>
                        </a:lnTo>
                        <a:lnTo>
                          <a:pt x="1506961" y="335090"/>
                        </a:lnTo>
                        <a:lnTo>
                          <a:pt x="1506961" y="316159"/>
                        </a:lnTo>
                        <a:lnTo>
                          <a:pt x="1419876" y="316159"/>
                        </a:lnTo>
                        <a:lnTo>
                          <a:pt x="1419876" y="297227"/>
                        </a:lnTo>
                        <a:lnTo>
                          <a:pt x="1306286" y="297227"/>
                        </a:lnTo>
                        <a:lnTo>
                          <a:pt x="1306286" y="274509"/>
                        </a:lnTo>
                        <a:lnTo>
                          <a:pt x="1277888" y="274509"/>
                        </a:lnTo>
                        <a:lnTo>
                          <a:pt x="1277888" y="251791"/>
                        </a:lnTo>
                        <a:lnTo>
                          <a:pt x="1022310" y="251791"/>
                        </a:lnTo>
                        <a:lnTo>
                          <a:pt x="1014738" y="238539"/>
                        </a:lnTo>
                        <a:lnTo>
                          <a:pt x="838673" y="238539"/>
                        </a:lnTo>
                        <a:lnTo>
                          <a:pt x="838673" y="213927"/>
                        </a:lnTo>
                        <a:lnTo>
                          <a:pt x="751587" y="213927"/>
                        </a:lnTo>
                        <a:lnTo>
                          <a:pt x="751587" y="213927"/>
                        </a:lnTo>
                        <a:lnTo>
                          <a:pt x="742122" y="204462"/>
                        </a:lnTo>
                        <a:lnTo>
                          <a:pt x="675861" y="204462"/>
                        </a:lnTo>
                        <a:lnTo>
                          <a:pt x="662609" y="181744"/>
                        </a:lnTo>
                        <a:lnTo>
                          <a:pt x="573630" y="181744"/>
                        </a:lnTo>
                        <a:lnTo>
                          <a:pt x="566057" y="170385"/>
                        </a:lnTo>
                        <a:lnTo>
                          <a:pt x="530087" y="170385"/>
                        </a:lnTo>
                        <a:lnTo>
                          <a:pt x="530087" y="155239"/>
                        </a:lnTo>
                        <a:lnTo>
                          <a:pt x="524407" y="145773"/>
                        </a:lnTo>
                        <a:lnTo>
                          <a:pt x="524407" y="134414"/>
                        </a:lnTo>
                        <a:lnTo>
                          <a:pt x="397565" y="134414"/>
                        </a:lnTo>
                        <a:lnTo>
                          <a:pt x="391886" y="121162"/>
                        </a:lnTo>
                        <a:lnTo>
                          <a:pt x="365381" y="121162"/>
                        </a:lnTo>
                        <a:lnTo>
                          <a:pt x="357809" y="104124"/>
                        </a:lnTo>
                        <a:lnTo>
                          <a:pt x="310479" y="104124"/>
                        </a:lnTo>
                        <a:lnTo>
                          <a:pt x="310479" y="68154"/>
                        </a:lnTo>
                        <a:lnTo>
                          <a:pt x="278296" y="68154"/>
                        </a:lnTo>
                        <a:lnTo>
                          <a:pt x="268830" y="53008"/>
                        </a:lnTo>
                        <a:lnTo>
                          <a:pt x="244219" y="53008"/>
                        </a:lnTo>
                        <a:lnTo>
                          <a:pt x="236646" y="35970"/>
                        </a:lnTo>
                        <a:lnTo>
                          <a:pt x="223394" y="35970"/>
                        </a:lnTo>
                        <a:lnTo>
                          <a:pt x="215821" y="20824"/>
                        </a:lnTo>
                        <a:lnTo>
                          <a:pt x="126842" y="20824"/>
                        </a:lnTo>
                        <a:lnTo>
                          <a:pt x="121163" y="15145"/>
                        </a:lnTo>
                        <a:lnTo>
                          <a:pt x="121163" y="0"/>
                        </a:lnTo>
                        <a:lnTo>
                          <a:pt x="0" y="0"/>
                        </a:lnTo>
                      </a:path>
                    </a:pathLst>
                  </a:cu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
                        <a:srgbClr val="000000"/>
                      </a:buClr>
                      <a:buSzTx/>
                      <a:buFontTx/>
                      <a:buNone/>
                      <a:tabLst/>
                      <a:defRPr/>
                    </a:pPr>
                    <a:endParaRPr kumimoji="0" lang="en-US" sz="224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84" name="Group 183"/>
                  <p:cNvGrpSpPr/>
                  <p:nvPr/>
                </p:nvGrpSpPr>
                <p:grpSpPr>
                  <a:xfrm>
                    <a:off x="3485543" y="1906911"/>
                    <a:ext cx="2547491" cy="750577"/>
                    <a:chOff x="3485543" y="1906911"/>
                    <a:chExt cx="2547491" cy="750577"/>
                  </a:xfrm>
                </p:grpSpPr>
                <p:sp>
                  <p:nvSpPr>
                    <p:cNvPr id="185" name="Freeform 184"/>
                    <p:cNvSpPr/>
                    <p:nvPr/>
                  </p:nvSpPr>
                  <p:spPr>
                    <a:xfrm>
                      <a:off x="3493777" y="1906911"/>
                      <a:ext cx="2539257" cy="750577"/>
                    </a:xfrm>
                    <a:custGeom>
                      <a:avLst/>
                      <a:gdLst>
                        <a:gd name="connsiteX0" fmla="*/ 2539257 w 2539257"/>
                        <a:gd name="connsiteY0" fmla="*/ 750577 h 750577"/>
                        <a:gd name="connsiteX1" fmla="*/ 1833815 w 2539257"/>
                        <a:gd name="connsiteY1" fmla="*/ 750577 h 750577"/>
                        <a:gd name="connsiteX2" fmla="*/ 1825457 w 2539257"/>
                        <a:gd name="connsiteY2" fmla="*/ 738875 h 750577"/>
                        <a:gd name="connsiteX3" fmla="*/ 1706769 w 2539257"/>
                        <a:gd name="connsiteY3" fmla="*/ 738875 h 750577"/>
                        <a:gd name="connsiteX4" fmla="*/ 1706769 w 2539257"/>
                        <a:gd name="connsiteY4" fmla="*/ 723830 h 750577"/>
                        <a:gd name="connsiteX5" fmla="*/ 1680022 w 2539257"/>
                        <a:gd name="connsiteY5" fmla="*/ 723830 h 750577"/>
                        <a:gd name="connsiteX6" fmla="*/ 1675007 w 2539257"/>
                        <a:gd name="connsiteY6" fmla="*/ 708785 h 750577"/>
                        <a:gd name="connsiteX7" fmla="*/ 1220314 w 2539257"/>
                        <a:gd name="connsiteY7" fmla="*/ 708785 h 750577"/>
                        <a:gd name="connsiteX8" fmla="*/ 1210284 w 2539257"/>
                        <a:gd name="connsiteY8" fmla="*/ 695412 h 750577"/>
                        <a:gd name="connsiteX9" fmla="*/ 1111656 w 2539257"/>
                        <a:gd name="connsiteY9" fmla="*/ 695412 h 750577"/>
                        <a:gd name="connsiteX10" fmla="*/ 1111656 w 2539257"/>
                        <a:gd name="connsiteY10" fmla="*/ 680367 h 750577"/>
                        <a:gd name="connsiteX11" fmla="*/ 1098283 w 2539257"/>
                        <a:gd name="connsiteY11" fmla="*/ 680367 h 750577"/>
                        <a:gd name="connsiteX12" fmla="*/ 1091596 w 2539257"/>
                        <a:gd name="connsiteY12" fmla="*/ 666994 h 750577"/>
                        <a:gd name="connsiteX13" fmla="*/ 1051476 w 2539257"/>
                        <a:gd name="connsiteY13" fmla="*/ 666994 h 750577"/>
                        <a:gd name="connsiteX14" fmla="*/ 1048133 w 2539257"/>
                        <a:gd name="connsiteY14" fmla="*/ 648605 h 750577"/>
                        <a:gd name="connsiteX15" fmla="*/ 1018043 w 2539257"/>
                        <a:gd name="connsiteY15" fmla="*/ 648605 h 750577"/>
                        <a:gd name="connsiteX16" fmla="*/ 1011356 w 2539257"/>
                        <a:gd name="connsiteY16" fmla="*/ 635232 h 750577"/>
                        <a:gd name="connsiteX17" fmla="*/ 984610 w 2539257"/>
                        <a:gd name="connsiteY17" fmla="*/ 635232 h 750577"/>
                        <a:gd name="connsiteX18" fmla="*/ 979595 w 2539257"/>
                        <a:gd name="connsiteY18" fmla="*/ 618515 h 750577"/>
                        <a:gd name="connsiteX19" fmla="*/ 956192 w 2539257"/>
                        <a:gd name="connsiteY19" fmla="*/ 618515 h 750577"/>
                        <a:gd name="connsiteX20" fmla="*/ 939475 w 2539257"/>
                        <a:gd name="connsiteY20" fmla="*/ 605142 h 750577"/>
                        <a:gd name="connsiteX21" fmla="*/ 809085 w 2539257"/>
                        <a:gd name="connsiteY21" fmla="*/ 605142 h 750577"/>
                        <a:gd name="connsiteX22" fmla="*/ 802399 w 2539257"/>
                        <a:gd name="connsiteY22" fmla="*/ 588425 h 750577"/>
                        <a:gd name="connsiteX23" fmla="*/ 760607 w 2539257"/>
                        <a:gd name="connsiteY23" fmla="*/ 588425 h 750577"/>
                        <a:gd name="connsiteX24" fmla="*/ 755592 w 2539257"/>
                        <a:gd name="connsiteY24" fmla="*/ 576724 h 750577"/>
                        <a:gd name="connsiteX25" fmla="*/ 742219 w 2539257"/>
                        <a:gd name="connsiteY25" fmla="*/ 576724 h 750577"/>
                        <a:gd name="connsiteX26" fmla="*/ 742219 w 2539257"/>
                        <a:gd name="connsiteY26" fmla="*/ 561679 h 750577"/>
                        <a:gd name="connsiteX27" fmla="*/ 732189 w 2539257"/>
                        <a:gd name="connsiteY27" fmla="*/ 549977 h 750577"/>
                        <a:gd name="connsiteX28" fmla="*/ 732189 w 2539257"/>
                        <a:gd name="connsiteY28" fmla="*/ 528246 h 750577"/>
                        <a:gd name="connsiteX29" fmla="*/ 718815 w 2539257"/>
                        <a:gd name="connsiteY29" fmla="*/ 516544 h 750577"/>
                        <a:gd name="connsiteX30" fmla="*/ 718815 w 2539257"/>
                        <a:gd name="connsiteY30" fmla="*/ 509857 h 750577"/>
                        <a:gd name="connsiteX31" fmla="*/ 695412 w 2539257"/>
                        <a:gd name="connsiteY31" fmla="*/ 509857 h 750577"/>
                        <a:gd name="connsiteX32" fmla="*/ 695412 w 2539257"/>
                        <a:gd name="connsiteY32" fmla="*/ 494812 h 750577"/>
                        <a:gd name="connsiteX33" fmla="*/ 677024 w 2539257"/>
                        <a:gd name="connsiteY33" fmla="*/ 494812 h 750577"/>
                        <a:gd name="connsiteX34" fmla="*/ 677024 w 2539257"/>
                        <a:gd name="connsiteY34" fmla="*/ 481439 h 750577"/>
                        <a:gd name="connsiteX35" fmla="*/ 651949 w 2539257"/>
                        <a:gd name="connsiteY35" fmla="*/ 481439 h 750577"/>
                        <a:gd name="connsiteX36" fmla="*/ 651949 w 2539257"/>
                        <a:gd name="connsiteY36" fmla="*/ 466394 h 750577"/>
                        <a:gd name="connsiteX37" fmla="*/ 628545 w 2539257"/>
                        <a:gd name="connsiteY37" fmla="*/ 466394 h 750577"/>
                        <a:gd name="connsiteX38" fmla="*/ 621859 w 2539257"/>
                        <a:gd name="connsiteY38" fmla="*/ 459708 h 750577"/>
                        <a:gd name="connsiteX39" fmla="*/ 565022 w 2539257"/>
                        <a:gd name="connsiteY39" fmla="*/ 459708 h 750577"/>
                        <a:gd name="connsiteX40" fmla="*/ 565022 w 2539257"/>
                        <a:gd name="connsiteY40" fmla="*/ 442991 h 750577"/>
                        <a:gd name="connsiteX41" fmla="*/ 548306 w 2539257"/>
                        <a:gd name="connsiteY41" fmla="*/ 442991 h 750577"/>
                        <a:gd name="connsiteX42" fmla="*/ 548306 w 2539257"/>
                        <a:gd name="connsiteY42" fmla="*/ 427946 h 750577"/>
                        <a:gd name="connsiteX43" fmla="*/ 511529 w 2539257"/>
                        <a:gd name="connsiteY43" fmla="*/ 427946 h 750577"/>
                        <a:gd name="connsiteX44" fmla="*/ 511529 w 2539257"/>
                        <a:gd name="connsiteY44" fmla="*/ 412901 h 750577"/>
                        <a:gd name="connsiteX45" fmla="*/ 404543 w 2539257"/>
                        <a:gd name="connsiteY45" fmla="*/ 412901 h 750577"/>
                        <a:gd name="connsiteX46" fmla="*/ 404543 w 2539257"/>
                        <a:gd name="connsiteY46" fmla="*/ 397856 h 750577"/>
                        <a:gd name="connsiteX47" fmla="*/ 389498 w 2539257"/>
                        <a:gd name="connsiteY47" fmla="*/ 397856 h 750577"/>
                        <a:gd name="connsiteX48" fmla="*/ 389498 w 2539257"/>
                        <a:gd name="connsiteY48" fmla="*/ 389497 h 750577"/>
                        <a:gd name="connsiteX49" fmla="*/ 389498 w 2539257"/>
                        <a:gd name="connsiteY49" fmla="*/ 384482 h 750577"/>
                        <a:gd name="connsiteX50" fmla="*/ 379468 w 2539257"/>
                        <a:gd name="connsiteY50" fmla="*/ 374452 h 750577"/>
                        <a:gd name="connsiteX51" fmla="*/ 344363 w 2539257"/>
                        <a:gd name="connsiteY51" fmla="*/ 374452 h 750577"/>
                        <a:gd name="connsiteX52" fmla="*/ 339348 w 2539257"/>
                        <a:gd name="connsiteY52" fmla="*/ 361079 h 750577"/>
                        <a:gd name="connsiteX53" fmla="*/ 300899 w 2539257"/>
                        <a:gd name="connsiteY53" fmla="*/ 361079 h 750577"/>
                        <a:gd name="connsiteX54" fmla="*/ 300899 w 2539257"/>
                        <a:gd name="connsiteY54" fmla="*/ 344363 h 750577"/>
                        <a:gd name="connsiteX55" fmla="*/ 287526 w 2539257"/>
                        <a:gd name="connsiteY55" fmla="*/ 344363 h 750577"/>
                        <a:gd name="connsiteX56" fmla="*/ 287526 w 2539257"/>
                        <a:gd name="connsiteY56" fmla="*/ 344363 h 750577"/>
                        <a:gd name="connsiteX57" fmla="*/ 287526 w 2539257"/>
                        <a:gd name="connsiteY57" fmla="*/ 330989 h 750577"/>
                        <a:gd name="connsiteX58" fmla="*/ 280840 w 2539257"/>
                        <a:gd name="connsiteY58" fmla="*/ 324303 h 750577"/>
                        <a:gd name="connsiteX59" fmla="*/ 264123 w 2539257"/>
                        <a:gd name="connsiteY59" fmla="*/ 324303 h 750577"/>
                        <a:gd name="connsiteX60" fmla="*/ 264123 w 2539257"/>
                        <a:gd name="connsiteY60" fmla="*/ 307586 h 750577"/>
                        <a:gd name="connsiteX61" fmla="*/ 247406 w 2539257"/>
                        <a:gd name="connsiteY61" fmla="*/ 307586 h 750577"/>
                        <a:gd name="connsiteX62" fmla="*/ 247406 w 2539257"/>
                        <a:gd name="connsiteY62" fmla="*/ 294213 h 750577"/>
                        <a:gd name="connsiteX63" fmla="*/ 245735 w 2539257"/>
                        <a:gd name="connsiteY63" fmla="*/ 289198 h 750577"/>
                        <a:gd name="connsiteX64" fmla="*/ 242391 w 2539257"/>
                        <a:gd name="connsiteY64" fmla="*/ 279168 h 750577"/>
                        <a:gd name="connsiteX65" fmla="*/ 232361 w 2539257"/>
                        <a:gd name="connsiteY65" fmla="*/ 279168 h 750577"/>
                        <a:gd name="connsiteX66" fmla="*/ 232361 w 2539257"/>
                        <a:gd name="connsiteY66" fmla="*/ 264123 h 750577"/>
                        <a:gd name="connsiteX67" fmla="*/ 217316 w 2539257"/>
                        <a:gd name="connsiteY67" fmla="*/ 264123 h 750577"/>
                        <a:gd name="connsiteX68" fmla="*/ 212301 w 2539257"/>
                        <a:gd name="connsiteY68" fmla="*/ 250749 h 750577"/>
                        <a:gd name="connsiteX69" fmla="*/ 212301 w 2539257"/>
                        <a:gd name="connsiteY69" fmla="*/ 229018 h 750577"/>
                        <a:gd name="connsiteX70" fmla="*/ 205615 w 2539257"/>
                        <a:gd name="connsiteY70" fmla="*/ 220659 h 750577"/>
                        <a:gd name="connsiteX71" fmla="*/ 205615 w 2539257"/>
                        <a:gd name="connsiteY71" fmla="*/ 210629 h 750577"/>
                        <a:gd name="connsiteX72" fmla="*/ 193913 w 2539257"/>
                        <a:gd name="connsiteY72" fmla="*/ 210629 h 750577"/>
                        <a:gd name="connsiteX73" fmla="*/ 193913 w 2539257"/>
                        <a:gd name="connsiteY73" fmla="*/ 198928 h 750577"/>
                        <a:gd name="connsiteX74" fmla="*/ 178868 w 2539257"/>
                        <a:gd name="connsiteY74" fmla="*/ 198928 h 750577"/>
                        <a:gd name="connsiteX75" fmla="*/ 178868 w 2539257"/>
                        <a:gd name="connsiteY75" fmla="*/ 177196 h 750577"/>
                        <a:gd name="connsiteX76" fmla="*/ 165495 w 2539257"/>
                        <a:gd name="connsiteY76" fmla="*/ 177196 h 750577"/>
                        <a:gd name="connsiteX77" fmla="*/ 165495 w 2539257"/>
                        <a:gd name="connsiteY77" fmla="*/ 157136 h 750577"/>
                        <a:gd name="connsiteX78" fmla="*/ 148778 w 2539257"/>
                        <a:gd name="connsiteY78" fmla="*/ 157136 h 750577"/>
                        <a:gd name="connsiteX79" fmla="*/ 148778 w 2539257"/>
                        <a:gd name="connsiteY79" fmla="*/ 142091 h 750577"/>
                        <a:gd name="connsiteX80" fmla="*/ 137076 w 2539257"/>
                        <a:gd name="connsiteY80" fmla="*/ 142091 h 750577"/>
                        <a:gd name="connsiteX81" fmla="*/ 132061 w 2539257"/>
                        <a:gd name="connsiteY81" fmla="*/ 142091 h 750577"/>
                        <a:gd name="connsiteX82" fmla="*/ 112001 w 2539257"/>
                        <a:gd name="connsiteY82" fmla="*/ 142091 h 750577"/>
                        <a:gd name="connsiteX83" fmla="*/ 112001 w 2539257"/>
                        <a:gd name="connsiteY83" fmla="*/ 123703 h 750577"/>
                        <a:gd name="connsiteX84" fmla="*/ 93613 w 2539257"/>
                        <a:gd name="connsiteY84" fmla="*/ 123703 h 750577"/>
                        <a:gd name="connsiteX85" fmla="*/ 93613 w 2539257"/>
                        <a:gd name="connsiteY85" fmla="*/ 105315 h 750577"/>
                        <a:gd name="connsiteX86" fmla="*/ 68538 w 2539257"/>
                        <a:gd name="connsiteY86" fmla="*/ 105315 h 750577"/>
                        <a:gd name="connsiteX87" fmla="*/ 65195 w 2539257"/>
                        <a:gd name="connsiteY87" fmla="*/ 108658 h 750577"/>
                        <a:gd name="connsiteX88" fmla="*/ 65195 w 2539257"/>
                        <a:gd name="connsiteY88" fmla="*/ 80240 h 750577"/>
                        <a:gd name="connsiteX89" fmla="*/ 53493 w 2539257"/>
                        <a:gd name="connsiteY89" fmla="*/ 76896 h 750577"/>
                        <a:gd name="connsiteX90" fmla="*/ 51822 w 2539257"/>
                        <a:gd name="connsiteY90" fmla="*/ 68538 h 750577"/>
                        <a:gd name="connsiteX91" fmla="*/ 51822 w 2539257"/>
                        <a:gd name="connsiteY91" fmla="*/ 58508 h 750577"/>
                        <a:gd name="connsiteX92" fmla="*/ 40120 w 2539257"/>
                        <a:gd name="connsiteY92" fmla="*/ 55165 h 750577"/>
                        <a:gd name="connsiteX93" fmla="*/ 40120 w 2539257"/>
                        <a:gd name="connsiteY93" fmla="*/ 40120 h 750577"/>
                        <a:gd name="connsiteX94" fmla="*/ 25075 w 2539257"/>
                        <a:gd name="connsiteY94" fmla="*/ 40120 h 750577"/>
                        <a:gd name="connsiteX95" fmla="*/ 18388 w 2539257"/>
                        <a:gd name="connsiteY95" fmla="*/ 31761 h 750577"/>
                        <a:gd name="connsiteX96" fmla="*/ 13373 w 2539257"/>
                        <a:gd name="connsiteY96" fmla="*/ 20060 h 750577"/>
                        <a:gd name="connsiteX97" fmla="*/ 0 w 2539257"/>
                        <a:gd name="connsiteY97" fmla="*/ 20060 h 750577"/>
                        <a:gd name="connsiteX98" fmla="*/ 1672 w 2539257"/>
                        <a:gd name="connsiteY98" fmla="*/ 0 h 75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539257" h="750577">
                          <a:moveTo>
                            <a:pt x="2539257" y="750577"/>
                          </a:moveTo>
                          <a:lnTo>
                            <a:pt x="1833815" y="750577"/>
                          </a:lnTo>
                          <a:lnTo>
                            <a:pt x="1825457" y="738875"/>
                          </a:lnTo>
                          <a:lnTo>
                            <a:pt x="1706769" y="738875"/>
                          </a:lnTo>
                          <a:lnTo>
                            <a:pt x="1706769" y="723830"/>
                          </a:lnTo>
                          <a:lnTo>
                            <a:pt x="1680022" y="723830"/>
                          </a:lnTo>
                          <a:lnTo>
                            <a:pt x="1675007" y="708785"/>
                          </a:lnTo>
                          <a:lnTo>
                            <a:pt x="1220314" y="708785"/>
                          </a:lnTo>
                          <a:lnTo>
                            <a:pt x="1210284" y="695412"/>
                          </a:lnTo>
                          <a:lnTo>
                            <a:pt x="1111656" y="695412"/>
                          </a:lnTo>
                          <a:lnTo>
                            <a:pt x="1111656" y="680367"/>
                          </a:lnTo>
                          <a:lnTo>
                            <a:pt x="1098283" y="680367"/>
                          </a:lnTo>
                          <a:lnTo>
                            <a:pt x="1091596" y="666994"/>
                          </a:lnTo>
                          <a:lnTo>
                            <a:pt x="1051476" y="666994"/>
                          </a:lnTo>
                          <a:lnTo>
                            <a:pt x="1048133" y="648605"/>
                          </a:lnTo>
                          <a:lnTo>
                            <a:pt x="1018043" y="648605"/>
                          </a:lnTo>
                          <a:lnTo>
                            <a:pt x="1011356" y="635232"/>
                          </a:lnTo>
                          <a:lnTo>
                            <a:pt x="984610" y="635232"/>
                          </a:lnTo>
                          <a:lnTo>
                            <a:pt x="979595" y="618515"/>
                          </a:lnTo>
                          <a:lnTo>
                            <a:pt x="956192" y="618515"/>
                          </a:lnTo>
                          <a:lnTo>
                            <a:pt x="939475" y="605142"/>
                          </a:lnTo>
                          <a:lnTo>
                            <a:pt x="809085" y="605142"/>
                          </a:lnTo>
                          <a:lnTo>
                            <a:pt x="802399" y="588425"/>
                          </a:lnTo>
                          <a:lnTo>
                            <a:pt x="760607" y="588425"/>
                          </a:lnTo>
                          <a:lnTo>
                            <a:pt x="755592" y="576724"/>
                          </a:lnTo>
                          <a:lnTo>
                            <a:pt x="742219" y="576724"/>
                          </a:lnTo>
                          <a:lnTo>
                            <a:pt x="742219" y="561679"/>
                          </a:lnTo>
                          <a:lnTo>
                            <a:pt x="732189" y="549977"/>
                          </a:lnTo>
                          <a:lnTo>
                            <a:pt x="732189" y="528246"/>
                          </a:lnTo>
                          <a:lnTo>
                            <a:pt x="718815" y="516544"/>
                          </a:lnTo>
                          <a:lnTo>
                            <a:pt x="718815" y="509857"/>
                          </a:lnTo>
                          <a:lnTo>
                            <a:pt x="695412" y="509857"/>
                          </a:lnTo>
                          <a:lnTo>
                            <a:pt x="695412" y="494812"/>
                          </a:lnTo>
                          <a:lnTo>
                            <a:pt x="677024" y="494812"/>
                          </a:lnTo>
                          <a:lnTo>
                            <a:pt x="677024" y="481439"/>
                          </a:lnTo>
                          <a:lnTo>
                            <a:pt x="651949" y="481439"/>
                          </a:lnTo>
                          <a:lnTo>
                            <a:pt x="651949" y="466394"/>
                          </a:lnTo>
                          <a:lnTo>
                            <a:pt x="628545" y="466394"/>
                          </a:lnTo>
                          <a:lnTo>
                            <a:pt x="621859" y="459708"/>
                          </a:lnTo>
                          <a:lnTo>
                            <a:pt x="565022" y="459708"/>
                          </a:lnTo>
                          <a:lnTo>
                            <a:pt x="565022" y="442991"/>
                          </a:lnTo>
                          <a:lnTo>
                            <a:pt x="548306" y="442991"/>
                          </a:lnTo>
                          <a:lnTo>
                            <a:pt x="548306" y="427946"/>
                          </a:lnTo>
                          <a:lnTo>
                            <a:pt x="511529" y="427946"/>
                          </a:lnTo>
                          <a:lnTo>
                            <a:pt x="511529" y="412901"/>
                          </a:lnTo>
                          <a:lnTo>
                            <a:pt x="404543" y="412901"/>
                          </a:lnTo>
                          <a:lnTo>
                            <a:pt x="404543" y="397856"/>
                          </a:lnTo>
                          <a:lnTo>
                            <a:pt x="389498" y="397856"/>
                          </a:lnTo>
                          <a:lnTo>
                            <a:pt x="389498" y="389497"/>
                          </a:lnTo>
                          <a:lnTo>
                            <a:pt x="389498" y="384482"/>
                          </a:lnTo>
                          <a:lnTo>
                            <a:pt x="379468" y="374452"/>
                          </a:lnTo>
                          <a:lnTo>
                            <a:pt x="344363" y="374452"/>
                          </a:lnTo>
                          <a:lnTo>
                            <a:pt x="339348" y="361079"/>
                          </a:lnTo>
                          <a:lnTo>
                            <a:pt x="300899" y="361079"/>
                          </a:lnTo>
                          <a:lnTo>
                            <a:pt x="300899" y="344363"/>
                          </a:lnTo>
                          <a:lnTo>
                            <a:pt x="287526" y="344363"/>
                          </a:lnTo>
                          <a:lnTo>
                            <a:pt x="287526" y="344363"/>
                          </a:lnTo>
                          <a:lnTo>
                            <a:pt x="287526" y="330989"/>
                          </a:lnTo>
                          <a:lnTo>
                            <a:pt x="280840" y="324303"/>
                          </a:lnTo>
                          <a:lnTo>
                            <a:pt x="264123" y="324303"/>
                          </a:lnTo>
                          <a:lnTo>
                            <a:pt x="264123" y="307586"/>
                          </a:lnTo>
                          <a:lnTo>
                            <a:pt x="247406" y="307586"/>
                          </a:lnTo>
                          <a:lnTo>
                            <a:pt x="247406" y="294213"/>
                          </a:lnTo>
                          <a:lnTo>
                            <a:pt x="245735" y="289198"/>
                          </a:lnTo>
                          <a:lnTo>
                            <a:pt x="242391" y="279168"/>
                          </a:lnTo>
                          <a:lnTo>
                            <a:pt x="232361" y="279168"/>
                          </a:lnTo>
                          <a:lnTo>
                            <a:pt x="232361" y="264123"/>
                          </a:lnTo>
                          <a:lnTo>
                            <a:pt x="217316" y="264123"/>
                          </a:lnTo>
                          <a:lnTo>
                            <a:pt x="212301" y="250749"/>
                          </a:lnTo>
                          <a:lnTo>
                            <a:pt x="212301" y="229018"/>
                          </a:lnTo>
                          <a:lnTo>
                            <a:pt x="205615" y="220659"/>
                          </a:lnTo>
                          <a:lnTo>
                            <a:pt x="205615" y="210629"/>
                          </a:lnTo>
                          <a:lnTo>
                            <a:pt x="193913" y="210629"/>
                          </a:lnTo>
                          <a:lnTo>
                            <a:pt x="193913" y="198928"/>
                          </a:lnTo>
                          <a:lnTo>
                            <a:pt x="178868" y="198928"/>
                          </a:lnTo>
                          <a:lnTo>
                            <a:pt x="178868" y="177196"/>
                          </a:lnTo>
                          <a:lnTo>
                            <a:pt x="165495" y="177196"/>
                          </a:lnTo>
                          <a:lnTo>
                            <a:pt x="165495" y="157136"/>
                          </a:lnTo>
                          <a:lnTo>
                            <a:pt x="148778" y="157136"/>
                          </a:lnTo>
                          <a:lnTo>
                            <a:pt x="148778" y="142091"/>
                          </a:lnTo>
                          <a:lnTo>
                            <a:pt x="137076" y="142091"/>
                          </a:lnTo>
                          <a:lnTo>
                            <a:pt x="132061" y="142091"/>
                          </a:lnTo>
                          <a:lnTo>
                            <a:pt x="112001" y="142091"/>
                          </a:lnTo>
                          <a:lnTo>
                            <a:pt x="112001" y="123703"/>
                          </a:lnTo>
                          <a:lnTo>
                            <a:pt x="93613" y="123703"/>
                          </a:lnTo>
                          <a:lnTo>
                            <a:pt x="93613" y="105315"/>
                          </a:lnTo>
                          <a:lnTo>
                            <a:pt x="68538" y="105315"/>
                          </a:lnTo>
                          <a:lnTo>
                            <a:pt x="65195" y="108658"/>
                          </a:lnTo>
                          <a:lnTo>
                            <a:pt x="65195" y="80240"/>
                          </a:lnTo>
                          <a:lnTo>
                            <a:pt x="53493" y="76896"/>
                          </a:lnTo>
                          <a:lnTo>
                            <a:pt x="51822" y="68538"/>
                          </a:lnTo>
                          <a:lnTo>
                            <a:pt x="51822" y="58508"/>
                          </a:lnTo>
                          <a:lnTo>
                            <a:pt x="40120" y="55165"/>
                          </a:lnTo>
                          <a:lnTo>
                            <a:pt x="40120" y="40120"/>
                          </a:lnTo>
                          <a:lnTo>
                            <a:pt x="25075" y="40120"/>
                          </a:lnTo>
                          <a:lnTo>
                            <a:pt x="18388" y="31761"/>
                          </a:lnTo>
                          <a:lnTo>
                            <a:pt x="13373" y="20060"/>
                          </a:lnTo>
                          <a:lnTo>
                            <a:pt x="0" y="20060"/>
                          </a:lnTo>
                          <a:lnTo>
                            <a:pt x="1672" y="0"/>
                          </a:lnTo>
                        </a:path>
                      </a:pathLst>
                    </a:cu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
                          <a:srgbClr val="000000"/>
                        </a:buClr>
                        <a:buSzTx/>
                        <a:buFontTx/>
                        <a:buNone/>
                        <a:tabLst/>
                        <a:defRPr/>
                      </a:pPr>
                      <a:endParaRPr kumimoji="0" lang="en-US" sz="224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6" name="Freeform 185"/>
                    <p:cNvSpPr/>
                    <p:nvPr/>
                  </p:nvSpPr>
                  <p:spPr>
                    <a:xfrm rot="12960000">
                      <a:off x="3485543" y="1908631"/>
                      <a:ext cx="18288" cy="18288"/>
                    </a:xfrm>
                    <a:custGeom>
                      <a:avLst/>
                      <a:gdLst>
                        <a:gd name="connsiteX0" fmla="*/ 0 w 16513"/>
                        <a:gd name="connsiteY0" fmla="*/ 0 h 63987"/>
                        <a:gd name="connsiteX1" fmla="*/ 16513 w 16513"/>
                        <a:gd name="connsiteY1" fmla="*/ 63987 h 63987"/>
                      </a:gdLst>
                      <a:ahLst/>
                      <a:cxnLst>
                        <a:cxn ang="0">
                          <a:pos x="connsiteX0" y="connsiteY0"/>
                        </a:cxn>
                        <a:cxn ang="0">
                          <a:pos x="connsiteX1" y="connsiteY1"/>
                        </a:cxn>
                      </a:cxnLst>
                      <a:rect l="l" t="t" r="r" b="b"/>
                      <a:pathLst>
                        <a:path w="16513" h="63987">
                          <a:moveTo>
                            <a:pt x="0" y="0"/>
                          </a:moveTo>
                          <a:lnTo>
                            <a:pt x="16513" y="63987"/>
                          </a:lnTo>
                        </a:path>
                      </a:pathLst>
                    </a:cu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
                          <a:srgbClr val="000000"/>
                        </a:buClr>
                        <a:buSzTx/>
                        <a:buFontTx/>
                        <a:buNone/>
                        <a:tabLst/>
                        <a:defRPr/>
                      </a:pPr>
                      <a:endParaRPr kumimoji="0" lang="en-US" sz="224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grpSp>
          <p:sp>
            <p:nvSpPr>
              <p:cNvPr id="171" name="Rectangle 170"/>
              <p:cNvSpPr/>
              <p:nvPr/>
            </p:nvSpPr>
            <p:spPr>
              <a:xfrm>
                <a:off x="3565725" y="2956635"/>
                <a:ext cx="1306448" cy="173124"/>
              </a:xfrm>
              <a:prstGeom prst="rect">
                <a:avLst/>
              </a:prstGeom>
            </p:spPr>
            <p:txBody>
              <a:bodyPr wrap="none" lIns="0" tIns="0" rIns="0" bIns="0">
                <a:spAutoFit/>
              </a:bodyPr>
              <a:lstStyle/>
              <a:p>
                <a:pPr marL="0" marR="0" lvl="0" indent="0" algn="l" defTabSz="146304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sym typeface="Arial"/>
                  </a:rPr>
                  <a:t>B14: tamoxifen x 5 y</a:t>
                </a:r>
              </a:p>
            </p:txBody>
          </p:sp>
          <p:sp>
            <p:nvSpPr>
              <p:cNvPr id="172" name="Rectangle 171"/>
              <p:cNvSpPr/>
              <p:nvPr/>
            </p:nvSpPr>
            <p:spPr>
              <a:xfrm>
                <a:off x="3564724" y="3263730"/>
                <a:ext cx="2534748" cy="276999"/>
              </a:xfrm>
              <a:prstGeom prst="rect">
                <a:avLst/>
              </a:prstGeom>
            </p:spPr>
            <p:txBody>
              <a:bodyPr wrap="none" lIns="0" tIns="0" rIns="0" bIns="0">
                <a:spAutoFit/>
              </a:bodyPr>
              <a:lstStyle/>
              <a:p>
                <a:pPr marL="0" marR="0" lvl="0" indent="0" algn="ctr" defTabSz="1463040" rtl="0" eaLnBrk="1" fontAlgn="auto" latinLnBrk="0" hangingPunct="1">
                  <a:lnSpc>
                    <a:spcPct val="100000"/>
                  </a:lnSpc>
                  <a:spcBef>
                    <a:spcPts val="0"/>
                  </a:spcBef>
                  <a:spcAft>
                    <a:spcPts val="0"/>
                  </a:spcAft>
                  <a:buClr>
                    <a:srgbClr val="000000"/>
                  </a:buClr>
                  <a:buSzTx/>
                  <a:buFontTx/>
                  <a:buNone/>
                  <a:tabLst/>
                  <a:defRPr/>
                </a:pPr>
                <a:r>
                  <a:rPr kumimoji="0" lang="en-US" sz="1440" b="1" i="0" u="none" strike="noStrike" kern="0" cap="none" spc="0" normalizeH="0" baseline="0" noProof="0" dirty="0">
                    <a:ln>
                      <a:noFill/>
                    </a:ln>
                    <a:solidFill>
                      <a:srgbClr val="000000"/>
                    </a:solidFill>
                    <a:effectLst/>
                    <a:uLnTx/>
                    <a:uFillTx/>
                    <a:latin typeface="Arial"/>
                    <a:ea typeface="+mn-ea"/>
                    <a:cs typeface="Arial"/>
                    <a:sym typeface="Arial"/>
                  </a:rPr>
                  <a:t>Multivariate Cox Model</a:t>
                </a:r>
              </a:p>
              <a:p>
                <a:pPr marL="0" marR="0" lvl="0" indent="0" algn="ctr" defTabSz="1463040" rtl="0" eaLnBrk="1" fontAlgn="auto" latinLnBrk="0" hangingPunct="1">
                  <a:lnSpc>
                    <a:spcPct val="100000"/>
                  </a:lnSpc>
                  <a:spcBef>
                    <a:spcPts val="0"/>
                  </a:spcBef>
                  <a:spcAft>
                    <a:spcPts val="0"/>
                  </a:spcAft>
                  <a:buClr>
                    <a:srgbClr val="000000"/>
                  </a:buClr>
                  <a:buSzTx/>
                  <a:buFontTx/>
                  <a:buNone/>
                  <a:tabLst/>
                  <a:defRPr/>
                </a:pPr>
                <a:r>
                  <a:rPr kumimoji="0" lang="en-US" sz="1440" b="0" i="0" u="none" strike="noStrike" kern="0" cap="none" spc="0" normalizeH="0" baseline="0" noProof="0" dirty="0">
                    <a:ln>
                      <a:noFill/>
                    </a:ln>
                    <a:solidFill>
                      <a:srgbClr val="000000"/>
                    </a:solidFill>
                    <a:effectLst/>
                    <a:uLnTx/>
                    <a:uFillTx/>
                    <a:latin typeface="Arial"/>
                    <a:ea typeface="+mn-ea"/>
                    <a:cs typeface="Arial"/>
                    <a:sym typeface="Arial"/>
                  </a:rPr>
                  <a:t>RS prognostic independent of age and tumor size</a:t>
                </a:r>
              </a:p>
            </p:txBody>
          </p:sp>
          <p:sp>
            <p:nvSpPr>
              <p:cNvPr id="173" name="Rectangle 172"/>
              <p:cNvSpPr/>
              <p:nvPr/>
            </p:nvSpPr>
            <p:spPr>
              <a:xfrm>
                <a:off x="5376516" y="3772330"/>
                <a:ext cx="717344" cy="415498"/>
              </a:xfrm>
              <a:prstGeom prst="rect">
                <a:avLst/>
              </a:prstGeom>
            </p:spPr>
            <p:txBody>
              <a:bodyPr wrap="none" lIns="0" tIns="0" rIns="0" bIns="0">
                <a:spAutoFit/>
              </a:bodyPr>
              <a:lstStyle/>
              <a:p>
                <a:pPr marL="0" marR="0" lvl="0" indent="0" algn="l" defTabSz="1463040" rtl="0" eaLnBrk="1" fontAlgn="auto" latinLnBrk="0" hangingPunct="1">
                  <a:lnSpc>
                    <a:spcPct val="100000"/>
                  </a:lnSpc>
                  <a:spcBef>
                    <a:spcPts val="0"/>
                  </a:spcBef>
                  <a:spcAft>
                    <a:spcPts val="0"/>
                  </a:spcAft>
                  <a:buClr>
                    <a:srgbClr val="000000"/>
                  </a:buClr>
                  <a:buSzTx/>
                  <a:buFontTx/>
                  <a:buNone/>
                  <a:tabLst/>
                  <a:defRPr/>
                </a:pPr>
                <a:r>
                  <a:rPr kumimoji="0" lang="en-US" sz="1440" b="0" i="0" u="none" strike="noStrike" kern="0" cap="none" spc="0" normalizeH="0" baseline="0" noProof="0" dirty="0">
                    <a:ln>
                      <a:noFill/>
                    </a:ln>
                    <a:solidFill>
                      <a:srgbClr val="000000"/>
                    </a:solidFill>
                    <a:effectLst/>
                    <a:uLnTx/>
                    <a:uFillTx/>
                    <a:latin typeface="Arial"/>
                    <a:ea typeface="+mn-ea"/>
                    <a:cs typeface="Arial"/>
                    <a:sym typeface="Arial"/>
                  </a:rPr>
                  <a:t>33 pts (51%)</a:t>
                </a:r>
              </a:p>
              <a:p>
                <a:pPr marL="0" marR="0" lvl="0" indent="0" algn="l" defTabSz="1463040" rtl="0" eaLnBrk="1" fontAlgn="auto" latinLnBrk="0" hangingPunct="1">
                  <a:lnSpc>
                    <a:spcPct val="100000"/>
                  </a:lnSpc>
                  <a:spcBef>
                    <a:spcPts val="0"/>
                  </a:spcBef>
                  <a:spcAft>
                    <a:spcPts val="0"/>
                  </a:spcAft>
                  <a:buClr>
                    <a:srgbClr val="000000"/>
                  </a:buClr>
                  <a:buSzTx/>
                  <a:buFontTx/>
                  <a:buNone/>
                  <a:tabLst/>
                  <a:defRPr/>
                </a:pPr>
                <a:r>
                  <a:rPr kumimoji="0" lang="en-US" sz="1440" b="0" i="0" u="none" strike="noStrike" kern="0" cap="none" spc="0" normalizeH="0" baseline="0" noProof="0" dirty="0">
                    <a:ln>
                      <a:noFill/>
                    </a:ln>
                    <a:solidFill>
                      <a:srgbClr val="000000"/>
                    </a:solidFill>
                    <a:effectLst/>
                    <a:uLnTx/>
                    <a:uFillTx/>
                    <a:latin typeface="Arial"/>
                    <a:ea typeface="+mn-ea"/>
                    <a:cs typeface="Arial"/>
                    <a:sym typeface="Arial"/>
                  </a:rPr>
                  <a:t>149 pts (22%)</a:t>
                </a:r>
              </a:p>
              <a:p>
                <a:pPr marL="0" marR="0" lvl="0" indent="0" algn="l" defTabSz="1463040" rtl="0" eaLnBrk="1" fontAlgn="auto" latinLnBrk="0" hangingPunct="1">
                  <a:lnSpc>
                    <a:spcPct val="100000"/>
                  </a:lnSpc>
                  <a:spcBef>
                    <a:spcPts val="0"/>
                  </a:spcBef>
                  <a:spcAft>
                    <a:spcPts val="0"/>
                  </a:spcAft>
                  <a:buClr>
                    <a:srgbClr val="000000"/>
                  </a:buClr>
                  <a:buSzTx/>
                  <a:buFontTx/>
                  <a:buNone/>
                  <a:tabLst/>
                  <a:defRPr/>
                </a:pPr>
                <a:r>
                  <a:rPr kumimoji="0" lang="en-US" sz="1440" b="0" i="0" u="none" strike="noStrike" kern="0" cap="none" spc="0" normalizeH="0" baseline="0" noProof="0" dirty="0">
                    <a:ln>
                      <a:noFill/>
                    </a:ln>
                    <a:solidFill>
                      <a:srgbClr val="000000"/>
                    </a:solidFill>
                    <a:effectLst/>
                    <a:uLnTx/>
                    <a:uFillTx/>
                    <a:latin typeface="Arial"/>
                    <a:ea typeface="+mn-ea"/>
                    <a:cs typeface="Arial"/>
                    <a:sym typeface="Arial"/>
                  </a:rPr>
                  <a:t>181 pts (27%)</a:t>
                </a:r>
              </a:p>
            </p:txBody>
          </p:sp>
          <p:grpSp>
            <p:nvGrpSpPr>
              <p:cNvPr id="174" name="Group 173"/>
              <p:cNvGrpSpPr/>
              <p:nvPr/>
            </p:nvGrpSpPr>
            <p:grpSpPr>
              <a:xfrm>
                <a:off x="3424587" y="3772330"/>
                <a:ext cx="1682908" cy="415498"/>
                <a:chOff x="3424587" y="3772330"/>
                <a:chExt cx="1682908" cy="415498"/>
              </a:xfrm>
            </p:grpSpPr>
            <p:sp>
              <p:nvSpPr>
                <p:cNvPr id="175" name="Rectangle 174"/>
                <p:cNvSpPr/>
                <p:nvPr/>
              </p:nvSpPr>
              <p:spPr>
                <a:xfrm>
                  <a:off x="3658781" y="3772330"/>
                  <a:ext cx="1448714" cy="415498"/>
                </a:xfrm>
                <a:prstGeom prst="rect">
                  <a:avLst/>
                </a:prstGeom>
              </p:spPr>
              <p:txBody>
                <a:bodyPr wrap="none" lIns="0" tIns="0" rIns="0" bIns="0">
                  <a:spAutoFit/>
                </a:bodyPr>
                <a:lstStyle/>
                <a:p>
                  <a:pPr marL="0" marR="0" lvl="0" indent="0" algn="l" defTabSz="1463040" rtl="0" eaLnBrk="1" fontAlgn="auto" latinLnBrk="0" hangingPunct="1">
                    <a:lnSpc>
                      <a:spcPct val="100000"/>
                    </a:lnSpc>
                    <a:spcBef>
                      <a:spcPts val="0"/>
                    </a:spcBef>
                    <a:spcAft>
                      <a:spcPts val="0"/>
                    </a:spcAft>
                    <a:buClr>
                      <a:srgbClr val="000000"/>
                    </a:buClr>
                    <a:buSzTx/>
                    <a:buFontTx/>
                    <a:buNone/>
                    <a:tabLst/>
                    <a:defRPr/>
                  </a:pPr>
                  <a:r>
                    <a:rPr kumimoji="0" lang="en-US" sz="1440" b="0" i="0" u="none" strike="noStrike" kern="0" cap="none" spc="0" normalizeH="0" baseline="0" noProof="0" dirty="0">
                      <a:ln>
                        <a:noFill/>
                      </a:ln>
                      <a:solidFill>
                        <a:srgbClr val="000000"/>
                      </a:solidFill>
                      <a:effectLst/>
                      <a:uLnTx/>
                      <a:uFillTx/>
                      <a:latin typeface="Arial"/>
                      <a:ea typeface="+mn-ea"/>
                      <a:cs typeface="Arial"/>
                      <a:sym typeface="Arial"/>
                    </a:rPr>
                    <a:t>Low risk (RS &lt;18)</a:t>
                  </a:r>
                </a:p>
                <a:p>
                  <a:pPr marL="0" marR="0" lvl="0" indent="0" algn="l" defTabSz="1463040" rtl="0" eaLnBrk="1" fontAlgn="auto" latinLnBrk="0" hangingPunct="1">
                    <a:lnSpc>
                      <a:spcPct val="100000"/>
                    </a:lnSpc>
                    <a:spcBef>
                      <a:spcPts val="0"/>
                    </a:spcBef>
                    <a:spcAft>
                      <a:spcPts val="0"/>
                    </a:spcAft>
                    <a:buClr>
                      <a:srgbClr val="000000"/>
                    </a:buClr>
                    <a:buSzTx/>
                    <a:buFontTx/>
                    <a:buNone/>
                    <a:tabLst/>
                    <a:defRPr/>
                  </a:pPr>
                  <a:r>
                    <a:rPr kumimoji="0" lang="en-US" sz="1440" b="0" i="0" u="none" strike="noStrike" kern="0" cap="none" spc="0" normalizeH="0" baseline="0" noProof="0" dirty="0">
                      <a:ln>
                        <a:noFill/>
                      </a:ln>
                      <a:solidFill>
                        <a:srgbClr val="000000"/>
                      </a:solidFill>
                      <a:effectLst/>
                      <a:uLnTx/>
                      <a:uFillTx/>
                      <a:latin typeface="Arial"/>
                      <a:ea typeface="+mn-ea"/>
                      <a:cs typeface="Arial"/>
                      <a:sym typeface="Arial"/>
                    </a:rPr>
                    <a:t>Intermediate risk (RS 18-30)</a:t>
                  </a:r>
                </a:p>
                <a:p>
                  <a:pPr marL="0" marR="0" lvl="0" indent="0" algn="l" defTabSz="1463040" rtl="0" eaLnBrk="1" fontAlgn="auto" latinLnBrk="0" hangingPunct="1">
                    <a:lnSpc>
                      <a:spcPct val="100000"/>
                    </a:lnSpc>
                    <a:spcBef>
                      <a:spcPts val="0"/>
                    </a:spcBef>
                    <a:spcAft>
                      <a:spcPts val="0"/>
                    </a:spcAft>
                    <a:buClr>
                      <a:srgbClr val="000000"/>
                    </a:buClr>
                    <a:buSzTx/>
                    <a:buFontTx/>
                    <a:buNone/>
                    <a:tabLst/>
                    <a:defRPr/>
                  </a:pPr>
                  <a:r>
                    <a:rPr kumimoji="0" lang="en-US" sz="1440" b="0" i="0" u="none" strike="noStrike" kern="0" cap="none" spc="0" normalizeH="0" baseline="0" noProof="0" dirty="0">
                      <a:ln>
                        <a:noFill/>
                      </a:ln>
                      <a:solidFill>
                        <a:srgbClr val="000000"/>
                      </a:solidFill>
                      <a:effectLst/>
                      <a:uLnTx/>
                      <a:uFillTx/>
                      <a:latin typeface="Arial"/>
                      <a:ea typeface="+mn-ea"/>
                      <a:cs typeface="Arial"/>
                      <a:sym typeface="Arial"/>
                    </a:rPr>
                    <a:t>High risk (RS &gt;30)</a:t>
                  </a:r>
                </a:p>
              </p:txBody>
            </p:sp>
            <p:grpSp>
              <p:nvGrpSpPr>
                <p:cNvPr id="176" name="Group 175"/>
                <p:cNvGrpSpPr/>
                <p:nvPr/>
              </p:nvGrpSpPr>
              <p:grpSpPr>
                <a:xfrm>
                  <a:off x="3424587" y="3837656"/>
                  <a:ext cx="180055" cy="284064"/>
                  <a:chOff x="3424587" y="3837656"/>
                  <a:chExt cx="180055" cy="284064"/>
                </a:xfrm>
              </p:grpSpPr>
              <p:sp>
                <p:nvSpPr>
                  <p:cNvPr id="177" name="Freeform 176"/>
                  <p:cNvSpPr/>
                  <p:nvPr/>
                </p:nvSpPr>
                <p:spPr>
                  <a:xfrm>
                    <a:off x="3424587" y="3837656"/>
                    <a:ext cx="180055" cy="0"/>
                  </a:xfrm>
                  <a:custGeom>
                    <a:avLst/>
                    <a:gdLst>
                      <a:gd name="connsiteX0" fmla="*/ 0 w 180055"/>
                      <a:gd name="connsiteY0" fmla="*/ 0 h 0"/>
                      <a:gd name="connsiteX1" fmla="*/ 180055 w 180055"/>
                      <a:gd name="connsiteY1" fmla="*/ 0 h 0"/>
                    </a:gdLst>
                    <a:ahLst/>
                    <a:cxnLst>
                      <a:cxn ang="0">
                        <a:pos x="connsiteX0" y="connsiteY0"/>
                      </a:cxn>
                      <a:cxn ang="0">
                        <a:pos x="connsiteX1" y="connsiteY1"/>
                      </a:cxn>
                    </a:cxnLst>
                    <a:rect l="l" t="t" r="r" b="b"/>
                    <a:pathLst>
                      <a:path w="180055">
                        <a:moveTo>
                          <a:pt x="0" y="0"/>
                        </a:moveTo>
                        <a:lnTo>
                          <a:pt x="180055" y="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
                        <a:srgbClr val="000000"/>
                      </a:buClr>
                      <a:buSzTx/>
                      <a:buFontTx/>
                      <a:buNone/>
                      <a:tabLst/>
                      <a:defRPr/>
                    </a:pPr>
                    <a:endParaRPr kumimoji="0" lang="en-US" sz="224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 name="Freeform 177"/>
                  <p:cNvSpPr/>
                  <p:nvPr/>
                </p:nvSpPr>
                <p:spPr>
                  <a:xfrm>
                    <a:off x="3424587" y="3979688"/>
                    <a:ext cx="180055" cy="0"/>
                  </a:xfrm>
                  <a:custGeom>
                    <a:avLst/>
                    <a:gdLst>
                      <a:gd name="connsiteX0" fmla="*/ 0 w 180055"/>
                      <a:gd name="connsiteY0" fmla="*/ 0 h 0"/>
                      <a:gd name="connsiteX1" fmla="*/ 180055 w 180055"/>
                      <a:gd name="connsiteY1" fmla="*/ 0 h 0"/>
                    </a:gdLst>
                    <a:ahLst/>
                    <a:cxnLst>
                      <a:cxn ang="0">
                        <a:pos x="connsiteX0" y="connsiteY0"/>
                      </a:cxn>
                      <a:cxn ang="0">
                        <a:pos x="connsiteX1" y="connsiteY1"/>
                      </a:cxn>
                    </a:cxnLst>
                    <a:rect l="l" t="t" r="r" b="b"/>
                    <a:pathLst>
                      <a:path w="180055">
                        <a:moveTo>
                          <a:pt x="0" y="0"/>
                        </a:moveTo>
                        <a:lnTo>
                          <a:pt x="180055" y="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
                        <a:srgbClr val="000000"/>
                      </a:buClr>
                      <a:buSzTx/>
                      <a:buFontTx/>
                      <a:buNone/>
                      <a:tabLst/>
                      <a:defRPr/>
                    </a:pPr>
                    <a:endParaRPr kumimoji="0" lang="en-US" sz="224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 name="Freeform 178"/>
                  <p:cNvSpPr/>
                  <p:nvPr/>
                </p:nvSpPr>
                <p:spPr>
                  <a:xfrm>
                    <a:off x="3424587" y="4121720"/>
                    <a:ext cx="180055" cy="0"/>
                  </a:xfrm>
                  <a:custGeom>
                    <a:avLst/>
                    <a:gdLst>
                      <a:gd name="connsiteX0" fmla="*/ 0 w 180055"/>
                      <a:gd name="connsiteY0" fmla="*/ 0 h 0"/>
                      <a:gd name="connsiteX1" fmla="*/ 180055 w 180055"/>
                      <a:gd name="connsiteY1" fmla="*/ 0 h 0"/>
                    </a:gdLst>
                    <a:ahLst/>
                    <a:cxnLst>
                      <a:cxn ang="0">
                        <a:pos x="connsiteX0" y="connsiteY0"/>
                      </a:cxn>
                      <a:cxn ang="0">
                        <a:pos x="connsiteX1" y="connsiteY1"/>
                      </a:cxn>
                    </a:cxnLst>
                    <a:rect l="l" t="t" r="r" b="b"/>
                    <a:pathLst>
                      <a:path w="180055">
                        <a:moveTo>
                          <a:pt x="0" y="0"/>
                        </a:moveTo>
                        <a:lnTo>
                          <a:pt x="180055" y="0"/>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3040" rtl="0" eaLnBrk="1" fontAlgn="auto" latinLnBrk="0" hangingPunct="1">
                      <a:lnSpc>
                        <a:spcPct val="100000"/>
                      </a:lnSpc>
                      <a:spcBef>
                        <a:spcPts val="0"/>
                      </a:spcBef>
                      <a:spcAft>
                        <a:spcPts val="0"/>
                      </a:spcAft>
                      <a:buClr>
                        <a:srgbClr val="000000"/>
                      </a:buClr>
                      <a:buSzTx/>
                      <a:buFontTx/>
                      <a:buNone/>
                      <a:tabLst/>
                      <a:defRPr/>
                    </a:pPr>
                    <a:endParaRPr kumimoji="0" lang="en-US" sz="224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grpSp>
        <p:grpSp>
          <p:nvGrpSpPr>
            <p:cNvPr id="166" name="Group 165"/>
            <p:cNvGrpSpPr/>
            <p:nvPr/>
          </p:nvGrpSpPr>
          <p:grpSpPr>
            <a:xfrm>
              <a:off x="5732403" y="1924230"/>
              <a:ext cx="243524" cy="706564"/>
              <a:chOff x="5675251" y="1924230"/>
              <a:chExt cx="243524" cy="706564"/>
            </a:xfrm>
          </p:grpSpPr>
          <p:sp>
            <p:nvSpPr>
              <p:cNvPr id="167" name="Rectangle 166"/>
              <p:cNvSpPr/>
              <p:nvPr/>
            </p:nvSpPr>
            <p:spPr>
              <a:xfrm>
                <a:off x="5720485" y="1924230"/>
                <a:ext cx="166311" cy="138499"/>
              </a:xfrm>
              <a:prstGeom prst="rect">
                <a:avLst/>
              </a:prstGeom>
            </p:spPr>
            <p:txBody>
              <a:bodyPr wrap="none" lIns="0" tIns="0" rIns="0" bIns="0">
                <a:spAutoFit/>
              </a:bodyPr>
              <a:lstStyle/>
              <a:p>
                <a:pPr marL="0" marR="0" lvl="0" indent="0" algn="l" defTabSz="1463040" rtl="0" eaLnBrk="1" fontAlgn="auto" latinLnBrk="0" hangingPunct="1">
                  <a:lnSpc>
                    <a:spcPct val="100000"/>
                  </a:lnSpc>
                  <a:spcBef>
                    <a:spcPts val="0"/>
                  </a:spcBef>
                  <a:spcAft>
                    <a:spcPts val="0"/>
                  </a:spcAft>
                  <a:buClr>
                    <a:srgbClr val="000000"/>
                  </a:buClr>
                  <a:buSzTx/>
                  <a:buFontTx/>
                  <a:buNone/>
                  <a:tabLst/>
                  <a:defRPr/>
                </a:pPr>
                <a:r>
                  <a:rPr kumimoji="0" lang="en-US" sz="1440" b="0" i="0" u="none" strike="noStrike" kern="0" cap="none" spc="0" normalizeH="0" baseline="0" noProof="0" dirty="0">
                    <a:ln>
                      <a:noFill/>
                    </a:ln>
                    <a:solidFill>
                      <a:srgbClr val="000000"/>
                    </a:solidFill>
                    <a:effectLst/>
                    <a:uLnTx/>
                    <a:uFillTx/>
                    <a:latin typeface="Arial" pitchFamily="34" charset="0"/>
                    <a:ea typeface="+mn-ea"/>
                    <a:cs typeface="Arial" pitchFamily="34" charset="0"/>
                    <a:sym typeface="Arial"/>
                  </a:rPr>
                  <a:t>7%</a:t>
                </a:r>
              </a:p>
            </p:txBody>
          </p:sp>
          <p:sp>
            <p:nvSpPr>
              <p:cNvPr id="168" name="Rectangle 167"/>
              <p:cNvSpPr/>
              <p:nvPr/>
            </p:nvSpPr>
            <p:spPr>
              <a:xfrm>
                <a:off x="5675251" y="2191458"/>
                <a:ext cx="230432" cy="138499"/>
              </a:xfrm>
              <a:prstGeom prst="rect">
                <a:avLst/>
              </a:prstGeom>
            </p:spPr>
            <p:txBody>
              <a:bodyPr wrap="none" lIns="0" tIns="0" rIns="0" bIns="0">
                <a:spAutoFit/>
              </a:bodyPr>
              <a:lstStyle/>
              <a:p>
                <a:pPr marL="0" marR="0" lvl="0" indent="0" algn="l" defTabSz="1463040" rtl="0" eaLnBrk="1" fontAlgn="auto" latinLnBrk="0" hangingPunct="1">
                  <a:lnSpc>
                    <a:spcPct val="100000"/>
                  </a:lnSpc>
                  <a:spcBef>
                    <a:spcPts val="0"/>
                  </a:spcBef>
                  <a:spcAft>
                    <a:spcPts val="0"/>
                  </a:spcAft>
                  <a:buClr>
                    <a:srgbClr val="000000"/>
                  </a:buClr>
                  <a:buSzTx/>
                  <a:buFontTx/>
                  <a:buNone/>
                  <a:tabLst/>
                  <a:defRPr/>
                </a:pPr>
                <a:r>
                  <a:rPr kumimoji="0" lang="en-US" sz="1440" b="0" i="0" u="none" strike="noStrike" kern="0" cap="none" spc="0" normalizeH="0" baseline="0" noProof="0" dirty="0">
                    <a:ln>
                      <a:noFill/>
                    </a:ln>
                    <a:solidFill>
                      <a:srgbClr val="000000"/>
                    </a:solidFill>
                    <a:effectLst/>
                    <a:uLnTx/>
                    <a:uFillTx/>
                    <a:latin typeface="Arial"/>
                    <a:ea typeface="+mn-ea"/>
                    <a:cs typeface="Arial"/>
                    <a:sym typeface="Arial"/>
                  </a:rPr>
                  <a:t>14%</a:t>
                </a:r>
              </a:p>
            </p:txBody>
          </p:sp>
          <p:sp>
            <p:nvSpPr>
              <p:cNvPr id="169" name="Rectangle 168"/>
              <p:cNvSpPr/>
              <p:nvPr/>
            </p:nvSpPr>
            <p:spPr>
              <a:xfrm>
                <a:off x="5688343" y="2492295"/>
                <a:ext cx="230432" cy="138499"/>
              </a:xfrm>
              <a:prstGeom prst="rect">
                <a:avLst/>
              </a:prstGeom>
            </p:spPr>
            <p:txBody>
              <a:bodyPr wrap="none" lIns="0" tIns="0" rIns="0" bIns="0">
                <a:spAutoFit/>
              </a:bodyPr>
              <a:lstStyle/>
              <a:p>
                <a:pPr marL="0" marR="0" lvl="0" indent="0" algn="l" defTabSz="1463040" rtl="0" eaLnBrk="1" fontAlgn="auto" latinLnBrk="0" hangingPunct="1">
                  <a:lnSpc>
                    <a:spcPct val="100000"/>
                  </a:lnSpc>
                  <a:spcBef>
                    <a:spcPts val="0"/>
                  </a:spcBef>
                  <a:spcAft>
                    <a:spcPts val="0"/>
                  </a:spcAft>
                  <a:buClr>
                    <a:srgbClr val="000000"/>
                  </a:buClr>
                  <a:buSzTx/>
                  <a:buFontTx/>
                  <a:buNone/>
                  <a:tabLst/>
                  <a:defRPr/>
                </a:pPr>
                <a:r>
                  <a:rPr kumimoji="0" lang="en-US" sz="1440" b="0" i="0" u="none" strike="noStrike" kern="0" cap="none" spc="0" normalizeH="0" baseline="0" noProof="0" dirty="0">
                    <a:ln>
                      <a:noFill/>
                    </a:ln>
                    <a:solidFill>
                      <a:srgbClr val="000000"/>
                    </a:solidFill>
                    <a:effectLst/>
                    <a:uLnTx/>
                    <a:uFillTx/>
                    <a:latin typeface="Arial"/>
                    <a:ea typeface="+mn-ea"/>
                    <a:cs typeface="Arial"/>
                    <a:sym typeface="Arial"/>
                  </a:rPr>
                  <a:t>31%</a:t>
                </a:r>
              </a:p>
            </p:txBody>
          </p:sp>
        </p:grpSp>
      </p:grpSp>
      <p:cxnSp>
        <p:nvCxnSpPr>
          <p:cNvPr id="222" name="Straight Connector 221">
            <a:extLst>
              <a:ext uri="{FF2B5EF4-FFF2-40B4-BE49-F238E27FC236}">
                <a16:creationId xmlns:a16="http://schemas.microsoft.com/office/drawing/2014/main" id="{1AD452D3-4D66-0746-9B27-4230E1A643A0}"/>
              </a:ext>
            </a:extLst>
          </p:cNvPr>
          <p:cNvCxnSpPr>
            <a:cxnSpLocks/>
          </p:cNvCxnSpPr>
          <p:nvPr/>
        </p:nvCxnSpPr>
        <p:spPr>
          <a:xfrm flipV="1">
            <a:off x="4457214" y="1854678"/>
            <a:ext cx="0" cy="5817600"/>
          </a:xfrm>
          <a:prstGeom prst="line">
            <a:avLst/>
          </a:prstGeom>
          <a:ln w="6350" cmpd="sng">
            <a:solidFill>
              <a:srgbClr val="3C3C3C">
                <a:alpha val="30000"/>
              </a:srgbClr>
            </a:solidFill>
            <a:prstDash val="solid"/>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A57521AB-4E0B-E548-8C8C-A06DDF9E29F7}"/>
              </a:ext>
            </a:extLst>
          </p:cNvPr>
          <p:cNvPicPr>
            <a:picLocks noChangeAspect="1"/>
          </p:cNvPicPr>
          <p:nvPr/>
        </p:nvPicPr>
        <p:blipFill>
          <a:blip r:embed="rId4"/>
          <a:stretch>
            <a:fillRect/>
          </a:stretch>
        </p:blipFill>
        <p:spPr>
          <a:xfrm>
            <a:off x="-538546" y="1571014"/>
            <a:ext cx="5222240" cy="3606736"/>
          </a:xfrm>
          <a:prstGeom prst="rect">
            <a:avLst/>
          </a:prstGeom>
        </p:spPr>
      </p:pic>
      <p:pic>
        <p:nvPicPr>
          <p:cNvPr id="5" name="Picture 4">
            <a:extLst>
              <a:ext uri="{FF2B5EF4-FFF2-40B4-BE49-F238E27FC236}">
                <a16:creationId xmlns:a16="http://schemas.microsoft.com/office/drawing/2014/main" id="{2881F63E-B1A3-6E44-B325-8B7A08A7EF88}"/>
              </a:ext>
            </a:extLst>
          </p:cNvPr>
          <p:cNvPicPr>
            <a:picLocks noChangeAspect="1"/>
          </p:cNvPicPr>
          <p:nvPr/>
        </p:nvPicPr>
        <p:blipFill>
          <a:blip r:embed="rId5"/>
          <a:stretch>
            <a:fillRect/>
          </a:stretch>
        </p:blipFill>
        <p:spPr>
          <a:xfrm>
            <a:off x="705931" y="2091630"/>
            <a:ext cx="3496346" cy="2429146"/>
          </a:xfrm>
          <a:prstGeom prst="rect">
            <a:avLst/>
          </a:prstGeom>
        </p:spPr>
      </p:pic>
      <p:pic>
        <p:nvPicPr>
          <p:cNvPr id="6" name="Picture 5">
            <a:extLst>
              <a:ext uri="{FF2B5EF4-FFF2-40B4-BE49-F238E27FC236}">
                <a16:creationId xmlns:a16="http://schemas.microsoft.com/office/drawing/2014/main" id="{4E00E464-8493-6E46-A139-006B6F9DEC71}"/>
              </a:ext>
            </a:extLst>
          </p:cNvPr>
          <p:cNvPicPr>
            <a:picLocks noChangeAspect="1"/>
          </p:cNvPicPr>
          <p:nvPr/>
        </p:nvPicPr>
        <p:blipFill>
          <a:blip r:embed="rId6"/>
          <a:stretch>
            <a:fillRect/>
          </a:stretch>
        </p:blipFill>
        <p:spPr>
          <a:xfrm>
            <a:off x="-507922" y="4984738"/>
            <a:ext cx="4852318" cy="3290582"/>
          </a:xfrm>
          <a:prstGeom prst="rect">
            <a:avLst/>
          </a:prstGeom>
        </p:spPr>
      </p:pic>
      <p:pic>
        <p:nvPicPr>
          <p:cNvPr id="7" name="Picture 6">
            <a:extLst>
              <a:ext uri="{FF2B5EF4-FFF2-40B4-BE49-F238E27FC236}">
                <a16:creationId xmlns:a16="http://schemas.microsoft.com/office/drawing/2014/main" id="{5537F1CA-5FB8-E64A-B1E3-DC1830995D1A}"/>
              </a:ext>
            </a:extLst>
          </p:cNvPr>
          <p:cNvPicPr>
            <a:picLocks noChangeAspect="1"/>
          </p:cNvPicPr>
          <p:nvPr/>
        </p:nvPicPr>
        <p:blipFill>
          <a:blip r:embed="rId7"/>
          <a:stretch>
            <a:fillRect/>
          </a:stretch>
        </p:blipFill>
        <p:spPr>
          <a:xfrm>
            <a:off x="3006176" y="3453451"/>
            <a:ext cx="955040" cy="406400"/>
          </a:xfrm>
          <a:prstGeom prst="rect">
            <a:avLst/>
          </a:prstGeom>
        </p:spPr>
      </p:pic>
      <p:pic>
        <p:nvPicPr>
          <p:cNvPr id="8" name="Picture 7">
            <a:extLst>
              <a:ext uri="{FF2B5EF4-FFF2-40B4-BE49-F238E27FC236}">
                <a16:creationId xmlns:a16="http://schemas.microsoft.com/office/drawing/2014/main" id="{F856EE08-728F-894A-A66E-8A242AE6B56B}"/>
              </a:ext>
            </a:extLst>
          </p:cNvPr>
          <p:cNvPicPr>
            <a:picLocks noChangeAspect="1"/>
          </p:cNvPicPr>
          <p:nvPr/>
        </p:nvPicPr>
        <p:blipFill>
          <a:blip r:embed="rId8"/>
          <a:stretch>
            <a:fillRect/>
          </a:stretch>
        </p:blipFill>
        <p:spPr>
          <a:xfrm>
            <a:off x="2813094" y="5558011"/>
            <a:ext cx="1036320" cy="426720"/>
          </a:xfrm>
          <a:prstGeom prst="rect">
            <a:avLst/>
          </a:prstGeom>
        </p:spPr>
      </p:pic>
      <p:pic>
        <p:nvPicPr>
          <p:cNvPr id="9" name="Picture 8">
            <a:extLst>
              <a:ext uri="{FF2B5EF4-FFF2-40B4-BE49-F238E27FC236}">
                <a16:creationId xmlns:a16="http://schemas.microsoft.com/office/drawing/2014/main" id="{72E6AB7D-2AB5-4641-A63D-3875915F7A26}"/>
              </a:ext>
            </a:extLst>
          </p:cNvPr>
          <p:cNvPicPr>
            <a:picLocks noChangeAspect="1"/>
          </p:cNvPicPr>
          <p:nvPr/>
        </p:nvPicPr>
        <p:blipFill>
          <a:blip r:embed="rId9"/>
          <a:stretch>
            <a:fillRect/>
          </a:stretch>
        </p:blipFill>
        <p:spPr>
          <a:xfrm>
            <a:off x="664096" y="4888589"/>
            <a:ext cx="2052320" cy="3341010"/>
          </a:xfrm>
          <a:prstGeom prst="rect">
            <a:avLst/>
          </a:prstGeom>
        </p:spPr>
      </p:pic>
    </p:spTree>
    <p:extLst>
      <p:ext uri="{BB962C8B-B14F-4D97-AF65-F5344CB8AC3E}">
        <p14:creationId xmlns:p14="http://schemas.microsoft.com/office/powerpoint/2010/main" val="1644703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35FD-A53A-3F0F-0C80-EFC227D3D3FF}"/>
              </a:ext>
            </a:extLst>
          </p:cNvPr>
          <p:cNvSpPr>
            <a:spLocks noGrp="1"/>
          </p:cNvSpPr>
          <p:nvPr>
            <p:ph type="title"/>
          </p:nvPr>
        </p:nvSpPr>
        <p:spPr>
          <a:xfrm>
            <a:off x="1005840" y="514137"/>
            <a:ext cx="12618720" cy="902970"/>
          </a:xfrm>
        </p:spPr>
        <p:txBody>
          <a:bodyPr>
            <a:noAutofit/>
          </a:bodyPr>
          <a:lstStyle/>
          <a:p>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Can 21-Gene RS and 70-Gene Signature Predict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pCR</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with Neoadjuvant Chemo- or Endocrine Therapy (NCT/NET)?</a:t>
            </a:r>
            <a:endParaRPr lang="en-US" sz="3200" dirty="0"/>
          </a:p>
        </p:txBody>
      </p:sp>
      <p:sp>
        <p:nvSpPr>
          <p:cNvPr id="4" name="TextBox 3">
            <a:extLst>
              <a:ext uri="{FF2B5EF4-FFF2-40B4-BE49-F238E27FC236}">
                <a16:creationId xmlns:a16="http://schemas.microsoft.com/office/drawing/2014/main" id="{138A0D2B-309D-4BC3-AAE7-ADE60D0CA6B0}"/>
              </a:ext>
            </a:extLst>
          </p:cNvPr>
          <p:cNvSpPr txBox="1"/>
          <p:nvPr/>
        </p:nvSpPr>
        <p:spPr>
          <a:xfrm>
            <a:off x="173326" y="7500019"/>
            <a:ext cx="5179751" cy="369332"/>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Griguolo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 et al. Cancer Treat Rev. 2022;102:102323. </a:t>
            </a:r>
          </a:p>
        </p:txBody>
      </p:sp>
      <p:pic>
        <p:nvPicPr>
          <p:cNvPr id="5" name="Picture 4">
            <a:extLst>
              <a:ext uri="{FF2B5EF4-FFF2-40B4-BE49-F238E27FC236}">
                <a16:creationId xmlns:a16="http://schemas.microsoft.com/office/drawing/2014/main" id="{DCAFE057-2B54-8F44-0A2C-879128ABD3DB}"/>
              </a:ext>
            </a:extLst>
          </p:cNvPr>
          <p:cNvPicPr>
            <a:picLocks noChangeAspect="1"/>
          </p:cNvPicPr>
          <p:nvPr/>
        </p:nvPicPr>
        <p:blipFill>
          <a:blip r:embed="rId3"/>
          <a:stretch>
            <a:fillRect/>
          </a:stretch>
        </p:blipFill>
        <p:spPr>
          <a:xfrm>
            <a:off x="-21631" y="2057400"/>
            <a:ext cx="7137780" cy="4114800"/>
          </a:xfrm>
          <a:prstGeom prst="rect">
            <a:avLst/>
          </a:prstGeom>
        </p:spPr>
      </p:pic>
      <p:pic>
        <p:nvPicPr>
          <p:cNvPr id="6" name="Picture 5">
            <a:extLst>
              <a:ext uri="{FF2B5EF4-FFF2-40B4-BE49-F238E27FC236}">
                <a16:creationId xmlns:a16="http://schemas.microsoft.com/office/drawing/2014/main" id="{5B371BE3-3EB8-CF5C-73C2-39610F1EBE8D}"/>
              </a:ext>
            </a:extLst>
          </p:cNvPr>
          <p:cNvPicPr>
            <a:picLocks noChangeAspect="1"/>
          </p:cNvPicPr>
          <p:nvPr/>
        </p:nvPicPr>
        <p:blipFill>
          <a:blip r:embed="rId4"/>
          <a:stretch>
            <a:fillRect/>
          </a:stretch>
        </p:blipFill>
        <p:spPr>
          <a:xfrm>
            <a:off x="7315200" y="1814544"/>
            <a:ext cx="7115942" cy="3240754"/>
          </a:xfrm>
          <a:prstGeom prst="rect">
            <a:avLst/>
          </a:prstGeom>
        </p:spPr>
      </p:pic>
      <p:pic>
        <p:nvPicPr>
          <p:cNvPr id="7" name="Picture 6">
            <a:extLst>
              <a:ext uri="{FF2B5EF4-FFF2-40B4-BE49-F238E27FC236}">
                <a16:creationId xmlns:a16="http://schemas.microsoft.com/office/drawing/2014/main" id="{A86BFC55-F222-6904-23E6-7E50E797FA28}"/>
              </a:ext>
            </a:extLst>
          </p:cNvPr>
          <p:cNvPicPr>
            <a:picLocks noChangeAspect="1"/>
          </p:cNvPicPr>
          <p:nvPr/>
        </p:nvPicPr>
        <p:blipFill>
          <a:blip r:embed="rId5"/>
          <a:stretch>
            <a:fillRect/>
          </a:stretch>
        </p:blipFill>
        <p:spPr>
          <a:xfrm>
            <a:off x="6858000" y="5486399"/>
            <a:ext cx="7772400" cy="2627925"/>
          </a:xfrm>
          <a:prstGeom prst="rect">
            <a:avLst/>
          </a:prstGeom>
        </p:spPr>
      </p:pic>
      <p:sp>
        <p:nvSpPr>
          <p:cNvPr id="8" name="TextBox 7">
            <a:extLst>
              <a:ext uri="{FF2B5EF4-FFF2-40B4-BE49-F238E27FC236}">
                <a16:creationId xmlns:a16="http://schemas.microsoft.com/office/drawing/2014/main" id="{8E5D8333-E256-6463-833A-F1881BD43CF4}"/>
              </a:ext>
            </a:extLst>
          </p:cNvPr>
          <p:cNvSpPr txBox="1"/>
          <p:nvPr/>
        </p:nvSpPr>
        <p:spPr>
          <a:xfrm>
            <a:off x="173326" y="6227023"/>
            <a:ext cx="4372544" cy="430887"/>
          </a:xfrm>
          <a:prstGeom prst="rect">
            <a:avLst/>
          </a:prstGeom>
          <a:noFill/>
          <a:ln>
            <a:solidFill>
              <a:schemeClr val="tx1"/>
            </a:solidFill>
          </a:ln>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21-Gene Recurrence Score and NCT </a:t>
            </a:r>
          </a:p>
        </p:txBody>
      </p:sp>
      <p:sp>
        <p:nvSpPr>
          <p:cNvPr id="9" name="TextBox 8">
            <a:extLst>
              <a:ext uri="{FF2B5EF4-FFF2-40B4-BE49-F238E27FC236}">
                <a16:creationId xmlns:a16="http://schemas.microsoft.com/office/drawing/2014/main" id="{33B26162-AB58-1E0C-6555-A8E697E009B6}"/>
              </a:ext>
            </a:extLst>
          </p:cNvPr>
          <p:cNvSpPr txBox="1"/>
          <p:nvPr/>
        </p:nvSpPr>
        <p:spPr>
          <a:xfrm>
            <a:off x="9047870" y="1417107"/>
            <a:ext cx="3392660" cy="430887"/>
          </a:xfrm>
          <a:prstGeom prst="rect">
            <a:avLst/>
          </a:prstGeom>
          <a:noFill/>
          <a:ln>
            <a:solidFill>
              <a:schemeClr val="tx1"/>
            </a:solidFill>
          </a:ln>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70-Gene Signature and NCT</a:t>
            </a:r>
          </a:p>
        </p:txBody>
      </p:sp>
      <p:sp>
        <p:nvSpPr>
          <p:cNvPr id="10" name="TextBox 9">
            <a:extLst>
              <a:ext uri="{FF2B5EF4-FFF2-40B4-BE49-F238E27FC236}">
                <a16:creationId xmlns:a16="http://schemas.microsoft.com/office/drawing/2014/main" id="{64C9F698-0660-DE09-6485-51D336CD213D}"/>
              </a:ext>
            </a:extLst>
          </p:cNvPr>
          <p:cNvSpPr txBox="1"/>
          <p:nvPr/>
        </p:nvSpPr>
        <p:spPr>
          <a:xfrm>
            <a:off x="1924334" y="1599101"/>
            <a:ext cx="4429289" cy="430887"/>
          </a:xfrm>
          <a:prstGeom prst="rect">
            <a:avLst/>
          </a:prstGeom>
          <a:noFill/>
          <a:ln>
            <a:solidFill>
              <a:schemeClr val="tx1"/>
            </a:solidFill>
          </a:ln>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RS              # pts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pCR</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547580D0-2D1A-4AC6-9A3B-67C7D5FAF0FE}"/>
              </a:ext>
            </a:extLst>
          </p:cNvPr>
          <p:cNvSpPr txBox="1"/>
          <p:nvPr/>
        </p:nvSpPr>
        <p:spPr>
          <a:xfrm>
            <a:off x="9562434" y="5061549"/>
            <a:ext cx="2621680" cy="430887"/>
          </a:xfrm>
          <a:prstGeom prst="rect">
            <a:avLst/>
          </a:prstGeom>
          <a:noFill/>
          <a:ln>
            <a:solidFill>
              <a:schemeClr val="tx1"/>
            </a:solidFill>
          </a:ln>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21-Gene RS and NET </a:t>
            </a:r>
          </a:p>
        </p:txBody>
      </p:sp>
      <p:sp>
        <p:nvSpPr>
          <p:cNvPr id="12" name="Rectangle 11">
            <a:extLst>
              <a:ext uri="{FF2B5EF4-FFF2-40B4-BE49-F238E27FC236}">
                <a16:creationId xmlns:a16="http://schemas.microsoft.com/office/drawing/2014/main" id="{C58931A4-7F96-25C8-D2FE-26E4C73559A4}"/>
              </a:ext>
            </a:extLst>
          </p:cNvPr>
          <p:cNvSpPr/>
          <p:nvPr/>
        </p:nvSpPr>
        <p:spPr>
          <a:xfrm>
            <a:off x="4722125" y="2057400"/>
            <a:ext cx="764275" cy="411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5CEDD1F-F7D1-9D38-FB03-61A0362EEC22}"/>
              </a:ext>
            </a:extLst>
          </p:cNvPr>
          <p:cNvSpPr/>
          <p:nvPr/>
        </p:nvSpPr>
        <p:spPr>
          <a:xfrm>
            <a:off x="11859905" y="1841957"/>
            <a:ext cx="764275" cy="32133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AF19F3-9EB6-1093-8357-DF9825014042}"/>
              </a:ext>
            </a:extLst>
          </p:cNvPr>
          <p:cNvSpPr/>
          <p:nvPr/>
        </p:nvSpPr>
        <p:spPr>
          <a:xfrm>
            <a:off x="11419839" y="6018662"/>
            <a:ext cx="764275" cy="22109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535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C514-00BC-6225-BEC4-C568E2DFF9EE}"/>
              </a:ext>
            </a:extLst>
          </p:cNvPr>
          <p:cNvSpPr>
            <a:spLocks noGrp="1"/>
          </p:cNvSpPr>
          <p:nvPr>
            <p:ph type="title" idx="4294967295"/>
          </p:nvPr>
        </p:nvSpPr>
        <p:spPr>
          <a:xfrm>
            <a:off x="-1" y="203200"/>
            <a:ext cx="14534147" cy="1577975"/>
          </a:xfrm>
        </p:spPr>
        <p:txBody>
          <a:bodyPr>
            <a:normAutofit/>
          </a:bodyPr>
          <a:lstStyle/>
          <a:p>
            <a:r>
              <a:rPr lang="en-GB" sz="2800" dirty="0">
                <a:solidFill>
                  <a:schemeClr val="tx1"/>
                </a:solidFill>
              </a:rPr>
              <a:t>KEYNOTE-756 (Phase 3): Neoadjuvant + adjuvant pembrolizumab vs chemo/endocrine therapy for early-stage high-risk ER+/HER2− breast cancer</a:t>
            </a:r>
          </a:p>
        </p:txBody>
      </p:sp>
      <p:sp>
        <p:nvSpPr>
          <p:cNvPr id="4" name="Text Placeholder 3">
            <a:extLst>
              <a:ext uri="{FF2B5EF4-FFF2-40B4-BE49-F238E27FC236}">
                <a16:creationId xmlns:a16="http://schemas.microsoft.com/office/drawing/2014/main" id="{085CACF9-C9CE-C51F-0DF6-CFF9C70D1C02}"/>
              </a:ext>
            </a:extLst>
          </p:cNvPr>
          <p:cNvSpPr>
            <a:spLocks noGrp="1"/>
          </p:cNvSpPr>
          <p:nvPr>
            <p:ph type="body" sz="quarter" idx="4294967295"/>
          </p:nvPr>
        </p:nvSpPr>
        <p:spPr>
          <a:xfrm>
            <a:off x="609600" y="7592974"/>
            <a:ext cx="13411200" cy="269875"/>
          </a:xfrm>
        </p:spPr>
        <p:txBody>
          <a:bodyPr>
            <a:normAutofit fontScale="92500" lnSpcReduction="20000"/>
          </a:bodyPr>
          <a:lstStyle/>
          <a:p>
            <a:pPr marL="0" indent="0">
              <a:spcBef>
                <a:spcPts val="0"/>
              </a:spcBef>
              <a:buNone/>
            </a:pPr>
            <a:r>
              <a:rPr lang="en-GB" sz="1600" dirty="0"/>
              <a:t>Cardoso F, et al. ESMO 2023. Abstract LBA21</a:t>
            </a:r>
          </a:p>
        </p:txBody>
      </p:sp>
      <p:sp>
        <p:nvSpPr>
          <p:cNvPr id="5" name="Content Placeholder 2">
            <a:extLst>
              <a:ext uri="{FF2B5EF4-FFF2-40B4-BE49-F238E27FC236}">
                <a16:creationId xmlns:a16="http://schemas.microsoft.com/office/drawing/2014/main" id="{923FEC8E-C696-CF2A-0284-5AA48C841B0F}"/>
              </a:ext>
            </a:extLst>
          </p:cNvPr>
          <p:cNvSpPr>
            <a:spLocks noGrp="1"/>
          </p:cNvSpPr>
          <p:nvPr>
            <p:ph idx="4294967295"/>
          </p:nvPr>
        </p:nvSpPr>
        <p:spPr>
          <a:xfrm>
            <a:off x="0" y="1601788"/>
            <a:ext cx="12649200" cy="738187"/>
          </a:xfrm>
          <a:solidFill>
            <a:schemeClr val="tx2">
              <a:lumMod val="10000"/>
              <a:lumOff val="90000"/>
            </a:schemeClr>
          </a:solidFill>
        </p:spPr>
        <p:txBody>
          <a:bodyPr vert="horz" wrap="square" lIns="86400" tIns="0" rIns="0" bIns="0" numCol="1" anchor="ctr" anchorCtr="0" compatLnSpc="1">
            <a:prstTxWarp prst="textNoShape">
              <a:avLst/>
            </a:prstTxWarp>
            <a:noAutofit/>
          </a:bodyPr>
          <a:lstStyle/>
          <a:p>
            <a:pPr>
              <a:spcBef>
                <a:spcPts val="720"/>
              </a:spcBef>
            </a:pPr>
            <a:r>
              <a:rPr lang="en-GB" sz="1920" dirty="0"/>
              <a:t>Treatment benefit in Cohort 1 was consistent with ITT. Cohort 2 data remain immature</a:t>
            </a:r>
          </a:p>
        </p:txBody>
      </p:sp>
      <p:pic>
        <p:nvPicPr>
          <p:cNvPr id="3" name="Picture 2">
            <a:extLst>
              <a:ext uri="{FF2B5EF4-FFF2-40B4-BE49-F238E27FC236}">
                <a16:creationId xmlns:a16="http://schemas.microsoft.com/office/drawing/2014/main" id="{A1A70AD1-7A44-01F5-B036-68CBEB6D7A1C}"/>
              </a:ext>
            </a:extLst>
          </p:cNvPr>
          <p:cNvPicPr>
            <a:picLocks noChangeAspect="1"/>
          </p:cNvPicPr>
          <p:nvPr/>
        </p:nvPicPr>
        <p:blipFill rotWithShape="1">
          <a:blip r:embed="rId2"/>
          <a:srcRect l="3062" t="13882" r="2921" b="13333"/>
          <a:stretch/>
        </p:blipFill>
        <p:spPr>
          <a:xfrm>
            <a:off x="488964" y="2474137"/>
            <a:ext cx="11275200" cy="5035787"/>
          </a:xfrm>
          <a:prstGeom prst="rect">
            <a:avLst/>
          </a:prstGeom>
        </p:spPr>
      </p:pic>
      <p:sp>
        <p:nvSpPr>
          <p:cNvPr id="8" name="Content Placeholder 2">
            <a:extLst>
              <a:ext uri="{FF2B5EF4-FFF2-40B4-BE49-F238E27FC236}">
                <a16:creationId xmlns:a16="http://schemas.microsoft.com/office/drawing/2014/main" id="{41A1A9A9-ACBF-3E0C-BF51-7DE29C902163}"/>
              </a:ext>
            </a:extLst>
          </p:cNvPr>
          <p:cNvSpPr txBox="1">
            <a:spLocks/>
          </p:cNvSpPr>
          <p:nvPr/>
        </p:nvSpPr>
        <p:spPr bwMode="auto">
          <a:xfrm>
            <a:off x="4130480" y="4140016"/>
            <a:ext cx="1935652" cy="278308"/>
          </a:xfrm>
          <a:prstGeom prst="rect">
            <a:avLst/>
          </a:prstGeom>
          <a:solidFill>
            <a:srgbClr val="E1FFFB"/>
          </a:solidFill>
          <a:ln>
            <a:solidFill>
              <a:srgbClr val="009383"/>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6400" tIns="0" rIns="0" bIns="0" numCol="1" anchor="ctr" anchorCtr="0" compatLnSpc="1">
            <a:prstTxWarp prst="textNoShape">
              <a:avLst/>
            </a:prstTxWarp>
            <a:noAutofit/>
          </a:bodyPr>
          <a:lstStyle>
            <a:lvl1pPr marL="265113" indent="-265113" algn="l" rtl="0" eaLnBrk="0" fontAlgn="base" hangingPunct="0">
              <a:lnSpc>
                <a:spcPct val="100000"/>
              </a:lnSpc>
              <a:spcBef>
                <a:spcPts val="1200"/>
              </a:spcBef>
              <a:spcAft>
                <a:spcPts val="0"/>
              </a:spcAft>
              <a:buClr>
                <a:schemeClr val="accent3"/>
              </a:buClr>
              <a:buFont typeface="Calibri" panose="020F0502020204030204" pitchFamily="34" charset="0"/>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tabLst/>
              <a:defRPr sz="2000">
                <a:solidFill>
                  <a:srgbClr val="22334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rgbClr val="22334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rgbClr val="22334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marL="0" indent="0" algn="ctr">
              <a:spcBef>
                <a:spcPts val="720"/>
              </a:spcBef>
              <a:buClr>
                <a:srgbClr val="A271B0"/>
              </a:buClr>
              <a:buNone/>
              <a:defRPr/>
            </a:pPr>
            <a:r>
              <a:rPr lang="en-GB" sz="1680" kern="0" dirty="0" err="1">
                <a:latin typeface="Calibri" panose="020F0502020204030204"/>
              </a:rPr>
              <a:t>Pembro</a:t>
            </a:r>
            <a:r>
              <a:rPr lang="en-GB" sz="1680" kern="0" dirty="0">
                <a:latin typeface="Calibri" panose="020F0502020204030204"/>
              </a:rPr>
              <a:t>: ITT N=635</a:t>
            </a:r>
          </a:p>
        </p:txBody>
      </p:sp>
      <p:sp>
        <p:nvSpPr>
          <p:cNvPr id="9" name="Content Placeholder 2">
            <a:extLst>
              <a:ext uri="{FF2B5EF4-FFF2-40B4-BE49-F238E27FC236}">
                <a16:creationId xmlns:a16="http://schemas.microsoft.com/office/drawing/2014/main" id="{05F5CDD5-0860-3A44-470F-464B3D967E03}"/>
              </a:ext>
            </a:extLst>
          </p:cNvPr>
          <p:cNvSpPr txBox="1">
            <a:spLocks/>
          </p:cNvSpPr>
          <p:nvPr/>
        </p:nvSpPr>
        <p:spPr bwMode="auto">
          <a:xfrm>
            <a:off x="4130478" y="4600004"/>
            <a:ext cx="1935652" cy="278308"/>
          </a:xfrm>
          <a:prstGeom prst="rect">
            <a:avLst/>
          </a:prstGeom>
          <a:solidFill>
            <a:srgbClr val="FAEAF0"/>
          </a:solidFill>
          <a:ln>
            <a:solidFill>
              <a:srgbClr val="6B1937"/>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6400" tIns="0" rIns="0" bIns="0" numCol="1" anchor="ctr" anchorCtr="0" compatLnSpc="1">
            <a:prstTxWarp prst="textNoShape">
              <a:avLst/>
            </a:prstTxWarp>
            <a:noAutofit/>
          </a:bodyPr>
          <a:lstStyle>
            <a:lvl1pPr marL="265113" indent="-265113" algn="l" rtl="0" eaLnBrk="0" fontAlgn="base" hangingPunct="0">
              <a:lnSpc>
                <a:spcPct val="100000"/>
              </a:lnSpc>
              <a:spcBef>
                <a:spcPts val="1200"/>
              </a:spcBef>
              <a:spcAft>
                <a:spcPts val="0"/>
              </a:spcAft>
              <a:buClr>
                <a:schemeClr val="accent3"/>
              </a:buClr>
              <a:buFont typeface="Calibri" panose="020F0502020204030204" pitchFamily="34" charset="0"/>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tabLst/>
              <a:defRPr sz="2000">
                <a:solidFill>
                  <a:srgbClr val="22334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rgbClr val="22334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rgbClr val="22334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a:lstStyle>
          <a:p>
            <a:pPr marL="0" indent="0" algn="ctr">
              <a:spcBef>
                <a:spcPts val="720"/>
              </a:spcBef>
              <a:buClr>
                <a:srgbClr val="A271B0"/>
              </a:buClr>
              <a:buNone/>
              <a:defRPr/>
            </a:pPr>
            <a:r>
              <a:rPr lang="en-GB" sz="1680" kern="0" dirty="0">
                <a:latin typeface="Calibri" panose="020F0502020204030204"/>
              </a:rPr>
              <a:t>Placebo: ITT N=643</a:t>
            </a:r>
          </a:p>
        </p:txBody>
      </p:sp>
      <p:sp>
        <p:nvSpPr>
          <p:cNvPr id="14" name="Rectangle 13">
            <a:extLst>
              <a:ext uri="{FF2B5EF4-FFF2-40B4-BE49-F238E27FC236}">
                <a16:creationId xmlns:a16="http://schemas.microsoft.com/office/drawing/2014/main" id="{39ADD042-8CA5-4FC5-26D2-78663764CF43}"/>
              </a:ext>
            </a:extLst>
          </p:cNvPr>
          <p:cNvSpPr/>
          <p:nvPr/>
        </p:nvSpPr>
        <p:spPr>
          <a:xfrm>
            <a:off x="11850625" y="2789289"/>
            <a:ext cx="2562931" cy="4021102"/>
          </a:xfrm>
          <a:prstGeom prst="rect">
            <a:avLst/>
          </a:prstGeom>
          <a:solidFill>
            <a:schemeClr val="accent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fontAlgn="base">
              <a:lnSpc>
                <a:spcPts val="2328"/>
              </a:lnSpc>
              <a:spcBef>
                <a:spcPct val="0"/>
              </a:spcBef>
              <a:spcAft>
                <a:spcPct val="0"/>
              </a:spcAft>
              <a:defRPr/>
            </a:pPr>
            <a:r>
              <a:rPr lang="en-US" sz="1680" b="1" dirty="0">
                <a:solidFill>
                  <a:srgbClr val="223341"/>
                </a:solidFill>
                <a:latin typeface="Calibri" panose="020F0502020204030204"/>
              </a:rPr>
              <a:t>Analyses</a:t>
            </a:r>
          </a:p>
          <a:p>
            <a:pPr marL="110490" indent="-110490" fontAlgn="base">
              <a:lnSpc>
                <a:spcPts val="2328"/>
              </a:lnSpc>
              <a:spcBef>
                <a:spcPct val="0"/>
              </a:spcBef>
              <a:spcAft>
                <a:spcPts val="360"/>
              </a:spcAft>
              <a:buFont typeface="Arial" panose="020B0604020202020204" pitchFamily="34" charset="0"/>
              <a:buChar char="•"/>
              <a:defRPr/>
            </a:pPr>
            <a:r>
              <a:rPr lang="en-US" sz="1680" dirty="0">
                <a:solidFill>
                  <a:srgbClr val="223341"/>
                </a:solidFill>
                <a:latin typeface="Calibri" panose="020F0502020204030204"/>
              </a:rPr>
              <a:t> Primary: </a:t>
            </a:r>
          </a:p>
          <a:p>
            <a:pPr marL="211456" lvl="1" indent="-100966" fontAlgn="base">
              <a:lnSpc>
                <a:spcPts val="2328"/>
              </a:lnSpc>
              <a:spcBef>
                <a:spcPct val="0"/>
              </a:spcBef>
              <a:spcAft>
                <a:spcPts val="360"/>
              </a:spcAft>
              <a:buFont typeface="Calibri" panose="020F0502020204030204" pitchFamily="34" charset="0"/>
              <a:buChar char="‒"/>
              <a:defRPr/>
            </a:pPr>
            <a:r>
              <a:rPr lang="en-US" sz="1680" dirty="0">
                <a:solidFill>
                  <a:srgbClr val="223341"/>
                </a:solidFill>
                <a:latin typeface="Calibri" panose="020F0502020204030204"/>
              </a:rPr>
              <a:t>  </a:t>
            </a:r>
            <a:r>
              <a:rPr lang="en-US" sz="1680" dirty="0" err="1">
                <a:solidFill>
                  <a:srgbClr val="223341"/>
                </a:solidFill>
                <a:latin typeface="Calibri" panose="020F0502020204030204"/>
              </a:rPr>
              <a:t>pCR</a:t>
            </a:r>
            <a:r>
              <a:rPr lang="en-US" sz="1680" dirty="0">
                <a:solidFill>
                  <a:srgbClr val="223341"/>
                </a:solidFill>
                <a:latin typeface="Calibri" panose="020F0502020204030204"/>
              </a:rPr>
              <a:t> (ypT0/Tis ypN0), </a:t>
            </a:r>
          </a:p>
          <a:p>
            <a:pPr marL="211456" lvl="1" indent="-100966" fontAlgn="base">
              <a:lnSpc>
                <a:spcPts val="2328"/>
              </a:lnSpc>
              <a:spcBef>
                <a:spcPct val="0"/>
              </a:spcBef>
              <a:spcAft>
                <a:spcPts val="360"/>
              </a:spcAft>
              <a:buFont typeface="Calibri" panose="020F0502020204030204" pitchFamily="34" charset="0"/>
              <a:buChar char="‒"/>
              <a:defRPr/>
            </a:pPr>
            <a:r>
              <a:rPr lang="en-US" sz="1680" dirty="0">
                <a:solidFill>
                  <a:srgbClr val="223341"/>
                </a:solidFill>
                <a:latin typeface="Calibri" panose="020F0502020204030204"/>
              </a:rPr>
              <a:t>  EFS</a:t>
            </a:r>
            <a:endParaRPr lang="en-US" sz="1680" baseline="30000" dirty="0">
              <a:solidFill>
                <a:srgbClr val="223341"/>
              </a:solidFill>
              <a:latin typeface="Calibri" panose="020F0502020204030204"/>
            </a:endParaRPr>
          </a:p>
          <a:p>
            <a:pPr marL="110490" indent="-110490" fontAlgn="base">
              <a:lnSpc>
                <a:spcPts val="2328"/>
              </a:lnSpc>
              <a:spcBef>
                <a:spcPct val="0"/>
              </a:spcBef>
              <a:spcAft>
                <a:spcPts val="360"/>
              </a:spcAft>
              <a:buFont typeface="Arial" panose="020B0604020202020204" pitchFamily="34" charset="0"/>
              <a:buChar char="•"/>
              <a:defRPr/>
            </a:pPr>
            <a:r>
              <a:rPr lang="en-US" sz="1680" dirty="0">
                <a:solidFill>
                  <a:srgbClr val="223341"/>
                </a:solidFill>
                <a:latin typeface="Calibri" panose="020F0502020204030204"/>
              </a:rPr>
              <a:t> Secondary: </a:t>
            </a:r>
          </a:p>
          <a:p>
            <a:pPr marL="211456" lvl="1" indent="-100966" fontAlgn="base">
              <a:lnSpc>
                <a:spcPts val="2328"/>
              </a:lnSpc>
              <a:spcBef>
                <a:spcPct val="0"/>
              </a:spcBef>
              <a:spcAft>
                <a:spcPts val="360"/>
              </a:spcAft>
              <a:buFont typeface="Calibri" panose="020F0502020204030204" pitchFamily="34" charset="0"/>
              <a:buChar char="‒"/>
              <a:defRPr/>
            </a:pPr>
            <a:r>
              <a:rPr lang="en-US" sz="1680" dirty="0">
                <a:solidFill>
                  <a:srgbClr val="223341"/>
                </a:solidFill>
                <a:latin typeface="Calibri" panose="020F0502020204030204"/>
              </a:rPr>
              <a:t>  </a:t>
            </a:r>
            <a:r>
              <a:rPr lang="en-US" sz="1680" dirty="0" err="1">
                <a:solidFill>
                  <a:srgbClr val="223341"/>
                </a:solidFill>
                <a:latin typeface="Calibri" panose="020F0502020204030204"/>
              </a:rPr>
              <a:t>pCR</a:t>
            </a:r>
            <a:r>
              <a:rPr lang="en-US" sz="1680" dirty="0">
                <a:solidFill>
                  <a:srgbClr val="223341"/>
                </a:solidFill>
                <a:latin typeface="Calibri" panose="020F0502020204030204"/>
              </a:rPr>
              <a:t> (ypT0 ypN0 and ypT0/Tis)</a:t>
            </a:r>
          </a:p>
          <a:p>
            <a:pPr marL="211456" lvl="1" indent="-100966" fontAlgn="base">
              <a:lnSpc>
                <a:spcPts val="2328"/>
              </a:lnSpc>
              <a:spcBef>
                <a:spcPct val="0"/>
              </a:spcBef>
              <a:spcAft>
                <a:spcPts val="360"/>
              </a:spcAft>
              <a:buFont typeface="Calibri" panose="020F0502020204030204" pitchFamily="34" charset="0"/>
              <a:buChar char="‒"/>
              <a:defRPr/>
            </a:pPr>
            <a:r>
              <a:rPr lang="en-US" sz="1680" dirty="0">
                <a:solidFill>
                  <a:srgbClr val="223341"/>
                </a:solidFill>
                <a:latin typeface="Calibri" panose="020F0502020204030204"/>
              </a:rPr>
              <a:t>  OS</a:t>
            </a:r>
          </a:p>
          <a:p>
            <a:pPr marL="211456" lvl="1" indent="-100966" fontAlgn="base">
              <a:lnSpc>
                <a:spcPts val="2328"/>
              </a:lnSpc>
              <a:spcBef>
                <a:spcPct val="0"/>
              </a:spcBef>
              <a:spcAft>
                <a:spcPts val="360"/>
              </a:spcAft>
              <a:buFont typeface="Calibri" panose="020F0502020204030204" pitchFamily="34" charset="0"/>
              <a:buChar char="‒"/>
              <a:defRPr/>
            </a:pPr>
            <a:r>
              <a:rPr lang="en-US" sz="1680" dirty="0">
                <a:solidFill>
                  <a:srgbClr val="223341"/>
                </a:solidFill>
                <a:latin typeface="Calibri" panose="020F0502020204030204"/>
              </a:rPr>
              <a:t> </a:t>
            </a:r>
            <a:r>
              <a:rPr lang="en-US" sz="1680" dirty="0" err="1">
                <a:solidFill>
                  <a:srgbClr val="223341"/>
                </a:solidFill>
                <a:latin typeface="Calibri" panose="020F0502020204030204"/>
              </a:rPr>
              <a:t>pCR</a:t>
            </a:r>
            <a:r>
              <a:rPr lang="en-US" sz="1680" dirty="0">
                <a:solidFill>
                  <a:srgbClr val="223341"/>
                </a:solidFill>
                <a:latin typeface="Calibri" panose="020F0502020204030204"/>
              </a:rPr>
              <a:t>, EFS and OS in PD-L1 CPS ≥1 </a:t>
            </a:r>
          </a:p>
          <a:p>
            <a:pPr marL="211456" lvl="1" indent="-100966" fontAlgn="base">
              <a:lnSpc>
                <a:spcPts val="2328"/>
              </a:lnSpc>
              <a:spcBef>
                <a:spcPct val="0"/>
              </a:spcBef>
              <a:spcAft>
                <a:spcPts val="360"/>
              </a:spcAft>
              <a:buFont typeface="Calibri" panose="020F0502020204030204" pitchFamily="34" charset="0"/>
              <a:buChar char="‒"/>
              <a:defRPr/>
            </a:pPr>
            <a:r>
              <a:rPr lang="en-US" sz="1680" dirty="0">
                <a:solidFill>
                  <a:srgbClr val="223341"/>
                </a:solidFill>
                <a:latin typeface="Calibri" panose="020F0502020204030204"/>
              </a:rPr>
              <a:t> Safety in all treated patients</a:t>
            </a:r>
          </a:p>
        </p:txBody>
      </p:sp>
    </p:spTree>
    <p:extLst>
      <p:ext uri="{BB962C8B-B14F-4D97-AF65-F5344CB8AC3E}">
        <p14:creationId xmlns:p14="http://schemas.microsoft.com/office/powerpoint/2010/main" val="1214165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C514-00BC-6225-BEC4-C568E2DFF9EE}"/>
              </a:ext>
            </a:extLst>
          </p:cNvPr>
          <p:cNvSpPr>
            <a:spLocks noGrp="1"/>
          </p:cNvSpPr>
          <p:nvPr>
            <p:ph type="title" idx="4294967295"/>
          </p:nvPr>
        </p:nvSpPr>
        <p:spPr>
          <a:xfrm>
            <a:off x="168442" y="617537"/>
            <a:ext cx="12650788" cy="738189"/>
          </a:xfrm>
        </p:spPr>
        <p:txBody>
          <a:bodyPr anchor="t"/>
          <a:lstStyle/>
          <a:p>
            <a:r>
              <a:rPr lang="en-GB" sz="3120" dirty="0">
                <a:solidFill>
                  <a:schemeClr val="tx1"/>
                </a:solidFill>
              </a:rPr>
              <a:t>KEYNOTE-756 (Phase 3): Efficacy – </a:t>
            </a:r>
            <a:r>
              <a:rPr lang="en-GB" sz="3120" dirty="0" err="1">
                <a:solidFill>
                  <a:schemeClr val="tx1"/>
                </a:solidFill>
              </a:rPr>
              <a:t>pCR</a:t>
            </a:r>
            <a:endParaRPr lang="en-GB" sz="3120" dirty="0">
              <a:solidFill>
                <a:schemeClr val="tx1"/>
              </a:solidFill>
            </a:endParaRPr>
          </a:p>
        </p:txBody>
      </p:sp>
      <p:sp>
        <p:nvSpPr>
          <p:cNvPr id="4" name="Text Placeholder 3">
            <a:extLst>
              <a:ext uri="{FF2B5EF4-FFF2-40B4-BE49-F238E27FC236}">
                <a16:creationId xmlns:a16="http://schemas.microsoft.com/office/drawing/2014/main" id="{085CACF9-C9CE-C51F-0DF6-CFF9C70D1C02}"/>
              </a:ext>
            </a:extLst>
          </p:cNvPr>
          <p:cNvSpPr>
            <a:spLocks noGrp="1"/>
          </p:cNvSpPr>
          <p:nvPr>
            <p:ph type="body" sz="quarter" idx="4294967295"/>
          </p:nvPr>
        </p:nvSpPr>
        <p:spPr>
          <a:xfrm>
            <a:off x="1219200" y="7691438"/>
            <a:ext cx="13411200" cy="269875"/>
          </a:xfrm>
        </p:spPr>
        <p:txBody>
          <a:bodyPr>
            <a:normAutofit fontScale="40000" lnSpcReduction="20000"/>
          </a:bodyPr>
          <a:lstStyle/>
          <a:p>
            <a:pPr marL="0" indent="0">
              <a:spcBef>
                <a:spcPts val="0"/>
              </a:spcBef>
              <a:buNone/>
            </a:pPr>
            <a:r>
              <a:rPr lang="en-GB" dirty="0"/>
              <a:t>Cardoso F, et al. ESMO 2023. Abstract LBA21</a:t>
            </a:r>
          </a:p>
        </p:txBody>
      </p:sp>
      <p:sp>
        <p:nvSpPr>
          <p:cNvPr id="3" name="Content Placeholder 2">
            <a:extLst>
              <a:ext uri="{FF2B5EF4-FFF2-40B4-BE49-F238E27FC236}">
                <a16:creationId xmlns:a16="http://schemas.microsoft.com/office/drawing/2014/main" id="{09CD40CA-373F-5A7F-91FD-D907581699AD}"/>
              </a:ext>
            </a:extLst>
          </p:cNvPr>
          <p:cNvSpPr>
            <a:spLocks noGrp="1"/>
          </p:cNvSpPr>
          <p:nvPr>
            <p:ph idx="4294967295"/>
          </p:nvPr>
        </p:nvSpPr>
        <p:spPr>
          <a:xfrm>
            <a:off x="739203" y="6882043"/>
            <a:ext cx="12650788" cy="738188"/>
          </a:xfrm>
          <a:solidFill>
            <a:schemeClr val="tx2">
              <a:lumMod val="10000"/>
              <a:lumOff val="90000"/>
            </a:schemeClr>
          </a:solidFill>
        </p:spPr>
        <p:txBody>
          <a:bodyPr vert="horz" wrap="square" lIns="86400" tIns="0" rIns="0" bIns="0" numCol="1" anchor="ctr" anchorCtr="0" compatLnSpc="1">
            <a:prstTxWarp prst="textNoShape">
              <a:avLst/>
            </a:prstTxWarp>
            <a:noAutofit/>
          </a:bodyPr>
          <a:lstStyle/>
          <a:p>
            <a:pPr>
              <a:spcBef>
                <a:spcPts val="720"/>
              </a:spcBef>
            </a:pPr>
            <a:r>
              <a:rPr lang="en-GB" sz="1920" dirty="0"/>
              <a:t>EFS was not presented because it is still immature and continues to be evaluated. </a:t>
            </a:r>
          </a:p>
        </p:txBody>
      </p:sp>
      <p:pic>
        <p:nvPicPr>
          <p:cNvPr id="5" name="Picture 4">
            <a:extLst>
              <a:ext uri="{FF2B5EF4-FFF2-40B4-BE49-F238E27FC236}">
                <a16:creationId xmlns:a16="http://schemas.microsoft.com/office/drawing/2014/main" id="{A0B334E9-2741-7FBA-51C1-54BF3401B93B}"/>
              </a:ext>
            </a:extLst>
          </p:cNvPr>
          <p:cNvPicPr>
            <a:picLocks noChangeAspect="1"/>
          </p:cNvPicPr>
          <p:nvPr/>
        </p:nvPicPr>
        <p:blipFill rotWithShape="1">
          <a:blip r:embed="rId2"/>
          <a:srcRect l="2722" t="18041" r="2379" b="10239"/>
          <a:stretch/>
        </p:blipFill>
        <p:spPr>
          <a:xfrm>
            <a:off x="386791" y="1316746"/>
            <a:ext cx="13003200" cy="5486380"/>
          </a:xfrm>
          <a:prstGeom prst="rect">
            <a:avLst/>
          </a:prstGeom>
        </p:spPr>
      </p:pic>
    </p:spTree>
    <p:extLst>
      <p:ext uri="{BB962C8B-B14F-4D97-AF65-F5344CB8AC3E}">
        <p14:creationId xmlns:p14="http://schemas.microsoft.com/office/powerpoint/2010/main" val="13527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C514-00BC-6225-BEC4-C568E2DFF9EE}"/>
              </a:ext>
            </a:extLst>
          </p:cNvPr>
          <p:cNvSpPr>
            <a:spLocks noGrp="1"/>
          </p:cNvSpPr>
          <p:nvPr>
            <p:ph type="title" idx="4294967295"/>
          </p:nvPr>
        </p:nvSpPr>
        <p:spPr>
          <a:xfrm>
            <a:off x="409074" y="439988"/>
            <a:ext cx="12649200" cy="506663"/>
          </a:xfrm>
        </p:spPr>
        <p:txBody>
          <a:bodyPr anchor="t">
            <a:normAutofit fontScale="90000"/>
          </a:bodyPr>
          <a:lstStyle/>
          <a:p>
            <a:r>
              <a:rPr lang="en-GB" sz="3120" dirty="0">
                <a:solidFill>
                  <a:schemeClr val="tx1"/>
                </a:solidFill>
              </a:rPr>
              <a:t>KEYNOTE-756 (Phase 3): Efficacy – </a:t>
            </a:r>
            <a:r>
              <a:rPr lang="en-GB" sz="3120" dirty="0" err="1">
                <a:solidFill>
                  <a:schemeClr val="tx1"/>
                </a:solidFill>
              </a:rPr>
              <a:t>pCR</a:t>
            </a:r>
            <a:r>
              <a:rPr lang="en-GB" sz="3120" dirty="0">
                <a:solidFill>
                  <a:schemeClr val="tx1"/>
                </a:solidFill>
              </a:rPr>
              <a:t> by subgroup</a:t>
            </a:r>
          </a:p>
        </p:txBody>
      </p:sp>
      <p:sp>
        <p:nvSpPr>
          <p:cNvPr id="4" name="Text Placeholder 3">
            <a:extLst>
              <a:ext uri="{FF2B5EF4-FFF2-40B4-BE49-F238E27FC236}">
                <a16:creationId xmlns:a16="http://schemas.microsoft.com/office/drawing/2014/main" id="{085CACF9-C9CE-C51F-0DF6-CFF9C70D1C02}"/>
              </a:ext>
            </a:extLst>
          </p:cNvPr>
          <p:cNvSpPr>
            <a:spLocks noGrp="1"/>
          </p:cNvSpPr>
          <p:nvPr>
            <p:ph type="body" sz="quarter" idx="4294967295"/>
          </p:nvPr>
        </p:nvSpPr>
        <p:spPr>
          <a:xfrm>
            <a:off x="232611" y="7682344"/>
            <a:ext cx="13411200" cy="269875"/>
          </a:xfrm>
        </p:spPr>
        <p:txBody>
          <a:bodyPr>
            <a:normAutofit fontScale="40000" lnSpcReduction="20000"/>
          </a:bodyPr>
          <a:lstStyle/>
          <a:p>
            <a:pPr marL="0" indent="0">
              <a:spcBef>
                <a:spcPts val="0"/>
              </a:spcBef>
              <a:buNone/>
            </a:pPr>
            <a:r>
              <a:rPr lang="en-GB" dirty="0"/>
              <a:t>Cardoso F, et al. ESMO 2023. Abstract LBA21</a:t>
            </a:r>
          </a:p>
        </p:txBody>
      </p:sp>
      <p:pic>
        <p:nvPicPr>
          <p:cNvPr id="3" name="Picture 2">
            <a:extLst>
              <a:ext uri="{FF2B5EF4-FFF2-40B4-BE49-F238E27FC236}">
                <a16:creationId xmlns:a16="http://schemas.microsoft.com/office/drawing/2014/main" id="{F13877FB-2443-143F-38F6-FA953634FAF6}"/>
              </a:ext>
            </a:extLst>
          </p:cNvPr>
          <p:cNvPicPr>
            <a:picLocks noChangeAspect="1"/>
          </p:cNvPicPr>
          <p:nvPr/>
        </p:nvPicPr>
        <p:blipFill rotWithShape="1">
          <a:blip r:embed="rId2"/>
          <a:srcRect l="14931" t="14347" r="13773" b="10000"/>
          <a:stretch/>
        </p:blipFill>
        <p:spPr>
          <a:xfrm>
            <a:off x="1671638" y="914400"/>
            <a:ext cx="10729912" cy="6767944"/>
          </a:xfrm>
          <a:prstGeom prst="rect">
            <a:avLst/>
          </a:prstGeom>
        </p:spPr>
      </p:pic>
      <p:sp>
        <p:nvSpPr>
          <p:cNvPr id="5" name="TextBox 4">
            <a:extLst>
              <a:ext uri="{FF2B5EF4-FFF2-40B4-BE49-F238E27FC236}">
                <a16:creationId xmlns:a16="http://schemas.microsoft.com/office/drawing/2014/main" id="{2B765593-5FEE-1E61-FA47-085C11846F15}"/>
              </a:ext>
            </a:extLst>
          </p:cNvPr>
          <p:cNvSpPr txBox="1"/>
          <p:nvPr/>
        </p:nvSpPr>
        <p:spPr>
          <a:xfrm>
            <a:off x="7315200" y="6853535"/>
            <a:ext cx="4764574" cy="461665"/>
          </a:xfrm>
          <a:prstGeom prst="rect">
            <a:avLst/>
          </a:prstGeom>
          <a:noFill/>
          <a:ln>
            <a:solidFill>
              <a:schemeClr val="tx1"/>
            </a:solidFill>
          </a:ln>
        </p:spPr>
        <p:txBody>
          <a:bodyPr wrap="none" rtlCol="0">
            <a:spAutoFit/>
          </a:bodyPr>
          <a:lstStyle/>
          <a:p>
            <a:r>
              <a:rPr lang="en-US" sz="2400" b="1" dirty="0"/>
              <a:t>NCCN supports KN-522 for ER &lt; 10%</a:t>
            </a:r>
          </a:p>
        </p:txBody>
      </p:sp>
    </p:spTree>
    <p:extLst>
      <p:ext uri="{BB962C8B-B14F-4D97-AF65-F5344CB8AC3E}">
        <p14:creationId xmlns:p14="http://schemas.microsoft.com/office/powerpoint/2010/main" val="42807815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D923EC-C476-4262-BEC5-8939D7B121AC}"/>
              </a:ext>
            </a:extLst>
          </p:cNvPr>
          <p:cNvSpPr>
            <a:spLocks noGrp="1"/>
          </p:cNvSpPr>
          <p:nvPr>
            <p:ph type="subTitle" idx="4294967295"/>
          </p:nvPr>
        </p:nvSpPr>
        <p:spPr>
          <a:xfrm>
            <a:off x="171450" y="1228725"/>
            <a:ext cx="14458950" cy="560388"/>
          </a:xfrm>
        </p:spPr>
        <p:txBody>
          <a:bodyPr>
            <a:noAutofit/>
          </a:bodyPr>
          <a:lstStyle/>
          <a:p>
            <a:r>
              <a:rPr lang="en-US" sz="2400" b="1" dirty="0"/>
              <a:t>Genomic Profiling with 70-gene (MP) and 80-gene Signatures (BP – Intrinsic Subtyping) in Neoadjuvant Therapy</a:t>
            </a:r>
          </a:p>
        </p:txBody>
      </p:sp>
      <p:sp>
        <p:nvSpPr>
          <p:cNvPr id="5" name="Title 4">
            <a:extLst>
              <a:ext uri="{FF2B5EF4-FFF2-40B4-BE49-F238E27FC236}">
                <a16:creationId xmlns:a16="http://schemas.microsoft.com/office/drawing/2014/main" id="{9B7726C4-D1F8-4FBE-A257-BE65A32EA436}"/>
              </a:ext>
            </a:extLst>
          </p:cNvPr>
          <p:cNvSpPr>
            <a:spLocks noGrp="1"/>
          </p:cNvSpPr>
          <p:nvPr>
            <p:ph type="title" idx="4294967295"/>
          </p:nvPr>
        </p:nvSpPr>
        <p:spPr>
          <a:xfrm>
            <a:off x="308884" y="516230"/>
            <a:ext cx="14344650" cy="701675"/>
          </a:xfrm>
        </p:spPr>
        <p:txBody>
          <a:bodyPr>
            <a:normAutofit fontScale="90000"/>
          </a:bodyPr>
          <a:lstStyle/>
          <a:p>
            <a:r>
              <a:rPr lang="en-US" dirty="0"/>
              <a:t>A Subset of ER+ Breast Cancers behave like TNBC (Basal)</a:t>
            </a:r>
          </a:p>
        </p:txBody>
      </p:sp>
      <p:sp>
        <p:nvSpPr>
          <p:cNvPr id="6" name="Content Placeholder 5">
            <a:extLst>
              <a:ext uri="{FF2B5EF4-FFF2-40B4-BE49-F238E27FC236}">
                <a16:creationId xmlns:a16="http://schemas.microsoft.com/office/drawing/2014/main" id="{AEDF260D-C41E-4AE6-B345-01B0E250DAC4}"/>
              </a:ext>
            </a:extLst>
          </p:cNvPr>
          <p:cNvSpPr>
            <a:spLocks noGrp="1"/>
          </p:cNvSpPr>
          <p:nvPr>
            <p:ph idx="4294967295"/>
          </p:nvPr>
        </p:nvSpPr>
        <p:spPr>
          <a:xfrm>
            <a:off x="8921750" y="2003425"/>
            <a:ext cx="5708650" cy="5345113"/>
          </a:xfrm>
        </p:spPr>
        <p:txBody>
          <a:bodyPr/>
          <a:lstStyle/>
          <a:p>
            <a:r>
              <a:rPr lang="en-US" dirty="0"/>
              <a:t>A proportion of ER+ are </a:t>
            </a:r>
            <a:r>
              <a:rPr lang="en-US" dirty="0" err="1"/>
              <a:t>genomically</a:t>
            </a:r>
            <a:r>
              <a:rPr lang="en-US" dirty="0"/>
              <a:t> Basal (15-29%)</a:t>
            </a:r>
          </a:p>
          <a:p>
            <a:r>
              <a:rPr lang="en-US" dirty="0"/>
              <a:t>No evidence of ER signaling despite IHC up to ER+++</a:t>
            </a:r>
          </a:p>
          <a:p>
            <a:r>
              <a:rPr lang="en-US" dirty="0"/>
              <a:t>No specific pathology characteristics to identify</a:t>
            </a:r>
          </a:p>
          <a:p>
            <a:r>
              <a:rPr lang="en-US" dirty="0"/>
              <a:t>High chemosensitivity and </a:t>
            </a:r>
            <a:r>
              <a:rPr lang="en-US" dirty="0" err="1"/>
              <a:t>pCR</a:t>
            </a:r>
            <a:r>
              <a:rPr lang="en-US" dirty="0"/>
              <a:t> rate, like TNBC</a:t>
            </a:r>
          </a:p>
          <a:p>
            <a:r>
              <a:rPr lang="en-US" dirty="0"/>
              <a:t>Poor outcome if no </a:t>
            </a:r>
            <a:r>
              <a:rPr lang="en-US" dirty="0" err="1"/>
              <a:t>pCR</a:t>
            </a:r>
            <a:r>
              <a:rPr lang="en-US" dirty="0"/>
              <a:t>, like TNBC</a:t>
            </a:r>
          </a:p>
        </p:txBody>
      </p:sp>
      <p:pic>
        <p:nvPicPr>
          <p:cNvPr id="8" name="Picture 7">
            <a:extLst>
              <a:ext uri="{FF2B5EF4-FFF2-40B4-BE49-F238E27FC236}">
                <a16:creationId xmlns:a16="http://schemas.microsoft.com/office/drawing/2014/main" id="{2579137C-1B83-4565-83E2-98B351B582FA}"/>
              </a:ext>
            </a:extLst>
          </p:cNvPr>
          <p:cNvPicPr>
            <a:picLocks noChangeAspect="1"/>
          </p:cNvPicPr>
          <p:nvPr/>
        </p:nvPicPr>
        <p:blipFill>
          <a:blip r:embed="rId2"/>
          <a:stretch>
            <a:fillRect/>
          </a:stretch>
        </p:blipFill>
        <p:spPr>
          <a:xfrm>
            <a:off x="400444" y="1975372"/>
            <a:ext cx="8268068" cy="421419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0546BD3-7AED-4411-B389-E9F7D4AEA0BF}"/>
              </a:ext>
            </a:extLst>
          </p:cNvPr>
          <p:cNvPicPr>
            <a:picLocks noChangeAspect="1"/>
          </p:cNvPicPr>
          <p:nvPr/>
        </p:nvPicPr>
        <p:blipFill>
          <a:blip r:embed="rId3"/>
          <a:stretch>
            <a:fillRect/>
          </a:stretch>
        </p:blipFill>
        <p:spPr>
          <a:xfrm>
            <a:off x="400444" y="6085948"/>
            <a:ext cx="8268068" cy="60746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5E0A8647-C683-4742-98F3-50CA59834276}"/>
              </a:ext>
            </a:extLst>
          </p:cNvPr>
          <p:cNvSpPr txBox="1"/>
          <p:nvPr/>
        </p:nvSpPr>
        <p:spPr>
          <a:xfrm>
            <a:off x="2399463" y="7179261"/>
            <a:ext cx="5302734" cy="338554"/>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Whitworth PW et al. </a:t>
            </a:r>
            <a:r>
              <a:rPr kumimoji="0" lang="it-IT" sz="1600" b="0" i="1" u="none" strike="noStrike" kern="1200" cap="none" spc="0" normalizeH="0" baseline="0" noProof="0" dirty="0">
                <a:ln>
                  <a:noFill/>
                </a:ln>
                <a:solidFill>
                  <a:srgbClr val="000000"/>
                </a:solidFill>
                <a:effectLst/>
                <a:uLnTx/>
                <a:uFillTx/>
                <a:latin typeface="Calibri" panose="020F0502020204030204"/>
                <a:ea typeface="+mn-ea"/>
                <a:cs typeface="+mn-cs"/>
              </a:rPr>
              <a:t>JCO Precis Oncol</a:t>
            </a:r>
            <a:r>
              <a:rPr kumimoji="0" lang="it-IT" sz="1600" b="0" i="0" u="none" strike="noStrike" kern="1200" cap="none" spc="0" normalizeH="0" baseline="0" noProof="0" dirty="0">
                <a:ln>
                  <a:noFill/>
                </a:ln>
                <a:solidFill>
                  <a:srgbClr val="000000"/>
                </a:solidFill>
                <a:effectLst/>
                <a:uLnTx/>
                <a:uFillTx/>
                <a:latin typeface="Calibri" panose="020F0502020204030204"/>
                <a:ea typeface="+mn-ea"/>
                <a:cs typeface="+mn-cs"/>
              </a:rPr>
              <a:t>. 2022 Sep;6:e2200197. </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47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37CE2D8B-DD82-48EB-9C5A-BA3A3ACF51EB}"/>
              </a:ext>
            </a:extLst>
          </p:cNvPr>
          <p:cNvSpPr>
            <a:spLocks noGrp="1" noChangeArrowheads="1"/>
          </p:cNvSpPr>
          <p:nvPr>
            <p:ph type="title" idx="4294967295"/>
          </p:nvPr>
        </p:nvSpPr>
        <p:spPr>
          <a:xfrm>
            <a:off x="1568784" y="387693"/>
            <a:ext cx="12712700" cy="1187450"/>
          </a:xfrm>
        </p:spPr>
        <p:txBody>
          <a:bodyPr>
            <a:normAutofit fontScale="90000"/>
          </a:bodyPr>
          <a:lstStyle/>
          <a:p>
            <a:pPr algn="ctr"/>
            <a:r>
              <a:rPr lang="en-US" altLang="en-US" dirty="0">
                <a:solidFill>
                  <a:schemeClr val="bg2">
                    <a:lumMod val="10000"/>
                  </a:schemeClr>
                </a:solidFill>
                <a:latin typeface="Calibri Light" panose="020F0302020204030204" pitchFamily="34" charset="0"/>
              </a:rPr>
              <a:t>ER+ Basal Breast Cancers (detected by 80-gene assay)</a:t>
            </a:r>
            <a:br>
              <a:rPr lang="en-US" altLang="en-US" dirty="0">
                <a:solidFill>
                  <a:schemeClr val="bg2">
                    <a:lumMod val="10000"/>
                  </a:schemeClr>
                </a:solidFill>
                <a:latin typeface="Calibri Light" panose="020F0302020204030204" pitchFamily="34" charset="0"/>
              </a:rPr>
            </a:br>
            <a:r>
              <a:rPr lang="en-US" altLang="en-US" dirty="0">
                <a:solidFill>
                  <a:schemeClr val="bg2">
                    <a:lumMod val="10000"/>
                  </a:schemeClr>
                </a:solidFill>
                <a:latin typeface="Calibri Light" panose="020F0302020204030204" pitchFamily="34" charset="0"/>
              </a:rPr>
              <a:t>Estrogen Receptor present </a:t>
            </a:r>
            <a:r>
              <a:rPr lang="en-US" altLang="en-US" u="sng" dirty="0">
                <a:solidFill>
                  <a:schemeClr val="bg2">
                    <a:lumMod val="10000"/>
                  </a:schemeClr>
                </a:solidFill>
                <a:latin typeface="Calibri Light" panose="020F0302020204030204" pitchFamily="34" charset="0"/>
              </a:rPr>
              <a:t>but not signaling</a:t>
            </a:r>
          </a:p>
        </p:txBody>
      </p:sp>
      <p:pic>
        <p:nvPicPr>
          <p:cNvPr id="45059" name="Content Placeholder 4" descr="A screenshot of a cell phone&#10;&#10;Description generated with very high confidence">
            <a:extLst>
              <a:ext uri="{FF2B5EF4-FFF2-40B4-BE49-F238E27FC236}">
                <a16:creationId xmlns:a16="http://schemas.microsoft.com/office/drawing/2014/main" id="{75525021-36BA-4AE0-B8EE-D867695D6FA6}"/>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496507" y="2625606"/>
            <a:ext cx="4538663" cy="5487987"/>
          </a:xfrm>
        </p:spPr>
      </p:pic>
      <p:sp>
        <p:nvSpPr>
          <p:cNvPr id="3" name="Rectangle 2">
            <a:extLst>
              <a:ext uri="{FF2B5EF4-FFF2-40B4-BE49-F238E27FC236}">
                <a16:creationId xmlns:a16="http://schemas.microsoft.com/office/drawing/2014/main" id="{75B54FBD-6E5A-4B50-9C49-93381F70B16B}"/>
              </a:ext>
            </a:extLst>
          </p:cNvPr>
          <p:cNvSpPr/>
          <p:nvPr/>
        </p:nvSpPr>
        <p:spPr>
          <a:xfrm>
            <a:off x="6452210" y="1747194"/>
            <a:ext cx="6428830" cy="823623"/>
          </a:xfrm>
          <a:prstGeom prst="rect">
            <a:avLst/>
          </a:prstGeom>
        </p:spPr>
        <p:txBody>
          <a:bodyPr wrap="square">
            <a:spAutoFit/>
          </a:bodyPr>
          <a:lstStyle/>
          <a:p>
            <a:pPr marL="0" marR="0" lvl="0" indent="0" algn="ctr" defTabSz="1097280" rtl="0" eaLnBrk="1" fontAlgn="auto" latinLnBrk="0" hangingPunct="1">
              <a:lnSpc>
                <a:spcPct val="100000"/>
              </a:lnSpc>
              <a:spcBef>
                <a:spcPct val="20000"/>
              </a:spcBef>
              <a:spcAft>
                <a:spcPts val="0"/>
              </a:spcAft>
              <a:buClr>
                <a:srgbClr val="330066"/>
              </a:buClr>
              <a:buSzPct val="70000"/>
              <a:buFontTx/>
              <a:buNone/>
              <a:tabLst/>
              <a:defRPr/>
            </a:pPr>
            <a:r>
              <a:rPr kumimoji="0" lang="en-US" sz="2160" b="1" i="0" u="none" strike="noStrike" kern="0" cap="none" spc="0" normalizeH="0" baseline="0" noProof="0">
                <a:ln>
                  <a:noFill/>
                </a:ln>
                <a:solidFill>
                  <a:srgbClr val="000000">
                    <a:lumMod val="75000"/>
                    <a:lumOff val="25000"/>
                  </a:srgbClr>
                </a:solidFill>
                <a:effectLst/>
                <a:uLnTx/>
                <a:uFillTx/>
                <a:latin typeface="Arial"/>
                <a:ea typeface="+mn-ea"/>
                <a:cs typeface="+mn-cs"/>
              </a:rPr>
              <a:t>TNBC pCR = 37%</a:t>
            </a:r>
          </a:p>
          <a:p>
            <a:pPr marL="0" marR="0" lvl="0" indent="0" algn="ctr" defTabSz="1097280" rtl="0" eaLnBrk="1" fontAlgn="auto" latinLnBrk="0" hangingPunct="1">
              <a:lnSpc>
                <a:spcPct val="100000"/>
              </a:lnSpc>
              <a:spcBef>
                <a:spcPct val="20000"/>
              </a:spcBef>
              <a:spcAft>
                <a:spcPts val="0"/>
              </a:spcAft>
              <a:buClr>
                <a:srgbClr val="330066"/>
              </a:buClr>
              <a:buSzPct val="70000"/>
              <a:buFontTx/>
              <a:buNone/>
              <a:tabLst/>
              <a:defRPr/>
            </a:pPr>
            <a:r>
              <a:rPr kumimoji="0" lang="en-US" sz="2160" b="1" i="0" u="none" strike="noStrike" kern="0" cap="none" spc="0" normalizeH="0" baseline="0" noProof="0">
                <a:ln>
                  <a:noFill/>
                </a:ln>
                <a:solidFill>
                  <a:srgbClr val="000000">
                    <a:lumMod val="75000"/>
                    <a:lumOff val="25000"/>
                  </a:srgbClr>
                </a:solidFill>
                <a:effectLst/>
                <a:uLnTx/>
                <a:uFillTx/>
                <a:latin typeface="Arial"/>
                <a:ea typeface="+mn-ea"/>
                <a:cs typeface="+mn-cs"/>
              </a:rPr>
              <a:t>ER+ Basal pCR = 34% </a:t>
            </a:r>
          </a:p>
        </p:txBody>
      </p:sp>
      <p:pic>
        <p:nvPicPr>
          <p:cNvPr id="45061" name="Picture 3">
            <a:extLst>
              <a:ext uri="{FF2B5EF4-FFF2-40B4-BE49-F238E27FC236}">
                <a16:creationId xmlns:a16="http://schemas.microsoft.com/office/drawing/2014/main" id="{D656E225-F39F-45E7-BE43-EDE95B658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0528" y="2682500"/>
            <a:ext cx="4992560" cy="489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5">
            <a:extLst>
              <a:ext uri="{FF2B5EF4-FFF2-40B4-BE49-F238E27FC236}">
                <a16:creationId xmlns:a16="http://schemas.microsoft.com/office/drawing/2014/main" id="{675F62CA-010A-4DB9-8EE2-1E647F995133}"/>
              </a:ext>
            </a:extLst>
          </p:cNvPr>
          <p:cNvSpPr txBox="1">
            <a:spLocks noChangeArrowheads="1"/>
          </p:cNvSpPr>
          <p:nvPr/>
        </p:nvSpPr>
        <p:spPr bwMode="auto">
          <a:xfrm>
            <a:off x="111097" y="7010910"/>
            <a:ext cx="22048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Whitworth et al (2017)</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Whitworth et al (2018)</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err="1">
                <a:ln>
                  <a:noFill/>
                </a:ln>
                <a:solidFill>
                  <a:srgbClr val="000000">
                    <a:lumMod val="75000"/>
                    <a:lumOff val="25000"/>
                  </a:srgbClr>
                </a:solidFill>
                <a:effectLst/>
                <a:uLnTx/>
                <a:uFillTx/>
                <a:latin typeface="Calibri" panose="020F0502020204030204"/>
                <a:ea typeface="+mn-ea"/>
                <a:cs typeface="+mn-cs"/>
              </a:rPr>
              <a:t>Groenendjik</a:t>
            </a:r>
            <a:r>
              <a:rPr kumimoji="0" lang="en-US" altLang="en-US" sz="16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 et al (2019)</a:t>
            </a:r>
          </a:p>
        </p:txBody>
      </p:sp>
      <p:sp>
        <p:nvSpPr>
          <p:cNvPr id="8" name="Rectangle 7">
            <a:extLst>
              <a:ext uri="{FF2B5EF4-FFF2-40B4-BE49-F238E27FC236}">
                <a16:creationId xmlns:a16="http://schemas.microsoft.com/office/drawing/2014/main" id="{7C60FF32-5A04-4B63-A076-DF5A8ABF937A}"/>
              </a:ext>
            </a:extLst>
          </p:cNvPr>
          <p:cNvSpPr/>
          <p:nvPr/>
        </p:nvSpPr>
        <p:spPr>
          <a:xfrm>
            <a:off x="1749360" y="1403092"/>
            <a:ext cx="4846320" cy="1222514"/>
          </a:xfrm>
          <a:prstGeom prst="rect">
            <a:avLst/>
          </a:prstGeom>
        </p:spPr>
        <p:txBody>
          <a:bodyPr>
            <a:spAutoFit/>
          </a:bodyPr>
          <a:lstStyle/>
          <a:p>
            <a:pPr marL="0" marR="0" lvl="0" indent="0" algn="ctr" defTabSz="1097280" rtl="0" eaLnBrk="1" fontAlgn="auto" latinLnBrk="0" hangingPunct="1">
              <a:lnSpc>
                <a:spcPct val="100000"/>
              </a:lnSpc>
              <a:spcBef>
                <a:spcPct val="20000"/>
              </a:spcBef>
              <a:spcAft>
                <a:spcPts val="0"/>
              </a:spcAft>
              <a:buClr>
                <a:srgbClr val="330066"/>
              </a:buClr>
              <a:buSzPct val="70000"/>
              <a:buFontTx/>
              <a:buNone/>
              <a:tabLst/>
              <a:defRPr/>
            </a:pPr>
            <a:r>
              <a:rPr kumimoji="0" lang="en-US" sz="2160" b="1" i="0" u="none" strike="noStrike" kern="0" cap="none" spc="0" normalizeH="0" baseline="0" noProof="0" dirty="0">
                <a:ln>
                  <a:noFill/>
                </a:ln>
                <a:solidFill>
                  <a:srgbClr val="000000">
                    <a:lumMod val="75000"/>
                    <a:lumOff val="25000"/>
                  </a:srgbClr>
                </a:solidFill>
                <a:effectLst/>
                <a:uLnTx/>
                <a:uFillTx/>
                <a:latin typeface="Arial"/>
                <a:ea typeface="+mn-ea"/>
                <a:cs typeface="+mn-cs"/>
              </a:rPr>
              <a:t>ER/PR present by IHC</a:t>
            </a:r>
          </a:p>
          <a:p>
            <a:pPr marL="0" marR="0" lvl="0" indent="0" algn="ctr" defTabSz="1097280" rtl="0" eaLnBrk="1" fontAlgn="auto" latinLnBrk="0" hangingPunct="1">
              <a:lnSpc>
                <a:spcPct val="100000"/>
              </a:lnSpc>
              <a:spcBef>
                <a:spcPct val="20000"/>
              </a:spcBef>
              <a:spcAft>
                <a:spcPts val="0"/>
              </a:spcAft>
              <a:buClr>
                <a:srgbClr val="330066"/>
              </a:buClr>
              <a:buSzPct val="70000"/>
              <a:buFontTx/>
              <a:buNone/>
              <a:tabLst/>
              <a:defRPr/>
            </a:pPr>
            <a:r>
              <a:rPr kumimoji="0" lang="en-US" sz="2160" b="1" i="1" u="none" strike="noStrike" kern="0" cap="none" spc="0" normalizeH="0" baseline="0" noProof="0" dirty="0">
                <a:ln>
                  <a:noFill/>
                </a:ln>
                <a:solidFill>
                  <a:srgbClr val="000000">
                    <a:lumMod val="75000"/>
                    <a:lumOff val="25000"/>
                  </a:srgbClr>
                </a:solidFill>
                <a:effectLst/>
                <a:uLnTx/>
                <a:uFillTx/>
                <a:latin typeface="Arial"/>
                <a:ea typeface="+mn-ea"/>
                <a:cs typeface="+mn-cs"/>
              </a:rPr>
              <a:t>(ER% range 1% to 99%)</a:t>
            </a:r>
          </a:p>
          <a:p>
            <a:pPr marL="0" marR="0" lvl="0" indent="0" algn="ctr" defTabSz="1097280" rtl="0" eaLnBrk="1" fontAlgn="auto" latinLnBrk="0" hangingPunct="1">
              <a:lnSpc>
                <a:spcPct val="100000"/>
              </a:lnSpc>
              <a:spcBef>
                <a:spcPct val="20000"/>
              </a:spcBef>
              <a:spcAft>
                <a:spcPts val="0"/>
              </a:spcAft>
              <a:buClr>
                <a:srgbClr val="330066"/>
              </a:buClr>
              <a:buSzPct val="70000"/>
              <a:buFontTx/>
              <a:buNone/>
              <a:tabLst/>
              <a:defRPr/>
            </a:pPr>
            <a:r>
              <a:rPr kumimoji="0" lang="en-US" sz="2160" b="1" i="1" u="none" strike="noStrike" kern="0" cap="none" spc="0" normalizeH="0" baseline="0" noProof="0" dirty="0">
                <a:ln>
                  <a:noFill/>
                </a:ln>
                <a:solidFill>
                  <a:srgbClr val="000000">
                    <a:lumMod val="75000"/>
                    <a:lumOff val="25000"/>
                  </a:srgbClr>
                </a:solidFill>
                <a:effectLst/>
                <a:uLnTx/>
                <a:uFillTx/>
                <a:latin typeface="Arial"/>
                <a:ea typeface="+mn-ea"/>
                <a:cs typeface="+mn-cs"/>
              </a:rPr>
              <a:t>(PR% range 0-50%)</a:t>
            </a:r>
          </a:p>
        </p:txBody>
      </p:sp>
      <p:sp>
        <p:nvSpPr>
          <p:cNvPr id="2" name="Rectangle 1">
            <a:extLst>
              <a:ext uri="{FF2B5EF4-FFF2-40B4-BE49-F238E27FC236}">
                <a16:creationId xmlns:a16="http://schemas.microsoft.com/office/drawing/2014/main" id="{BA8EA452-AD0C-4FBA-83FF-49FB2A2418E6}"/>
              </a:ext>
            </a:extLst>
          </p:cNvPr>
          <p:cNvSpPr/>
          <p:nvPr/>
        </p:nvSpPr>
        <p:spPr>
          <a:xfrm>
            <a:off x="8848104" y="2717074"/>
            <a:ext cx="2371314" cy="4856279"/>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134F511-ED94-4FD7-B896-8A1513347EAC}"/>
              </a:ext>
            </a:extLst>
          </p:cNvPr>
          <p:cNvSpPr/>
          <p:nvPr/>
        </p:nvSpPr>
        <p:spPr>
          <a:xfrm>
            <a:off x="3410982" y="2851024"/>
            <a:ext cx="1336958" cy="451923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6CA9BB7-4F31-4EFE-B164-529F1E662B6E}"/>
              </a:ext>
            </a:extLst>
          </p:cNvPr>
          <p:cNvSpPr/>
          <p:nvPr/>
        </p:nvSpPr>
        <p:spPr>
          <a:xfrm>
            <a:off x="5115252" y="5019520"/>
            <a:ext cx="1336958" cy="236738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4033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45AE-4E47-46FC-AFD0-0C737D2BFFCE}"/>
              </a:ext>
            </a:extLst>
          </p:cNvPr>
          <p:cNvSpPr>
            <a:spLocks noGrp="1"/>
          </p:cNvSpPr>
          <p:nvPr>
            <p:ph type="title" idx="4294967295"/>
          </p:nvPr>
        </p:nvSpPr>
        <p:spPr>
          <a:xfrm>
            <a:off x="0" y="427124"/>
            <a:ext cx="14551025" cy="1590675"/>
          </a:xfrm>
        </p:spPr>
        <p:txBody>
          <a:bodyPr anchor="t">
            <a:normAutofit/>
          </a:bodyPr>
          <a:lstStyle/>
          <a:p>
            <a:pPr algn="ctr"/>
            <a:r>
              <a:rPr lang="nl-NL" sz="3840" b="0" spc="244" dirty="0">
                <a:solidFill>
                  <a:schemeClr val="bg2">
                    <a:lumMod val="10000"/>
                  </a:schemeClr>
                </a:solidFill>
                <a:latin typeface="Calibri" panose="020F0502020204030204" pitchFamily="34" charset="0"/>
                <a:cs typeface="Calibri" panose="020F0502020204030204" pitchFamily="34" charset="0"/>
              </a:rPr>
              <a:t>80-gene Assay </a:t>
            </a:r>
            <a:r>
              <a:rPr lang="nl-NL" sz="3840" b="0" spc="244" dirty="0" err="1">
                <a:solidFill>
                  <a:schemeClr val="bg2">
                    <a:lumMod val="10000"/>
                  </a:schemeClr>
                </a:solidFill>
                <a:latin typeface="Calibri" panose="020F0502020204030204" pitchFamily="34" charset="0"/>
                <a:cs typeface="Calibri" panose="020F0502020204030204" pitchFamily="34" charset="0"/>
              </a:rPr>
              <a:t>Identifies</a:t>
            </a:r>
            <a:r>
              <a:rPr lang="nl-NL" sz="3840" b="0" spc="244" dirty="0">
                <a:solidFill>
                  <a:schemeClr val="bg2">
                    <a:lumMod val="10000"/>
                  </a:schemeClr>
                </a:solidFill>
                <a:latin typeface="Calibri" panose="020F0502020204030204" pitchFamily="34" charset="0"/>
                <a:cs typeface="Calibri" panose="020F0502020204030204" pitchFamily="34" charset="0"/>
              </a:rPr>
              <a:t> </a:t>
            </a:r>
            <a:r>
              <a:rPr lang="nl-NL" sz="3840" b="0" spc="244" dirty="0" err="1">
                <a:solidFill>
                  <a:schemeClr val="bg2">
                    <a:lumMod val="10000"/>
                  </a:schemeClr>
                </a:solidFill>
                <a:latin typeface="Calibri" panose="020F0502020204030204" pitchFamily="34" charset="0"/>
                <a:cs typeface="Calibri" panose="020F0502020204030204" pitchFamily="34" charset="0"/>
              </a:rPr>
              <a:t>the</a:t>
            </a:r>
            <a:r>
              <a:rPr lang="nl-NL" sz="3840" b="0" spc="244" dirty="0">
                <a:solidFill>
                  <a:schemeClr val="bg2">
                    <a:lumMod val="10000"/>
                  </a:schemeClr>
                </a:solidFill>
                <a:latin typeface="Calibri" panose="020F0502020204030204" pitchFamily="34" charset="0"/>
                <a:cs typeface="Calibri" panose="020F0502020204030204" pitchFamily="34" charset="0"/>
              </a:rPr>
              <a:t> High-Risk ER+ </a:t>
            </a:r>
            <a:r>
              <a:rPr lang="nl-NL" sz="3840" b="0" i="1" spc="244" dirty="0">
                <a:solidFill>
                  <a:schemeClr val="bg2">
                    <a:lumMod val="10000"/>
                  </a:schemeClr>
                </a:solidFill>
                <a:latin typeface="Calibri" panose="020F0502020204030204" pitchFamily="34" charset="0"/>
                <a:cs typeface="Calibri" panose="020F0502020204030204" pitchFamily="34" charset="0"/>
              </a:rPr>
              <a:t>Basal</a:t>
            </a:r>
            <a:r>
              <a:rPr lang="nl-NL" sz="3840" b="0" spc="244" dirty="0">
                <a:solidFill>
                  <a:schemeClr val="bg2">
                    <a:lumMod val="10000"/>
                  </a:schemeClr>
                </a:solidFill>
                <a:latin typeface="Calibri" panose="020F0502020204030204" pitchFamily="34" charset="0"/>
                <a:cs typeface="Calibri" panose="020F0502020204030204" pitchFamily="34" charset="0"/>
              </a:rPr>
              <a:t> Subtype: </a:t>
            </a:r>
            <a:br>
              <a:rPr lang="nl-NL" sz="3840" b="0" spc="244" dirty="0">
                <a:solidFill>
                  <a:schemeClr val="bg2">
                    <a:lumMod val="10000"/>
                  </a:schemeClr>
                </a:solidFill>
                <a:latin typeface="Calibri" panose="020F0502020204030204" pitchFamily="34" charset="0"/>
                <a:cs typeface="Calibri" panose="020F0502020204030204" pitchFamily="34" charset="0"/>
              </a:rPr>
            </a:br>
            <a:r>
              <a:rPr lang="nl-NL" sz="3840" b="0" spc="244" dirty="0" err="1">
                <a:solidFill>
                  <a:schemeClr val="bg2">
                    <a:lumMod val="10000"/>
                  </a:schemeClr>
                </a:solidFill>
                <a:latin typeface="Calibri" panose="020F0502020204030204" pitchFamily="34" charset="0"/>
                <a:cs typeface="Calibri" panose="020F0502020204030204" pitchFamily="34" charset="0"/>
              </a:rPr>
              <a:t>pCR</a:t>
            </a:r>
            <a:r>
              <a:rPr lang="nl-NL" sz="3840" b="0" spc="244" dirty="0">
                <a:solidFill>
                  <a:schemeClr val="bg2">
                    <a:lumMod val="10000"/>
                  </a:schemeClr>
                </a:solidFill>
                <a:latin typeface="Calibri" panose="020F0502020204030204" pitchFamily="34" charset="0"/>
                <a:cs typeface="Calibri" panose="020F0502020204030204" pitchFamily="34" charset="0"/>
              </a:rPr>
              <a:t> </a:t>
            </a:r>
            <a:r>
              <a:rPr lang="nl-NL" sz="3840" b="0" spc="244" dirty="0" err="1">
                <a:solidFill>
                  <a:schemeClr val="bg2">
                    <a:lumMod val="10000"/>
                  </a:schemeClr>
                </a:solidFill>
                <a:latin typeface="Calibri" panose="020F0502020204030204" pitchFamily="34" charset="0"/>
                <a:cs typeface="Calibri" panose="020F0502020204030204" pitchFamily="34" charset="0"/>
              </a:rPr>
              <a:t>rate</a:t>
            </a:r>
            <a:r>
              <a:rPr lang="nl-NL" sz="3840" b="0" spc="244" dirty="0">
                <a:solidFill>
                  <a:schemeClr val="bg2">
                    <a:lumMod val="10000"/>
                  </a:schemeClr>
                </a:solidFill>
                <a:latin typeface="Calibri" panose="020F0502020204030204" pitchFamily="34" charset="0"/>
                <a:cs typeface="Calibri" panose="020F0502020204030204" pitchFamily="34" charset="0"/>
              </a:rPr>
              <a:t> </a:t>
            </a:r>
            <a:r>
              <a:rPr lang="nl-NL" sz="3840" b="0" spc="244" dirty="0" err="1">
                <a:solidFill>
                  <a:schemeClr val="bg2">
                    <a:lumMod val="10000"/>
                  </a:schemeClr>
                </a:solidFill>
                <a:latin typeface="Calibri" panose="020F0502020204030204" pitchFamily="34" charset="0"/>
                <a:cs typeface="Calibri" panose="020F0502020204030204" pitchFamily="34" charset="0"/>
              </a:rPr>
              <a:t>and</a:t>
            </a:r>
            <a:r>
              <a:rPr lang="nl-NL" sz="3840" b="0" spc="244" dirty="0">
                <a:solidFill>
                  <a:schemeClr val="bg2">
                    <a:lumMod val="10000"/>
                  </a:schemeClr>
                </a:solidFill>
                <a:latin typeface="Calibri" panose="020F0502020204030204" pitchFamily="34" charset="0"/>
                <a:cs typeface="Calibri" panose="020F0502020204030204" pitchFamily="34" charset="0"/>
              </a:rPr>
              <a:t> 5-year </a:t>
            </a:r>
            <a:r>
              <a:rPr lang="nl-NL" sz="3840" b="0" spc="244" dirty="0" err="1">
                <a:solidFill>
                  <a:schemeClr val="bg2">
                    <a:lumMod val="10000"/>
                  </a:schemeClr>
                </a:solidFill>
                <a:latin typeface="Calibri" panose="020F0502020204030204" pitchFamily="34" charset="0"/>
                <a:cs typeface="Calibri" panose="020F0502020204030204" pitchFamily="34" charset="0"/>
              </a:rPr>
              <a:t>outcomes</a:t>
            </a:r>
            <a:r>
              <a:rPr lang="nl-NL" sz="3840" b="0" spc="244" dirty="0">
                <a:solidFill>
                  <a:schemeClr val="bg2">
                    <a:lumMod val="10000"/>
                  </a:schemeClr>
                </a:solidFill>
                <a:latin typeface="Calibri" panose="020F0502020204030204" pitchFamily="34" charset="0"/>
                <a:cs typeface="Calibri" panose="020F0502020204030204" pitchFamily="34" charset="0"/>
              </a:rPr>
              <a:t> different </a:t>
            </a:r>
            <a:r>
              <a:rPr lang="nl-NL" sz="3840" b="0" spc="244" dirty="0" err="1">
                <a:solidFill>
                  <a:schemeClr val="bg2">
                    <a:lumMod val="10000"/>
                  </a:schemeClr>
                </a:solidFill>
                <a:latin typeface="Calibri" panose="020F0502020204030204" pitchFamily="34" charset="0"/>
                <a:cs typeface="Calibri" panose="020F0502020204030204" pitchFamily="34" charset="0"/>
              </a:rPr>
              <a:t>from</a:t>
            </a:r>
            <a:r>
              <a:rPr lang="nl-NL" sz="3840" b="0" spc="244" dirty="0">
                <a:solidFill>
                  <a:schemeClr val="bg2">
                    <a:lumMod val="10000"/>
                  </a:schemeClr>
                </a:solidFill>
                <a:latin typeface="Calibri" panose="020F0502020204030204" pitchFamily="34" charset="0"/>
                <a:cs typeface="Calibri" panose="020F0502020204030204" pitchFamily="34" charset="0"/>
              </a:rPr>
              <a:t> </a:t>
            </a:r>
            <a:r>
              <a:rPr lang="nl-NL" sz="3840" b="0" spc="244" dirty="0" err="1">
                <a:solidFill>
                  <a:schemeClr val="bg2">
                    <a:lumMod val="10000"/>
                  </a:schemeClr>
                </a:solidFill>
                <a:latin typeface="Calibri" panose="020F0502020204030204" pitchFamily="34" charset="0"/>
                <a:cs typeface="Calibri" panose="020F0502020204030204" pitchFamily="34" charset="0"/>
              </a:rPr>
              <a:t>other</a:t>
            </a:r>
            <a:r>
              <a:rPr lang="nl-NL" sz="3840" b="0" spc="244" dirty="0">
                <a:solidFill>
                  <a:schemeClr val="bg2">
                    <a:lumMod val="10000"/>
                  </a:schemeClr>
                </a:solidFill>
                <a:latin typeface="Calibri" panose="020F0502020204030204" pitchFamily="34" charset="0"/>
                <a:cs typeface="Calibri" panose="020F0502020204030204" pitchFamily="34" charset="0"/>
              </a:rPr>
              <a:t> ER+</a:t>
            </a:r>
            <a:endParaRPr lang="en-US" sz="3840" b="0" dirty="0">
              <a:solidFill>
                <a:schemeClr val="bg2">
                  <a:lumMod val="10000"/>
                </a:schemeClr>
              </a:solidFill>
              <a:latin typeface="Calibri" panose="020F0502020204030204" pitchFamily="34" charset="0"/>
              <a:cs typeface="Calibri" panose="020F0502020204030204" pitchFamily="34" charset="0"/>
            </a:endParaRPr>
          </a:p>
        </p:txBody>
      </p:sp>
      <p:pic>
        <p:nvPicPr>
          <p:cNvPr id="5" name="Picture 4" descr="Diagram, engineering drawing, schematic&#10;&#10;Description automatically generated">
            <a:extLst>
              <a:ext uri="{FF2B5EF4-FFF2-40B4-BE49-F238E27FC236}">
                <a16:creationId xmlns:a16="http://schemas.microsoft.com/office/drawing/2014/main" id="{21F1E229-B8B2-4A04-BF2C-27C12623FCE0}"/>
              </a:ext>
            </a:extLst>
          </p:cNvPr>
          <p:cNvPicPr>
            <a:picLocks noChangeAspect="1"/>
          </p:cNvPicPr>
          <p:nvPr/>
        </p:nvPicPr>
        <p:blipFill rotWithShape="1">
          <a:blip r:embed="rId3">
            <a:extLst>
              <a:ext uri="{28A0092B-C50C-407E-A947-70E740481C1C}">
                <a14:useLocalDpi xmlns:a14="http://schemas.microsoft.com/office/drawing/2010/main" val="0"/>
              </a:ext>
            </a:extLst>
          </a:blip>
          <a:srcRect l="59610" t="1918" r="1526" b="58671"/>
          <a:stretch/>
        </p:blipFill>
        <p:spPr>
          <a:xfrm>
            <a:off x="3321939" y="1987807"/>
            <a:ext cx="7453540" cy="5634725"/>
          </a:xfrm>
          <a:prstGeom prst="rect">
            <a:avLst/>
          </a:prstGeom>
        </p:spPr>
      </p:pic>
      <p:sp>
        <p:nvSpPr>
          <p:cNvPr id="3" name="Rectangle 2">
            <a:extLst>
              <a:ext uri="{FF2B5EF4-FFF2-40B4-BE49-F238E27FC236}">
                <a16:creationId xmlns:a16="http://schemas.microsoft.com/office/drawing/2014/main" id="{34343DF9-FFF2-44D5-B959-9975C7DA91F4}"/>
              </a:ext>
            </a:extLst>
          </p:cNvPr>
          <p:cNvSpPr/>
          <p:nvPr/>
        </p:nvSpPr>
        <p:spPr>
          <a:xfrm>
            <a:off x="4395356" y="5228978"/>
            <a:ext cx="6204143" cy="6985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D1C7F43-0A3C-026E-E4A1-92CE35733854}"/>
              </a:ext>
            </a:extLst>
          </p:cNvPr>
          <p:cNvSpPr txBox="1"/>
          <p:nvPr/>
        </p:nvSpPr>
        <p:spPr>
          <a:xfrm>
            <a:off x="2588649" y="1506440"/>
            <a:ext cx="9786269" cy="461665"/>
          </a:xfrm>
          <a:prstGeom prst="rect">
            <a:avLst/>
          </a:prstGeom>
          <a:noFill/>
          <a:ln>
            <a:solidFill>
              <a:schemeClr val="tx1"/>
            </a:solidFill>
          </a:ln>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70-gene signature High Risk ER+: 80-gene signature Luminal B versus Basal  </a:t>
            </a:r>
          </a:p>
        </p:txBody>
      </p:sp>
      <p:cxnSp>
        <p:nvCxnSpPr>
          <p:cNvPr id="11" name="Straight Arrow Connector 10">
            <a:extLst>
              <a:ext uri="{FF2B5EF4-FFF2-40B4-BE49-F238E27FC236}">
                <a16:creationId xmlns:a16="http://schemas.microsoft.com/office/drawing/2014/main" id="{B7C0D6C1-AB26-A53B-029E-DD72BEF7AC76}"/>
              </a:ext>
            </a:extLst>
          </p:cNvPr>
          <p:cNvCxnSpPr>
            <a:cxnSpLocks/>
          </p:cNvCxnSpPr>
          <p:nvPr/>
        </p:nvCxnSpPr>
        <p:spPr>
          <a:xfrm>
            <a:off x="10599498" y="3201398"/>
            <a:ext cx="0" cy="6419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E31EF75-D29E-7583-6976-32D76AC9C391}"/>
              </a:ext>
            </a:extLst>
          </p:cNvPr>
          <p:cNvSpPr txBox="1"/>
          <p:nvPr/>
        </p:nvSpPr>
        <p:spPr>
          <a:xfrm>
            <a:off x="10778031" y="3009203"/>
            <a:ext cx="3780907" cy="1421928"/>
          </a:xfrm>
          <a:prstGeom prst="rect">
            <a:avLst/>
          </a:prstGeom>
          <a:noFill/>
          <a:ln w="38100">
            <a:solidFill>
              <a:srgbClr val="FF0000"/>
            </a:solidFill>
          </a:ln>
        </p:spPr>
        <p:txBody>
          <a:bodyPr wrap="none"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a:ln>
                  <a:noFill/>
                </a:ln>
                <a:solidFill>
                  <a:srgbClr val="000000"/>
                </a:solidFill>
                <a:effectLst/>
                <a:uLnTx/>
                <a:uFillTx/>
                <a:latin typeface="Calibri" panose="020F0502020204030204"/>
                <a:ea typeface="+mn-ea"/>
                <a:cs typeface="+mn-cs"/>
              </a:rPr>
              <a:t>Poor outcomes for</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a:ln>
                  <a:noFill/>
                </a:ln>
                <a:solidFill>
                  <a:srgbClr val="000000"/>
                </a:solidFill>
                <a:effectLst/>
                <a:uLnTx/>
                <a:uFillTx/>
                <a:latin typeface="Calibri" panose="020F0502020204030204"/>
                <a:ea typeface="+mn-ea"/>
                <a:cs typeface="+mn-cs"/>
              </a:rPr>
              <a:t>ER+ basal breast cancer</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a:ln>
                  <a:noFill/>
                </a:ln>
                <a:solidFill>
                  <a:srgbClr val="000000"/>
                </a:solidFill>
                <a:effectLst/>
                <a:uLnTx/>
                <a:uFillTx/>
                <a:latin typeface="Calibri" panose="020F0502020204030204"/>
                <a:ea typeface="+mn-ea"/>
                <a:cs typeface="+mn-cs"/>
              </a:rPr>
              <a:t>without pCR</a:t>
            </a:r>
          </a:p>
        </p:txBody>
      </p:sp>
      <p:sp>
        <p:nvSpPr>
          <p:cNvPr id="6" name="TextBox 5">
            <a:extLst>
              <a:ext uri="{FF2B5EF4-FFF2-40B4-BE49-F238E27FC236}">
                <a16:creationId xmlns:a16="http://schemas.microsoft.com/office/drawing/2014/main" id="{8EA0AEB9-85FF-8249-1152-61A4683C92D5}"/>
              </a:ext>
            </a:extLst>
          </p:cNvPr>
          <p:cNvSpPr txBox="1"/>
          <p:nvPr/>
        </p:nvSpPr>
        <p:spPr>
          <a:xfrm>
            <a:off x="4830416" y="7622532"/>
            <a:ext cx="5302734" cy="338554"/>
          </a:xfrm>
          <a:prstGeom prst="rect">
            <a:avLst/>
          </a:prstGeom>
          <a:noFill/>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Whitworth PW et al. </a:t>
            </a:r>
            <a:r>
              <a:rPr kumimoji="0" lang="it-IT" sz="1600" b="0" i="1" u="none" strike="noStrike" kern="1200" cap="none" spc="0" normalizeH="0" baseline="0" noProof="0" dirty="0">
                <a:ln>
                  <a:noFill/>
                </a:ln>
                <a:solidFill>
                  <a:srgbClr val="000000"/>
                </a:solidFill>
                <a:effectLst/>
                <a:uLnTx/>
                <a:uFillTx/>
                <a:latin typeface="Calibri" panose="020F0502020204030204"/>
                <a:ea typeface="+mn-ea"/>
                <a:cs typeface="+mn-cs"/>
              </a:rPr>
              <a:t>JCO Precis Oncol</a:t>
            </a:r>
            <a:r>
              <a:rPr kumimoji="0" lang="it-IT" sz="1600" b="0" i="0" u="none" strike="noStrike" kern="1200" cap="none" spc="0" normalizeH="0" baseline="0" noProof="0" dirty="0">
                <a:ln>
                  <a:noFill/>
                </a:ln>
                <a:solidFill>
                  <a:srgbClr val="000000"/>
                </a:solidFill>
                <a:effectLst/>
                <a:uLnTx/>
                <a:uFillTx/>
                <a:latin typeface="Calibri" panose="020F0502020204030204"/>
                <a:ea typeface="+mn-ea"/>
                <a:cs typeface="+mn-cs"/>
              </a:rPr>
              <a:t>. 2022 Sep;6:e2200197. </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95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6" y="848317"/>
            <a:ext cx="14343481" cy="966427"/>
          </a:xfrm>
        </p:spPr>
        <p:txBody>
          <a:bodyPr>
            <a:noAutofit/>
          </a:bodyPr>
          <a:lstStyle/>
          <a:p>
            <a:pPr algn="ctr"/>
            <a:r>
              <a:rPr lang="en-US" sz="2880" dirty="0"/>
              <a:t>HR+ HER2- EBC with “Ultra-high (MP2)” 70-Gene Scores Benefit From Preoperative Paclitaxel + Durvalumab/Olaparib I-SPY 2 Trial</a:t>
            </a:r>
          </a:p>
        </p:txBody>
      </p:sp>
      <p:pic>
        <p:nvPicPr>
          <p:cNvPr id="5" name="Picture 4">
            <a:extLst>
              <a:ext uri="{FF2B5EF4-FFF2-40B4-BE49-F238E27FC236}">
                <a16:creationId xmlns:a16="http://schemas.microsoft.com/office/drawing/2014/main" id="{47A82388-1916-457B-A138-9A8CBB392E33}"/>
              </a:ext>
            </a:extLst>
          </p:cNvPr>
          <p:cNvPicPr>
            <a:picLocks noChangeAspect="1"/>
          </p:cNvPicPr>
          <p:nvPr/>
        </p:nvPicPr>
        <p:blipFill>
          <a:blip r:embed="rId3"/>
          <a:stretch>
            <a:fillRect/>
          </a:stretch>
        </p:blipFill>
        <p:spPr>
          <a:xfrm>
            <a:off x="2284410" y="2147940"/>
            <a:ext cx="10061578" cy="5233343"/>
          </a:xfrm>
          <a:prstGeom prst="rect">
            <a:avLst/>
          </a:prstGeom>
        </p:spPr>
      </p:pic>
      <p:sp>
        <p:nvSpPr>
          <p:cNvPr id="4" name="Rectangle 3">
            <a:extLst>
              <a:ext uri="{FF2B5EF4-FFF2-40B4-BE49-F238E27FC236}">
                <a16:creationId xmlns:a16="http://schemas.microsoft.com/office/drawing/2014/main" id="{83376427-4D4B-4051-B4FA-9734A60D32E7}"/>
              </a:ext>
            </a:extLst>
          </p:cNvPr>
          <p:cNvSpPr/>
          <p:nvPr/>
        </p:nvSpPr>
        <p:spPr>
          <a:xfrm>
            <a:off x="4704425" y="7591640"/>
            <a:ext cx="4929555" cy="350865"/>
          </a:xfrm>
          <a:prstGeom prst="rect">
            <a:avLst/>
          </a:prstGeom>
        </p:spPr>
        <p:txBody>
          <a:bodyPr wrap="none">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168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Arial"/>
                <a:sym typeface="Arial"/>
              </a:rPr>
              <a:t>Pusztai</a:t>
            </a:r>
            <a:r>
              <a:rPr kumimoji="0" lang="en-US" sz="1680" b="0" i="0" u="none" strike="noStrike" kern="1200" cap="none" spc="0" normalizeH="0" baseline="0" noProof="0" dirty="0">
                <a:ln>
                  <a:noFill/>
                </a:ln>
                <a:solidFill>
                  <a:prstClr val="black"/>
                </a:solidFill>
                <a:effectLst/>
                <a:uLnTx/>
                <a:uFillTx/>
                <a:latin typeface="Segoe UI" panose="020B0502040204020203" pitchFamily="34" charset="0"/>
                <a:ea typeface="+mn-ea"/>
                <a:cs typeface="Arial"/>
                <a:sym typeface="Arial"/>
              </a:rPr>
              <a:t> L, et al. Cancer Cell. 2021;39(7):989-998.e5.</a:t>
            </a:r>
          </a:p>
        </p:txBody>
      </p:sp>
    </p:spTree>
    <p:extLst>
      <p:ext uri="{BB962C8B-B14F-4D97-AF65-F5344CB8AC3E}">
        <p14:creationId xmlns:p14="http://schemas.microsoft.com/office/powerpoint/2010/main" val="9333493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AC89E4-4F53-4158-AC23-48892D9AA09E}"/>
              </a:ext>
            </a:extLst>
          </p:cNvPr>
          <p:cNvSpPr txBox="1"/>
          <p:nvPr/>
        </p:nvSpPr>
        <p:spPr>
          <a:xfrm>
            <a:off x="449212" y="244404"/>
            <a:ext cx="13731976" cy="867930"/>
          </a:xfrm>
          <a:prstGeom prst="rect">
            <a:avLst/>
          </a:prstGeom>
          <a:noFill/>
        </p:spPr>
        <p:txBody>
          <a:bodyPr wrap="square" rtlCol="0">
            <a:spAutoFit/>
          </a:bodyPr>
          <a:lstStyle/>
          <a:p>
            <a:pPr marL="0" marR="0" lvl="0" indent="0" algn="ctr" defTabSz="1097252"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dirty="0">
                <a:ln>
                  <a:noFill/>
                </a:ln>
                <a:solidFill>
                  <a:prstClr val="black"/>
                </a:solidFill>
                <a:effectLst/>
                <a:uLnTx/>
                <a:uFillTx/>
                <a:latin typeface="Arial"/>
                <a:ea typeface="ヒラギノ角ゴ Pro W3"/>
                <a:cs typeface="Arial" panose="020B0604020202020204" pitchFamily="34" charset="0"/>
                <a:sym typeface="Arial"/>
              </a:rPr>
              <a:t>An Important Ongoing Clinical Trial </a:t>
            </a:r>
            <a:r>
              <a:rPr kumimoji="0" lang="en-US" sz="2160" b="1" i="0" u="none" strike="noStrike" kern="1200" cap="none" spc="0" normalizeH="0" baseline="0" noProof="0" dirty="0">
                <a:ln>
                  <a:noFill/>
                </a:ln>
                <a:solidFill>
                  <a:prstClr val="black"/>
                </a:solidFill>
                <a:effectLst/>
                <a:uLnTx/>
                <a:uFillTx/>
                <a:latin typeface="Arial"/>
                <a:ea typeface="ヒラギノ角ゴ Pro W3"/>
                <a:cs typeface="Arial" panose="020B0604020202020204" pitchFamily="34" charset="0"/>
                <a:sym typeface="Arial"/>
              </a:rPr>
              <a:t>(NCT 06058377):  </a:t>
            </a:r>
          </a:p>
          <a:p>
            <a:pPr marL="0" marR="0" lvl="0" indent="0" algn="ctr" defTabSz="1097252" rtl="0" eaLnBrk="1" fontAlgn="auto" latinLnBrk="0" hangingPunct="1">
              <a:lnSpc>
                <a:spcPct val="100000"/>
              </a:lnSpc>
              <a:spcBef>
                <a:spcPts val="0"/>
              </a:spcBef>
              <a:spcAft>
                <a:spcPts val="0"/>
              </a:spcAft>
              <a:buClrTx/>
              <a:buSzTx/>
              <a:buFontTx/>
              <a:buNone/>
              <a:tabLst/>
              <a:defRPr/>
            </a:pPr>
            <a:r>
              <a:rPr kumimoji="0" lang="en-US" sz="2160" b="1" i="0" u="none" strike="noStrike" kern="1200" cap="none" spc="0" normalizeH="0" baseline="0" noProof="0" dirty="0">
                <a:ln>
                  <a:noFill/>
                </a:ln>
                <a:solidFill>
                  <a:prstClr val="black"/>
                </a:solidFill>
                <a:effectLst/>
                <a:uLnTx/>
                <a:uFillTx/>
                <a:latin typeface="Arial"/>
                <a:ea typeface="ヒラギノ角ゴ Pro W3"/>
                <a:cs typeface="Arial" panose="020B0604020202020204" pitchFamily="34" charset="0"/>
                <a:sym typeface="Arial"/>
              </a:rPr>
              <a:t>SWOG S2206 Neoadjuvant Chemotherapy +/- Durvalumab for Stage II/III MP2 ER+ Breast Cancer </a:t>
            </a:r>
          </a:p>
        </p:txBody>
      </p:sp>
      <p:pic>
        <p:nvPicPr>
          <p:cNvPr id="11" name="Picture 10">
            <a:extLst>
              <a:ext uri="{FF2B5EF4-FFF2-40B4-BE49-F238E27FC236}">
                <a16:creationId xmlns:a16="http://schemas.microsoft.com/office/drawing/2014/main" id="{3DA282AB-4891-44FC-81DF-BEF46DE5C369}"/>
              </a:ext>
            </a:extLst>
          </p:cNvPr>
          <p:cNvPicPr>
            <a:picLocks noChangeAspect="1"/>
          </p:cNvPicPr>
          <p:nvPr/>
        </p:nvPicPr>
        <p:blipFill>
          <a:blip r:embed="rId3"/>
          <a:stretch>
            <a:fillRect/>
          </a:stretch>
        </p:blipFill>
        <p:spPr>
          <a:xfrm>
            <a:off x="400747" y="1283369"/>
            <a:ext cx="12992922" cy="6701828"/>
          </a:xfrm>
          <a:prstGeom prst="rect">
            <a:avLst/>
          </a:prstGeom>
        </p:spPr>
      </p:pic>
      <p:sp>
        <p:nvSpPr>
          <p:cNvPr id="2" name="TextBox 1">
            <a:extLst>
              <a:ext uri="{FF2B5EF4-FFF2-40B4-BE49-F238E27FC236}">
                <a16:creationId xmlns:a16="http://schemas.microsoft.com/office/drawing/2014/main" id="{17D716F6-F0AD-7422-ACED-3C792364E879}"/>
              </a:ext>
            </a:extLst>
          </p:cNvPr>
          <p:cNvSpPr txBox="1"/>
          <p:nvPr/>
        </p:nvSpPr>
        <p:spPr>
          <a:xfrm>
            <a:off x="400746" y="7157727"/>
            <a:ext cx="2900153" cy="363176"/>
          </a:xfrm>
          <a:prstGeom prst="rect">
            <a:avLst/>
          </a:prstGeom>
          <a:noFill/>
        </p:spPr>
        <p:txBody>
          <a:bodyPr wrap="none" rtlCol="0">
            <a:spAutoFit/>
          </a:bodyPr>
          <a:lstStyle/>
          <a:p>
            <a:pPr marL="0" marR="0" lvl="0" indent="0" algn="l" defTabSz="1463004" rtl="0" eaLnBrk="1" fontAlgn="auto" latinLnBrk="0" hangingPunct="1">
              <a:lnSpc>
                <a:spcPct val="100000"/>
              </a:lnSpc>
              <a:spcBef>
                <a:spcPts val="0"/>
              </a:spcBef>
              <a:spcAft>
                <a:spcPts val="0"/>
              </a:spcAft>
              <a:buClr>
                <a:srgbClr val="000000"/>
              </a:buClr>
              <a:buSzTx/>
              <a:buFontTx/>
              <a:buNone/>
              <a:tabLst/>
              <a:defRPr/>
            </a:pPr>
            <a:r>
              <a:rPr kumimoji="0" lang="en-US" sz="1760" b="0" i="0" u="none" strike="noStrike" kern="0" cap="none" spc="0" normalizeH="0" baseline="0" noProof="0" dirty="0">
                <a:ln>
                  <a:noFill/>
                </a:ln>
                <a:solidFill>
                  <a:srgbClr val="000000"/>
                </a:solidFill>
                <a:effectLst/>
                <a:uLnTx/>
                <a:uFillTx/>
                <a:latin typeface="Arial"/>
                <a:ea typeface="ヒラギノ角ゴ Pro W3"/>
                <a:cs typeface="Arial"/>
                <a:sym typeface="Arial"/>
              </a:rPr>
              <a:t>PI: Lajos </a:t>
            </a:r>
            <a:r>
              <a:rPr kumimoji="0" lang="en-US" sz="1760" b="0" i="0" u="none" strike="noStrike" kern="0" cap="none" spc="0" normalizeH="0" baseline="0" noProof="0" dirty="0" err="1">
                <a:ln>
                  <a:noFill/>
                </a:ln>
                <a:solidFill>
                  <a:srgbClr val="000000"/>
                </a:solidFill>
                <a:effectLst/>
                <a:uLnTx/>
                <a:uFillTx/>
                <a:latin typeface="Arial"/>
                <a:ea typeface="ヒラギノ角ゴ Pro W3"/>
                <a:cs typeface="Arial"/>
                <a:sym typeface="Arial"/>
              </a:rPr>
              <a:t>Pusztai</a:t>
            </a:r>
            <a:r>
              <a:rPr kumimoji="0" lang="en-US" sz="1760" b="0" i="0" u="none" strike="noStrike" kern="0" cap="none" spc="0" normalizeH="0" baseline="0" noProof="0" dirty="0">
                <a:ln>
                  <a:noFill/>
                </a:ln>
                <a:solidFill>
                  <a:srgbClr val="000000"/>
                </a:solidFill>
                <a:effectLst/>
                <a:uLnTx/>
                <a:uFillTx/>
                <a:latin typeface="Arial"/>
                <a:ea typeface="ヒラギノ角ゴ Pro W3"/>
                <a:cs typeface="Arial"/>
                <a:sym typeface="Arial"/>
              </a:rPr>
              <a:t>, MD, PhD</a:t>
            </a:r>
          </a:p>
        </p:txBody>
      </p:sp>
      <p:pic>
        <p:nvPicPr>
          <p:cNvPr id="3" name="Picture 2">
            <a:extLst>
              <a:ext uri="{FF2B5EF4-FFF2-40B4-BE49-F238E27FC236}">
                <a16:creationId xmlns:a16="http://schemas.microsoft.com/office/drawing/2014/main" id="{E48533C9-327D-B9F0-F383-F711F18D183A}"/>
              </a:ext>
            </a:extLst>
          </p:cNvPr>
          <p:cNvPicPr>
            <a:picLocks noChangeAspect="1"/>
          </p:cNvPicPr>
          <p:nvPr/>
        </p:nvPicPr>
        <p:blipFill>
          <a:blip r:embed="rId4"/>
          <a:stretch>
            <a:fillRect/>
          </a:stretch>
        </p:blipFill>
        <p:spPr>
          <a:xfrm>
            <a:off x="449212" y="4634283"/>
            <a:ext cx="3881120" cy="1483360"/>
          </a:xfrm>
          <a:prstGeom prst="rect">
            <a:avLst/>
          </a:prstGeom>
          <a:ln>
            <a:solidFill>
              <a:schemeClr val="bg1"/>
            </a:solidFill>
          </a:ln>
        </p:spPr>
      </p:pic>
      <p:sp>
        <p:nvSpPr>
          <p:cNvPr id="4" name="TextBox 3">
            <a:extLst>
              <a:ext uri="{FF2B5EF4-FFF2-40B4-BE49-F238E27FC236}">
                <a16:creationId xmlns:a16="http://schemas.microsoft.com/office/drawing/2014/main" id="{AC8DC016-9300-CCDB-A30E-1FD58A7FCE18}"/>
              </a:ext>
            </a:extLst>
          </p:cNvPr>
          <p:cNvSpPr txBox="1"/>
          <p:nvPr/>
        </p:nvSpPr>
        <p:spPr>
          <a:xfrm>
            <a:off x="9946105" y="4648440"/>
            <a:ext cx="4539916" cy="1785104"/>
          </a:xfrm>
          <a:prstGeom prst="rect">
            <a:avLst/>
          </a:prstGeom>
          <a:noFill/>
          <a:ln w="28575">
            <a:solidFill>
              <a:srgbClr val="FF0000"/>
            </a:solidFill>
          </a:ln>
        </p:spPr>
        <p:txBody>
          <a:bodyPr wrap="square" rtlCol="0">
            <a:spAutoFit/>
          </a:bodyPr>
          <a:lstStyle/>
          <a:p>
            <a:r>
              <a:rPr lang="en-US" b="1" u="sng" dirty="0">
                <a:solidFill>
                  <a:schemeClr val="bg1"/>
                </a:solidFill>
              </a:rPr>
              <a:t>NOT NCCN Guideline</a:t>
            </a:r>
          </a:p>
          <a:p>
            <a:r>
              <a:rPr lang="en-US" dirty="0">
                <a:solidFill>
                  <a:schemeClr val="bg1"/>
                </a:solidFill>
              </a:rPr>
              <a:t>ER low but </a:t>
            </a:r>
            <a:r>
              <a:rPr lang="en-US" u="sng" dirty="0">
                <a:solidFill>
                  <a:schemeClr val="bg1"/>
                </a:solidFill>
              </a:rPr>
              <a:t>&gt;</a:t>
            </a:r>
            <a:r>
              <a:rPr lang="en-US" dirty="0">
                <a:solidFill>
                  <a:schemeClr val="bg1"/>
                </a:solidFill>
              </a:rPr>
              <a:t> 10%, grade 3,              high Ki-67, stage II/III pt</a:t>
            </a:r>
          </a:p>
          <a:p>
            <a:r>
              <a:rPr lang="en-US" dirty="0">
                <a:solidFill>
                  <a:schemeClr val="bg1"/>
                </a:solidFill>
              </a:rPr>
              <a:t>Consider BP and if basal, KN-522</a:t>
            </a:r>
          </a:p>
          <a:p>
            <a:endParaRPr lang="en-US" dirty="0">
              <a:solidFill>
                <a:schemeClr val="bg1"/>
              </a:solidFill>
            </a:endParaRPr>
          </a:p>
        </p:txBody>
      </p:sp>
    </p:spTree>
    <p:extLst>
      <p:ext uri="{BB962C8B-B14F-4D97-AF65-F5344CB8AC3E}">
        <p14:creationId xmlns:p14="http://schemas.microsoft.com/office/powerpoint/2010/main" val="5300858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itle 1">
            <a:extLst>
              <a:ext uri="{FF2B5EF4-FFF2-40B4-BE49-F238E27FC236}">
                <a16:creationId xmlns:a16="http://schemas.microsoft.com/office/drawing/2014/main" id="{125EA440-C696-4B57-DAFB-3B05B6DFC0D8}"/>
              </a:ext>
            </a:extLst>
          </p:cNvPr>
          <p:cNvSpPr>
            <a:spLocks noGrp="1" noChangeArrowheads="1"/>
          </p:cNvSpPr>
          <p:nvPr>
            <p:ph type="title"/>
          </p:nvPr>
        </p:nvSpPr>
        <p:spPr>
          <a:xfrm>
            <a:off x="1005840" y="616284"/>
            <a:ext cx="12618720" cy="902970"/>
          </a:xfrm>
        </p:spPr>
        <p:txBody>
          <a:bodyPr>
            <a:normAutofit fontScale="90000"/>
          </a:bodyPr>
          <a:lstStyle/>
          <a:p>
            <a:r>
              <a:rPr lang="en-US" altLang="en-US" dirty="0">
                <a:ea typeface="ＭＳ Ｐゴシック" panose="020B0600070205080204" pitchFamily="34" charset="-128"/>
              </a:rPr>
              <a:t>Considerations for Neoadjuvant Chemotherapy (NCT) in Localized HR+/HER2- Breast Cancer </a:t>
            </a:r>
          </a:p>
        </p:txBody>
      </p:sp>
      <p:sp>
        <p:nvSpPr>
          <p:cNvPr id="3" name="Content Placeholder 2">
            <a:extLst>
              <a:ext uri="{FF2B5EF4-FFF2-40B4-BE49-F238E27FC236}">
                <a16:creationId xmlns:a16="http://schemas.microsoft.com/office/drawing/2014/main" id="{29457B6D-58B1-B425-E94E-CB636254F102}"/>
              </a:ext>
            </a:extLst>
          </p:cNvPr>
          <p:cNvSpPr>
            <a:spLocks noGrp="1"/>
          </p:cNvSpPr>
          <p:nvPr>
            <p:ph idx="1"/>
          </p:nvPr>
        </p:nvSpPr>
        <p:spPr>
          <a:xfrm>
            <a:off x="173289" y="1735913"/>
            <a:ext cx="14457111" cy="5704953"/>
          </a:xfrm>
        </p:spPr>
        <p:txBody>
          <a:bodyPr>
            <a:noAutofit/>
          </a:bodyPr>
          <a:lstStyle/>
          <a:p>
            <a:pPr>
              <a:spcBef>
                <a:spcPts val="0"/>
              </a:spcBef>
              <a:spcAft>
                <a:spcPts val="1800"/>
              </a:spcAft>
            </a:pPr>
            <a:r>
              <a:rPr lang="en-US" altLang="en-US" sz="2400" dirty="0">
                <a:ea typeface="ＭＳ Ｐゴシック" panose="020B0600070205080204" pitchFamily="34" charset="-128"/>
              </a:rPr>
              <a:t>Most HR+/HER2- BC don’t benefit from </a:t>
            </a:r>
            <a:r>
              <a:rPr lang="en-US" altLang="en-US" sz="2400" b="1" dirty="0">
                <a:ea typeface="ＭＳ Ｐゴシック" panose="020B0600070205080204" pitchFamily="34" charset="-128"/>
              </a:rPr>
              <a:t>adjuvant or neoadjuvant chemotherapy</a:t>
            </a:r>
            <a:r>
              <a:rPr lang="en-US" altLang="en-US" sz="2400" dirty="0">
                <a:ea typeface="ＭＳ Ｐゴシック" panose="020B0600070205080204" pitchFamily="34" charset="-128"/>
              </a:rPr>
              <a:t> (</a:t>
            </a:r>
            <a:r>
              <a:rPr lang="en-US" altLang="en-US" sz="2400" dirty="0" err="1">
                <a:ea typeface="ＭＳ Ｐゴシック" panose="020B0600070205080204" pitchFamily="34" charset="-128"/>
              </a:rPr>
              <a:t>TAILORx</a:t>
            </a:r>
            <a:r>
              <a:rPr lang="en-US" altLang="en-US" sz="2400" dirty="0">
                <a:ea typeface="ＭＳ Ｐゴシック" panose="020B0600070205080204" pitchFamily="34" charset="-128"/>
              </a:rPr>
              <a:t>/</a:t>
            </a:r>
            <a:r>
              <a:rPr lang="en-US" altLang="en-US" sz="2400" dirty="0" err="1">
                <a:ea typeface="ＭＳ Ｐゴシック" panose="020B0600070205080204" pitchFamily="34" charset="-128"/>
              </a:rPr>
              <a:t>RxPONDER</a:t>
            </a:r>
            <a:r>
              <a:rPr lang="en-US" altLang="en-US" sz="2400" dirty="0">
                <a:ea typeface="ＭＳ Ｐゴシック" panose="020B0600070205080204" pitchFamily="34" charset="-128"/>
              </a:rPr>
              <a:t>/MINDACT) </a:t>
            </a:r>
          </a:p>
          <a:p>
            <a:pPr>
              <a:spcBef>
                <a:spcPts val="0"/>
              </a:spcBef>
              <a:spcAft>
                <a:spcPts val="1800"/>
              </a:spcAft>
            </a:pPr>
            <a:r>
              <a:rPr lang="en-US" altLang="en-US" sz="2400" dirty="0">
                <a:ea typeface="ＭＳ Ｐゴシック" panose="020B0600070205080204" pitchFamily="34" charset="-128"/>
              </a:rPr>
              <a:t>BUT, need for cytoreduction in some stage II/III pts to decrease extent of surgery and in inoperable locally advanced pts</a:t>
            </a:r>
          </a:p>
          <a:p>
            <a:pPr>
              <a:spcBef>
                <a:spcPts val="0"/>
              </a:spcBef>
              <a:spcAft>
                <a:spcPts val="600"/>
              </a:spcAft>
            </a:pPr>
            <a:r>
              <a:rPr lang="en-US" altLang="en-US" sz="2400" b="1" dirty="0">
                <a:ea typeface="ＭＳ Ｐゴシック" panose="020B0600070205080204" pitchFamily="34" charset="-128"/>
              </a:rPr>
              <a:t>Downstaging rates comparable for NET vs NCT in unselected HR+/HER2- EBC</a:t>
            </a:r>
          </a:p>
          <a:p>
            <a:pPr lvl="1">
              <a:spcBef>
                <a:spcPts val="0"/>
              </a:spcBef>
              <a:spcAft>
                <a:spcPts val="1800"/>
              </a:spcAft>
            </a:pPr>
            <a:r>
              <a:rPr lang="en-US" altLang="en-US" sz="2400" dirty="0" err="1">
                <a:ea typeface="ＭＳ Ｐゴシック" panose="020B0600070205080204" pitchFamily="34" charset="-128"/>
              </a:rPr>
              <a:t>pCR</a:t>
            </a:r>
            <a:r>
              <a:rPr lang="en-US" altLang="en-US" sz="2400" dirty="0">
                <a:ea typeface="ＭＳ Ｐゴシック" panose="020B0600070205080204" pitchFamily="34" charset="-128"/>
              </a:rPr>
              <a:t> rates are low (&lt; 10-15%) and modest RCB down-shifting with NCT</a:t>
            </a:r>
          </a:p>
          <a:p>
            <a:pPr>
              <a:spcBef>
                <a:spcPts val="0"/>
              </a:spcBef>
              <a:spcAft>
                <a:spcPts val="600"/>
              </a:spcAft>
            </a:pPr>
            <a:r>
              <a:rPr lang="en-US" altLang="en-US" sz="2400" dirty="0">
                <a:ea typeface="ＭＳ Ｐゴシック" panose="020B0600070205080204" pitchFamily="34" charset="-128"/>
              </a:rPr>
              <a:t>Genomic signatures may identify tumors sensitive to NET vs NCT </a:t>
            </a:r>
          </a:p>
          <a:p>
            <a:pPr lvl="1">
              <a:spcBef>
                <a:spcPts val="0"/>
              </a:spcBef>
              <a:spcAft>
                <a:spcPts val="600"/>
              </a:spcAft>
            </a:pPr>
            <a:r>
              <a:rPr lang="en-US" altLang="en-US" sz="2400" u="sng" dirty="0">
                <a:ea typeface="ＭＳ Ｐゴシック" panose="020B0600070205080204" pitchFamily="34" charset="-128"/>
              </a:rPr>
              <a:t>If postmenopausal genomic low risk, no improvement in outcome with neo/adjuvant chemotherapy</a:t>
            </a:r>
            <a:r>
              <a:rPr lang="en-US" altLang="en-US" sz="2400" dirty="0">
                <a:ea typeface="ＭＳ Ｐゴシック" panose="020B0600070205080204" pitchFamily="34" charset="-128"/>
              </a:rPr>
              <a:t> </a:t>
            </a:r>
          </a:p>
          <a:p>
            <a:pPr lvl="1">
              <a:spcBef>
                <a:spcPts val="0"/>
              </a:spcBef>
              <a:spcAft>
                <a:spcPts val="600"/>
              </a:spcAft>
            </a:pPr>
            <a:r>
              <a:rPr lang="en-US" altLang="en-US" sz="2400" u="sng" dirty="0">
                <a:ea typeface="ＭＳ Ｐゴシック" panose="020B0600070205080204" pitchFamily="34" charset="-128"/>
              </a:rPr>
              <a:t>Premenopausal </a:t>
            </a:r>
            <a:r>
              <a:rPr lang="en-US" altLang="en-US" sz="2400" u="sng" dirty="0" err="1">
                <a:ea typeface="ＭＳ Ｐゴシック" panose="020B0600070205080204" pitchFamily="34" charset="-128"/>
              </a:rPr>
              <a:t>cN</a:t>
            </a:r>
            <a:r>
              <a:rPr lang="en-US" altLang="en-US" sz="2400" u="sng" dirty="0">
                <a:ea typeface="ＭＳ Ｐゴシック" panose="020B0600070205080204" pitchFamily="34" charset="-128"/>
              </a:rPr>
              <a:t>+ pts may benefit from NCT</a:t>
            </a:r>
            <a:r>
              <a:rPr lang="en-US" altLang="en-US" sz="2400" dirty="0">
                <a:ea typeface="ＭＳ Ｐゴシック" panose="020B0600070205080204" pitchFamily="34" charset="-128"/>
              </a:rPr>
              <a:t> (as adjuvant chemotherapy is current SOC) </a:t>
            </a:r>
            <a:r>
              <a:rPr lang="en-US" altLang="en-US" sz="2400" u="sng" dirty="0">
                <a:ea typeface="ＭＳ Ｐゴシック" panose="020B0600070205080204" pitchFamily="34" charset="-128"/>
              </a:rPr>
              <a:t>Surgery first if operable and if full pathology needed to optimize therapy recommendations</a:t>
            </a:r>
            <a:endParaRPr lang="en-US" altLang="en-US" sz="2400" dirty="0">
              <a:ea typeface="ＭＳ Ｐゴシック" panose="020B0600070205080204" pitchFamily="34" charset="-128"/>
            </a:endParaRPr>
          </a:p>
          <a:p>
            <a:pPr lvl="1">
              <a:spcBef>
                <a:spcPts val="0"/>
              </a:spcBef>
              <a:spcAft>
                <a:spcPts val="1800"/>
              </a:spcAft>
            </a:pPr>
            <a:r>
              <a:rPr lang="en-US" altLang="en-US" sz="2400" u="sng" dirty="0">
                <a:ea typeface="ＭＳ Ｐゴシック" panose="020B0600070205080204" pitchFamily="34" charset="-128"/>
              </a:rPr>
              <a:t>Premenopausal operable </a:t>
            </a:r>
            <a:r>
              <a:rPr lang="en-US" altLang="en-US" sz="2400" u="sng" dirty="0" err="1">
                <a:ea typeface="ＭＳ Ｐゴシック" panose="020B0600070205080204" pitchFamily="34" charset="-128"/>
              </a:rPr>
              <a:t>cN</a:t>
            </a:r>
            <a:r>
              <a:rPr lang="en-US" altLang="en-US" sz="2400" u="sng" dirty="0">
                <a:ea typeface="ＭＳ Ｐゴシック" panose="020B0600070205080204" pitchFamily="34" charset="-128"/>
              </a:rPr>
              <a:t>- pts generally proceed to surgery first</a:t>
            </a:r>
            <a:r>
              <a:rPr lang="en-US" altLang="en-US" sz="2400" dirty="0">
                <a:ea typeface="ＭＳ Ｐゴシック" panose="020B0600070205080204" pitchFamily="34" charset="-128"/>
              </a:rPr>
              <a:t>, then assess overall recurrence risk and benefit  from chemotherapy based on definitive surgery </a:t>
            </a:r>
          </a:p>
          <a:p>
            <a:pPr lvl="1">
              <a:spcBef>
                <a:spcPts val="0"/>
              </a:spcBef>
              <a:spcAft>
                <a:spcPts val="1800"/>
              </a:spcAft>
            </a:pPr>
            <a:r>
              <a:rPr lang="en-US" altLang="en-US" sz="2400" dirty="0">
                <a:ea typeface="ＭＳ Ｐゴシック" panose="020B0600070205080204" pitchFamily="34" charset="-128"/>
              </a:rPr>
              <a:t>Reasonable to give NET + preop CDK4/6i to inoperable pts with low risk RS or MP who will receive NET</a:t>
            </a:r>
          </a:p>
          <a:p>
            <a:pPr>
              <a:spcBef>
                <a:spcPts val="0"/>
              </a:spcBef>
              <a:spcAft>
                <a:spcPts val="1800"/>
              </a:spcAft>
            </a:pPr>
            <a:r>
              <a:rPr lang="en-US" altLang="en-US" sz="2400" b="1" u="sng" dirty="0">
                <a:ea typeface="ＭＳ Ｐゴシック" panose="020B0600070205080204" pitchFamily="34" charset="-128"/>
              </a:rPr>
              <a:t>KN-756: NAC + pembrolizumab improves </a:t>
            </a:r>
            <a:r>
              <a:rPr lang="en-US" altLang="en-US" sz="2400" b="1" u="sng" dirty="0" err="1">
                <a:ea typeface="ＭＳ Ｐゴシック" panose="020B0600070205080204" pitchFamily="34" charset="-128"/>
              </a:rPr>
              <a:t>pCR</a:t>
            </a:r>
            <a:r>
              <a:rPr lang="en-US" altLang="en-US" sz="2400" b="1" u="sng" dirty="0">
                <a:ea typeface="ＭＳ Ｐゴシック" panose="020B0600070205080204" pitchFamily="34" charset="-128"/>
              </a:rPr>
              <a:t> rate in grade 3 HR+ HER2- stage II/III pts vs NAC alone</a:t>
            </a:r>
            <a:r>
              <a:rPr lang="en-US" altLang="en-US" sz="2400" b="1" dirty="0">
                <a:ea typeface="ＭＳ Ｐゴシック" panose="020B0600070205080204" pitchFamily="34" charset="-128"/>
              </a:rPr>
              <a:t> –        Which HR+ subsets benefit from pembrolizumab – ER low? PDL1+? MP High 2? Basal?</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endParaRPr lang="en-US" altLang="en-US" sz="2400" dirty="0">
              <a:ea typeface="ＭＳ Ｐゴシック" panose="020B0600070205080204" pitchFamily="34" charset="-128"/>
            </a:endParaRPr>
          </a:p>
          <a:p>
            <a:pPr marL="0" indent="0">
              <a:buNone/>
            </a:pPr>
            <a:endParaRPr lang="en-US" altLang="en-US" sz="2400" dirty="0">
              <a:ea typeface="ＭＳ Ｐゴシック" panose="020B0600070205080204" pitchFamily="34" charset="-128"/>
            </a:endParaRPr>
          </a:p>
        </p:txBody>
      </p:sp>
      <p:pic>
        <p:nvPicPr>
          <p:cNvPr id="2" name="Picture 1">
            <a:extLst>
              <a:ext uri="{FF2B5EF4-FFF2-40B4-BE49-F238E27FC236}">
                <a16:creationId xmlns:a16="http://schemas.microsoft.com/office/drawing/2014/main" id="{4405326A-D217-0EA1-64CB-A9BD968AE01D}"/>
              </a:ext>
            </a:extLst>
          </p:cNvPr>
          <p:cNvPicPr>
            <a:picLocks noChangeAspect="1"/>
          </p:cNvPicPr>
          <p:nvPr/>
        </p:nvPicPr>
        <p:blipFill>
          <a:blip r:embed="rId2"/>
          <a:stretch>
            <a:fillRect/>
          </a:stretch>
        </p:blipFill>
        <p:spPr>
          <a:xfrm>
            <a:off x="2063299" y="108013"/>
            <a:ext cx="1754632" cy="267372"/>
          </a:xfrm>
          <a:prstGeom prst="rect">
            <a:avLst/>
          </a:prstGeom>
        </p:spPr>
      </p:pic>
    </p:spTree>
    <p:extLst>
      <p:ext uri="{BB962C8B-B14F-4D97-AF65-F5344CB8AC3E}">
        <p14:creationId xmlns:p14="http://schemas.microsoft.com/office/powerpoint/2010/main" val="234624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A58B-2DC9-6E52-AD54-32877AC248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DC4CE9-8069-7F10-26DC-D54442852B9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AEA768A-29A3-715D-3414-5355C1724192}"/>
              </a:ext>
            </a:extLst>
          </p:cNvPr>
          <p:cNvPicPr>
            <a:picLocks noChangeAspect="1"/>
          </p:cNvPicPr>
          <p:nvPr/>
        </p:nvPicPr>
        <p:blipFill>
          <a:blip r:embed="rId2"/>
          <a:stretch>
            <a:fillRect/>
          </a:stretch>
        </p:blipFill>
        <p:spPr>
          <a:xfrm>
            <a:off x="330259" y="532016"/>
            <a:ext cx="14036383" cy="7045292"/>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CD159DED-0E1B-EF1C-CD8C-0B5EC0EDA605}"/>
              </a:ext>
            </a:extLst>
          </p:cNvPr>
          <p:cNvSpPr txBox="1">
            <a:spLocks/>
          </p:cNvSpPr>
          <p:nvPr/>
        </p:nvSpPr>
        <p:spPr>
          <a:xfrm>
            <a:off x="200566" y="7672367"/>
            <a:ext cx="10874484" cy="354316"/>
          </a:xfrm>
          <a:prstGeom prst="rect">
            <a:avLst/>
          </a:prstGeom>
        </p:spPr>
        <p:txBody>
          <a:bodyPr vert="horz" lIns="109728" tIns="54864" rIns="109728" bIns="54864"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097280" rtl="0" eaLnBrk="1" fontAlgn="auto" latinLnBrk="0" hangingPunct="1">
              <a:lnSpc>
                <a:spcPct val="90000"/>
              </a:lnSpc>
              <a:spcBef>
                <a:spcPct val="0"/>
              </a:spcBef>
              <a:spcAft>
                <a:spcPts val="0"/>
              </a:spcAft>
              <a:buClrTx/>
              <a:buSzTx/>
              <a:buFontTx/>
              <a:buNone/>
              <a:tabLst/>
              <a:defRPr/>
            </a:pPr>
            <a:r>
              <a:rPr kumimoji="0" lang="en-US" sz="144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Sparano J, et al. SABCS 2022. GS1-05 Trial Assigning Individualized Options for Treatment (</a:t>
            </a:r>
            <a:r>
              <a:rPr kumimoji="0" lang="en-US" sz="1440" b="0" i="0" u="none" strike="noStrike" kern="1200" cap="none" spc="0" normalizeH="0" baseline="0" noProof="0" dirty="0" err="1">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TAILORx</a:t>
            </a:r>
            <a:r>
              <a:rPr kumimoji="0" lang="en-US" sz="144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An update including 12-year event rates. </a:t>
            </a:r>
            <a:endParaRPr kumimoji="0" lang="en-US" sz="384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54ACFA23-435F-9D2D-D20D-88E5FCF8AC13}"/>
              </a:ext>
            </a:extLst>
          </p:cNvPr>
          <p:cNvSpPr txBox="1"/>
          <p:nvPr/>
        </p:nvSpPr>
        <p:spPr>
          <a:xfrm>
            <a:off x="591503" y="5200649"/>
            <a:ext cx="2409955" cy="430887"/>
          </a:xfrm>
          <a:prstGeom prst="rect">
            <a:avLst/>
          </a:prstGeom>
          <a:noFill/>
          <a:ln w="38100">
            <a:solidFill>
              <a:srgbClr val="FF0000"/>
            </a:solidFill>
          </a:ln>
        </p:spPr>
        <p:txBody>
          <a:bodyPr wrap="none" rtlCol="0">
            <a:spAutoFit/>
          </a:bodyPr>
          <a:lstStyle/>
          <a:p>
            <a:r>
              <a:rPr lang="en-US" dirty="0"/>
              <a:t>&lt; 20% </a:t>
            </a:r>
            <a:r>
              <a:rPr lang="en-US" dirty="0" err="1"/>
              <a:t>premen</a:t>
            </a:r>
            <a:r>
              <a:rPr lang="en-US" dirty="0"/>
              <a:t> OFS </a:t>
            </a:r>
          </a:p>
        </p:txBody>
      </p:sp>
      <p:sp>
        <p:nvSpPr>
          <p:cNvPr id="7" name="Rectangle 6">
            <a:extLst>
              <a:ext uri="{FF2B5EF4-FFF2-40B4-BE49-F238E27FC236}">
                <a16:creationId xmlns:a16="http://schemas.microsoft.com/office/drawing/2014/main" id="{9BBF32EA-4F15-5B6A-2869-3E3A2F863E4D}"/>
              </a:ext>
            </a:extLst>
          </p:cNvPr>
          <p:cNvSpPr/>
          <p:nvPr/>
        </p:nvSpPr>
        <p:spPr>
          <a:xfrm>
            <a:off x="2025911" y="91846"/>
            <a:ext cx="1386653" cy="302601"/>
          </a:xfrm>
          <a:prstGeom prst="rect">
            <a:avLst/>
          </a:prstGeom>
          <a:solidFill>
            <a:srgbClr val="751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739665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755849-9466-60AC-0C2A-B8F6EB08D388}"/>
              </a:ext>
            </a:extLst>
          </p:cNvPr>
          <p:cNvPicPr>
            <a:picLocks noChangeAspect="1"/>
          </p:cNvPicPr>
          <p:nvPr/>
        </p:nvPicPr>
        <p:blipFill>
          <a:blip r:embed="rId2"/>
          <a:stretch>
            <a:fillRect/>
          </a:stretch>
        </p:blipFill>
        <p:spPr>
          <a:xfrm>
            <a:off x="9127015" y="1190625"/>
            <a:ext cx="4386262" cy="5848350"/>
          </a:xfrm>
          <a:prstGeom prst="rect">
            <a:avLst/>
          </a:prstGeom>
          <a:noFill/>
        </p:spPr>
      </p:pic>
      <p:pic>
        <p:nvPicPr>
          <p:cNvPr id="5" name="Picture 4">
            <a:extLst>
              <a:ext uri="{FF2B5EF4-FFF2-40B4-BE49-F238E27FC236}">
                <a16:creationId xmlns:a16="http://schemas.microsoft.com/office/drawing/2014/main" id="{9EC11ECE-583F-DF21-A6B6-CE02222DF8EC}"/>
              </a:ext>
            </a:extLst>
          </p:cNvPr>
          <p:cNvPicPr>
            <a:picLocks noChangeAspect="1"/>
          </p:cNvPicPr>
          <p:nvPr/>
        </p:nvPicPr>
        <p:blipFill>
          <a:blip r:embed="rId3"/>
          <a:stretch>
            <a:fillRect/>
          </a:stretch>
        </p:blipFill>
        <p:spPr>
          <a:xfrm>
            <a:off x="184150" y="1028700"/>
            <a:ext cx="5930900" cy="5892800"/>
          </a:xfrm>
          <a:prstGeom prst="rect">
            <a:avLst/>
          </a:prstGeom>
        </p:spPr>
      </p:pic>
      <p:pic>
        <p:nvPicPr>
          <p:cNvPr id="6" name="Picture 5">
            <a:extLst>
              <a:ext uri="{FF2B5EF4-FFF2-40B4-BE49-F238E27FC236}">
                <a16:creationId xmlns:a16="http://schemas.microsoft.com/office/drawing/2014/main" id="{5506D0E4-49E1-E42A-5DB7-E75384E351C7}"/>
              </a:ext>
            </a:extLst>
          </p:cNvPr>
          <p:cNvPicPr>
            <a:picLocks noChangeAspect="1"/>
          </p:cNvPicPr>
          <p:nvPr/>
        </p:nvPicPr>
        <p:blipFill>
          <a:blip r:embed="rId4"/>
          <a:stretch>
            <a:fillRect/>
          </a:stretch>
        </p:blipFill>
        <p:spPr>
          <a:xfrm>
            <a:off x="5503386" y="755650"/>
            <a:ext cx="3530600" cy="7016750"/>
          </a:xfrm>
          <a:prstGeom prst="rect">
            <a:avLst/>
          </a:prstGeom>
        </p:spPr>
      </p:pic>
    </p:spTree>
    <p:extLst>
      <p:ext uri="{BB962C8B-B14F-4D97-AF65-F5344CB8AC3E}">
        <p14:creationId xmlns:p14="http://schemas.microsoft.com/office/powerpoint/2010/main" val="373086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40" dirty="0">
                <a:solidFill>
                  <a:schemeClr val="tx1"/>
                </a:solidFill>
                <a:latin typeface="Arial" charset="0"/>
                <a:ea typeface="+mn-ea"/>
                <a:cs typeface="+mn-cs"/>
              </a:rPr>
              <a:t>DMFS in C-High / G-Low risk patients with &lt;br /&gt;luminal cancers (HR+/HER2-) stratified by age&lt;br /&gt;ITT population</a:t>
            </a:r>
          </a:p>
        </p:txBody>
      </p:sp>
      <p:sp>
        <p:nvSpPr>
          <p:cNvPr id="3" name="Content Placeholder 2">
            <a:extLst>
              <a:ext uri="{FF2B5EF4-FFF2-40B4-BE49-F238E27FC236}">
                <a16:creationId xmlns:a16="http://schemas.microsoft.com/office/drawing/2014/main" id="{8FA9C4E7-B2C7-D64A-8016-F8DDC042DDE9}"/>
              </a:ext>
            </a:extLst>
          </p:cNvPr>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46" y="516971"/>
            <a:ext cx="12416967" cy="698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044932" y="7517570"/>
            <a:ext cx="106070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73152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440" b="0" i="0" u="none" strike="noStrike" kern="1200" cap="none" spc="0" normalizeH="0" baseline="0" noProof="0" dirty="0">
                <a:ln>
                  <a:noFill/>
                </a:ln>
                <a:solidFill>
                  <a:srgbClr val="113468"/>
                </a:solidFill>
                <a:effectLst/>
                <a:uLnTx/>
                <a:uFillTx/>
                <a:latin typeface="Arial" charset="0"/>
                <a:ea typeface="+mj-ea"/>
                <a:cs typeface="+mj-cs"/>
              </a:rPr>
              <a:t>Presented By Fatima Cardoso at TBD</a:t>
            </a:r>
          </a:p>
        </p:txBody>
      </p:sp>
      <p:pic>
        <p:nvPicPr>
          <p:cNvPr id="4" name="Picture 3">
            <a:extLst>
              <a:ext uri="{FF2B5EF4-FFF2-40B4-BE49-F238E27FC236}">
                <a16:creationId xmlns:a16="http://schemas.microsoft.com/office/drawing/2014/main" id="{D273B2FF-D44C-E248-3F65-BF7946C2EFEA}"/>
              </a:ext>
            </a:extLst>
          </p:cNvPr>
          <p:cNvPicPr>
            <a:picLocks noChangeAspect="1"/>
          </p:cNvPicPr>
          <p:nvPr/>
        </p:nvPicPr>
        <p:blipFill>
          <a:blip r:embed="rId3"/>
          <a:stretch>
            <a:fillRect/>
          </a:stretch>
        </p:blipFill>
        <p:spPr>
          <a:xfrm>
            <a:off x="1005840" y="6396037"/>
            <a:ext cx="2552700" cy="609600"/>
          </a:xfrm>
          <a:prstGeom prst="rect">
            <a:avLst/>
          </a:prstGeom>
          <a:ln w="38100">
            <a:solidFill>
              <a:srgbClr val="FF0000"/>
            </a:solidFill>
          </a:ln>
        </p:spPr>
      </p:pic>
    </p:spTree>
    <p:extLst>
      <p:ext uri="{BB962C8B-B14F-4D97-AF65-F5344CB8AC3E}">
        <p14:creationId xmlns:p14="http://schemas.microsoft.com/office/powerpoint/2010/main" val="444862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009268" y="4888121"/>
            <a:ext cx="4801640" cy="2576223"/>
          </a:xfrm>
          <a:prstGeom prst="rect">
            <a:avLst/>
          </a:prstGeom>
        </p:spPr>
      </p:pic>
      <p:pic>
        <p:nvPicPr>
          <p:cNvPr id="9" name="Picture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009268" y="2028001"/>
            <a:ext cx="4801640" cy="2576223"/>
          </a:xfrm>
          <a:prstGeom prst="rect">
            <a:avLst/>
          </a:prstGeom>
        </p:spPr>
      </p:pic>
      <p:pic>
        <p:nvPicPr>
          <p:cNvPr id="8" name="Picture 7"/>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150706" y="4888121"/>
            <a:ext cx="4801640" cy="2576223"/>
          </a:xfrm>
          <a:prstGeom prst="rect">
            <a:avLst/>
          </a:prstGeom>
        </p:spPr>
      </p:pic>
      <p:pic>
        <p:nvPicPr>
          <p:cNvPr id="6" name="Picture 5"/>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150706" y="2029991"/>
            <a:ext cx="4790678" cy="2576223"/>
          </a:xfrm>
          <a:prstGeom prst="rect">
            <a:avLst/>
          </a:prstGeom>
        </p:spPr>
      </p:pic>
      <p:sp>
        <p:nvSpPr>
          <p:cNvPr id="2" name="Title 1">
            <a:extLst>
              <a:ext uri="{FF2B5EF4-FFF2-40B4-BE49-F238E27FC236}">
                <a16:creationId xmlns:a16="http://schemas.microsoft.com/office/drawing/2014/main" id="{E399D1B8-ABFF-4D44-B347-A64C10CBFFBD}"/>
              </a:ext>
            </a:extLst>
          </p:cNvPr>
          <p:cNvSpPr>
            <a:spLocks noGrp="1"/>
          </p:cNvSpPr>
          <p:nvPr>
            <p:ph type="title" idx="4294967295"/>
          </p:nvPr>
        </p:nvSpPr>
        <p:spPr>
          <a:xfrm>
            <a:off x="2022475" y="568325"/>
            <a:ext cx="12607925" cy="1589088"/>
          </a:xfrm>
        </p:spPr>
        <p:txBody>
          <a:bodyPr>
            <a:normAutofit/>
          </a:bodyPr>
          <a:lstStyle/>
          <a:p>
            <a:pPr>
              <a:lnSpc>
                <a:spcPct val="100000"/>
              </a:lnSpc>
              <a:spcBef>
                <a:spcPts val="719"/>
              </a:spcBef>
            </a:pPr>
            <a:br>
              <a:rPr lang="en-US" dirty="0">
                <a:latin typeface="Arial" panose="020B060402020202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E70CE7BF-546E-074D-950E-C938D296FBE8}"/>
              </a:ext>
            </a:extLst>
          </p:cNvPr>
          <p:cNvSpPr>
            <a:spLocks noGrp="1"/>
          </p:cNvSpPr>
          <p:nvPr>
            <p:ph type="body" idx="4294967295"/>
          </p:nvPr>
        </p:nvSpPr>
        <p:spPr>
          <a:xfrm>
            <a:off x="823284" y="1457102"/>
            <a:ext cx="5118100" cy="585788"/>
          </a:xfrm>
        </p:spPr>
        <p:txBody>
          <a:bodyPr>
            <a:normAutofit/>
          </a:bodyPr>
          <a:lstStyle/>
          <a:p>
            <a:pPr algn="ctr"/>
            <a:r>
              <a:rPr lang="en-US" sz="2398" b="1" dirty="0">
                <a:latin typeface="Arial" charset="0"/>
                <a:ea typeface="Arial" charset="0"/>
                <a:cs typeface="Arial" charset="0"/>
              </a:rPr>
              <a:t>Postmenopausal</a:t>
            </a:r>
          </a:p>
        </p:txBody>
      </p:sp>
      <p:sp>
        <p:nvSpPr>
          <p:cNvPr id="5" name="Text Placeholder 4">
            <a:extLst>
              <a:ext uri="{FF2B5EF4-FFF2-40B4-BE49-F238E27FC236}">
                <a16:creationId xmlns:a16="http://schemas.microsoft.com/office/drawing/2014/main" id="{3C1CE614-0D7A-B640-9B0B-87D01214F42C}"/>
              </a:ext>
            </a:extLst>
          </p:cNvPr>
          <p:cNvSpPr>
            <a:spLocks noGrp="1"/>
          </p:cNvSpPr>
          <p:nvPr>
            <p:ph type="body" sz="quarter" idx="4294967295"/>
          </p:nvPr>
        </p:nvSpPr>
        <p:spPr>
          <a:xfrm>
            <a:off x="8009268" y="1457102"/>
            <a:ext cx="4801640" cy="585787"/>
          </a:xfrm>
        </p:spPr>
        <p:txBody>
          <a:bodyPr>
            <a:normAutofit/>
          </a:bodyPr>
          <a:lstStyle/>
          <a:p>
            <a:pPr algn="ctr"/>
            <a:r>
              <a:rPr lang="en-US" sz="2400" b="1" dirty="0">
                <a:latin typeface="Arial" charset="0"/>
                <a:ea typeface="Arial" charset="0"/>
                <a:cs typeface="Arial" charset="0"/>
              </a:rPr>
              <a:t>Premenopausal</a:t>
            </a:r>
          </a:p>
        </p:txBody>
      </p:sp>
      <p:sp>
        <p:nvSpPr>
          <p:cNvPr id="7" name="Title 1">
            <a:extLst>
              <a:ext uri="{FF2B5EF4-FFF2-40B4-BE49-F238E27FC236}">
                <a16:creationId xmlns:a16="http://schemas.microsoft.com/office/drawing/2014/main" id="{D0B51D17-CD3B-7440-BFCE-980B286B6C23}"/>
              </a:ext>
            </a:extLst>
          </p:cNvPr>
          <p:cNvSpPr txBox="1">
            <a:spLocks/>
          </p:cNvSpPr>
          <p:nvPr/>
        </p:nvSpPr>
        <p:spPr>
          <a:xfrm>
            <a:off x="299736" y="508138"/>
            <a:ext cx="13848221" cy="887607"/>
          </a:xfrm>
          <a:prstGeom prst="rect">
            <a:avLst/>
          </a:prstGeom>
        </p:spPr>
        <p:txBody>
          <a:bodyPr vert="horz" lIns="109626" tIns="54813" rIns="109626" bIns="54813"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096251"/>
            <a:r>
              <a:rPr lang="en-US" sz="3357" b="1" dirty="0">
                <a:solidFill>
                  <a:prstClr val="black"/>
                </a:solidFill>
                <a:latin typeface="Arial" panose="020B0604020202020204" pitchFamily="34" charset="0"/>
                <a:cs typeface="Arial" panose="020B0604020202020204" pitchFamily="34" charset="0"/>
              </a:rPr>
              <a:t>IDFS </a:t>
            </a:r>
            <a:r>
              <a:rPr lang="en-US" sz="3357" b="1" dirty="0" err="1">
                <a:solidFill>
                  <a:prstClr val="black"/>
                </a:solidFill>
                <a:latin typeface="Arial" panose="020B0604020202020204" pitchFamily="34" charset="0"/>
                <a:cs typeface="Arial" panose="020B0604020202020204" pitchFamily="34" charset="0"/>
              </a:rPr>
              <a:t>RxPONDER</a:t>
            </a:r>
            <a:r>
              <a:rPr lang="en-US" sz="3357" b="1" dirty="0">
                <a:solidFill>
                  <a:prstClr val="black"/>
                </a:solidFill>
                <a:latin typeface="Arial" panose="020B0604020202020204" pitchFamily="34" charset="0"/>
                <a:cs typeface="Arial" panose="020B0604020202020204" pitchFamily="34" charset="0"/>
              </a:rPr>
              <a:t> by Recurrence Score and Menopausal Status </a:t>
            </a:r>
          </a:p>
        </p:txBody>
      </p:sp>
      <p:sp>
        <p:nvSpPr>
          <p:cNvPr id="11" name="TextBox 10">
            <a:extLst>
              <a:ext uri="{FF2B5EF4-FFF2-40B4-BE49-F238E27FC236}">
                <a16:creationId xmlns:a16="http://schemas.microsoft.com/office/drawing/2014/main" id="{5DEB6DD0-224B-3F40-B0F2-0F06A33CDE73}"/>
              </a:ext>
            </a:extLst>
          </p:cNvPr>
          <p:cNvSpPr txBox="1"/>
          <p:nvPr/>
        </p:nvSpPr>
        <p:spPr>
          <a:xfrm>
            <a:off x="2120991" y="7579686"/>
            <a:ext cx="10051149" cy="276871"/>
          </a:xfrm>
          <a:prstGeom prst="rect">
            <a:avLst/>
          </a:prstGeom>
          <a:noFill/>
        </p:spPr>
        <p:txBody>
          <a:bodyPr wrap="none" rtlCol="0">
            <a:spAutoFit/>
          </a:bodyPr>
          <a:lstStyle/>
          <a:p>
            <a:pPr defTabSz="1096251"/>
            <a:r>
              <a:rPr lang="en-US" sz="1199" dirty="0">
                <a:solidFill>
                  <a:prstClr val="black"/>
                </a:solidFill>
                <a:latin typeface="Arial" panose="020B0604020202020204" pitchFamily="34" charset="0"/>
                <a:ea typeface="ＭＳ Ｐゴシック" charset="0"/>
                <a:cs typeface="Arial" panose="020B0604020202020204" pitchFamily="34" charset="0"/>
              </a:rPr>
              <a:t>This presentation is the intellectual property of the author/presenter. Contact him at </a:t>
            </a:r>
            <a:r>
              <a:rPr lang="en-US" sz="1199" dirty="0">
                <a:solidFill>
                  <a:prstClr val="black"/>
                </a:solidFill>
                <a:latin typeface="Arial" panose="020B0604020202020204" pitchFamily="34" charset="0"/>
                <a:ea typeface="ＭＳ Ｐゴシック" charset="0"/>
                <a:cs typeface="Arial" panose="020B0604020202020204" pitchFamily="34" charset="0"/>
                <a:hlinkClick r:id="rId7"/>
              </a:rPr>
              <a:t>kkalins@emory.edu</a:t>
            </a:r>
            <a:r>
              <a:rPr lang="en-US" sz="1199" dirty="0">
                <a:solidFill>
                  <a:prstClr val="black"/>
                </a:solidFill>
                <a:latin typeface="Arial" panose="020B0604020202020204" pitchFamily="34" charset="0"/>
                <a:ea typeface="ＭＳ Ｐゴシック" charset="0"/>
                <a:cs typeface="Arial" panose="020B0604020202020204" pitchFamily="34" charset="0"/>
              </a:rPr>
              <a:t> for permission to reprint and/or distribute.</a:t>
            </a:r>
          </a:p>
        </p:txBody>
      </p:sp>
      <p:sp>
        <p:nvSpPr>
          <p:cNvPr id="27" name="Text Placeholder 2">
            <a:extLst>
              <a:ext uri="{FF2B5EF4-FFF2-40B4-BE49-F238E27FC236}">
                <a16:creationId xmlns:a16="http://schemas.microsoft.com/office/drawing/2014/main" id="{E70CE7BF-546E-074D-950E-C938D296FBE8}"/>
              </a:ext>
            </a:extLst>
          </p:cNvPr>
          <p:cNvSpPr txBox="1">
            <a:spLocks/>
          </p:cNvSpPr>
          <p:nvPr/>
        </p:nvSpPr>
        <p:spPr>
          <a:xfrm>
            <a:off x="7219273" y="5800232"/>
            <a:ext cx="1405524" cy="408070"/>
          </a:xfrm>
          <a:prstGeom prst="rect">
            <a:avLst/>
          </a:prstGeom>
          <a:solidFill>
            <a:schemeClr val="bg2"/>
          </a:solidFill>
        </p:spPr>
        <p:txBody>
          <a:bodyPr vert="horz" lIns="109626" tIns="54813" rIns="109626" bIns="54813"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defTabSz="1096251">
              <a:spcBef>
                <a:spcPts val="1199"/>
              </a:spcBef>
            </a:pPr>
            <a:r>
              <a:rPr lang="en-US" sz="1918" dirty="0">
                <a:solidFill>
                  <a:prstClr val="black"/>
                </a:solidFill>
                <a:latin typeface="Arial" charset="0"/>
                <a:ea typeface="Arial" charset="0"/>
                <a:cs typeface="Arial" charset="0"/>
              </a:rPr>
              <a:t>RS 14-25</a:t>
            </a:r>
          </a:p>
        </p:txBody>
      </p:sp>
      <p:sp>
        <p:nvSpPr>
          <p:cNvPr id="33" name="TextBox 32"/>
          <p:cNvSpPr txBox="1"/>
          <p:nvPr/>
        </p:nvSpPr>
        <p:spPr>
          <a:xfrm>
            <a:off x="9273861" y="3406237"/>
            <a:ext cx="3826037" cy="276871"/>
          </a:xfrm>
          <a:prstGeom prst="rect">
            <a:avLst/>
          </a:prstGeom>
          <a:noFill/>
        </p:spPr>
        <p:txBody>
          <a:bodyPr wrap="square" rtlCol="0">
            <a:spAutoFit/>
          </a:bodyPr>
          <a:lstStyle/>
          <a:p>
            <a:pPr algn="ctr" defTabSz="1096251"/>
            <a:r>
              <a:rPr lang="en-US" sz="1199" b="1" dirty="0">
                <a:solidFill>
                  <a:prstClr val="black"/>
                </a:solidFill>
                <a:latin typeface="Arial" charset="0"/>
                <a:ea typeface="Arial" charset="0"/>
                <a:cs typeface="Arial" charset="0"/>
              </a:rPr>
              <a:t>5-year IDFS Absolute Difference 3.9%</a:t>
            </a:r>
          </a:p>
        </p:txBody>
      </p:sp>
      <p:sp>
        <p:nvSpPr>
          <p:cNvPr id="26" name="Text Placeholder 2">
            <a:extLst>
              <a:ext uri="{FF2B5EF4-FFF2-40B4-BE49-F238E27FC236}">
                <a16:creationId xmlns:a16="http://schemas.microsoft.com/office/drawing/2014/main" id="{E70CE7BF-546E-074D-950E-C938D296FBE8}"/>
              </a:ext>
            </a:extLst>
          </p:cNvPr>
          <p:cNvSpPr txBox="1">
            <a:spLocks/>
          </p:cNvSpPr>
          <p:nvPr/>
        </p:nvSpPr>
        <p:spPr>
          <a:xfrm>
            <a:off x="7274820" y="3176784"/>
            <a:ext cx="1405524" cy="408070"/>
          </a:xfrm>
          <a:prstGeom prst="rect">
            <a:avLst/>
          </a:prstGeom>
          <a:solidFill>
            <a:schemeClr val="bg2"/>
          </a:solidFill>
        </p:spPr>
        <p:txBody>
          <a:bodyPr vert="horz" lIns="109626" tIns="54813" rIns="109626" bIns="54813"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defTabSz="1096251">
              <a:spcBef>
                <a:spcPts val="1199"/>
              </a:spcBef>
            </a:pPr>
            <a:r>
              <a:rPr lang="en-US" sz="1918" dirty="0">
                <a:solidFill>
                  <a:prstClr val="black"/>
                </a:solidFill>
                <a:latin typeface="Arial" charset="0"/>
                <a:ea typeface="Arial" charset="0"/>
                <a:cs typeface="Arial" charset="0"/>
              </a:rPr>
              <a:t>RS 0-13</a:t>
            </a:r>
          </a:p>
        </p:txBody>
      </p:sp>
      <p:sp>
        <p:nvSpPr>
          <p:cNvPr id="25" name="TextBox 24"/>
          <p:cNvSpPr txBox="1"/>
          <p:nvPr/>
        </p:nvSpPr>
        <p:spPr>
          <a:xfrm>
            <a:off x="2333867" y="6345614"/>
            <a:ext cx="3757791" cy="276871"/>
          </a:xfrm>
          <a:prstGeom prst="rect">
            <a:avLst/>
          </a:prstGeom>
          <a:noFill/>
        </p:spPr>
        <p:txBody>
          <a:bodyPr wrap="square" rtlCol="0">
            <a:spAutoFit/>
          </a:bodyPr>
          <a:lstStyle/>
          <a:p>
            <a:pPr algn="ctr" defTabSz="1096251"/>
            <a:r>
              <a:rPr lang="en-US" sz="1199" b="1" dirty="0">
                <a:solidFill>
                  <a:prstClr val="black"/>
                </a:solidFill>
                <a:latin typeface="Arial" charset="0"/>
                <a:ea typeface="Arial" charset="0"/>
                <a:cs typeface="Arial" charset="0"/>
              </a:rPr>
              <a:t>No Statistically Significant IDFS Difference</a:t>
            </a:r>
          </a:p>
        </p:txBody>
      </p:sp>
      <p:sp>
        <p:nvSpPr>
          <p:cNvPr id="19" name="TextBox 18"/>
          <p:cNvSpPr txBox="1"/>
          <p:nvPr/>
        </p:nvSpPr>
        <p:spPr>
          <a:xfrm>
            <a:off x="2333867" y="3509271"/>
            <a:ext cx="3757793" cy="276871"/>
          </a:xfrm>
          <a:prstGeom prst="rect">
            <a:avLst/>
          </a:prstGeom>
          <a:noFill/>
        </p:spPr>
        <p:txBody>
          <a:bodyPr wrap="square" rtlCol="0">
            <a:spAutoFit/>
          </a:bodyPr>
          <a:lstStyle/>
          <a:p>
            <a:pPr algn="ctr" defTabSz="1096251"/>
            <a:r>
              <a:rPr lang="en-US" sz="1199" b="1" dirty="0">
                <a:solidFill>
                  <a:prstClr val="black"/>
                </a:solidFill>
                <a:latin typeface="Arial" charset="0"/>
                <a:ea typeface="Arial" charset="0"/>
                <a:cs typeface="Arial" charset="0"/>
              </a:rPr>
              <a:t>No Statistically Significant IDFS Difference</a:t>
            </a:r>
          </a:p>
        </p:txBody>
      </p:sp>
      <p:sp>
        <p:nvSpPr>
          <p:cNvPr id="23" name="Text Placeholder 2">
            <a:extLst>
              <a:ext uri="{FF2B5EF4-FFF2-40B4-BE49-F238E27FC236}">
                <a16:creationId xmlns:a16="http://schemas.microsoft.com/office/drawing/2014/main" id="{E70CE7BF-546E-074D-950E-C938D296FBE8}"/>
              </a:ext>
            </a:extLst>
          </p:cNvPr>
          <p:cNvSpPr txBox="1">
            <a:spLocks/>
          </p:cNvSpPr>
          <p:nvPr/>
        </p:nvSpPr>
        <p:spPr>
          <a:xfrm>
            <a:off x="307695" y="3110602"/>
            <a:ext cx="1405524" cy="446671"/>
          </a:xfrm>
          <a:prstGeom prst="rect">
            <a:avLst/>
          </a:prstGeom>
          <a:solidFill>
            <a:schemeClr val="bg2"/>
          </a:solidFill>
        </p:spPr>
        <p:txBody>
          <a:bodyPr vert="horz" lIns="109626" tIns="54813" rIns="109626" bIns="54813"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defTabSz="1096251">
              <a:spcBef>
                <a:spcPts val="1199"/>
              </a:spcBef>
            </a:pPr>
            <a:r>
              <a:rPr lang="en-US" sz="1918" dirty="0">
                <a:solidFill>
                  <a:prstClr val="black"/>
                </a:solidFill>
                <a:latin typeface="Arial" charset="0"/>
                <a:ea typeface="Arial" charset="0"/>
                <a:cs typeface="Arial" charset="0"/>
              </a:rPr>
              <a:t>RS 0-13</a:t>
            </a:r>
          </a:p>
        </p:txBody>
      </p:sp>
      <p:sp>
        <p:nvSpPr>
          <p:cNvPr id="24" name="Text Placeholder 2">
            <a:extLst>
              <a:ext uri="{FF2B5EF4-FFF2-40B4-BE49-F238E27FC236}">
                <a16:creationId xmlns:a16="http://schemas.microsoft.com/office/drawing/2014/main" id="{E70CE7BF-546E-074D-950E-C938D296FBE8}"/>
              </a:ext>
            </a:extLst>
          </p:cNvPr>
          <p:cNvSpPr txBox="1">
            <a:spLocks/>
          </p:cNvSpPr>
          <p:nvPr/>
        </p:nvSpPr>
        <p:spPr>
          <a:xfrm>
            <a:off x="288820" y="5734050"/>
            <a:ext cx="1405524" cy="446671"/>
          </a:xfrm>
          <a:prstGeom prst="rect">
            <a:avLst/>
          </a:prstGeom>
          <a:solidFill>
            <a:schemeClr val="bg2"/>
          </a:solidFill>
        </p:spPr>
        <p:txBody>
          <a:bodyPr vert="horz" lIns="109626" tIns="54813" rIns="109626" bIns="54813"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defTabSz="1096251">
              <a:spcBef>
                <a:spcPts val="1199"/>
              </a:spcBef>
            </a:pPr>
            <a:r>
              <a:rPr lang="en-US" sz="1918" dirty="0">
                <a:solidFill>
                  <a:prstClr val="black"/>
                </a:solidFill>
                <a:latin typeface="Arial" charset="0"/>
                <a:ea typeface="Arial" charset="0"/>
                <a:cs typeface="Arial" charset="0"/>
              </a:rPr>
              <a:t>RS 14-25</a:t>
            </a:r>
          </a:p>
        </p:txBody>
      </p:sp>
      <p:sp>
        <p:nvSpPr>
          <p:cNvPr id="32" name="TextBox 31"/>
          <p:cNvSpPr txBox="1"/>
          <p:nvPr/>
        </p:nvSpPr>
        <p:spPr>
          <a:xfrm>
            <a:off x="9273861" y="6284787"/>
            <a:ext cx="3826037" cy="276871"/>
          </a:xfrm>
          <a:prstGeom prst="rect">
            <a:avLst/>
          </a:prstGeom>
          <a:noFill/>
        </p:spPr>
        <p:txBody>
          <a:bodyPr wrap="square" rtlCol="0">
            <a:spAutoFit/>
          </a:bodyPr>
          <a:lstStyle/>
          <a:p>
            <a:pPr algn="ctr" defTabSz="1096251"/>
            <a:r>
              <a:rPr lang="en-US" sz="1199" b="1" dirty="0">
                <a:solidFill>
                  <a:prstClr val="black"/>
                </a:solidFill>
                <a:latin typeface="Arial" charset="0"/>
                <a:ea typeface="Arial" charset="0"/>
                <a:cs typeface="Arial" charset="0"/>
              </a:rPr>
              <a:t>5-year IDFS Absolute Difference 6.2%</a:t>
            </a:r>
          </a:p>
        </p:txBody>
      </p:sp>
      <p:sp>
        <p:nvSpPr>
          <p:cNvPr id="20" name="TextBox 19">
            <a:extLst>
              <a:ext uri="{FF2B5EF4-FFF2-40B4-BE49-F238E27FC236}">
                <a16:creationId xmlns:a16="http://schemas.microsoft.com/office/drawing/2014/main" id="{CEB3CB20-B891-1F4A-A365-E9D8F6B30710}"/>
              </a:ext>
            </a:extLst>
          </p:cNvPr>
          <p:cNvSpPr txBox="1"/>
          <p:nvPr/>
        </p:nvSpPr>
        <p:spPr>
          <a:xfrm>
            <a:off x="4226597" y="146820"/>
            <a:ext cx="5998136" cy="286232"/>
          </a:xfrm>
          <a:prstGeom prst="rect">
            <a:avLst/>
          </a:prstGeom>
          <a:noFill/>
        </p:spPr>
        <p:txBody>
          <a:bodyPr wrap="square" rtlCol="0">
            <a:spAutoFit/>
          </a:bodyPr>
          <a:lstStyle/>
          <a:p>
            <a:pPr algn="ctr" defTabSz="1096251"/>
            <a:r>
              <a:rPr lang="en-US" sz="1260" dirty="0">
                <a:solidFill>
                  <a:schemeClr val="bg1"/>
                </a:solidFill>
                <a:latin typeface="Arial" panose="020B0604020202020204" pitchFamily="34" charset="0"/>
                <a:ea typeface="ＭＳ Ｐゴシック" charset="0"/>
                <a:cs typeface="Arial" panose="020B0604020202020204" pitchFamily="34" charset="0"/>
              </a:rPr>
              <a:t>San Antonio Breast Cancer Symposium®, December 8-11, 2020</a:t>
            </a:r>
          </a:p>
        </p:txBody>
      </p:sp>
      <p:pic>
        <p:nvPicPr>
          <p:cNvPr id="4" name="Picture 3">
            <a:extLst>
              <a:ext uri="{FF2B5EF4-FFF2-40B4-BE49-F238E27FC236}">
                <a16:creationId xmlns:a16="http://schemas.microsoft.com/office/drawing/2014/main" id="{E09DAEFB-4AA8-2F09-9EC1-8766A17FB604}"/>
              </a:ext>
            </a:extLst>
          </p:cNvPr>
          <p:cNvPicPr>
            <a:picLocks noChangeAspect="1"/>
          </p:cNvPicPr>
          <p:nvPr/>
        </p:nvPicPr>
        <p:blipFill>
          <a:blip r:embed="rId8"/>
          <a:stretch>
            <a:fillRect/>
          </a:stretch>
        </p:blipFill>
        <p:spPr>
          <a:xfrm>
            <a:off x="11186879" y="4663234"/>
            <a:ext cx="2552700" cy="385439"/>
          </a:xfrm>
          <a:prstGeom prst="rect">
            <a:avLst/>
          </a:prstGeom>
          <a:ln w="38100">
            <a:solidFill>
              <a:srgbClr val="FF0000"/>
            </a:solidFill>
          </a:ln>
        </p:spPr>
      </p:pic>
    </p:spTree>
    <p:extLst>
      <p:ext uri="{BB962C8B-B14F-4D97-AF65-F5344CB8AC3E}">
        <p14:creationId xmlns:p14="http://schemas.microsoft.com/office/powerpoint/2010/main" val="4102538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A787-9101-6F52-4EF0-B8BD1F8AFC28}"/>
              </a:ext>
            </a:extLst>
          </p:cNvPr>
          <p:cNvSpPr>
            <a:spLocks noGrp="1"/>
          </p:cNvSpPr>
          <p:nvPr>
            <p:ph type="title" idx="4294967295"/>
          </p:nvPr>
        </p:nvSpPr>
        <p:spPr>
          <a:xfrm>
            <a:off x="131763" y="625475"/>
            <a:ext cx="13596269" cy="903288"/>
          </a:xfrm>
        </p:spPr>
        <p:txBody>
          <a:bodyPr>
            <a:normAutofit/>
          </a:bodyPr>
          <a:lstStyle/>
          <a:p>
            <a:r>
              <a:rPr lang="en-US" sz="3600" dirty="0"/>
              <a:t>Which HR+ HER2- EBC Patients Benefit from Chemotherapy? </a:t>
            </a:r>
          </a:p>
        </p:txBody>
      </p:sp>
      <p:pic>
        <p:nvPicPr>
          <p:cNvPr id="4" name="Picture 3">
            <a:extLst>
              <a:ext uri="{FF2B5EF4-FFF2-40B4-BE49-F238E27FC236}">
                <a16:creationId xmlns:a16="http://schemas.microsoft.com/office/drawing/2014/main" id="{6C7B1482-67C9-F98E-BEB9-418959A8D3FA}"/>
              </a:ext>
            </a:extLst>
          </p:cNvPr>
          <p:cNvPicPr>
            <a:picLocks noChangeAspect="1"/>
          </p:cNvPicPr>
          <p:nvPr/>
        </p:nvPicPr>
        <p:blipFill>
          <a:blip r:embed="rId2"/>
          <a:stretch>
            <a:fillRect/>
          </a:stretch>
        </p:blipFill>
        <p:spPr>
          <a:xfrm>
            <a:off x="0" y="1484853"/>
            <a:ext cx="10273552" cy="5424458"/>
          </a:xfrm>
          <a:prstGeom prst="rect">
            <a:avLst/>
          </a:prstGeom>
        </p:spPr>
      </p:pic>
      <p:sp>
        <p:nvSpPr>
          <p:cNvPr id="5" name="TextBox 4">
            <a:extLst>
              <a:ext uri="{FF2B5EF4-FFF2-40B4-BE49-F238E27FC236}">
                <a16:creationId xmlns:a16="http://schemas.microsoft.com/office/drawing/2014/main" id="{4E854188-99F4-EDF3-DD4E-C62EECF95D28}"/>
              </a:ext>
            </a:extLst>
          </p:cNvPr>
          <p:cNvSpPr txBox="1"/>
          <p:nvPr/>
        </p:nvSpPr>
        <p:spPr>
          <a:xfrm>
            <a:off x="131823" y="2072640"/>
            <a:ext cx="3095470" cy="769441"/>
          </a:xfrm>
          <a:prstGeom prst="rect">
            <a:avLst/>
          </a:prstGeom>
          <a:noFill/>
        </p:spPr>
        <p:txBody>
          <a:bodyPr wrap="square"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Courtesy of Peter Schmid, FRCP, MD, PhD </a:t>
            </a:r>
          </a:p>
        </p:txBody>
      </p:sp>
      <p:sp>
        <p:nvSpPr>
          <p:cNvPr id="6" name="TextBox 5">
            <a:extLst>
              <a:ext uri="{FF2B5EF4-FFF2-40B4-BE49-F238E27FC236}">
                <a16:creationId xmlns:a16="http://schemas.microsoft.com/office/drawing/2014/main" id="{A8E8F457-317D-49BA-A147-2A47BF4E401F}"/>
              </a:ext>
            </a:extLst>
          </p:cNvPr>
          <p:cNvSpPr txBox="1"/>
          <p:nvPr/>
        </p:nvSpPr>
        <p:spPr>
          <a:xfrm>
            <a:off x="10468697" y="1906321"/>
            <a:ext cx="3155864" cy="2923877"/>
          </a:xfrm>
          <a:prstGeom prst="rect">
            <a:avLst/>
          </a:prstGeom>
          <a:noFill/>
          <a:ln>
            <a:solidFill>
              <a:schemeClr val="tx1"/>
            </a:solidFill>
          </a:ln>
        </p:spPr>
        <p:txBody>
          <a:bodyPr wrap="none" rtlCol="0">
            <a:spAutoFit/>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70-gene Signature </a:t>
            </a:r>
          </a:p>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Clinical High Risk + </a:t>
            </a: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Genomic Low Risk</a:t>
            </a: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0-3+ nodes</a:t>
            </a:r>
          </a:p>
          <a:p>
            <a:pPr marL="0" marR="0" lvl="0" indent="0" algn="l" defTabSz="1097236"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Postmenopausal ET</a:t>
            </a:r>
          </a:p>
          <a:p>
            <a:pPr marL="0" marR="0" lvl="0" indent="0" algn="l" defTabSz="1097236"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Premenopausal  CET</a:t>
            </a:r>
          </a:p>
        </p:txBody>
      </p:sp>
      <p:pic>
        <p:nvPicPr>
          <p:cNvPr id="7" name="Picture 6">
            <a:extLst>
              <a:ext uri="{FF2B5EF4-FFF2-40B4-BE49-F238E27FC236}">
                <a16:creationId xmlns:a16="http://schemas.microsoft.com/office/drawing/2014/main" id="{ED9A050F-815C-948B-839B-7DBD68C06CCA}"/>
              </a:ext>
            </a:extLst>
          </p:cNvPr>
          <p:cNvPicPr>
            <a:picLocks noChangeAspect="1"/>
          </p:cNvPicPr>
          <p:nvPr/>
        </p:nvPicPr>
        <p:blipFill>
          <a:blip r:embed="rId3"/>
          <a:stretch>
            <a:fillRect/>
          </a:stretch>
        </p:blipFill>
        <p:spPr>
          <a:xfrm>
            <a:off x="900954" y="6992471"/>
            <a:ext cx="10381128" cy="887398"/>
          </a:xfrm>
          <a:prstGeom prst="rect">
            <a:avLst/>
          </a:prstGeom>
        </p:spPr>
      </p:pic>
      <p:sp>
        <p:nvSpPr>
          <p:cNvPr id="8" name="TextBox 7">
            <a:extLst>
              <a:ext uri="{FF2B5EF4-FFF2-40B4-BE49-F238E27FC236}">
                <a16:creationId xmlns:a16="http://schemas.microsoft.com/office/drawing/2014/main" id="{24546CEC-4EF8-7DC1-597F-B1DEDB2E994F}"/>
              </a:ext>
            </a:extLst>
          </p:cNvPr>
          <p:cNvSpPr txBox="1"/>
          <p:nvPr/>
        </p:nvSpPr>
        <p:spPr>
          <a:xfrm>
            <a:off x="10378437" y="5144701"/>
            <a:ext cx="3845348" cy="1089529"/>
          </a:xfrm>
          <a:prstGeom prst="rect">
            <a:avLst/>
          </a:prstGeom>
          <a:noFill/>
          <a:ln>
            <a:solidFill>
              <a:schemeClr val="tx1"/>
            </a:solidFill>
          </a:ln>
        </p:spPr>
        <p:txBody>
          <a:bodyPr wrap="non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dirty="0">
                <a:ln>
                  <a:noFill/>
                </a:ln>
                <a:solidFill>
                  <a:prstClr val="black"/>
                </a:solidFill>
                <a:effectLst/>
                <a:uLnTx/>
                <a:uFillTx/>
                <a:latin typeface="Calibri" panose="020F0502020204030204"/>
                <a:ea typeface="+mn-ea"/>
                <a:cs typeface="+mn-cs"/>
              </a:rPr>
              <a:t>&lt; 20% </a:t>
            </a:r>
            <a:r>
              <a:rPr kumimoji="0" lang="en-US" sz="2160" b="0" i="0" u="none" strike="noStrike" kern="1200" cap="none" spc="0" normalizeH="0" baseline="0" noProof="0" dirty="0" err="1">
                <a:ln>
                  <a:noFill/>
                </a:ln>
                <a:solidFill>
                  <a:prstClr val="black"/>
                </a:solidFill>
                <a:effectLst/>
                <a:uLnTx/>
                <a:uFillTx/>
                <a:latin typeface="Calibri" panose="020F0502020204030204"/>
                <a:ea typeface="+mn-ea"/>
                <a:cs typeface="+mn-cs"/>
              </a:rPr>
              <a:t>premen</a:t>
            </a:r>
            <a:r>
              <a:rPr kumimoji="0" lang="en-US" sz="2160" b="0" i="0" u="none" strike="noStrike" kern="1200" cap="none" spc="0" normalizeH="0" baseline="0" noProof="0" dirty="0">
                <a:ln>
                  <a:noFill/>
                </a:ln>
                <a:solidFill>
                  <a:prstClr val="black"/>
                </a:solidFill>
                <a:effectLst/>
                <a:uLnTx/>
                <a:uFillTx/>
                <a:latin typeface="Calibri" panose="020F0502020204030204"/>
                <a:ea typeface="+mn-ea"/>
                <a:cs typeface="+mn-cs"/>
              </a:rPr>
              <a:t> HR+ pts </a:t>
            </a:r>
            <a:r>
              <a:rPr kumimoji="0" lang="en-US" sz="2160" b="0" i="0" u="none" strike="noStrike" kern="1200" cap="none" spc="0" normalizeH="0" baseline="0" noProof="0" dirty="0" err="1">
                <a:ln>
                  <a:noFill/>
                </a:ln>
                <a:solidFill>
                  <a:prstClr val="black"/>
                </a:solidFill>
                <a:effectLst/>
                <a:uLnTx/>
                <a:uFillTx/>
                <a:latin typeface="Calibri" panose="020F0502020204030204"/>
                <a:ea typeface="+mn-ea"/>
                <a:cs typeface="+mn-cs"/>
              </a:rPr>
              <a:t>TAILORx</a:t>
            </a:r>
            <a:r>
              <a:rPr kumimoji="0" lang="en-US" sz="216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dirty="0" err="1">
                <a:ln>
                  <a:noFill/>
                </a:ln>
                <a:solidFill>
                  <a:prstClr val="black"/>
                </a:solidFill>
                <a:effectLst/>
                <a:uLnTx/>
                <a:uFillTx/>
                <a:latin typeface="Calibri" panose="020F0502020204030204"/>
                <a:ea typeface="+mn-ea"/>
                <a:cs typeface="+mn-cs"/>
              </a:rPr>
              <a:t>RxPonder</a:t>
            </a:r>
            <a:r>
              <a:rPr kumimoji="0" lang="en-US" sz="2160" b="0" i="0" u="none" strike="noStrike" kern="1200" cap="none" spc="0" normalizeH="0" baseline="0" noProof="0" dirty="0">
                <a:ln>
                  <a:noFill/>
                </a:ln>
                <a:solidFill>
                  <a:prstClr val="black"/>
                </a:solidFill>
                <a:effectLst/>
                <a:uLnTx/>
                <a:uFillTx/>
                <a:latin typeface="Calibri" panose="020F0502020204030204"/>
                <a:ea typeface="+mn-ea"/>
                <a:cs typeface="+mn-cs"/>
              </a:rPr>
              <a:t> and MINDACT had</a:t>
            </a:r>
          </a:p>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160" b="0" i="0" u="none" strike="noStrike" kern="1200" cap="none" spc="0" normalizeH="0" baseline="0" noProof="0" dirty="0">
                <a:ln>
                  <a:noFill/>
                </a:ln>
                <a:solidFill>
                  <a:prstClr val="black"/>
                </a:solidFill>
                <a:effectLst/>
                <a:uLnTx/>
                <a:uFillTx/>
                <a:latin typeface="Calibri" panose="020F0502020204030204"/>
                <a:ea typeface="+mn-ea"/>
                <a:cs typeface="+mn-cs"/>
              </a:rPr>
              <a:t> LHRH agonist </a:t>
            </a:r>
          </a:p>
        </p:txBody>
      </p:sp>
      <p:pic>
        <p:nvPicPr>
          <p:cNvPr id="9" name="Picture 8">
            <a:extLst>
              <a:ext uri="{FF2B5EF4-FFF2-40B4-BE49-F238E27FC236}">
                <a16:creationId xmlns:a16="http://schemas.microsoft.com/office/drawing/2014/main" id="{98A4A9BD-0CEB-F444-8E7F-115826C94B7E}"/>
              </a:ext>
            </a:extLst>
          </p:cNvPr>
          <p:cNvPicPr>
            <a:picLocks noChangeAspect="1"/>
          </p:cNvPicPr>
          <p:nvPr/>
        </p:nvPicPr>
        <p:blipFill>
          <a:blip r:embed="rId4"/>
          <a:stretch>
            <a:fillRect/>
          </a:stretch>
        </p:blipFill>
        <p:spPr>
          <a:xfrm>
            <a:off x="6368143" y="3722914"/>
            <a:ext cx="620486" cy="1632856"/>
          </a:xfrm>
          <a:prstGeom prst="rect">
            <a:avLst/>
          </a:prstGeom>
        </p:spPr>
      </p:pic>
    </p:spTree>
    <p:extLst>
      <p:ext uri="{BB962C8B-B14F-4D97-AF65-F5344CB8AC3E}">
        <p14:creationId xmlns:p14="http://schemas.microsoft.com/office/powerpoint/2010/main" val="36966858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REPORTCONTROLSVISIBLE" val="Empty"/>
  <p:tag name="_AMO_UNIQUEIDENTIFIER" val="3af09a4a-7af5-4bf4-9fc7-76f96e321574"/>
</p:tagLst>
</file>

<file path=ppt/tags/tag2.xml><?xml version="1.0" encoding="utf-8"?>
<p:tagLst xmlns:a="http://schemas.openxmlformats.org/drawingml/2006/main" xmlns:r="http://schemas.openxmlformats.org/officeDocument/2006/relationships" xmlns:p="http://schemas.openxmlformats.org/presentationml/2006/main">
  <p:tag name="AS_UNIQUEID" val="85"/>
</p:tagLst>
</file>

<file path=ppt/theme/theme1.xml><?xml version="1.0" encoding="utf-8"?>
<a:theme xmlns:a="http://schemas.openxmlformats.org/drawingml/2006/main" name="1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SoboSlideLibraryMaster070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F77AC204-3FA5-7040-B1F0-91E18C5331F7}" vid="{EE41540A-F22B-F24E-87B0-F9EA714F8D28}"/>
    </a:ext>
  </a:extLst>
</a:theme>
</file>

<file path=ppt/theme/theme11.xml><?xml version="1.0" encoding="utf-8"?>
<a:theme xmlns:a="http://schemas.openxmlformats.org/drawingml/2006/main" name="YCC_PP_2015">
  <a:themeElements>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fontScheme name="Blank Presentation">
      <a:majorFont>
        <a:latin typeface="Arial Bold"/>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808080"/>
        </a:dk1>
        <a:lt1>
          <a:srgbClr val="FFFFFF"/>
        </a:lt1>
        <a:dk2>
          <a:srgbClr val="002B5C"/>
        </a:dk2>
        <a:lt2>
          <a:srgbClr val="FFFFFF"/>
        </a:lt2>
        <a:accent1>
          <a:srgbClr val="D4DB90"/>
        </a:accent1>
        <a:accent2>
          <a:srgbClr val="6C217F"/>
        </a:accent2>
        <a:accent3>
          <a:srgbClr val="AAACB5"/>
        </a:accent3>
        <a:accent4>
          <a:srgbClr val="DADADA"/>
        </a:accent4>
        <a:accent5>
          <a:srgbClr val="E6EAC6"/>
        </a:accent5>
        <a:accent6>
          <a:srgbClr val="611D72"/>
        </a:accent6>
        <a:hlink>
          <a:srgbClr val="739DD2"/>
        </a:hlink>
        <a:folHlink>
          <a:srgbClr val="FFF7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AACR">
  <a:themeElements>
    <a:clrScheme name="">
      <a:dk1>
        <a:srgbClr val="000000"/>
      </a:dk1>
      <a:lt1>
        <a:srgbClr val="FFFFFF"/>
      </a:lt1>
      <a:dk2>
        <a:srgbClr val="234278"/>
      </a:dk2>
      <a:lt2>
        <a:srgbClr val="FDB907"/>
      </a:lt2>
      <a:accent1>
        <a:srgbClr val="A3D4F5"/>
      </a:accent1>
      <a:accent2>
        <a:srgbClr val="9984BE"/>
      </a:accent2>
      <a:accent3>
        <a:srgbClr val="ACB0BE"/>
      </a:accent3>
      <a:accent4>
        <a:srgbClr val="DADADA"/>
      </a:accent4>
      <a:accent5>
        <a:srgbClr val="CEE6F9"/>
      </a:accent5>
      <a:accent6>
        <a:srgbClr val="8A77AC"/>
      </a:accent6>
      <a:hlink>
        <a:srgbClr val="39B54A"/>
      </a:hlink>
      <a:folHlink>
        <a:srgbClr val="E76F34"/>
      </a:folHlink>
    </a:clrScheme>
    <a:fontScheme name="3_AAC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AAC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AAC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AAC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AAC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AAC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AAC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AACR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AAC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AAC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AAC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AAC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AAC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186A5431-E458-4718-AC93-3E5560744075}" vid="{B6BF84C4-AFD8-4EC7-90F3-90050A7C3094}"/>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boSlideLibraryMaster070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F77AC204-3FA5-7040-B1F0-91E18C5331F7}" vid="{EE41540A-F22B-F24E-87B0-F9EA714F8D28}"/>
    </a:ext>
  </a:extLst>
</a:theme>
</file>

<file path=ppt/theme/theme3.xml><?xml version="1.0" encoding="utf-8"?>
<a:theme xmlns:a="http://schemas.openxmlformats.org/drawingml/2006/main" name="1_SoboSlideLibraryMaster070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F77AC204-3FA5-7040-B1F0-91E18C5331F7}" vid="{EE41540A-F22B-F24E-87B0-F9EA714F8D28}"/>
    </a:ext>
  </a:extLst>
</a:theme>
</file>

<file path=ppt/theme/theme4.xml><?xml version="1.0" encoding="utf-8"?>
<a:theme xmlns:a="http://schemas.openxmlformats.org/drawingml/2006/main" name="3_SoboSlideLibraryMaster070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F77AC204-3FA5-7040-B1F0-91E18C5331F7}" vid="{EE41540A-F22B-F24E-87B0-F9EA714F8D28}"/>
    </a:ext>
  </a:extLst>
</a:theme>
</file>

<file path=ppt/theme/theme5.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oboSlideLibraryMaster070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F77AC204-3FA5-7040-B1F0-91E18C5331F7}" vid="{EE41540A-F22B-F24E-87B0-F9EA714F8D28}"/>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7" ma:contentTypeDescription="Create a new document." ma:contentTypeScope="" ma:versionID="62bcf0d535e8160328420235242ad947">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e2631bbb7d3fab08e0f44285d288a533"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CA47583-CE65-45EE-A9ED-773C0A923E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B59C1A-3C52-466F-8744-08F36BD1D041}">
  <ds:schemaRefs>
    <ds:schemaRef ds:uri="http://schemas.microsoft.com/sharepoint/v3/contenttype/forms"/>
  </ds:schemaRefs>
</ds:datastoreItem>
</file>

<file path=customXml/itemProps3.xml><?xml version="1.0" encoding="utf-8"?>
<ds:datastoreItem xmlns:ds="http://schemas.openxmlformats.org/officeDocument/2006/customXml" ds:itemID="{5D4677AC-FA65-48B9-99C4-39542F9ABB44}">
  <ds:schemaRefs>
    <ds:schemaRef ds:uri="http://schemas.microsoft.com/office/2006/metadata/properties"/>
    <ds:schemaRef ds:uri="http://schemas.microsoft.com/office/infopath/2007/PartnerControls"/>
    <ds:schemaRef ds:uri="810f3a55-5827-4867-b053-f8bf38e98e1a"/>
    <ds:schemaRef ds:uri="45e9ec89-519e-4911-95c9-484d5e7a405c"/>
  </ds:schemaRefs>
</ds:datastoreItem>
</file>

<file path=docProps/app.xml><?xml version="1.0" encoding="utf-8"?>
<Properties xmlns="http://schemas.openxmlformats.org/officeDocument/2006/extended-properties" xmlns:vt="http://schemas.openxmlformats.org/officeDocument/2006/docPropsVTypes">
  <TotalTime>27601</TotalTime>
  <Words>4380</Words>
  <Application>Microsoft Office PowerPoint</Application>
  <PresentationFormat>Custom</PresentationFormat>
  <Paragraphs>613</Paragraphs>
  <Slides>60</Slides>
  <Notes>14</Notes>
  <HiddenSlides>0</HiddenSlides>
  <MMClips>0</MMClips>
  <ScaleCrop>false</ScaleCrop>
  <HeadingPairs>
    <vt:vector size="6" baseType="variant">
      <vt:variant>
        <vt:lpstr>Fonts Used</vt:lpstr>
      </vt:variant>
      <vt:variant>
        <vt:i4>20</vt:i4>
      </vt:variant>
      <vt:variant>
        <vt:lpstr>Theme</vt:lpstr>
      </vt:variant>
      <vt:variant>
        <vt:i4>13</vt:i4>
      </vt:variant>
      <vt:variant>
        <vt:lpstr>Slide Titles</vt:lpstr>
      </vt:variant>
      <vt:variant>
        <vt:i4>60</vt:i4>
      </vt:variant>
    </vt:vector>
  </HeadingPairs>
  <TitlesOfParts>
    <vt:vector size="93" baseType="lpstr">
      <vt:lpstr>ＭＳ Ｐゴシック</vt:lpstr>
      <vt:lpstr>ＭＳ Ｐゴシック</vt:lpstr>
      <vt:lpstr>Arial</vt:lpstr>
      <vt:lpstr>Arial</vt:lpstr>
      <vt:lpstr>Arial Bold</vt:lpstr>
      <vt:lpstr>Arial Narrow</vt:lpstr>
      <vt:lpstr>Calibri</vt:lpstr>
      <vt:lpstr>Calibri Light</vt:lpstr>
      <vt:lpstr>Calibri Regular</vt:lpstr>
      <vt:lpstr>Century</vt:lpstr>
      <vt:lpstr>Courier New</vt:lpstr>
      <vt:lpstr>Franklin Gothic Book</vt:lpstr>
      <vt:lpstr>Helvetica</vt:lpstr>
      <vt:lpstr>Noto Sans Symbols</vt:lpstr>
      <vt:lpstr>Roboto Condensed</vt:lpstr>
      <vt:lpstr>Segoe UI</vt:lpstr>
      <vt:lpstr>StarSymbol</vt:lpstr>
      <vt:lpstr>Times New Roman</vt:lpstr>
      <vt:lpstr>Trebuchet MS</vt:lpstr>
      <vt:lpstr>Wingdings</vt:lpstr>
      <vt:lpstr>1_Custom Design</vt:lpstr>
      <vt:lpstr>SoboSlideLibraryMaster0708</vt:lpstr>
      <vt:lpstr>1_SoboSlideLibraryMaster0708</vt:lpstr>
      <vt:lpstr>3_SoboSlideLibraryMaster0708</vt:lpstr>
      <vt:lpstr>2_2022_CCO_Template</vt:lpstr>
      <vt:lpstr>2_Office Theme</vt:lpstr>
      <vt:lpstr>2_FIDE 16:9 template</vt:lpstr>
      <vt:lpstr>2_SoboSlideLibraryMaster0708</vt:lpstr>
      <vt:lpstr>1_Office Theme</vt:lpstr>
      <vt:lpstr>5_SoboSlideLibraryMaster0708</vt:lpstr>
      <vt:lpstr>YCC_PP_2015</vt:lpstr>
      <vt:lpstr>3_AACR</vt:lpstr>
      <vt:lpstr>6_blank</vt:lpstr>
      <vt:lpstr>PowerPoint Presentation</vt:lpstr>
      <vt:lpstr>Risk of Recurrence With Early Breast Cancer: IBCSG Trials I to V</vt:lpstr>
      <vt:lpstr>PowerPoint Presentation</vt:lpstr>
      <vt:lpstr>  WHICH HR+ HER2- EBC PATIENTS BENEFIT FROM SYSTEMIC CHEMOTHERAPY? </vt:lpstr>
      <vt:lpstr>Degree of Dependence on ER/Endocrine Therapy Sensitivity Correlates with        21-Gene Recurrence Score Risk </vt:lpstr>
      <vt:lpstr>PowerPoint Presentation</vt:lpstr>
      <vt:lpstr>DMFS in C-High / G-Low risk patients with &lt;br /&gt;luminal cancers (HR+/HER2-) stratified by age&lt;br /&gt;ITT population</vt:lpstr>
      <vt:lpstr> </vt:lpstr>
      <vt:lpstr>Which HR+ HER2- EBC Patients Benefit from Chemotherapy? </vt:lpstr>
      <vt:lpstr>PowerPoint Presentation</vt:lpstr>
      <vt:lpstr>Slide 16</vt:lpstr>
      <vt:lpstr>PowerPoint Presentation</vt:lpstr>
      <vt:lpstr>ADAPT Trial: ER+/HER2- Pre- and Postmenopausal EBC</vt:lpstr>
      <vt:lpstr> Prognostic effect of ET response (4 week lead-in) on iDFS in ADAPT1 (60 months median FU) </vt:lpstr>
      <vt:lpstr>PowerPoint Presentation</vt:lpstr>
      <vt:lpstr>RS Clin N0 HR+ HER2- and Absolute Benefit from Adjuvant ChemoRx</vt:lpstr>
      <vt:lpstr>NCCN Guidelines in Use of Biomarkers to Guide Adjuvant Decision-Making in EBC</vt:lpstr>
      <vt:lpstr>ASCO Guidelines:  Biomarkers for Adjuvant Endocrine Therapy and Chemotherapy for Early Breast Cancer</vt:lpstr>
      <vt:lpstr>  IF HR+ HER2- EBC PATIENTS ARE LIKELY TO BENEFIT FROM CHEMOTHERAPY, WHAT IS THE OPTIMAL REGIMEN? </vt:lpstr>
      <vt:lpstr>PowerPoint Presentation</vt:lpstr>
      <vt:lpstr>ANTHRACYCLINE + TAXANE VS TAXANE WITHOUT ANTHRACYCLINE </vt:lpstr>
      <vt:lpstr>Anthracyclines in Early Breast Cancer (ABC) Trials (TC/TAC, B-46I, B-49)</vt:lpstr>
      <vt:lpstr>8-year Update on ABC Trials: Adjuvant TC vs Tax/AC in HER2-  N+ or High Risk N0</vt:lpstr>
      <vt:lpstr>8-year RFI on ABC Trials: TC vs Tax/AC</vt:lpstr>
      <vt:lpstr>Who Benefits from Anthracycline Therapy? </vt:lpstr>
      <vt:lpstr>70-gene MammaPrint test: Implications for ET and CT Decisions</vt:lpstr>
      <vt:lpstr>What distinguishes HR+ HER2- MP High2 from MP High1 in I-SPY-2?</vt:lpstr>
      <vt:lpstr>MammaPrint High 2 HR+HER2- Early-Stage Breast Cancers Benefit from Neoadjuvant Immunotherapy</vt:lpstr>
      <vt:lpstr>MammaPrint High 2 predicts increased chemosensitivity in HR+HER2- Early Breast Cancer</vt:lpstr>
      <vt:lpstr>MammaPrint High 2 may be associated with benefit from anthracycline therapy</vt:lpstr>
      <vt:lpstr>Primary Survival Outcome: Distant Recurrence-Free Interval at 5 years in TAILORx Trial </vt:lpstr>
      <vt:lpstr>Increasing Benefit of Anthracyclines with Increasing RS</vt:lpstr>
      <vt:lpstr>ABC Trials TC vs TaxAC  4-Year IDFS Concurrent vs Sequential AC/Taxane? </vt:lpstr>
      <vt:lpstr>PowerPoint Presentation</vt:lpstr>
      <vt:lpstr>PowerPoint Presentation</vt:lpstr>
      <vt:lpstr>PowerPoint Presentation</vt:lpstr>
      <vt:lpstr>ANTHRACYCLINE + DOCETAXEL/CYCLOPHOSPHAMIDE VS SAME DOCETAXEL/CYCLOPHOSPHAMIDE</vt:lpstr>
      <vt:lpstr>Risk of Cardiovascular Disease in Women With and Without Breast Cancer: The Pathways Heart Study</vt:lpstr>
      <vt:lpstr>PowerPoint Presentation</vt:lpstr>
      <vt:lpstr>Anthracycline + Taxane More Effective Than Anthracycline without Taxane</vt:lpstr>
      <vt:lpstr>PowerPoint Presentation</vt:lpstr>
      <vt:lpstr>E1199 Ten Year Update – Exploratory Analysis in ER+ HER2- Disease (N=2888)</vt:lpstr>
      <vt:lpstr>PowerPoint Presentation</vt:lpstr>
      <vt:lpstr>PowerPoint Presentation</vt:lpstr>
      <vt:lpstr>PowerPoint Presentation</vt:lpstr>
      <vt:lpstr>Neoadjuvant Chemotherapy (NCT) vs Neoadjuvant Endocrine Therapy (NET) for Stage II/III HR+/HER2- Breast Cancer</vt:lpstr>
      <vt:lpstr>Neoadjuvant Chemotherapy (NCT) vs Neoadjuvant Endocrine Therapy (NET) for Stage II/III HR+/HER2- Breast Cancer </vt:lpstr>
      <vt:lpstr>Neoadjuvant Endocrine Therapy vs ChemoRx for HR+ Early Breast Cancer  </vt:lpstr>
      <vt:lpstr>Preoperative ET and      21-gene Recurrence Score </vt:lpstr>
      <vt:lpstr>Can 21-Gene RS and 70-Gene Signature Predict pCR with Neoadjuvant Chemo- or Endocrine Therapy (NCT/NET)?</vt:lpstr>
      <vt:lpstr>KEYNOTE-756 (Phase 3): Neoadjuvant + adjuvant pembrolizumab vs chemo/endocrine therapy for early-stage high-risk ER+/HER2− breast cancer</vt:lpstr>
      <vt:lpstr>KEYNOTE-756 (Phase 3): Efficacy – pCR</vt:lpstr>
      <vt:lpstr>KEYNOTE-756 (Phase 3): Efficacy – pCR by subgroup</vt:lpstr>
      <vt:lpstr>A Subset of ER+ Breast Cancers behave like TNBC (Basal)</vt:lpstr>
      <vt:lpstr>ER+ Basal Breast Cancers (detected by 80-gene assay) Estrogen Receptor present but not signaling</vt:lpstr>
      <vt:lpstr>80-gene Assay Identifies the High-Risk ER+ Basal Subtype:  pCR rate and 5-year outcomes different from other ER+</vt:lpstr>
      <vt:lpstr>HR+ HER2- EBC with “Ultra-high (MP2)” 70-Gene Scores Benefit From Preoperative Paclitaxel + Durvalumab/Olaparib I-SPY 2 Trial</vt:lpstr>
      <vt:lpstr>PowerPoint Presentation</vt:lpstr>
      <vt:lpstr>Considerations for Neoadjuvant Chemotherapy (NCT) in Localized HR+/HER2- Breast Cancer </vt:lpstr>
      <vt:lpstr>PowerPoint Presentation</vt:lpstr>
    </vt:vector>
  </TitlesOfParts>
  <Company>Genomic Health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predictors of outcome on adjuvant CAF plus tamoxifen (T) vs T in postmenopausal patients (pts) with ER+, node+ breast cancer – transcriptome expression analysis of the phase III trial SWOG-8814</dc:title>
  <dc:creator>Kathy Albain</dc:creator>
  <cp:lastModifiedBy>Susan Peck</cp:lastModifiedBy>
  <cp:revision>1075</cp:revision>
  <cp:lastPrinted>2023-11-03T14:18:33Z</cp:lastPrinted>
  <dcterms:created xsi:type="dcterms:W3CDTF">2015-11-14T06:40:52Z</dcterms:created>
  <dcterms:modified xsi:type="dcterms:W3CDTF">2025-11-07T13:52:11Z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0x0101004C9E166F0CC97B47B53690FEF2A49C61</vt:lpwstr>
  </property>
</Properties>
</file>