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4488" r:id="rId5"/>
    <p:sldMasterId id="2147485513" r:id="rId6"/>
    <p:sldMasterId id="2147486058" r:id="rId7"/>
    <p:sldMasterId id="2147486570" r:id="rId8"/>
    <p:sldMasterId id="2147487007" r:id="rId9"/>
    <p:sldMasterId id="2147487016" r:id="rId10"/>
    <p:sldMasterId id="2147487024" r:id="rId11"/>
    <p:sldMasterId id="2147487187" r:id="rId12"/>
  </p:sldMasterIdLst>
  <p:notesMasterIdLst>
    <p:notesMasterId r:id="rId92"/>
  </p:notesMasterIdLst>
  <p:handoutMasterIdLst>
    <p:handoutMasterId r:id="rId93"/>
  </p:handoutMasterIdLst>
  <p:sldIdLst>
    <p:sldId id="363" r:id="rId13"/>
    <p:sldId id="475" r:id="rId14"/>
    <p:sldId id="919" r:id="rId15"/>
    <p:sldId id="652" r:id="rId16"/>
    <p:sldId id="477" r:id="rId17"/>
    <p:sldId id="478" r:id="rId18"/>
    <p:sldId id="782" r:id="rId19"/>
    <p:sldId id="6597" r:id="rId20"/>
    <p:sldId id="2778" r:id="rId21"/>
    <p:sldId id="488" r:id="rId22"/>
    <p:sldId id="1010" r:id="rId23"/>
    <p:sldId id="2779" r:id="rId24"/>
    <p:sldId id="1007" r:id="rId25"/>
    <p:sldId id="1038" r:id="rId26"/>
    <p:sldId id="1059" r:id="rId27"/>
    <p:sldId id="1060" r:id="rId28"/>
    <p:sldId id="2772" r:id="rId29"/>
    <p:sldId id="1123" r:id="rId30"/>
    <p:sldId id="2773" r:id="rId31"/>
    <p:sldId id="1063" r:id="rId32"/>
    <p:sldId id="1065" r:id="rId33"/>
    <p:sldId id="1066" r:id="rId34"/>
    <p:sldId id="1109" r:id="rId35"/>
    <p:sldId id="1112" r:id="rId36"/>
    <p:sldId id="1116" r:id="rId37"/>
    <p:sldId id="516" r:id="rId38"/>
    <p:sldId id="524" r:id="rId39"/>
    <p:sldId id="837" r:id="rId40"/>
    <p:sldId id="641" r:id="rId41"/>
    <p:sldId id="1096" r:id="rId42"/>
    <p:sldId id="1097" r:id="rId43"/>
    <p:sldId id="1088" r:id="rId44"/>
    <p:sldId id="1095" r:id="rId45"/>
    <p:sldId id="932" r:id="rId46"/>
    <p:sldId id="931" r:id="rId47"/>
    <p:sldId id="1120" r:id="rId48"/>
    <p:sldId id="1121" r:id="rId49"/>
    <p:sldId id="923" r:id="rId50"/>
    <p:sldId id="924" r:id="rId51"/>
    <p:sldId id="925" r:id="rId52"/>
    <p:sldId id="1070" r:id="rId53"/>
    <p:sldId id="651" r:id="rId54"/>
    <p:sldId id="1091" r:id="rId55"/>
    <p:sldId id="1092" r:id="rId56"/>
    <p:sldId id="1105" r:id="rId57"/>
    <p:sldId id="545" r:id="rId58"/>
    <p:sldId id="625" r:id="rId59"/>
    <p:sldId id="1050" r:id="rId60"/>
    <p:sldId id="867" r:id="rId61"/>
    <p:sldId id="650" r:id="rId62"/>
    <p:sldId id="1013" r:id="rId63"/>
    <p:sldId id="879" r:id="rId64"/>
    <p:sldId id="2789" r:id="rId65"/>
    <p:sldId id="1015" r:id="rId66"/>
    <p:sldId id="1027" r:id="rId67"/>
    <p:sldId id="1075" r:id="rId68"/>
    <p:sldId id="2790" r:id="rId69"/>
    <p:sldId id="1076" r:id="rId70"/>
    <p:sldId id="1077" r:id="rId71"/>
    <p:sldId id="1079" r:id="rId72"/>
    <p:sldId id="6592" r:id="rId73"/>
    <p:sldId id="304" r:id="rId74"/>
    <p:sldId id="287" r:id="rId75"/>
    <p:sldId id="286" r:id="rId76"/>
    <p:sldId id="311" r:id="rId77"/>
    <p:sldId id="587" r:id="rId78"/>
    <p:sldId id="910" r:id="rId79"/>
    <p:sldId id="1080" r:id="rId80"/>
    <p:sldId id="1082" r:id="rId81"/>
    <p:sldId id="1107" r:id="rId82"/>
    <p:sldId id="6595" r:id="rId83"/>
    <p:sldId id="6596" r:id="rId84"/>
    <p:sldId id="1085" r:id="rId85"/>
    <p:sldId id="1908" r:id="rId86"/>
    <p:sldId id="6598" r:id="rId87"/>
    <p:sldId id="2147483639" r:id="rId88"/>
    <p:sldId id="2147483505" r:id="rId89"/>
    <p:sldId id="2541" r:id="rId90"/>
    <p:sldId id="1001" r:id="rId91"/>
  </p:sldIdLst>
  <p:sldSz cx="12192000" cy="7772400"/>
  <p:notesSz cx="7315200" cy="9601200"/>
  <p:defaultTextStyle>
    <a:defPPr>
      <a:defRPr lang="en-US"/>
    </a:defPPr>
    <a:lvl1pPr algn="l" rtl="0" eaLnBrk="0" fontAlgn="base" hangingPunct="0">
      <a:spcBef>
        <a:spcPct val="0"/>
      </a:spcBef>
      <a:spcAft>
        <a:spcPct val="0"/>
      </a:spcAft>
      <a:defRPr sz="2400" b="1"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sz="2400" b="1" kern="1200">
        <a:solidFill>
          <a:srgbClr val="FFFFFF"/>
        </a:solidFill>
        <a:latin typeface="Arial" panose="020B0604020202020204" pitchFamily="34" charset="0"/>
        <a:ea typeface="+mn-ea"/>
        <a:cs typeface="+mn-cs"/>
      </a:defRPr>
    </a:lvl2pPr>
    <a:lvl3pPr marL="912813" indent="1588" algn="l" rtl="0" eaLnBrk="0" fontAlgn="base" hangingPunct="0">
      <a:spcBef>
        <a:spcPct val="0"/>
      </a:spcBef>
      <a:spcAft>
        <a:spcPct val="0"/>
      </a:spcAft>
      <a:defRPr sz="2400" b="1" kern="1200">
        <a:solidFill>
          <a:srgbClr val="FFFFFF"/>
        </a:solidFill>
        <a:latin typeface="Arial" panose="020B0604020202020204" pitchFamily="34" charset="0"/>
        <a:ea typeface="+mn-ea"/>
        <a:cs typeface="+mn-cs"/>
      </a:defRPr>
    </a:lvl3pPr>
    <a:lvl4pPr marL="1370013" indent="1588" algn="l" rtl="0" eaLnBrk="0" fontAlgn="base" hangingPunct="0">
      <a:spcBef>
        <a:spcPct val="0"/>
      </a:spcBef>
      <a:spcAft>
        <a:spcPct val="0"/>
      </a:spcAft>
      <a:defRPr sz="2400" b="1" kern="1200">
        <a:solidFill>
          <a:srgbClr val="FFFFFF"/>
        </a:solidFill>
        <a:latin typeface="Arial" panose="020B0604020202020204" pitchFamily="34" charset="0"/>
        <a:ea typeface="+mn-ea"/>
        <a:cs typeface="+mn-cs"/>
      </a:defRPr>
    </a:lvl4pPr>
    <a:lvl5pPr marL="1827213" indent="1588" algn="l" rtl="0" eaLnBrk="0" fontAlgn="base" hangingPunct="0">
      <a:spcBef>
        <a:spcPct val="0"/>
      </a:spcBef>
      <a:spcAft>
        <a:spcPct val="0"/>
      </a:spcAft>
      <a:defRPr sz="2400" b="1" kern="1200">
        <a:solidFill>
          <a:srgbClr val="FFFFFF"/>
        </a:solidFill>
        <a:latin typeface="Arial" panose="020B0604020202020204" pitchFamily="34" charset="0"/>
        <a:ea typeface="+mn-ea"/>
        <a:cs typeface="+mn-cs"/>
      </a:defRPr>
    </a:lvl5pPr>
    <a:lvl6pPr marL="2286000" algn="l" defTabSz="914400" rtl="0" eaLnBrk="1" latinLnBrk="0" hangingPunct="1">
      <a:defRPr sz="2400" b="1" kern="1200">
        <a:solidFill>
          <a:srgbClr val="FFFFFF"/>
        </a:solidFill>
        <a:latin typeface="Arial" panose="020B0604020202020204" pitchFamily="34" charset="0"/>
        <a:ea typeface="+mn-ea"/>
        <a:cs typeface="+mn-cs"/>
      </a:defRPr>
    </a:lvl6pPr>
    <a:lvl7pPr marL="2743200" algn="l" defTabSz="914400" rtl="0" eaLnBrk="1" latinLnBrk="0" hangingPunct="1">
      <a:defRPr sz="2400" b="1" kern="1200">
        <a:solidFill>
          <a:srgbClr val="FFFFFF"/>
        </a:solidFill>
        <a:latin typeface="Arial" panose="020B0604020202020204" pitchFamily="34" charset="0"/>
        <a:ea typeface="+mn-ea"/>
        <a:cs typeface="+mn-cs"/>
      </a:defRPr>
    </a:lvl7pPr>
    <a:lvl8pPr marL="3200400" algn="l" defTabSz="914400" rtl="0" eaLnBrk="1" latinLnBrk="0" hangingPunct="1">
      <a:defRPr sz="2400" b="1" kern="1200">
        <a:solidFill>
          <a:srgbClr val="FFFFFF"/>
        </a:solidFill>
        <a:latin typeface="Arial" panose="020B0604020202020204" pitchFamily="34" charset="0"/>
        <a:ea typeface="+mn-ea"/>
        <a:cs typeface="+mn-cs"/>
      </a:defRPr>
    </a:lvl8pPr>
    <a:lvl9pPr marL="3657600" algn="l" defTabSz="914400" rtl="0" eaLnBrk="1" latinLnBrk="0" hangingPunct="1">
      <a:defRPr sz="2400" b="1" kern="1200">
        <a:solidFill>
          <a:srgbClr val="FFFFFF"/>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7" userDrawn="1">
          <p15:clr>
            <a:srgbClr val="A4A3A4"/>
          </p15:clr>
        </p15:guide>
        <p15:guide id="2" pos="402"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CDEAFF"/>
    <a:srgbClr val="ABDBFF"/>
    <a:srgbClr val="060606"/>
    <a:srgbClr val="1B1B1B"/>
    <a:srgbClr val="00FFFF"/>
    <a:srgbClr val="000099"/>
    <a:srgbClr val="31E331"/>
    <a:srgbClr val="72F46C"/>
    <a:srgbClr val="050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7E3E7-B566-4DBA-ADA6-97AB701AC7F3}" v="6" dt="2025-11-05T20:28:44.536"/>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94558" autoAdjust="0"/>
  </p:normalViewPr>
  <p:slideViewPr>
    <p:cSldViewPr snapToGrid="0">
      <p:cViewPr varScale="1">
        <p:scale>
          <a:sx n="64" d="100"/>
          <a:sy n="64" d="100"/>
        </p:scale>
        <p:origin x="720" y="278"/>
      </p:cViewPr>
      <p:guideLst>
        <p:guide orient="horz" pos="2207"/>
        <p:guide pos="402"/>
      </p:guideLst>
    </p:cSldViewPr>
  </p:slideViewPr>
  <p:notesTextViewPr>
    <p:cViewPr>
      <p:scale>
        <a:sx n="100" d="100"/>
        <a:sy n="100" d="100"/>
      </p:scale>
      <p:origin x="0" y="0"/>
    </p:cViewPr>
  </p:notesTextViewPr>
  <p:sorterViewPr>
    <p:cViewPr>
      <p:scale>
        <a:sx n="66" d="100"/>
        <a:sy n="66" d="100"/>
      </p:scale>
      <p:origin x="0" y="1770"/>
    </p:cViewPr>
  </p:sorterViewPr>
  <p:notesViewPr>
    <p:cSldViewPr snapToGrid="0">
      <p:cViewPr varScale="1">
        <p:scale>
          <a:sx n="87" d="100"/>
          <a:sy n="87" d="100"/>
        </p:scale>
        <p:origin x="-201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2.xml"/><Relationship Id="rId90" Type="http://schemas.openxmlformats.org/officeDocument/2006/relationships/slide" Target="slides/slide78.xml"/><Relationship Id="rId95" Type="http://schemas.openxmlformats.org/officeDocument/2006/relationships/viewProps" Target="view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handoutMaster" Target="handoutMasters/handout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Peck" userId="904e0207acc3a1a6" providerId="LiveId" clId="{9603E2BD-8268-4A33-978C-48C504CB5CBC}"/>
    <pc:docChg chg="modSld">
      <pc:chgData name="Susan Peck" userId="904e0207acc3a1a6" providerId="LiveId" clId="{9603E2BD-8268-4A33-978C-48C504CB5CBC}" dt="2025-11-05T20:28:55.734" v="18" actId="114"/>
      <pc:docMkLst>
        <pc:docMk/>
      </pc:docMkLst>
      <pc:sldChg chg="modSp mod">
        <pc:chgData name="Susan Peck" userId="904e0207acc3a1a6" providerId="LiveId" clId="{9603E2BD-8268-4A33-978C-48C504CB5CBC}" dt="2025-11-05T20:25:29.715" v="4" actId="114"/>
        <pc:sldMkLst>
          <pc:docMk/>
          <pc:sldMk cId="3972237957" sldId="286"/>
        </pc:sldMkLst>
        <pc:spChg chg="mod">
          <ac:chgData name="Susan Peck" userId="904e0207acc3a1a6" providerId="LiveId" clId="{9603E2BD-8268-4A33-978C-48C504CB5CBC}" dt="2025-11-05T20:25:29.715" v="4" actId="114"/>
          <ac:spMkLst>
            <pc:docMk/>
            <pc:sldMk cId="3972237957" sldId="286"/>
            <ac:spMk id="3" creationId="{78421C65-11E3-21BF-8E7B-52CEB38A45C5}"/>
          </ac:spMkLst>
        </pc:spChg>
      </pc:sldChg>
      <pc:sldChg chg="modSp mod">
        <pc:chgData name="Susan Peck" userId="904e0207acc3a1a6" providerId="LiveId" clId="{9603E2BD-8268-4A33-978C-48C504CB5CBC}" dt="2025-11-05T20:25:24.332" v="3" actId="114"/>
        <pc:sldMkLst>
          <pc:docMk/>
          <pc:sldMk cId="2649169506" sldId="287"/>
        </pc:sldMkLst>
        <pc:spChg chg="mod">
          <ac:chgData name="Susan Peck" userId="904e0207acc3a1a6" providerId="LiveId" clId="{9603E2BD-8268-4A33-978C-48C504CB5CBC}" dt="2025-11-05T20:25:24.332" v="3" actId="114"/>
          <ac:spMkLst>
            <pc:docMk/>
            <pc:sldMk cId="2649169506" sldId="287"/>
            <ac:spMk id="8" creationId="{4EC1B0EB-3F48-7629-D414-385444054666}"/>
          </ac:spMkLst>
        </pc:spChg>
      </pc:sldChg>
      <pc:sldChg chg="modSp mod">
        <pc:chgData name="Susan Peck" userId="904e0207acc3a1a6" providerId="LiveId" clId="{9603E2BD-8268-4A33-978C-48C504CB5CBC}" dt="2025-11-05T20:25:19.837" v="2" actId="114"/>
        <pc:sldMkLst>
          <pc:docMk/>
          <pc:sldMk cId="2473932388" sldId="304"/>
        </pc:sldMkLst>
        <pc:spChg chg="mod">
          <ac:chgData name="Susan Peck" userId="904e0207acc3a1a6" providerId="LiveId" clId="{9603E2BD-8268-4A33-978C-48C504CB5CBC}" dt="2025-11-05T20:25:19.837" v="2" actId="114"/>
          <ac:spMkLst>
            <pc:docMk/>
            <pc:sldMk cId="2473932388" sldId="304"/>
            <ac:spMk id="25" creationId="{2734E595-7367-B768-F104-FEED9DDC0032}"/>
          </ac:spMkLst>
        </pc:spChg>
      </pc:sldChg>
      <pc:sldChg chg="modSp mod">
        <pc:chgData name="Susan Peck" userId="904e0207acc3a1a6" providerId="LiveId" clId="{9603E2BD-8268-4A33-978C-48C504CB5CBC}" dt="2025-11-05T20:25:34.757" v="5" actId="114"/>
        <pc:sldMkLst>
          <pc:docMk/>
          <pc:sldMk cId="312089147" sldId="311"/>
        </pc:sldMkLst>
        <pc:spChg chg="mod">
          <ac:chgData name="Susan Peck" userId="904e0207acc3a1a6" providerId="LiveId" clId="{9603E2BD-8268-4A33-978C-48C504CB5CBC}" dt="2025-11-05T20:25:34.757" v="5" actId="114"/>
          <ac:spMkLst>
            <pc:docMk/>
            <pc:sldMk cId="312089147" sldId="311"/>
            <ac:spMk id="4" creationId="{964AE942-072C-5CA4-9639-0DF6ED41B0DC}"/>
          </ac:spMkLst>
        </pc:spChg>
      </pc:sldChg>
      <pc:sldChg chg="modSp mod">
        <pc:chgData name="Susan Peck" userId="904e0207acc3a1a6" providerId="LiveId" clId="{9603E2BD-8268-4A33-978C-48C504CB5CBC}" dt="2025-11-05T20:25:08.633" v="0" actId="114"/>
        <pc:sldMkLst>
          <pc:docMk/>
          <pc:sldMk cId="0" sldId="1079"/>
        </pc:sldMkLst>
        <pc:spChg chg="mod">
          <ac:chgData name="Susan Peck" userId="904e0207acc3a1a6" providerId="LiveId" clId="{9603E2BD-8268-4A33-978C-48C504CB5CBC}" dt="2025-11-05T20:25:08.633" v="0" actId="114"/>
          <ac:spMkLst>
            <pc:docMk/>
            <pc:sldMk cId="0" sldId="1079"/>
            <ac:spMk id="3" creationId="{CCE7D36E-B90E-8789-9E89-7B8707FFB9EF}"/>
          </ac:spMkLst>
        </pc:spChg>
      </pc:sldChg>
      <pc:sldChg chg="modSp mod">
        <pc:chgData name="Susan Peck" userId="904e0207acc3a1a6" providerId="LiveId" clId="{9603E2BD-8268-4A33-978C-48C504CB5CBC}" dt="2025-11-05T20:27:40.834" v="12" actId="114"/>
        <pc:sldMkLst>
          <pc:docMk/>
          <pc:sldMk cId="0" sldId="1908"/>
        </pc:sldMkLst>
        <pc:spChg chg="mod">
          <ac:chgData name="Susan Peck" userId="904e0207acc3a1a6" providerId="LiveId" clId="{9603E2BD-8268-4A33-978C-48C504CB5CBC}" dt="2025-11-05T20:27:40.834" v="12" actId="114"/>
          <ac:spMkLst>
            <pc:docMk/>
            <pc:sldMk cId="0" sldId="1908"/>
            <ac:spMk id="211973" creationId="{32D30201-1623-468F-800F-1168BF3F67A4}"/>
          </ac:spMkLst>
        </pc:spChg>
      </pc:sldChg>
      <pc:sldChg chg="modSp mod">
        <pc:chgData name="Susan Peck" userId="904e0207acc3a1a6" providerId="LiveId" clId="{9603E2BD-8268-4A33-978C-48C504CB5CBC}" dt="2025-11-05T20:25:15.686" v="1" actId="114"/>
        <pc:sldMkLst>
          <pc:docMk/>
          <pc:sldMk cId="3373672720" sldId="6592"/>
        </pc:sldMkLst>
        <pc:spChg chg="mod">
          <ac:chgData name="Susan Peck" userId="904e0207acc3a1a6" providerId="LiveId" clId="{9603E2BD-8268-4A33-978C-48C504CB5CBC}" dt="2025-11-05T20:25:15.686" v="1" actId="114"/>
          <ac:spMkLst>
            <pc:docMk/>
            <pc:sldMk cId="3373672720" sldId="6592"/>
            <ac:spMk id="3" creationId="{C88762DE-3FD4-CCCF-F9BD-16C0CEB25937}"/>
          </ac:spMkLst>
        </pc:spChg>
      </pc:sldChg>
      <pc:sldChg chg="modTransition">
        <pc:chgData name="Susan Peck" userId="904e0207acc3a1a6" providerId="LiveId" clId="{9603E2BD-8268-4A33-978C-48C504CB5CBC}" dt="2025-11-05T20:26:18.131" v="6"/>
        <pc:sldMkLst>
          <pc:docMk/>
          <pc:sldMk cId="2393374067" sldId="6595"/>
        </pc:sldMkLst>
      </pc:sldChg>
      <pc:sldChg chg="modTransition">
        <pc:chgData name="Susan Peck" userId="904e0207acc3a1a6" providerId="LiveId" clId="{9603E2BD-8268-4A33-978C-48C504CB5CBC}" dt="2025-11-05T20:26:21.058" v="7"/>
        <pc:sldMkLst>
          <pc:docMk/>
          <pc:sldMk cId="318653297" sldId="6596"/>
        </pc:sldMkLst>
      </pc:sldChg>
      <pc:sldChg chg="modSp mod">
        <pc:chgData name="Susan Peck" userId="904e0207acc3a1a6" providerId="LiveId" clId="{9603E2BD-8268-4A33-978C-48C504CB5CBC}" dt="2025-11-05T20:28:55.734" v="18" actId="114"/>
        <pc:sldMkLst>
          <pc:docMk/>
          <pc:sldMk cId="3056358930" sldId="6598"/>
        </pc:sldMkLst>
        <pc:spChg chg="mod">
          <ac:chgData name="Susan Peck" userId="904e0207acc3a1a6" providerId="LiveId" clId="{9603E2BD-8268-4A33-978C-48C504CB5CBC}" dt="2025-11-05T20:28:55.734" v="18" actId="114"/>
          <ac:spMkLst>
            <pc:docMk/>
            <pc:sldMk cId="3056358930" sldId="6598"/>
            <ac:spMk id="6" creationId="{62F2B7E0-FB4C-1564-9B99-B692AE9DB47D}"/>
          </ac:spMkLst>
        </pc:spChg>
      </pc:sldChg>
    </pc:docChg>
  </pc:docChgLst>
  <pc:docChgLst>
    <pc:chgData name="Terry Mamounas" userId="a067a879344083d0" providerId="LiveId" clId="{6C34609D-5018-4442-B39B-F9ADDC7C87D1}"/>
    <pc:docChg chg="undo custSel modSld">
      <pc:chgData name="Terry Mamounas" userId="a067a879344083d0" providerId="LiveId" clId="{6C34609D-5018-4442-B39B-F9ADDC7C87D1}" dt="2025-11-04T02:56:56.220" v="81" actId="404"/>
      <pc:docMkLst>
        <pc:docMk/>
      </pc:docMkLst>
      <pc:sldChg chg="modSp mod">
        <pc:chgData name="Terry Mamounas" userId="a067a879344083d0" providerId="LiveId" clId="{6C34609D-5018-4442-B39B-F9ADDC7C87D1}" dt="2025-11-04T02:50:18.817" v="0" actId="255"/>
        <pc:sldMkLst>
          <pc:docMk/>
          <pc:sldMk cId="0" sldId="478"/>
        </pc:sldMkLst>
        <pc:spChg chg="mod">
          <ac:chgData name="Terry Mamounas" userId="a067a879344083d0" providerId="LiveId" clId="{6C34609D-5018-4442-B39B-F9ADDC7C87D1}" dt="2025-11-04T02:50:18.817" v="0" actId="255"/>
          <ac:spMkLst>
            <pc:docMk/>
            <pc:sldMk cId="0" sldId="478"/>
            <ac:spMk id="147463" creationId="{89577379-0382-EF35-DC71-6993682415D4}"/>
          </ac:spMkLst>
        </pc:spChg>
      </pc:sldChg>
      <pc:sldChg chg="modSp mod">
        <pc:chgData name="Terry Mamounas" userId="a067a879344083d0" providerId="LiveId" clId="{6C34609D-5018-4442-B39B-F9ADDC7C87D1}" dt="2025-11-04T02:50:52.853" v="5" actId="404"/>
        <pc:sldMkLst>
          <pc:docMk/>
          <pc:sldMk cId="0" sldId="488"/>
        </pc:sldMkLst>
        <pc:spChg chg="mod">
          <ac:chgData name="Terry Mamounas" userId="a067a879344083d0" providerId="LiveId" clId="{6C34609D-5018-4442-B39B-F9ADDC7C87D1}" dt="2025-11-04T02:50:52.853" v="5" actId="404"/>
          <ac:spMkLst>
            <pc:docMk/>
            <pc:sldMk cId="0" sldId="488"/>
            <ac:spMk id="157698" creationId="{20291DE2-C807-FFDC-8CF4-5607C78C5AF1}"/>
          </ac:spMkLst>
        </pc:spChg>
      </pc:sldChg>
      <pc:sldChg chg="modSp">
        <pc:chgData name="Terry Mamounas" userId="a067a879344083d0" providerId="LiveId" clId="{6C34609D-5018-4442-B39B-F9ADDC7C87D1}" dt="2025-11-04T02:53:22.713" v="28" actId="1036"/>
        <pc:sldMkLst>
          <pc:docMk/>
          <pc:sldMk cId="0" sldId="524"/>
        </pc:sldMkLst>
        <pc:spChg chg="mod">
          <ac:chgData name="Terry Mamounas" userId="a067a879344083d0" providerId="LiveId" clId="{6C34609D-5018-4442-B39B-F9ADDC7C87D1}" dt="2025-11-04T02:53:22.713" v="28" actId="1036"/>
          <ac:spMkLst>
            <pc:docMk/>
            <pc:sldMk cId="0" sldId="524"/>
            <ac:spMk id="209922" creationId="{E1DD40C2-BF4D-E2D7-B2B1-4484D4FBB4A0}"/>
          </ac:spMkLst>
        </pc:spChg>
      </pc:sldChg>
      <pc:sldChg chg="modSp mod">
        <pc:chgData name="Terry Mamounas" userId="a067a879344083d0" providerId="LiveId" clId="{6C34609D-5018-4442-B39B-F9ADDC7C87D1}" dt="2025-11-04T02:56:19.650" v="76" actId="255"/>
        <pc:sldMkLst>
          <pc:docMk/>
          <pc:sldMk cId="0" sldId="587"/>
        </pc:sldMkLst>
        <pc:spChg chg="mod">
          <ac:chgData name="Terry Mamounas" userId="a067a879344083d0" providerId="LiveId" clId="{6C34609D-5018-4442-B39B-F9ADDC7C87D1}" dt="2025-11-04T02:56:19.650" v="76" actId="255"/>
          <ac:spMkLst>
            <pc:docMk/>
            <pc:sldMk cId="0" sldId="587"/>
            <ac:spMk id="290818" creationId="{7860483F-00B8-1D36-3043-A6B95D86C607}"/>
          </ac:spMkLst>
        </pc:spChg>
      </pc:sldChg>
      <pc:sldChg chg="modSp mod">
        <pc:chgData name="Terry Mamounas" userId="a067a879344083d0" providerId="LiveId" clId="{6C34609D-5018-4442-B39B-F9ADDC7C87D1}" dt="2025-11-04T02:54:59.379" v="61" actId="404"/>
        <pc:sldMkLst>
          <pc:docMk/>
          <pc:sldMk cId="0" sldId="625"/>
        </pc:sldMkLst>
        <pc:spChg chg="mod">
          <ac:chgData name="Terry Mamounas" userId="a067a879344083d0" providerId="LiveId" clId="{6C34609D-5018-4442-B39B-F9ADDC7C87D1}" dt="2025-11-04T02:54:59.379" v="61" actId="404"/>
          <ac:spMkLst>
            <pc:docMk/>
            <pc:sldMk cId="0" sldId="625"/>
            <ac:spMk id="342089" creationId="{51BCDE48-FC99-E1AD-8BF0-969BB3BBD131}"/>
          </ac:spMkLst>
        </pc:spChg>
      </pc:sldChg>
      <pc:sldChg chg="modSp mod">
        <pc:chgData name="Terry Mamounas" userId="a067a879344083d0" providerId="LiveId" clId="{6C34609D-5018-4442-B39B-F9ADDC7C87D1}" dt="2025-11-04T02:55:18.288" v="64" actId="404"/>
        <pc:sldMkLst>
          <pc:docMk/>
          <pc:sldMk cId="0" sldId="650"/>
        </pc:sldMkLst>
        <pc:spChg chg="mod">
          <ac:chgData name="Terry Mamounas" userId="a067a879344083d0" providerId="LiveId" clId="{6C34609D-5018-4442-B39B-F9ADDC7C87D1}" dt="2025-11-04T02:55:18.288" v="64" actId="404"/>
          <ac:spMkLst>
            <pc:docMk/>
            <pc:sldMk cId="0" sldId="650"/>
            <ac:spMk id="380930" creationId="{18487ADD-8F9D-1520-1C00-B71EF3B1F98B}"/>
          </ac:spMkLst>
        </pc:spChg>
      </pc:sldChg>
      <pc:sldChg chg="modSp mod">
        <pc:chgData name="Terry Mamounas" userId="a067a879344083d0" providerId="LiveId" clId="{6C34609D-5018-4442-B39B-F9ADDC7C87D1}" dt="2025-11-04T02:54:35.517" v="59" actId="1036"/>
        <pc:sldMkLst>
          <pc:docMk/>
          <pc:sldMk cId="0" sldId="651"/>
        </pc:sldMkLst>
        <pc:spChg chg="mod">
          <ac:chgData name="Terry Mamounas" userId="a067a879344083d0" providerId="LiveId" clId="{6C34609D-5018-4442-B39B-F9ADDC7C87D1}" dt="2025-11-04T02:54:35.517" v="59" actId="1036"/>
          <ac:spMkLst>
            <pc:docMk/>
            <pc:sldMk cId="0" sldId="651"/>
            <ac:spMk id="381954" creationId="{AFA71B0C-4D0B-ED0E-F794-D4BCC651B8EC}"/>
          </ac:spMkLst>
        </pc:spChg>
      </pc:sldChg>
      <pc:sldChg chg="modSp">
        <pc:chgData name="Terry Mamounas" userId="a067a879344083d0" providerId="LiveId" clId="{6C34609D-5018-4442-B39B-F9ADDC7C87D1}" dt="2025-11-04T02:50:26.221" v="1" actId="404"/>
        <pc:sldMkLst>
          <pc:docMk/>
          <pc:sldMk cId="0" sldId="782"/>
        </pc:sldMkLst>
        <pc:spChg chg="mod">
          <ac:chgData name="Terry Mamounas" userId="a067a879344083d0" providerId="LiveId" clId="{6C34609D-5018-4442-B39B-F9ADDC7C87D1}" dt="2025-11-04T02:50:26.221" v="1" actId="404"/>
          <ac:spMkLst>
            <pc:docMk/>
            <pc:sldMk cId="0" sldId="782"/>
            <ac:spMk id="564226" creationId="{79D457E6-D23D-770A-624B-E0ADA0CC94E0}"/>
          </ac:spMkLst>
        </pc:spChg>
      </pc:sldChg>
      <pc:sldChg chg="modSp">
        <pc:chgData name="Terry Mamounas" userId="a067a879344083d0" providerId="LiveId" clId="{6C34609D-5018-4442-B39B-F9ADDC7C87D1}" dt="2025-11-04T02:54:07.216" v="43" actId="404"/>
        <pc:sldMkLst>
          <pc:docMk/>
          <pc:sldMk cId="0" sldId="924"/>
        </pc:sldMkLst>
        <pc:spChg chg="mod">
          <ac:chgData name="Terry Mamounas" userId="a067a879344083d0" providerId="LiveId" clId="{6C34609D-5018-4442-B39B-F9ADDC7C87D1}" dt="2025-11-04T02:54:07.216" v="43" actId="404"/>
          <ac:spMkLst>
            <pc:docMk/>
            <pc:sldMk cId="0" sldId="924"/>
            <ac:spMk id="792578" creationId="{19F73396-C91B-65E7-13FC-4E5F94877175}"/>
          </ac:spMkLst>
        </pc:spChg>
      </pc:sldChg>
      <pc:sldChg chg="modSp mod">
        <pc:chgData name="Terry Mamounas" userId="a067a879344083d0" providerId="LiveId" clId="{6C34609D-5018-4442-B39B-F9ADDC7C87D1}" dt="2025-11-04T02:53:48.292" v="40" actId="1038"/>
        <pc:sldMkLst>
          <pc:docMk/>
          <pc:sldMk cId="0" sldId="931"/>
        </pc:sldMkLst>
        <pc:spChg chg="mod">
          <ac:chgData name="Terry Mamounas" userId="a067a879344083d0" providerId="LiveId" clId="{6C34609D-5018-4442-B39B-F9ADDC7C87D1}" dt="2025-11-04T02:53:48.292" v="40" actId="1038"/>
          <ac:spMkLst>
            <pc:docMk/>
            <pc:sldMk cId="0" sldId="931"/>
            <ac:spMk id="802818" creationId="{567E8B2A-ADC8-CA8C-D775-8127107D2C9B}"/>
          </ac:spMkLst>
        </pc:spChg>
        <pc:spChg chg="mod">
          <ac:chgData name="Terry Mamounas" userId="a067a879344083d0" providerId="LiveId" clId="{6C34609D-5018-4442-B39B-F9ADDC7C87D1}" dt="2025-11-04T02:53:41.706" v="30" actId="404"/>
          <ac:spMkLst>
            <pc:docMk/>
            <pc:sldMk cId="0" sldId="931"/>
            <ac:spMk id="802819" creationId="{2DC405BA-5AC6-2073-B35F-7042AA00E7BA}"/>
          </ac:spMkLst>
        </pc:spChg>
      </pc:sldChg>
      <pc:sldChg chg="modSp">
        <pc:chgData name="Terry Mamounas" userId="a067a879344083d0" providerId="LiveId" clId="{6C34609D-5018-4442-B39B-F9ADDC7C87D1}" dt="2025-11-04T02:52:20.013" v="18" actId="1076"/>
        <pc:sldMkLst>
          <pc:docMk/>
          <pc:sldMk cId="0" sldId="1007"/>
        </pc:sldMkLst>
        <pc:spChg chg="mod">
          <ac:chgData name="Terry Mamounas" userId="a067a879344083d0" providerId="LiveId" clId="{6C34609D-5018-4442-B39B-F9ADDC7C87D1}" dt="2025-11-04T02:52:20.013" v="18" actId="1076"/>
          <ac:spMkLst>
            <pc:docMk/>
            <pc:sldMk cId="0" sldId="1007"/>
            <ac:spMk id="784386" creationId="{49C8F211-CB3F-CEDB-17B2-FD080525210B}"/>
          </ac:spMkLst>
        </pc:spChg>
      </pc:sldChg>
      <pc:sldChg chg="modSp">
        <pc:chgData name="Terry Mamounas" userId="a067a879344083d0" providerId="LiveId" clId="{6C34609D-5018-4442-B39B-F9ADDC7C87D1}" dt="2025-11-04T02:51:01.520" v="6" actId="1076"/>
        <pc:sldMkLst>
          <pc:docMk/>
          <pc:sldMk cId="0" sldId="1010"/>
        </pc:sldMkLst>
        <pc:spChg chg="mod">
          <ac:chgData name="Terry Mamounas" userId="a067a879344083d0" providerId="LiveId" clId="{6C34609D-5018-4442-B39B-F9ADDC7C87D1}" dt="2025-11-04T02:51:01.520" v="6" actId="1076"/>
          <ac:spMkLst>
            <pc:docMk/>
            <pc:sldMk cId="0" sldId="1010"/>
            <ac:spMk id="125954" creationId="{96AD4EE1-B80F-596C-5F49-4E3898D011EB}"/>
          </ac:spMkLst>
        </pc:spChg>
      </pc:sldChg>
      <pc:sldChg chg="modSp mod">
        <pc:chgData name="Terry Mamounas" userId="a067a879344083d0" providerId="LiveId" clId="{6C34609D-5018-4442-B39B-F9ADDC7C87D1}" dt="2025-11-04T02:55:28.426" v="65" actId="404"/>
        <pc:sldMkLst>
          <pc:docMk/>
          <pc:sldMk cId="0" sldId="1013"/>
        </pc:sldMkLst>
        <pc:spChg chg="mod">
          <ac:chgData name="Terry Mamounas" userId="a067a879344083d0" providerId="LiveId" clId="{6C34609D-5018-4442-B39B-F9ADDC7C87D1}" dt="2025-11-04T02:55:28.426" v="65" actId="404"/>
          <ac:spMkLst>
            <pc:docMk/>
            <pc:sldMk cId="0" sldId="1013"/>
            <ac:spMk id="130050" creationId="{18E9036E-572A-3BFE-632D-12DB178B0931}"/>
          </ac:spMkLst>
        </pc:spChg>
      </pc:sldChg>
      <pc:sldChg chg="modSp mod">
        <pc:chgData name="Terry Mamounas" userId="a067a879344083d0" providerId="LiveId" clId="{6C34609D-5018-4442-B39B-F9ADDC7C87D1}" dt="2025-11-04T02:55:35.418" v="66" actId="404"/>
        <pc:sldMkLst>
          <pc:docMk/>
          <pc:sldMk cId="0" sldId="1015"/>
        </pc:sldMkLst>
        <pc:spChg chg="mod">
          <ac:chgData name="Terry Mamounas" userId="a067a879344083d0" providerId="LiveId" clId="{6C34609D-5018-4442-B39B-F9ADDC7C87D1}" dt="2025-11-04T02:55:35.418" v="66" actId="404"/>
          <ac:spMkLst>
            <pc:docMk/>
            <pc:sldMk cId="0" sldId="1015"/>
            <ac:spMk id="134146" creationId="{050A9549-3BE5-A4C9-D901-1ECE919947F9}"/>
          </ac:spMkLst>
        </pc:spChg>
      </pc:sldChg>
      <pc:sldChg chg="modSp">
        <pc:chgData name="Terry Mamounas" userId="a067a879344083d0" providerId="LiveId" clId="{6C34609D-5018-4442-B39B-F9ADDC7C87D1}" dt="2025-11-04T02:55:41.677" v="67" actId="404"/>
        <pc:sldMkLst>
          <pc:docMk/>
          <pc:sldMk cId="0" sldId="1027"/>
        </pc:sldMkLst>
        <pc:spChg chg="mod">
          <ac:chgData name="Terry Mamounas" userId="a067a879344083d0" providerId="LiveId" clId="{6C34609D-5018-4442-B39B-F9ADDC7C87D1}" dt="2025-11-04T02:55:41.677" v="67" actId="404"/>
          <ac:spMkLst>
            <pc:docMk/>
            <pc:sldMk cId="0" sldId="1027"/>
            <ac:spMk id="153602" creationId="{68FC3719-C4D0-6EBE-E1D1-F268AE89C916}"/>
          </ac:spMkLst>
        </pc:spChg>
      </pc:sldChg>
      <pc:sldChg chg="modSp mod">
        <pc:chgData name="Terry Mamounas" userId="a067a879344083d0" providerId="LiveId" clId="{6C34609D-5018-4442-B39B-F9ADDC7C87D1}" dt="2025-11-04T02:52:25.903" v="19" actId="1076"/>
        <pc:sldMkLst>
          <pc:docMk/>
          <pc:sldMk cId="0" sldId="1038"/>
        </pc:sldMkLst>
        <pc:spChg chg="mod">
          <ac:chgData name="Terry Mamounas" userId="a067a879344083d0" providerId="LiveId" clId="{6C34609D-5018-4442-B39B-F9ADDC7C87D1}" dt="2025-11-04T02:52:25.903" v="19" actId="1076"/>
          <ac:spMkLst>
            <pc:docMk/>
            <pc:sldMk cId="0" sldId="1038"/>
            <ac:spMk id="9" creationId="{5370798F-B1B2-CA42-B2D0-20A375F0B1C1}"/>
          </ac:spMkLst>
        </pc:spChg>
      </pc:sldChg>
      <pc:sldChg chg="modSp">
        <pc:chgData name="Terry Mamounas" userId="a067a879344083d0" providerId="LiveId" clId="{6C34609D-5018-4442-B39B-F9ADDC7C87D1}" dt="2025-11-04T02:55:06.974" v="62" actId="404"/>
        <pc:sldMkLst>
          <pc:docMk/>
          <pc:sldMk cId="0" sldId="1050"/>
        </pc:sldMkLst>
        <pc:spChg chg="mod">
          <ac:chgData name="Terry Mamounas" userId="a067a879344083d0" providerId="LiveId" clId="{6C34609D-5018-4442-B39B-F9ADDC7C87D1}" dt="2025-11-04T02:55:06.974" v="62" actId="404"/>
          <ac:spMkLst>
            <pc:docMk/>
            <pc:sldMk cId="0" sldId="1050"/>
            <ac:spMk id="2" creationId="{912363DB-3C5E-DC77-F455-FF08323CC887}"/>
          </ac:spMkLst>
        </pc:spChg>
      </pc:sldChg>
      <pc:sldChg chg="modSp mod">
        <pc:chgData name="Terry Mamounas" userId="a067a879344083d0" providerId="LiveId" clId="{6C34609D-5018-4442-B39B-F9ADDC7C87D1}" dt="2025-11-04T02:52:33.501" v="20" actId="404"/>
        <pc:sldMkLst>
          <pc:docMk/>
          <pc:sldMk cId="0" sldId="1059"/>
        </pc:sldMkLst>
        <pc:spChg chg="mod">
          <ac:chgData name="Terry Mamounas" userId="a067a879344083d0" providerId="LiveId" clId="{6C34609D-5018-4442-B39B-F9ADDC7C87D1}" dt="2025-11-04T02:52:33.501" v="20" actId="404"/>
          <ac:spMkLst>
            <pc:docMk/>
            <pc:sldMk cId="0" sldId="1059"/>
            <ac:spMk id="28681" creationId="{27EBC563-F74C-51B2-9113-3C0B63614687}"/>
          </ac:spMkLst>
        </pc:spChg>
      </pc:sldChg>
      <pc:sldChg chg="modSp mod">
        <pc:chgData name="Terry Mamounas" userId="a067a879344083d0" providerId="LiveId" clId="{6C34609D-5018-4442-B39B-F9ADDC7C87D1}" dt="2025-11-04T02:52:45.591" v="21" actId="404"/>
        <pc:sldMkLst>
          <pc:docMk/>
          <pc:sldMk cId="0" sldId="1060"/>
        </pc:sldMkLst>
        <pc:spChg chg="mod">
          <ac:chgData name="Terry Mamounas" userId="a067a879344083d0" providerId="LiveId" clId="{6C34609D-5018-4442-B39B-F9ADDC7C87D1}" dt="2025-11-04T02:52:45.591" v="21" actId="404"/>
          <ac:spMkLst>
            <pc:docMk/>
            <pc:sldMk cId="0" sldId="1060"/>
            <ac:spMk id="28681" creationId="{FDB611CC-D90B-2428-F428-5DCD25C43791}"/>
          </ac:spMkLst>
        </pc:spChg>
      </pc:sldChg>
      <pc:sldChg chg="modSp">
        <pc:chgData name="Terry Mamounas" userId="a067a879344083d0" providerId="LiveId" clId="{6C34609D-5018-4442-B39B-F9ADDC7C87D1}" dt="2025-11-04T02:54:24.691" v="52" actId="1037"/>
        <pc:sldMkLst>
          <pc:docMk/>
          <pc:sldMk cId="0" sldId="1070"/>
        </pc:sldMkLst>
        <pc:spChg chg="mod">
          <ac:chgData name="Terry Mamounas" userId="a067a879344083d0" providerId="LiveId" clId="{6C34609D-5018-4442-B39B-F9ADDC7C87D1}" dt="2025-11-04T02:54:24.691" v="52" actId="1037"/>
          <ac:spMkLst>
            <pc:docMk/>
            <pc:sldMk cId="0" sldId="1070"/>
            <ac:spMk id="9" creationId="{21FEB18D-16E1-80B3-7A64-A855E175EC15}"/>
          </ac:spMkLst>
        </pc:spChg>
      </pc:sldChg>
      <pc:sldChg chg="modSp">
        <pc:chgData name="Terry Mamounas" userId="a067a879344083d0" providerId="LiveId" clId="{6C34609D-5018-4442-B39B-F9ADDC7C87D1}" dt="2025-11-04T02:56:01.059" v="74" actId="1076"/>
        <pc:sldMkLst>
          <pc:docMk/>
          <pc:sldMk cId="0" sldId="1076"/>
        </pc:sldMkLst>
        <pc:spChg chg="mod">
          <ac:chgData name="Terry Mamounas" userId="a067a879344083d0" providerId="LiveId" clId="{6C34609D-5018-4442-B39B-F9ADDC7C87D1}" dt="2025-11-04T02:56:01.059" v="74" actId="1076"/>
          <ac:spMkLst>
            <pc:docMk/>
            <pc:sldMk cId="0" sldId="1076"/>
            <ac:spMk id="2452482" creationId="{BA13D902-007F-5D88-AC1D-7F14E1915C9F}"/>
          </ac:spMkLst>
        </pc:spChg>
      </pc:sldChg>
      <pc:sldChg chg="modSp">
        <pc:chgData name="Terry Mamounas" userId="a067a879344083d0" providerId="LiveId" clId="{6C34609D-5018-4442-B39B-F9ADDC7C87D1}" dt="2025-11-04T02:54:46.350" v="60" actId="404"/>
        <pc:sldMkLst>
          <pc:docMk/>
          <pc:sldMk cId="0" sldId="1091"/>
        </pc:sldMkLst>
        <pc:spChg chg="mod">
          <ac:chgData name="Terry Mamounas" userId="a067a879344083d0" providerId="LiveId" clId="{6C34609D-5018-4442-B39B-F9ADDC7C87D1}" dt="2025-11-04T02:54:46.350" v="60" actId="404"/>
          <ac:spMkLst>
            <pc:docMk/>
            <pc:sldMk cId="0" sldId="1091"/>
            <ac:spMk id="7" creationId="{3DC02FC4-D86A-7E2E-5B6B-3396F42697BB}"/>
          </ac:spMkLst>
        </pc:spChg>
      </pc:sldChg>
      <pc:sldChg chg="modSp mod">
        <pc:chgData name="Terry Mamounas" userId="a067a879344083d0" providerId="LiveId" clId="{6C34609D-5018-4442-B39B-F9ADDC7C87D1}" dt="2025-11-04T02:53:31.630" v="29" actId="404"/>
        <pc:sldMkLst>
          <pc:docMk/>
          <pc:sldMk cId="0" sldId="1097"/>
        </pc:sldMkLst>
        <pc:spChg chg="mod">
          <ac:chgData name="Terry Mamounas" userId="a067a879344083d0" providerId="LiveId" clId="{6C34609D-5018-4442-B39B-F9ADDC7C87D1}" dt="2025-11-04T02:53:31.630" v="29" actId="404"/>
          <ac:spMkLst>
            <pc:docMk/>
            <pc:sldMk cId="0" sldId="1097"/>
            <ac:spMk id="9" creationId="{47C22C16-072E-DFCA-6531-DBDB143B932A}"/>
          </ac:spMkLst>
        </pc:spChg>
      </pc:sldChg>
      <pc:sldChg chg="modSp">
        <pc:chgData name="Terry Mamounas" userId="a067a879344083d0" providerId="LiveId" clId="{6C34609D-5018-4442-B39B-F9ADDC7C87D1}" dt="2025-11-04T02:53:57.272" v="41" actId="404"/>
        <pc:sldMkLst>
          <pc:docMk/>
          <pc:sldMk cId="0" sldId="1121"/>
        </pc:sldMkLst>
        <pc:spChg chg="mod">
          <ac:chgData name="Terry Mamounas" userId="a067a879344083d0" providerId="LiveId" clId="{6C34609D-5018-4442-B39B-F9ADDC7C87D1}" dt="2025-11-04T02:53:57.272" v="41" actId="404"/>
          <ac:spMkLst>
            <pc:docMk/>
            <pc:sldMk cId="0" sldId="1121"/>
            <ac:spMk id="16" creationId="{3BBA3D28-96D7-7294-484F-74018727447F}"/>
          </ac:spMkLst>
        </pc:spChg>
      </pc:sldChg>
      <pc:sldChg chg="modSp">
        <pc:chgData name="Terry Mamounas" userId="a067a879344083d0" providerId="LiveId" clId="{6C34609D-5018-4442-B39B-F9ADDC7C87D1}" dt="2025-11-04T02:56:35.343" v="77" actId="404"/>
        <pc:sldMkLst>
          <pc:docMk/>
          <pc:sldMk cId="0" sldId="1908"/>
        </pc:sldMkLst>
        <pc:spChg chg="mod">
          <ac:chgData name="Terry Mamounas" userId="a067a879344083d0" providerId="LiveId" clId="{6C34609D-5018-4442-B39B-F9ADDC7C87D1}" dt="2025-11-04T02:56:35.343" v="77" actId="404"/>
          <ac:spMkLst>
            <pc:docMk/>
            <pc:sldMk cId="0" sldId="1908"/>
            <ac:spMk id="211970" creationId="{61F78FBF-E1E0-40E8-BF0C-CFE34EBEE3F6}"/>
          </ac:spMkLst>
        </pc:spChg>
      </pc:sldChg>
      <pc:sldChg chg="modSp mod">
        <pc:chgData name="Terry Mamounas" userId="a067a879344083d0" providerId="LiveId" clId="{6C34609D-5018-4442-B39B-F9ADDC7C87D1}" dt="2025-11-04T02:52:51.846" v="22" actId="404"/>
        <pc:sldMkLst>
          <pc:docMk/>
          <pc:sldMk cId="684893827" sldId="2772"/>
        </pc:sldMkLst>
        <pc:spChg chg="mod">
          <ac:chgData name="Terry Mamounas" userId="a067a879344083d0" providerId="LiveId" clId="{6C34609D-5018-4442-B39B-F9ADDC7C87D1}" dt="2025-11-04T02:52:51.846" v="22" actId="404"/>
          <ac:spMkLst>
            <pc:docMk/>
            <pc:sldMk cId="684893827" sldId="2772"/>
            <ac:spMk id="28681" creationId="{FDB611CC-D90B-2428-F428-5DCD25C43791}"/>
          </ac:spMkLst>
        </pc:spChg>
      </pc:sldChg>
      <pc:sldChg chg="modSp mod">
        <pc:chgData name="Terry Mamounas" userId="a067a879344083d0" providerId="LiveId" clId="{6C34609D-5018-4442-B39B-F9ADDC7C87D1}" dt="2025-11-04T02:50:40.829" v="3" actId="404"/>
        <pc:sldMkLst>
          <pc:docMk/>
          <pc:sldMk cId="3975482396" sldId="2778"/>
        </pc:sldMkLst>
        <pc:spChg chg="mod">
          <ac:chgData name="Terry Mamounas" userId="a067a879344083d0" providerId="LiveId" clId="{6C34609D-5018-4442-B39B-F9ADDC7C87D1}" dt="2025-11-04T02:50:40.829" v="3" actId="404"/>
          <ac:spMkLst>
            <pc:docMk/>
            <pc:sldMk cId="3975482396" sldId="2778"/>
            <ac:spMk id="6" creationId="{D0159786-30EE-9F98-D805-DB7A198EB1BD}"/>
          </ac:spMkLst>
        </pc:spChg>
      </pc:sldChg>
      <pc:sldChg chg="modSp">
        <pc:chgData name="Terry Mamounas" userId="a067a879344083d0" providerId="LiveId" clId="{6C34609D-5018-4442-B39B-F9ADDC7C87D1}" dt="2025-11-04T02:52:09.306" v="17" actId="1036"/>
        <pc:sldMkLst>
          <pc:docMk/>
          <pc:sldMk cId="3212574517" sldId="2779"/>
        </pc:sldMkLst>
        <pc:spChg chg="mod">
          <ac:chgData name="Terry Mamounas" userId="a067a879344083d0" providerId="LiveId" clId="{6C34609D-5018-4442-B39B-F9ADDC7C87D1}" dt="2025-11-04T02:52:09.306" v="17" actId="1036"/>
          <ac:spMkLst>
            <pc:docMk/>
            <pc:sldMk cId="3212574517" sldId="2779"/>
            <ac:spMk id="18438" creationId="{0A8223A0-8A3F-F17B-1394-4110C4B9DF16}"/>
          </ac:spMkLst>
        </pc:spChg>
        <pc:spChg chg="mod">
          <ac:chgData name="Terry Mamounas" userId="a067a879344083d0" providerId="LiveId" clId="{6C34609D-5018-4442-B39B-F9ADDC7C87D1}" dt="2025-11-04T02:52:09.306" v="17" actId="1036"/>
          <ac:spMkLst>
            <pc:docMk/>
            <pc:sldMk cId="3212574517" sldId="2779"/>
            <ac:spMk id="92174" creationId="{B8E7BA5A-49D2-CCCC-0F31-CF07D4CBBCE3}"/>
          </ac:spMkLst>
        </pc:spChg>
        <pc:spChg chg="mod">
          <ac:chgData name="Terry Mamounas" userId="a067a879344083d0" providerId="LiveId" clId="{6C34609D-5018-4442-B39B-F9ADDC7C87D1}" dt="2025-11-04T02:52:09.306" v="17" actId="1036"/>
          <ac:spMkLst>
            <pc:docMk/>
            <pc:sldMk cId="3212574517" sldId="2779"/>
            <ac:spMk id="92175" creationId="{D058D74A-3146-A002-4F26-20BEDB8C9A0A}"/>
          </ac:spMkLst>
        </pc:spChg>
        <pc:spChg chg="mod">
          <ac:chgData name="Terry Mamounas" userId="a067a879344083d0" providerId="LiveId" clId="{6C34609D-5018-4442-B39B-F9ADDC7C87D1}" dt="2025-11-04T02:52:09.306" v="17" actId="1036"/>
          <ac:spMkLst>
            <pc:docMk/>
            <pc:sldMk cId="3212574517" sldId="2779"/>
            <ac:spMk id="92176" creationId="{C36C101B-2449-7839-8214-F8B106DBE626}"/>
          </ac:spMkLst>
        </pc:spChg>
        <pc:spChg chg="mod">
          <ac:chgData name="Terry Mamounas" userId="a067a879344083d0" providerId="LiveId" clId="{6C34609D-5018-4442-B39B-F9ADDC7C87D1}" dt="2025-11-04T02:51:19.469" v="7" actId="1036"/>
          <ac:spMkLst>
            <pc:docMk/>
            <pc:sldMk cId="3212574517" sldId="2779"/>
            <ac:spMk id="125954" creationId="{96AD4EE1-B80F-596C-5F49-4E3898D011EB}"/>
          </ac:spMkLst>
        </pc:spChg>
        <pc:grpChg chg="mod">
          <ac:chgData name="Terry Mamounas" userId="a067a879344083d0" providerId="LiveId" clId="{6C34609D-5018-4442-B39B-F9ADDC7C87D1}" dt="2025-11-04T02:52:09.306" v="17" actId="1036"/>
          <ac:grpSpMkLst>
            <pc:docMk/>
            <pc:sldMk cId="3212574517" sldId="2779"/>
            <ac:grpSpMk id="92164" creationId="{089D4F1B-E381-ACAC-1638-ABB63166646C}"/>
          </ac:grpSpMkLst>
        </pc:grpChg>
        <pc:picChg chg="mod">
          <ac:chgData name="Terry Mamounas" userId="a067a879344083d0" providerId="LiveId" clId="{6C34609D-5018-4442-B39B-F9ADDC7C87D1}" dt="2025-11-04T02:52:09.306" v="17" actId="1036"/>
          <ac:picMkLst>
            <pc:docMk/>
            <pc:sldMk cId="3212574517" sldId="2779"/>
            <ac:picMk id="92173" creationId="{7313FBD1-2431-F785-EE51-D737C4290514}"/>
          </ac:picMkLst>
        </pc:picChg>
        <pc:cxnChg chg="mod">
          <ac:chgData name="Terry Mamounas" userId="a067a879344083d0" providerId="LiveId" clId="{6C34609D-5018-4442-B39B-F9ADDC7C87D1}" dt="2025-11-04T02:52:09.306" v="17" actId="1036"/>
          <ac:cxnSpMkLst>
            <pc:docMk/>
            <pc:sldMk cId="3212574517" sldId="2779"/>
            <ac:cxnSpMk id="14" creationId="{D63FC936-A2B1-4F8F-E2CE-0739BC72F932}"/>
          </ac:cxnSpMkLst>
        </pc:cxnChg>
        <pc:cxnChg chg="mod">
          <ac:chgData name="Terry Mamounas" userId="a067a879344083d0" providerId="LiveId" clId="{6C34609D-5018-4442-B39B-F9ADDC7C87D1}" dt="2025-11-04T02:52:09.306" v="17" actId="1036"/>
          <ac:cxnSpMkLst>
            <pc:docMk/>
            <pc:sldMk cId="3212574517" sldId="2779"/>
            <ac:cxnSpMk id="16" creationId="{4B60C594-84D1-1CC7-FD69-5EC8F18A1046}"/>
          </ac:cxnSpMkLst>
        </pc:cxnChg>
        <pc:cxnChg chg="mod">
          <ac:chgData name="Terry Mamounas" userId="a067a879344083d0" providerId="LiveId" clId="{6C34609D-5018-4442-B39B-F9ADDC7C87D1}" dt="2025-11-04T02:52:09.306" v="17" actId="1036"/>
          <ac:cxnSpMkLst>
            <pc:docMk/>
            <pc:sldMk cId="3212574517" sldId="2779"/>
            <ac:cxnSpMk id="28" creationId="{2B28F01C-D665-643C-5E18-1D6565AC01BE}"/>
          </ac:cxnSpMkLst>
        </pc:cxnChg>
        <pc:cxnChg chg="mod">
          <ac:chgData name="Terry Mamounas" userId="a067a879344083d0" providerId="LiveId" clId="{6C34609D-5018-4442-B39B-F9ADDC7C87D1}" dt="2025-11-04T02:52:09.306" v="17" actId="1036"/>
          <ac:cxnSpMkLst>
            <pc:docMk/>
            <pc:sldMk cId="3212574517" sldId="2779"/>
            <ac:cxnSpMk id="29" creationId="{A79B64A3-02E0-C8C3-2799-0738E1FE7784}"/>
          </ac:cxnSpMkLst>
        </pc:cxnChg>
      </pc:sldChg>
      <pc:sldChg chg="modSp">
        <pc:chgData name="Terry Mamounas" userId="a067a879344083d0" providerId="LiveId" clId="{6C34609D-5018-4442-B39B-F9ADDC7C87D1}" dt="2025-11-04T02:50:32.202" v="2" actId="404"/>
        <pc:sldMkLst>
          <pc:docMk/>
          <pc:sldMk cId="1468646241" sldId="6597"/>
        </pc:sldMkLst>
        <pc:spChg chg="mod">
          <ac:chgData name="Terry Mamounas" userId="a067a879344083d0" providerId="LiveId" clId="{6C34609D-5018-4442-B39B-F9ADDC7C87D1}" dt="2025-11-04T02:50:32.202" v="2" actId="404"/>
          <ac:spMkLst>
            <pc:docMk/>
            <pc:sldMk cId="1468646241" sldId="6597"/>
            <ac:spMk id="564226" creationId="{1B490F6D-5779-B02A-8B5E-53974D4BA8B4}"/>
          </ac:spMkLst>
        </pc:spChg>
      </pc:sldChg>
      <pc:sldChg chg="modSp mod">
        <pc:chgData name="Terry Mamounas" userId="a067a879344083d0" providerId="LiveId" clId="{6C34609D-5018-4442-B39B-F9ADDC7C87D1}" dt="2025-11-04T02:56:42.946" v="78" actId="404"/>
        <pc:sldMkLst>
          <pc:docMk/>
          <pc:sldMk cId="3056358930" sldId="6598"/>
        </pc:sldMkLst>
        <pc:spChg chg="mod">
          <ac:chgData name="Terry Mamounas" userId="a067a879344083d0" providerId="LiveId" clId="{6C34609D-5018-4442-B39B-F9ADDC7C87D1}" dt="2025-11-04T02:56:42.946" v="78" actId="404"/>
          <ac:spMkLst>
            <pc:docMk/>
            <pc:sldMk cId="3056358930" sldId="6598"/>
            <ac:spMk id="7" creationId="{1798433F-E6E0-3BDB-B5AE-3AA9B5783CF6}"/>
          </ac:spMkLst>
        </pc:spChg>
      </pc:sldChg>
      <pc:sldChg chg="modSp mod">
        <pc:chgData name="Terry Mamounas" userId="a067a879344083d0" providerId="LiveId" clId="{6C34609D-5018-4442-B39B-F9ADDC7C87D1}" dt="2025-11-04T02:56:56.220" v="81" actId="404"/>
        <pc:sldMkLst>
          <pc:docMk/>
          <pc:sldMk cId="1987177360" sldId="2147483505"/>
        </pc:sldMkLst>
        <pc:spChg chg="mod">
          <ac:chgData name="Terry Mamounas" userId="a067a879344083d0" providerId="LiveId" clId="{6C34609D-5018-4442-B39B-F9ADDC7C87D1}" dt="2025-11-04T02:56:56.220" v="81" actId="404"/>
          <ac:spMkLst>
            <pc:docMk/>
            <pc:sldMk cId="1987177360" sldId="2147483505"/>
            <ac:spMk id="3" creationId="{46FC6460-6DB9-0E34-1CD6-1EFD524D80A6}"/>
          </ac:spMkLst>
        </pc:spChg>
      </pc:sldChg>
      <pc:sldChg chg="modSp mod">
        <pc:chgData name="Terry Mamounas" userId="a067a879344083d0" providerId="LiveId" clId="{6C34609D-5018-4442-B39B-F9ADDC7C87D1}" dt="2025-11-04T02:56:48.564" v="80" actId="27636"/>
        <pc:sldMkLst>
          <pc:docMk/>
          <pc:sldMk cId="1145661494" sldId="2147483639"/>
        </pc:sldMkLst>
        <pc:spChg chg="mod">
          <ac:chgData name="Terry Mamounas" userId="a067a879344083d0" providerId="LiveId" clId="{6C34609D-5018-4442-B39B-F9ADDC7C87D1}" dt="2025-11-04T02:56:48.564" v="80" actId="27636"/>
          <ac:spMkLst>
            <pc:docMk/>
            <pc:sldMk cId="1145661494" sldId="2147483639"/>
            <ac:spMk id="92" creationId="{423C425F-2FCD-AD1E-3AD3-77E5B6D849C1}"/>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3819269466316711"/>
          <c:y val="2.2166369828771404E-2"/>
          <c:w val="0.7790957102044519"/>
          <c:h val="0.71960858408323958"/>
        </c:manualLayout>
      </c:layout>
      <c:lineChart>
        <c:grouping val="standard"/>
        <c:varyColors val="0"/>
        <c:ser>
          <c:idx val="0"/>
          <c:order val="0"/>
          <c:tx>
            <c:strRef>
              <c:f>Sheet1!$B$1</c:f>
              <c:strCache>
                <c:ptCount val="1"/>
                <c:pt idx="0">
                  <c:v>SNR+AD</c:v>
                </c:pt>
              </c:strCache>
            </c:strRef>
          </c:tx>
          <c:spPr>
            <a:ln w="31750">
              <a:solidFill>
                <a:srgbClr val="FFFF00"/>
              </a:solidFill>
            </a:ln>
          </c:spPr>
          <c:marker>
            <c:symbol val="none"/>
          </c:marker>
          <c:cat>
            <c:numRef>
              <c:f>Sheet1!$A$2:$A$22</c:f>
              <c:numCache>
                <c:formatCode>General</c:formatCode>
                <c:ptCount val="2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numCache>
            </c:numRef>
          </c:cat>
          <c:val>
            <c:numRef>
              <c:f>Sheet1!$B$2:$B$22</c:f>
              <c:numCache>
                <c:formatCode>General</c:formatCode>
                <c:ptCount val="21"/>
                <c:pt idx="0">
                  <c:v>100</c:v>
                </c:pt>
                <c:pt idx="1">
                  <c:v>98.7</c:v>
                </c:pt>
                <c:pt idx="2">
                  <c:v>97.5</c:v>
                </c:pt>
                <c:pt idx="3">
                  <c:v>96.7</c:v>
                </c:pt>
                <c:pt idx="4">
                  <c:v>95.6</c:v>
                </c:pt>
                <c:pt idx="5">
                  <c:v>94.6</c:v>
                </c:pt>
                <c:pt idx="6">
                  <c:v>93.4</c:v>
                </c:pt>
                <c:pt idx="7">
                  <c:v>92.1</c:v>
                </c:pt>
                <c:pt idx="8">
                  <c:v>90.9</c:v>
                </c:pt>
                <c:pt idx="9">
                  <c:v>89.6</c:v>
                </c:pt>
                <c:pt idx="10">
                  <c:v>88.8</c:v>
                </c:pt>
                <c:pt idx="11">
                  <c:v>87.4</c:v>
                </c:pt>
                <c:pt idx="12">
                  <c:v>86.3</c:v>
                </c:pt>
                <c:pt idx="13">
                  <c:v>85.4</c:v>
                </c:pt>
                <c:pt idx="14">
                  <c:v>84.3</c:v>
                </c:pt>
                <c:pt idx="15">
                  <c:v>82.9</c:v>
                </c:pt>
                <c:pt idx="16">
                  <c:v>82</c:v>
                </c:pt>
                <c:pt idx="17">
                  <c:v>80.900000000000006</c:v>
                </c:pt>
                <c:pt idx="18">
                  <c:v>79.5</c:v>
                </c:pt>
                <c:pt idx="19">
                  <c:v>78.2</c:v>
                </c:pt>
                <c:pt idx="20">
                  <c:v>77.3</c:v>
                </c:pt>
              </c:numCache>
            </c:numRef>
          </c:val>
          <c:smooth val="0"/>
          <c:extLst>
            <c:ext xmlns:c16="http://schemas.microsoft.com/office/drawing/2014/chart" uri="{C3380CC4-5D6E-409C-BE32-E72D297353CC}">
              <c16:uniqueId val="{00000000-92D1-4C9F-A6E4-E2C26CB0D9D4}"/>
            </c:ext>
          </c:extLst>
        </c:ser>
        <c:ser>
          <c:idx val="1"/>
          <c:order val="1"/>
          <c:tx>
            <c:strRef>
              <c:f>Sheet1!$C$1</c:f>
              <c:strCache>
                <c:ptCount val="1"/>
                <c:pt idx="0">
                  <c:v>SNR</c:v>
                </c:pt>
              </c:strCache>
            </c:strRef>
          </c:tx>
          <c:spPr>
            <a:ln w="31750">
              <a:solidFill>
                <a:srgbClr val="00FFFF"/>
              </a:solidFill>
              <a:prstDash val="dash"/>
            </a:ln>
          </c:spPr>
          <c:marker>
            <c:symbol val="none"/>
          </c:marker>
          <c:cat>
            <c:numRef>
              <c:f>Sheet1!$A$2:$A$22</c:f>
              <c:numCache>
                <c:formatCode>General</c:formatCode>
                <c:ptCount val="2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numCache>
            </c:numRef>
          </c:cat>
          <c:val>
            <c:numRef>
              <c:f>Sheet1!$C$2:$C$22</c:f>
              <c:numCache>
                <c:formatCode>General</c:formatCode>
                <c:ptCount val="21"/>
                <c:pt idx="0">
                  <c:v>100</c:v>
                </c:pt>
                <c:pt idx="1">
                  <c:v>99.2</c:v>
                </c:pt>
                <c:pt idx="2">
                  <c:v>98</c:v>
                </c:pt>
                <c:pt idx="3">
                  <c:v>96.6</c:v>
                </c:pt>
                <c:pt idx="4">
                  <c:v>95.3</c:v>
                </c:pt>
                <c:pt idx="5">
                  <c:v>94.6</c:v>
                </c:pt>
                <c:pt idx="6">
                  <c:v>93.4</c:v>
                </c:pt>
                <c:pt idx="7">
                  <c:v>92.2</c:v>
                </c:pt>
                <c:pt idx="8">
                  <c:v>90.8</c:v>
                </c:pt>
                <c:pt idx="9">
                  <c:v>89.4</c:v>
                </c:pt>
                <c:pt idx="10">
                  <c:v>88.5</c:v>
                </c:pt>
                <c:pt idx="11">
                  <c:v>87</c:v>
                </c:pt>
                <c:pt idx="12">
                  <c:v>85.8</c:v>
                </c:pt>
                <c:pt idx="13">
                  <c:v>84.5</c:v>
                </c:pt>
                <c:pt idx="14">
                  <c:v>83.3</c:v>
                </c:pt>
                <c:pt idx="15">
                  <c:v>82.4</c:v>
                </c:pt>
                <c:pt idx="16">
                  <c:v>81.3</c:v>
                </c:pt>
                <c:pt idx="17">
                  <c:v>80.099999999999994</c:v>
                </c:pt>
                <c:pt idx="18">
                  <c:v>79.3</c:v>
                </c:pt>
                <c:pt idx="19">
                  <c:v>78.2</c:v>
                </c:pt>
                <c:pt idx="20">
                  <c:v>76.900000000000006</c:v>
                </c:pt>
              </c:numCache>
            </c:numRef>
          </c:val>
          <c:smooth val="0"/>
          <c:extLst>
            <c:ext xmlns:c16="http://schemas.microsoft.com/office/drawing/2014/chart" uri="{C3380CC4-5D6E-409C-BE32-E72D297353CC}">
              <c16:uniqueId val="{00000001-92D1-4C9F-A6E4-E2C26CB0D9D4}"/>
            </c:ext>
          </c:extLst>
        </c:ser>
        <c:dLbls>
          <c:showLegendKey val="0"/>
          <c:showVal val="0"/>
          <c:showCatName val="0"/>
          <c:showSerName val="0"/>
          <c:showPercent val="0"/>
          <c:showBubbleSize val="0"/>
        </c:dLbls>
        <c:smooth val="0"/>
        <c:axId val="175305088"/>
        <c:axId val="175307008"/>
      </c:lineChart>
      <c:catAx>
        <c:axId val="175305088"/>
        <c:scaling>
          <c:orientation val="minMax"/>
        </c:scaling>
        <c:delete val="0"/>
        <c:axPos val="b"/>
        <c:title>
          <c:tx>
            <c:rich>
              <a:bodyPr/>
              <a:lstStyle/>
              <a:p>
                <a:pPr>
                  <a:defRPr/>
                </a:pPr>
                <a:r>
                  <a:rPr lang="en-US"/>
                  <a:t>Years after Randomization</a:t>
                </a:r>
              </a:p>
            </c:rich>
          </c:tx>
          <c:overlay val="0"/>
        </c:title>
        <c:numFmt formatCode="General" sourceLinked="1"/>
        <c:majorTickMark val="out"/>
        <c:minorTickMark val="none"/>
        <c:tickLblPos val="nextTo"/>
        <c:spPr>
          <a:ln w="25400">
            <a:solidFill>
              <a:schemeClr val="tx1"/>
            </a:solidFill>
          </a:ln>
        </c:spPr>
        <c:crossAx val="175307008"/>
        <c:crosses val="autoZero"/>
        <c:auto val="1"/>
        <c:lblAlgn val="ctr"/>
        <c:lblOffset val="100"/>
        <c:tickLblSkip val="4"/>
        <c:tickMarkSkip val="2"/>
        <c:noMultiLvlLbl val="0"/>
      </c:catAx>
      <c:valAx>
        <c:axId val="175307008"/>
        <c:scaling>
          <c:orientation val="minMax"/>
          <c:max val="100"/>
        </c:scaling>
        <c:delete val="0"/>
        <c:axPos val="l"/>
        <c:title>
          <c:tx>
            <c:rich>
              <a:bodyPr rot="-5400000" vert="horz"/>
              <a:lstStyle/>
              <a:p>
                <a:pPr>
                  <a:defRPr sz="1000"/>
                </a:pPr>
                <a:r>
                  <a:rPr lang="en-US" sz="1000"/>
                  <a:t>% Disese-Free</a:t>
                </a:r>
              </a:p>
            </c:rich>
          </c:tx>
          <c:layout>
            <c:manualLayout>
              <c:xMode val="edge"/>
              <c:yMode val="edge"/>
              <c:x val="0"/>
              <c:y val="0.17940570410703804"/>
            </c:manualLayout>
          </c:layout>
          <c:overlay val="0"/>
        </c:title>
        <c:numFmt formatCode="General" sourceLinked="1"/>
        <c:majorTickMark val="out"/>
        <c:minorTickMark val="none"/>
        <c:tickLblPos val="nextTo"/>
        <c:spPr>
          <a:ln w="25400">
            <a:solidFill>
              <a:schemeClr val="tx1"/>
            </a:solidFill>
          </a:ln>
        </c:spPr>
        <c:crossAx val="175305088"/>
        <c:crosses val="autoZero"/>
        <c:crossBetween val="midCat"/>
        <c:majorUnit val="20"/>
      </c:valAx>
      <c:spPr>
        <a:ln w="25400">
          <a:solidFill>
            <a:schemeClr val="tx1"/>
          </a:solidFill>
        </a:ln>
      </c:spPr>
    </c:plotArea>
    <c:plotVisOnly val="1"/>
    <c:dispBlanksAs val="gap"/>
    <c:showDLblsOverMax val="0"/>
  </c:chart>
  <c:txPr>
    <a:bodyPr/>
    <a:lstStyle/>
    <a:p>
      <a:pPr>
        <a:defRPr sz="9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1280575439021492"/>
          <c:y val="3.254847645429363E-2"/>
          <c:w val="0.462561559983103"/>
          <c:h val="0.69409068007124108"/>
        </c:manualLayout>
      </c:layout>
      <c:lineChart>
        <c:grouping val="standard"/>
        <c:varyColors val="0"/>
        <c:ser>
          <c:idx val="0"/>
          <c:order val="0"/>
          <c:tx>
            <c:strRef>
              <c:f>Sheet1!$B$1</c:f>
              <c:strCache>
                <c:ptCount val="1"/>
                <c:pt idx="0">
                  <c:v>SNR+AD</c:v>
                </c:pt>
              </c:strCache>
            </c:strRef>
          </c:tx>
          <c:spPr>
            <a:ln w="31750">
              <a:solidFill>
                <a:srgbClr val="FFFF00"/>
              </a:solidFill>
            </a:ln>
          </c:spPr>
          <c:marker>
            <c:symbol val="none"/>
          </c:marker>
          <c:cat>
            <c:numRef>
              <c:f>Sheet1!$A$2:$A$22</c:f>
              <c:numCache>
                <c:formatCode>General</c:formatCode>
                <c:ptCount val="2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numCache>
            </c:numRef>
          </c:cat>
          <c:val>
            <c:numRef>
              <c:f>Sheet1!$B$2:$B$22</c:f>
              <c:numCache>
                <c:formatCode>General</c:formatCode>
                <c:ptCount val="21"/>
                <c:pt idx="0">
                  <c:v>100</c:v>
                </c:pt>
                <c:pt idx="1">
                  <c:v>99.7</c:v>
                </c:pt>
                <c:pt idx="2">
                  <c:v>99.4</c:v>
                </c:pt>
                <c:pt idx="3">
                  <c:v>99.3</c:v>
                </c:pt>
                <c:pt idx="4">
                  <c:v>99.1</c:v>
                </c:pt>
                <c:pt idx="5">
                  <c:v>98.6</c:v>
                </c:pt>
                <c:pt idx="6">
                  <c:v>98.4</c:v>
                </c:pt>
                <c:pt idx="7">
                  <c:v>97.7</c:v>
                </c:pt>
                <c:pt idx="8">
                  <c:v>97.2</c:v>
                </c:pt>
                <c:pt idx="9">
                  <c:v>96.8</c:v>
                </c:pt>
                <c:pt idx="10">
                  <c:v>96.3</c:v>
                </c:pt>
                <c:pt idx="11">
                  <c:v>95.8</c:v>
                </c:pt>
                <c:pt idx="12">
                  <c:v>94.8</c:v>
                </c:pt>
                <c:pt idx="13">
                  <c:v>93.899999999999991</c:v>
                </c:pt>
                <c:pt idx="14">
                  <c:v>93.300000000000011</c:v>
                </c:pt>
                <c:pt idx="15">
                  <c:v>92.800000000000011</c:v>
                </c:pt>
                <c:pt idx="16">
                  <c:v>92</c:v>
                </c:pt>
                <c:pt idx="17">
                  <c:v>91.3</c:v>
                </c:pt>
                <c:pt idx="18">
                  <c:v>90.5</c:v>
                </c:pt>
                <c:pt idx="19">
                  <c:v>89.8</c:v>
                </c:pt>
                <c:pt idx="20">
                  <c:v>89</c:v>
                </c:pt>
              </c:numCache>
            </c:numRef>
          </c:val>
          <c:smooth val="0"/>
          <c:extLst>
            <c:ext xmlns:c16="http://schemas.microsoft.com/office/drawing/2014/chart" uri="{C3380CC4-5D6E-409C-BE32-E72D297353CC}">
              <c16:uniqueId val="{00000000-885A-4EE4-A60E-A0BB61D3C150}"/>
            </c:ext>
          </c:extLst>
        </c:ser>
        <c:ser>
          <c:idx val="1"/>
          <c:order val="1"/>
          <c:tx>
            <c:strRef>
              <c:f>Sheet1!$C$1</c:f>
              <c:strCache>
                <c:ptCount val="1"/>
                <c:pt idx="0">
                  <c:v>SNR</c:v>
                </c:pt>
              </c:strCache>
            </c:strRef>
          </c:tx>
          <c:spPr>
            <a:ln w="31750">
              <a:solidFill>
                <a:srgbClr val="00FFFF"/>
              </a:solidFill>
              <a:prstDash val="dash"/>
            </a:ln>
          </c:spPr>
          <c:marker>
            <c:symbol val="none"/>
          </c:marker>
          <c:cat>
            <c:numRef>
              <c:f>Sheet1!$A$2:$A$22</c:f>
              <c:numCache>
                <c:formatCode>General</c:formatCode>
                <c:ptCount val="2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numCache>
            </c:numRef>
          </c:cat>
          <c:val>
            <c:numRef>
              <c:f>Sheet1!$C$2:$C$22</c:f>
              <c:numCache>
                <c:formatCode>General</c:formatCode>
                <c:ptCount val="21"/>
                <c:pt idx="0">
                  <c:v>100</c:v>
                </c:pt>
                <c:pt idx="1">
                  <c:v>99.9</c:v>
                </c:pt>
                <c:pt idx="2">
                  <c:v>99.5</c:v>
                </c:pt>
                <c:pt idx="3">
                  <c:v>99</c:v>
                </c:pt>
                <c:pt idx="4">
                  <c:v>98.7</c:v>
                </c:pt>
                <c:pt idx="5">
                  <c:v>98.3</c:v>
                </c:pt>
                <c:pt idx="6">
                  <c:v>97.6</c:v>
                </c:pt>
                <c:pt idx="7">
                  <c:v>97.1</c:v>
                </c:pt>
                <c:pt idx="8">
                  <c:v>96.399999999999991</c:v>
                </c:pt>
                <c:pt idx="9">
                  <c:v>95.7</c:v>
                </c:pt>
                <c:pt idx="10">
                  <c:v>95</c:v>
                </c:pt>
                <c:pt idx="11">
                  <c:v>94</c:v>
                </c:pt>
                <c:pt idx="12">
                  <c:v>93.300000000000011</c:v>
                </c:pt>
                <c:pt idx="13">
                  <c:v>92.600000000000009</c:v>
                </c:pt>
                <c:pt idx="14">
                  <c:v>92.100000000000009</c:v>
                </c:pt>
                <c:pt idx="15">
                  <c:v>91.4</c:v>
                </c:pt>
                <c:pt idx="16">
                  <c:v>90.7</c:v>
                </c:pt>
                <c:pt idx="17">
                  <c:v>89.9</c:v>
                </c:pt>
                <c:pt idx="18">
                  <c:v>89.600000000000009</c:v>
                </c:pt>
                <c:pt idx="19">
                  <c:v>88.7</c:v>
                </c:pt>
                <c:pt idx="20">
                  <c:v>88</c:v>
                </c:pt>
              </c:numCache>
            </c:numRef>
          </c:val>
          <c:smooth val="0"/>
          <c:extLst>
            <c:ext xmlns:c16="http://schemas.microsoft.com/office/drawing/2014/chart" uri="{C3380CC4-5D6E-409C-BE32-E72D297353CC}">
              <c16:uniqueId val="{00000001-885A-4EE4-A60E-A0BB61D3C150}"/>
            </c:ext>
          </c:extLst>
        </c:ser>
        <c:dLbls>
          <c:showLegendKey val="0"/>
          <c:showVal val="0"/>
          <c:showCatName val="0"/>
          <c:showSerName val="0"/>
          <c:showPercent val="0"/>
          <c:showBubbleSize val="0"/>
        </c:dLbls>
        <c:smooth val="0"/>
        <c:axId val="178692864"/>
        <c:axId val="178694784"/>
      </c:lineChart>
      <c:catAx>
        <c:axId val="178692864"/>
        <c:scaling>
          <c:orientation val="minMax"/>
        </c:scaling>
        <c:delete val="0"/>
        <c:axPos val="b"/>
        <c:title>
          <c:tx>
            <c:rich>
              <a:bodyPr/>
              <a:lstStyle/>
              <a:p>
                <a:pPr>
                  <a:defRPr/>
                </a:pPr>
                <a:r>
                  <a:rPr lang="en-US"/>
                  <a:t>Years after Randomization</a:t>
                </a:r>
              </a:p>
            </c:rich>
          </c:tx>
          <c:layout>
            <c:manualLayout>
              <c:xMode val="edge"/>
              <c:yMode val="edge"/>
              <c:x val="0.19842199172154196"/>
              <c:y val="0.83255704056841251"/>
            </c:manualLayout>
          </c:layout>
          <c:overlay val="0"/>
        </c:title>
        <c:numFmt formatCode="General" sourceLinked="1"/>
        <c:majorTickMark val="out"/>
        <c:minorTickMark val="none"/>
        <c:tickLblPos val="nextTo"/>
        <c:spPr>
          <a:ln w="25400">
            <a:solidFill>
              <a:schemeClr val="tx1"/>
            </a:solidFill>
          </a:ln>
        </c:spPr>
        <c:crossAx val="178694784"/>
        <c:crosses val="autoZero"/>
        <c:auto val="1"/>
        <c:lblAlgn val="ctr"/>
        <c:lblOffset val="100"/>
        <c:tickLblSkip val="4"/>
        <c:tickMarkSkip val="2"/>
        <c:noMultiLvlLbl val="0"/>
      </c:catAx>
      <c:valAx>
        <c:axId val="178694784"/>
        <c:scaling>
          <c:orientation val="minMax"/>
          <c:max val="100"/>
          <c:min val="0"/>
        </c:scaling>
        <c:delete val="0"/>
        <c:axPos val="l"/>
        <c:title>
          <c:tx>
            <c:rich>
              <a:bodyPr rot="-5400000" vert="horz"/>
              <a:lstStyle/>
              <a:p>
                <a:pPr>
                  <a:defRPr sz="1000"/>
                </a:pPr>
                <a:r>
                  <a:rPr lang="en-US" sz="1000"/>
                  <a:t>% Surviving</a:t>
                </a:r>
              </a:p>
            </c:rich>
          </c:tx>
          <c:overlay val="0"/>
        </c:title>
        <c:numFmt formatCode="General" sourceLinked="1"/>
        <c:majorTickMark val="out"/>
        <c:minorTickMark val="out"/>
        <c:tickLblPos val="nextTo"/>
        <c:spPr>
          <a:ln w="25400">
            <a:solidFill>
              <a:schemeClr val="tx1"/>
            </a:solidFill>
          </a:ln>
        </c:spPr>
        <c:crossAx val="178692864"/>
        <c:crosses val="autoZero"/>
        <c:crossBetween val="midCat"/>
        <c:majorUnit val="20"/>
        <c:minorUnit val="10"/>
      </c:valAx>
      <c:spPr>
        <a:ln w="25400">
          <a:solidFill>
            <a:schemeClr val="tx1"/>
          </a:solidFill>
        </a:ln>
      </c:spPr>
    </c:plotArea>
    <c:plotVisOnly val="1"/>
    <c:dispBlanksAs val="gap"/>
    <c:showDLblsOverMax val="0"/>
  </c:chart>
  <c:spPr>
    <a:ln w="19050"/>
  </c:spPr>
  <c:txPr>
    <a:bodyPr/>
    <a:lstStyle/>
    <a:p>
      <a:pPr>
        <a:defRPr sz="9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82AF121-DD0E-3383-6AD3-E7213CFA7815}"/>
              </a:ext>
            </a:extLst>
          </p:cNvPr>
          <p:cNvSpPr>
            <a:spLocks noGrp="1" noRot="1" noChangeAspect="1" noChangeArrowheads="1" noTextEdit="1"/>
          </p:cNvSpPr>
          <p:nvPr>
            <p:ph type="sldImg" idx="2"/>
          </p:nvPr>
        </p:nvSpPr>
        <p:spPr bwMode="auto">
          <a:xfrm>
            <a:off x="762000" y="674688"/>
            <a:ext cx="5791200" cy="3692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a:extLst>
              <a:ext uri="{FF2B5EF4-FFF2-40B4-BE49-F238E27FC236}">
                <a16:creationId xmlns:a16="http://schemas.microsoft.com/office/drawing/2014/main" id="{F150F231-9BBB-CE1D-5AEE-DB5FD752670E}"/>
              </a:ext>
            </a:extLst>
          </p:cNvPr>
          <p:cNvSpPr>
            <a:spLocks noGrp="1" noChangeArrowheads="1"/>
          </p:cNvSpPr>
          <p:nvPr>
            <p:ph type="body" sz="quarter" idx="3"/>
          </p:nvPr>
        </p:nvSpPr>
        <p:spPr bwMode="auto">
          <a:xfrm>
            <a:off x="977900" y="4562475"/>
            <a:ext cx="5359400" cy="4321175"/>
          </a:xfrm>
          <a:prstGeom prst="rect">
            <a:avLst/>
          </a:prstGeom>
          <a:noFill/>
          <a:ln w="9525">
            <a:noFill/>
            <a:miter lim="800000"/>
            <a:headEnd/>
            <a:tailEnd/>
          </a:ln>
          <a:effectLst/>
        </p:spPr>
        <p:txBody>
          <a:bodyPr vert="horz" wrap="square" lIns="100693" tIns="50346" rIns="100693" bIns="50346"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defTabSz="566738" rtl="0" eaLnBrk="0" fontAlgn="base" hangingPunct="0">
      <a:lnSpc>
        <a:spcPct val="89000"/>
      </a:lnSpc>
      <a:spcBef>
        <a:spcPct val="40000"/>
      </a:spcBef>
      <a:spcAft>
        <a:spcPct val="0"/>
      </a:spcAft>
      <a:defRPr sz="800" kern="1200">
        <a:solidFill>
          <a:schemeClr val="tx1"/>
        </a:solidFill>
        <a:latin typeface="Arial" charset="0"/>
        <a:ea typeface="+mn-ea"/>
        <a:cs typeface="+mn-cs"/>
      </a:defRPr>
    </a:lvl1pPr>
    <a:lvl2pPr marL="282575" algn="l" defTabSz="566738" rtl="0" eaLnBrk="0" fontAlgn="base" hangingPunct="0">
      <a:lnSpc>
        <a:spcPct val="89000"/>
      </a:lnSpc>
      <a:spcBef>
        <a:spcPct val="40000"/>
      </a:spcBef>
      <a:spcAft>
        <a:spcPct val="0"/>
      </a:spcAft>
      <a:defRPr sz="800" kern="1200">
        <a:solidFill>
          <a:schemeClr val="tx1"/>
        </a:solidFill>
        <a:latin typeface="Arial" charset="0"/>
        <a:ea typeface="+mn-ea"/>
        <a:cs typeface="+mn-cs"/>
      </a:defRPr>
    </a:lvl2pPr>
    <a:lvl3pPr marL="566738" algn="l" defTabSz="566738" rtl="0" eaLnBrk="0" fontAlgn="base" hangingPunct="0">
      <a:lnSpc>
        <a:spcPct val="89000"/>
      </a:lnSpc>
      <a:spcBef>
        <a:spcPct val="40000"/>
      </a:spcBef>
      <a:spcAft>
        <a:spcPct val="0"/>
      </a:spcAft>
      <a:defRPr sz="800" kern="1200">
        <a:solidFill>
          <a:schemeClr val="tx1"/>
        </a:solidFill>
        <a:latin typeface="Arial" charset="0"/>
        <a:ea typeface="+mn-ea"/>
        <a:cs typeface="+mn-cs"/>
      </a:defRPr>
    </a:lvl3pPr>
    <a:lvl4pPr marL="850900" algn="l" defTabSz="566738" rtl="0" eaLnBrk="0" fontAlgn="base" hangingPunct="0">
      <a:lnSpc>
        <a:spcPct val="89000"/>
      </a:lnSpc>
      <a:spcBef>
        <a:spcPct val="40000"/>
      </a:spcBef>
      <a:spcAft>
        <a:spcPct val="0"/>
      </a:spcAft>
      <a:defRPr sz="800" kern="1200">
        <a:solidFill>
          <a:schemeClr val="tx1"/>
        </a:solidFill>
        <a:latin typeface="Arial" charset="0"/>
        <a:ea typeface="+mn-ea"/>
        <a:cs typeface="+mn-cs"/>
      </a:defRPr>
    </a:lvl4pPr>
    <a:lvl5pPr marL="1135063" algn="l" defTabSz="566738" rtl="0" eaLnBrk="0" fontAlgn="base" hangingPunct="0">
      <a:lnSpc>
        <a:spcPct val="89000"/>
      </a:lnSpc>
      <a:spcBef>
        <a:spcPct val="40000"/>
      </a:spcBef>
      <a:spcAft>
        <a:spcPct val="0"/>
      </a:spcAft>
      <a:defRPr sz="800" kern="1200">
        <a:solidFill>
          <a:schemeClr val="tx1"/>
        </a:solidFill>
        <a:latin typeface="Arial" charset="0"/>
        <a:ea typeface="+mn-ea"/>
        <a:cs typeface="+mn-cs"/>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1"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B1B012F-2297-3B56-87D1-911544914078}"/>
              </a:ext>
            </a:extLst>
          </p:cNvPr>
          <p:cNvSpPr>
            <a:spLocks noGrp="1" noRot="1" noChangeAspect="1" noChangeArrowheads="1" noTextEdit="1"/>
          </p:cNvSpPr>
          <p:nvPr>
            <p:ph type="sldImg"/>
          </p:nvPr>
        </p:nvSpPr>
        <p:spPr>
          <a:xfrm>
            <a:off x="833438" y="720725"/>
            <a:ext cx="5648325" cy="3600450"/>
          </a:xfrm>
          <a:ln/>
        </p:spPr>
      </p:sp>
      <p:sp>
        <p:nvSpPr>
          <p:cNvPr id="93187" name="Rectangle 3">
            <a:extLst>
              <a:ext uri="{FF2B5EF4-FFF2-40B4-BE49-F238E27FC236}">
                <a16:creationId xmlns:a16="http://schemas.microsoft.com/office/drawing/2014/main" id="{8518486E-6BEB-21A6-F2A5-1F412A28EA9C}"/>
              </a:ext>
            </a:extLst>
          </p:cNvPr>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51FBE343-2FFE-D95C-40CC-CABB26F5A5C7}"/>
              </a:ext>
            </a:extLst>
          </p:cNvPr>
          <p:cNvSpPr>
            <a:spLocks noGrp="1" noRot="1" noChangeAspect="1" noChangeArrowheads="1" noTextEdit="1"/>
          </p:cNvSpPr>
          <p:nvPr>
            <p:ph type="sldImg"/>
          </p:nvPr>
        </p:nvSpPr>
        <p:spPr>
          <a:xfrm>
            <a:off x="762000" y="674688"/>
            <a:ext cx="5791200" cy="3692525"/>
          </a:xfrm>
          <a:ln/>
        </p:spPr>
      </p:sp>
      <p:sp>
        <p:nvSpPr>
          <p:cNvPr id="155651" name="Notes Placeholder 2">
            <a:extLst>
              <a:ext uri="{FF2B5EF4-FFF2-40B4-BE49-F238E27FC236}">
                <a16:creationId xmlns:a16="http://schemas.microsoft.com/office/drawing/2014/main" id="{765DFB39-8795-53EA-0C5A-8F781E4AF1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5652" name="Slide Number Placeholder 3">
            <a:extLst>
              <a:ext uri="{FF2B5EF4-FFF2-40B4-BE49-F238E27FC236}">
                <a16:creationId xmlns:a16="http://schemas.microsoft.com/office/drawing/2014/main" id="{AD313836-91D5-95B8-A06F-2472A7036859}"/>
              </a:ext>
            </a:extLst>
          </p:cNvPr>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nSpc>
                <a:spcPct val="89000"/>
              </a:lnSpc>
              <a:spcBef>
                <a:spcPct val="40000"/>
              </a:spcBef>
              <a:defRPr sz="800">
                <a:solidFill>
                  <a:schemeClr val="tx1"/>
                </a:solidFill>
                <a:latin typeface="Arial" panose="020B0604020202020204" pitchFamily="34" charset="0"/>
              </a:defRPr>
            </a:lvl1pPr>
            <a:lvl2pPr marL="742950" indent="-285750">
              <a:lnSpc>
                <a:spcPct val="89000"/>
              </a:lnSpc>
              <a:spcBef>
                <a:spcPct val="40000"/>
              </a:spcBef>
              <a:defRPr sz="800">
                <a:solidFill>
                  <a:schemeClr val="tx1"/>
                </a:solidFill>
                <a:latin typeface="Arial" panose="020B0604020202020204" pitchFamily="34" charset="0"/>
              </a:defRPr>
            </a:lvl2pPr>
            <a:lvl3pPr marL="1143000" indent="-228600">
              <a:lnSpc>
                <a:spcPct val="89000"/>
              </a:lnSpc>
              <a:spcBef>
                <a:spcPct val="40000"/>
              </a:spcBef>
              <a:defRPr sz="800">
                <a:solidFill>
                  <a:schemeClr val="tx1"/>
                </a:solidFill>
                <a:latin typeface="Arial" panose="020B0604020202020204" pitchFamily="34" charset="0"/>
              </a:defRPr>
            </a:lvl3pPr>
            <a:lvl4pPr marL="1600200" indent="-228600">
              <a:lnSpc>
                <a:spcPct val="89000"/>
              </a:lnSpc>
              <a:spcBef>
                <a:spcPct val="40000"/>
              </a:spcBef>
              <a:defRPr sz="800">
                <a:solidFill>
                  <a:schemeClr val="tx1"/>
                </a:solidFill>
                <a:latin typeface="Arial" panose="020B0604020202020204" pitchFamily="34" charset="0"/>
              </a:defRPr>
            </a:lvl4pPr>
            <a:lvl5pPr marL="2057400" indent="-228600">
              <a:lnSpc>
                <a:spcPct val="89000"/>
              </a:lnSpc>
              <a:spcBef>
                <a:spcPct val="40000"/>
              </a:spcBef>
              <a:defRPr sz="800">
                <a:solidFill>
                  <a:schemeClr val="tx1"/>
                </a:solidFill>
                <a:latin typeface="Arial" panose="020B0604020202020204" pitchFamily="34" charset="0"/>
              </a:defRPr>
            </a:lvl5pPr>
            <a:lvl6pPr marL="25146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eaLnBrk="1" hangingPunct="1">
              <a:lnSpc>
                <a:spcPct val="100000"/>
              </a:lnSpc>
              <a:spcBef>
                <a:spcPct val="0"/>
              </a:spcBef>
            </a:pPr>
            <a:fld id="{BE9F0E72-BA04-43DA-B026-E56A7589236F}" type="slidenum">
              <a:rPr lang="en-US" altLang="en-US" sz="2400">
                <a:solidFill>
                  <a:srgbClr val="FFFFFF"/>
                </a:solidFill>
              </a:rPr>
              <a:pPr algn="ctr" eaLnBrk="1" hangingPunct="1">
                <a:lnSpc>
                  <a:spcPct val="100000"/>
                </a:lnSpc>
                <a:spcBef>
                  <a:spcPct val="0"/>
                </a:spcBef>
              </a:pPr>
              <a:t>48</a:t>
            </a:fld>
            <a:endParaRPr lang="en-US" altLang="en-US" sz="2400">
              <a:solidFill>
                <a:srgbClr val="FFFFF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FAF60C24-B3CD-0793-C705-3968B83AEACC}"/>
              </a:ext>
            </a:extLst>
          </p:cNvPr>
          <p:cNvSpPr>
            <a:spLocks noGrp="1" noRot="1" noChangeAspect="1" noChangeArrowheads="1" noTextEdit="1"/>
          </p:cNvSpPr>
          <p:nvPr>
            <p:ph type="sldImg"/>
          </p:nvPr>
        </p:nvSpPr>
        <p:spPr>
          <a:xfrm>
            <a:off x="833438" y="720725"/>
            <a:ext cx="5648325" cy="3600450"/>
          </a:xfrm>
          <a:ln/>
        </p:spPr>
      </p:sp>
      <p:sp>
        <p:nvSpPr>
          <p:cNvPr id="159747" name="Rectangle 3">
            <a:extLst>
              <a:ext uri="{FF2B5EF4-FFF2-40B4-BE49-F238E27FC236}">
                <a16:creationId xmlns:a16="http://schemas.microsoft.com/office/drawing/2014/main" id="{C82E89B0-3B43-E1FF-1119-B12B0793856A}"/>
              </a:ext>
            </a:extLst>
          </p:cNvPr>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a:extLst>
              <a:ext uri="{FF2B5EF4-FFF2-40B4-BE49-F238E27FC236}">
                <a16:creationId xmlns:a16="http://schemas.microsoft.com/office/drawing/2014/main" id="{675E7300-0A82-1E95-C8F5-3A8D82842484}"/>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108" tIns="80554" rIns="161108" bIns="80554"/>
          <a:lstStyle>
            <a:lvl1pPr>
              <a:lnSpc>
                <a:spcPct val="89000"/>
              </a:lnSpc>
              <a:spcBef>
                <a:spcPct val="40000"/>
              </a:spcBef>
              <a:defRPr sz="800">
                <a:solidFill>
                  <a:schemeClr val="tx1"/>
                </a:solidFill>
                <a:latin typeface="Arial" panose="020B0604020202020204" pitchFamily="34" charset="0"/>
              </a:defRPr>
            </a:lvl1pPr>
            <a:lvl2pPr marL="742950" indent="-285750">
              <a:lnSpc>
                <a:spcPct val="89000"/>
              </a:lnSpc>
              <a:spcBef>
                <a:spcPct val="40000"/>
              </a:spcBef>
              <a:defRPr sz="800">
                <a:solidFill>
                  <a:schemeClr val="tx1"/>
                </a:solidFill>
                <a:latin typeface="Arial" panose="020B0604020202020204" pitchFamily="34" charset="0"/>
              </a:defRPr>
            </a:lvl2pPr>
            <a:lvl3pPr marL="1143000" indent="-228600">
              <a:lnSpc>
                <a:spcPct val="89000"/>
              </a:lnSpc>
              <a:spcBef>
                <a:spcPct val="40000"/>
              </a:spcBef>
              <a:defRPr sz="800">
                <a:solidFill>
                  <a:schemeClr val="tx1"/>
                </a:solidFill>
                <a:latin typeface="Arial" panose="020B0604020202020204" pitchFamily="34" charset="0"/>
              </a:defRPr>
            </a:lvl3pPr>
            <a:lvl4pPr marL="1600200" indent="-228600">
              <a:lnSpc>
                <a:spcPct val="89000"/>
              </a:lnSpc>
              <a:spcBef>
                <a:spcPct val="40000"/>
              </a:spcBef>
              <a:defRPr sz="800">
                <a:solidFill>
                  <a:schemeClr val="tx1"/>
                </a:solidFill>
                <a:latin typeface="Arial" panose="020B0604020202020204" pitchFamily="34" charset="0"/>
              </a:defRPr>
            </a:lvl4pPr>
            <a:lvl5pPr marL="2057400" indent="-228600">
              <a:lnSpc>
                <a:spcPct val="89000"/>
              </a:lnSpc>
              <a:spcBef>
                <a:spcPct val="40000"/>
              </a:spcBef>
              <a:defRPr sz="800">
                <a:solidFill>
                  <a:schemeClr val="tx1"/>
                </a:solidFill>
                <a:latin typeface="Arial" panose="020B0604020202020204" pitchFamily="34" charset="0"/>
              </a:defRPr>
            </a:lvl5pPr>
            <a:lvl6pPr marL="25146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eaLnBrk="1" hangingPunct="1">
              <a:lnSpc>
                <a:spcPct val="100000"/>
              </a:lnSpc>
              <a:spcBef>
                <a:spcPct val="0"/>
              </a:spcBef>
            </a:pPr>
            <a:fld id="{6C723633-5163-4B1E-9641-61218A0C047A}" type="slidenum">
              <a:rPr lang="en-US" altLang="en-US" sz="2400">
                <a:solidFill>
                  <a:srgbClr val="FFFFFF"/>
                </a:solidFill>
              </a:rPr>
              <a:pPr algn="ctr" eaLnBrk="1" hangingPunct="1">
                <a:lnSpc>
                  <a:spcPct val="100000"/>
                </a:lnSpc>
                <a:spcBef>
                  <a:spcPct val="0"/>
                </a:spcBef>
              </a:pPr>
              <a:t>52</a:t>
            </a:fld>
            <a:endParaRPr lang="en-US" altLang="en-US" sz="2400">
              <a:solidFill>
                <a:srgbClr val="FFFFFF"/>
              </a:solidFill>
            </a:endParaRPr>
          </a:p>
        </p:txBody>
      </p:sp>
      <p:sp>
        <p:nvSpPr>
          <p:cNvPr id="161795" name="Rectangle 2">
            <a:extLst>
              <a:ext uri="{FF2B5EF4-FFF2-40B4-BE49-F238E27FC236}">
                <a16:creationId xmlns:a16="http://schemas.microsoft.com/office/drawing/2014/main" id="{0D05E32B-4451-5F8D-D815-E6A5D9FDEA29}"/>
              </a:ext>
            </a:extLst>
          </p:cNvPr>
          <p:cNvSpPr>
            <a:spLocks noGrp="1" noRot="1" noChangeAspect="1" noChangeArrowheads="1" noTextEdit="1"/>
          </p:cNvSpPr>
          <p:nvPr>
            <p:ph type="sldImg"/>
          </p:nvPr>
        </p:nvSpPr>
        <p:spPr>
          <a:xfrm>
            <a:off x="698500" y="636588"/>
            <a:ext cx="5918200" cy="3773487"/>
          </a:xfrm>
          <a:ln cap="flat"/>
        </p:spPr>
      </p:sp>
      <p:sp>
        <p:nvSpPr>
          <p:cNvPr id="161796" name="Rectangle 3">
            <a:extLst>
              <a:ext uri="{FF2B5EF4-FFF2-40B4-BE49-F238E27FC236}">
                <a16:creationId xmlns:a16="http://schemas.microsoft.com/office/drawing/2014/main" id="{9E5E9500-2FF0-9B7A-E5D8-37DA5DAC7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682" tIns="50341" rIns="100682" bIns="50341"/>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a:extLst>
              <a:ext uri="{FF2B5EF4-FFF2-40B4-BE49-F238E27FC236}">
                <a16:creationId xmlns:a16="http://schemas.microsoft.com/office/drawing/2014/main" id="{675E7300-0A82-1E95-C8F5-3A8D82842484}"/>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108" tIns="80554" rIns="161108" bIns="80554"/>
          <a:lstStyle>
            <a:lvl1pPr>
              <a:lnSpc>
                <a:spcPct val="89000"/>
              </a:lnSpc>
              <a:spcBef>
                <a:spcPct val="40000"/>
              </a:spcBef>
              <a:defRPr sz="800">
                <a:solidFill>
                  <a:schemeClr val="tx1"/>
                </a:solidFill>
                <a:latin typeface="Arial" panose="020B0604020202020204" pitchFamily="34" charset="0"/>
              </a:defRPr>
            </a:lvl1pPr>
            <a:lvl2pPr marL="742950" indent="-285750">
              <a:lnSpc>
                <a:spcPct val="89000"/>
              </a:lnSpc>
              <a:spcBef>
                <a:spcPct val="40000"/>
              </a:spcBef>
              <a:defRPr sz="800">
                <a:solidFill>
                  <a:schemeClr val="tx1"/>
                </a:solidFill>
                <a:latin typeface="Arial" panose="020B0604020202020204" pitchFamily="34" charset="0"/>
              </a:defRPr>
            </a:lvl2pPr>
            <a:lvl3pPr marL="1143000" indent="-228600">
              <a:lnSpc>
                <a:spcPct val="89000"/>
              </a:lnSpc>
              <a:spcBef>
                <a:spcPct val="40000"/>
              </a:spcBef>
              <a:defRPr sz="800">
                <a:solidFill>
                  <a:schemeClr val="tx1"/>
                </a:solidFill>
                <a:latin typeface="Arial" panose="020B0604020202020204" pitchFamily="34" charset="0"/>
              </a:defRPr>
            </a:lvl3pPr>
            <a:lvl4pPr marL="1600200" indent="-228600">
              <a:lnSpc>
                <a:spcPct val="89000"/>
              </a:lnSpc>
              <a:spcBef>
                <a:spcPct val="40000"/>
              </a:spcBef>
              <a:defRPr sz="800">
                <a:solidFill>
                  <a:schemeClr val="tx1"/>
                </a:solidFill>
                <a:latin typeface="Arial" panose="020B0604020202020204" pitchFamily="34" charset="0"/>
              </a:defRPr>
            </a:lvl4pPr>
            <a:lvl5pPr marL="2057400" indent="-228600">
              <a:lnSpc>
                <a:spcPct val="89000"/>
              </a:lnSpc>
              <a:spcBef>
                <a:spcPct val="40000"/>
              </a:spcBef>
              <a:defRPr sz="800">
                <a:solidFill>
                  <a:schemeClr val="tx1"/>
                </a:solidFill>
                <a:latin typeface="Arial" panose="020B0604020202020204" pitchFamily="34" charset="0"/>
              </a:defRPr>
            </a:lvl5pPr>
            <a:lvl6pPr marL="25146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eaLnBrk="1" hangingPunct="1">
              <a:lnSpc>
                <a:spcPct val="100000"/>
              </a:lnSpc>
              <a:spcBef>
                <a:spcPct val="0"/>
              </a:spcBef>
            </a:pPr>
            <a:fld id="{6C723633-5163-4B1E-9641-61218A0C047A}" type="slidenum">
              <a:rPr lang="en-US" altLang="en-US" sz="2400">
                <a:solidFill>
                  <a:srgbClr val="FFFFFF"/>
                </a:solidFill>
              </a:rPr>
              <a:pPr algn="ctr" eaLnBrk="1" hangingPunct="1">
                <a:lnSpc>
                  <a:spcPct val="100000"/>
                </a:lnSpc>
                <a:spcBef>
                  <a:spcPct val="0"/>
                </a:spcBef>
              </a:pPr>
              <a:t>53</a:t>
            </a:fld>
            <a:endParaRPr lang="en-US" altLang="en-US" sz="2400">
              <a:solidFill>
                <a:srgbClr val="FFFFFF"/>
              </a:solidFill>
            </a:endParaRPr>
          </a:p>
        </p:txBody>
      </p:sp>
      <p:sp>
        <p:nvSpPr>
          <p:cNvPr id="161795" name="Rectangle 2">
            <a:extLst>
              <a:ext uri="{FF2B5EF4-FFF2-40B4-BE49-F238E27FC236}">
                <a16:creationId xmlns:a16="http://schemas.microsoft.com/office/drawing/2014/main" id="{0D05E32B-4451-5F8D-D815-E6A5D9FDEA29}"/>
              </a:ext>
            </a:extLst>
          </p:cNvPr>
          <p:cNvSpPr>
            <a:spLocks noGrp="1" noRot="1" noChangeAspect="1" noChangeArrowheads="1" noTextEdit="1"/>
          </p:cNvSpPr>
          <p:nvPr>
            <p:ph type="sldImg"/>
          </p:nvPr>
        </p:nvSpPr>
        <p:spPr>
          <a:xfrm>
            <a:off x="698500" y="636588"/>
            <a:ext cx="5918200" cy="3773487"/>
          </a:xfrm>
          <a:ln cap="flat"/>
        </p:spPr>
      </p:sp>
      <p:sp>
        <p:nvSpPr>
          <p:cNvPr id="161796" name="Rectangle 3">
            <a:extLst>
              <a:ext uri="{FF2B5EF4-FFF2-40B4-BE49-F238E27FC236}">
                <a16:creationId xmlns:a16="http://schemas.microsoft.com/office/drawing/2014/main" id="{9E5E9500-2FF0-9B7A-E5D8-37DA5DAC7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682" tIns="50341" rIns="100682" bIns="50341"/>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51543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A7EC93E4-8C12-9128-0604-896619A11F03}"/>
              </a:ext>
            </a:extLst>
          </p:cNvPr>
          <p:cNvSpPr>
            <a:spLocks noGrp="1" noRot="1" noChangeAspect="1" noChangeArrowheads="1" noTextEdit="1"/>
          </p:cNvSpPr>
          <p:nvPr>
            <p:ph type="sldImg"/>
          </p:nvPr>
        </p:nvSpPr>
        <p:spPr>
          <a:xfrm>
            <a:off x="833438" y="720725"/>
            <a:ext cx="5648325" cy="3600450"/>
          </a:xfrm>
          <a:ln/>
        </p:spPr>
      </p:sp>
      <p:sp>
        <p:nvSpPr>
          <p:cNvPr id="163843" name="Rectangle 3">
            <a:extLst>
              <a:ext uri="{FF2B5EF4-FFF2-40B4-BE49-F238E27FC236}">
                <a16:creationId xmlns:a16="http://schemas.microsoft.com/office/drawing/2014/main" id="{8C9B1931-9CC6-981C-72C7-1DCA9B57C2B2}"/>
              </a:ext>
            </a:extLst>
          </p:cNvPr>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Rfs PW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a:extLst>
              <a:ext uri="{FF2B5EF4-FFF2-40B4-BE49-F238E27FC236}">
                <a16:creationId xmlns:a16="http://schemas.microsoft.com/office/drawing/2014/main" id="{B40DCF6C-45C1-89AC-41DA-5B4DE2E6F1F1}"/>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1609725">
              <a:lnSpc>
                <a:spcPct val="89000"/>
              </a:lnSpc>
              <a:spcBef>
                <a:spcPct val="40000"/>
              </a:spcBef>
              <a:defRPr sz="800">
                <a:solidFill>
                  <a:schemeClr val="tx1"/>
                </a:solidFill>
                <a:latin typeface="Arial" panose="020B0604020202020204" pitchFamily="34" charset="0"/>
              </a:defRPr>
            </a:lvl1pPr>
            <a:lvl2pPr marL="742950" indent="-285750" defTabSz="1609725">
              <a:lnSpc>
                <a:spcPct val="89000"/>
              </a:lnSpc>
              <a:spcBef>
                <a:spcPct val="40000"/>
              </a:spcBef>
              <a:defRPr sz="800">
                <a:solidFill>
                  <a:schemeClr val="tx1"/>
                </a:solidFill>
                <a:latin typeface="Arial" panose="020B0604020202020204" pitchFamily="34" charset="0"/>
              </a:defRPr>
            </a:lvl2pPr>
            <a:lvl3pPr marL="1143000" indent="-228600" defTabSz="1609725">
              <a:lnSpc>
                <a:spcPct val="89000"/>
              </a:lnSpc>
              <a:spcBef>
                <a:spcPct val="40000"/>
              </a:spcBef>
              <a:defRPr sz="800">
                <a:solidFill>
                  <a:schemeClr val="tx1"/>
                </a:solidFill>
                <a:latin typeface="Arial" panose="020B0604020202020204" pitchFamily="34" charset="0"/>
              </a:defRPr>
            </a:lvl3pPr>
            <a:lvl4pPr marL="1600200" indent="-228600" defTabSz="1609725">
              <a:lnSpc>
                <a:spcPct val="89000"/>
              </a:lnSpc>
              <a:spcBef>
                <a:spcPct val="40000"/>
              </a:spcBef>
              <a:defRPr sz="800">
                <a:solidFill>
                  <a:schemeClr val="tx1"/>
                </a:solidFill>
                <a:latin typeface="Arial" panose="020B0604020202020204" pitchFamily="34" charset="0"/>
              </a:defRPr>
            </a:lvl4pPr>
            <a:lvl5pPr marL="2057400" indent="-228600" defTabSz="1609725">
              <a:lnSpc>
                <a:spcPct val="89000"/>
              </a:lnSpc>
              <a:spcBef>
                <a:spcPct val="40000"/>
              </a:spcBef>
              <a:defRPr sz="800">
                <a:solidFill>
                  <a:schemeClr val="tx1"/>
                </a:solidFill>
                <a:latin typeface="Arial" panose="020B0604020202020204" pitchFamily="34" charset="0"/>
              </a:defRPr>
            </a:lvl5pPr>
            <a:lvl6pPr marL="2514600" indent="-228600" defTabSz="1609725"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defTabSz="1609725"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defTabSz="1609725"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defTabSz="1609725"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a:lnSpc>
                <a:spcPct val="100000"/>
              </a:lnSpc>
              <a:spcBef>
                <a:spcPct val="0"/>
              </a:spcBef>
            </a:pPr>
            <a:fld id="{EA952560-6712-4841-8AAE-1EDBDEDAE259}" type="slidenum">
              <a:rPr lang="en-US" altLang="en-US" sz="1800">
                <a:solidFill>
                  <a:srgbClr val="000000"/>
                </a:solidFill>
                <a:latin typeface="Times New Roman" panose="02020603050405020304" pitchFamily="18" charset="0"/>
              </a:rPr>
              <a:pPr algn="ctr">
                <a:lnSpc>
                  <a:spcPct val="100000"/>
                </a:lnSpc>
                <a:spcBef>
                  <a:spcPct val="0"/>
                </a:spcBef>
              </a:pPr>
              <a:t>56</a:t>
            </a:fld>
            <a:endParaRPr lang="en-US" altLang="en-US" sz="1800">
              <a:solidFill>
                <a:srgbClr val="000000"/>
              </a:solidFill>
              <a:latin typeface="Times New Roman" panose="02020603050405020304" pitchFamily="18" charset="0"/>
            </a:endParaRPr>
          </a:p>
        </p:txBody>
      </p:sp>
      <p:sp>
        <p:nvSpPr>
          <p:cNvPr id="166915" name="Rectangle 2">
            <a:extLst>
              <a:ext uri="{FF2B5EF4-FFF2-40B4-BE49-F238E27FC236}">
                <a16:creationId xmlns:a16="http://schemas.microsoft.com/office/drawing/2014/main" id="{DDB5019D-C9AD-495F-DCB1-9943982A082D}"/>
              </a:ext>
            </a:extLst>
          </p:cNvPr>
          <p:cNvSpPr>
            <a:spLocks noGrp="1" noRot="1" noChangeAspect="1" noChangeArrowheads="1" noTextEdit="1"/>
          </p:cNvSpPr>
          <p:nvPr>
            <p:ph type="sldImg"/>
          </p:nvPr>
        </p:nvSpPr>
        <p:spPr>
          <a:xfrm>
            <a:off x="698500" y="636588"/>
            <a:ext cx="5918200" cy="3773487"/>
          </a:xfrm>
          <a:ln cap="flat"/>
        </p:spPr>
      </p:sp>
      <p:sp>
        <p:nvSpPr>
          <p:cNvPr id="166916" name="Rectangle 3">
            <a:extLst>
              <a:ext uri="{FF2B5EF4-FFF2-40B4-BE49-F238E27FC236}">
                <a16:creationId xmlns:a16="http://schemas.microsoft.com/office/drawing/2014/main" id="{1D2E5871-13AE-7629-8B8A-6FECB06AA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678" tIns="50339" rIns="100678" bIns="50339"/>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a:extLst>
              <a:ext uri="{FF2B5EF4-FFF2-40B4-BE49-F238E27FC236}">
                <a16:creationId xmlns:a16="http://schemas.microsoft.com/office/drawing/2014/main" id="{B40DCF6C-45C1-89AC-41DA-5B4DE2E6F1F1}"/>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1609725">
              <a:lnSpc>
                <a:spcPct val="89000"/>
              </a:lnSpc>
              <a:spcBef>
                <a:spcPct val="40000"/>
              </a:spcBef>
              <a:defRPr sz="800">
                <a:solidFill>
                  <a:schemeClr val="tx1"/>
                </a:solidFill>
                <a:latin typeface="Arial" panose="020B0604020202020204" pitchFamily="34" charset="0"/>
              </a:defRPr>
            </a:lvl1pPr>
            <a:lvl2pPr marL="742950" indent="-285750" defTabSz="1609725">
              <a:lnSpc>
                <a:spcPct val="89000"/>
              </a:lnSpc>
              <a:spcBef>
                <a:spcPct val="40000"/>
              </a:spcBef>
              <a:defRPr sz="800">
                <a:solidFill>
                  <a:schemeClr val="tx1"/>
                </a:solidFill>
                <a:latin typeface="Arial" panose="020B0604020202020204" pitchFamily="34" charset="0"/>
              </a:defRPr>
            </a:lvl2pPr>
            <a:lvl3pPr marL="1143000" indent="-228600" defTabSz="1609725">
              <a:lnSpc>
                <a:spcPct val="89000"/>
              </a:lnSpc>
              <a:spcBef>
                <a:spcPct val="40000"/>
              </a:spcBef>
              <a:defRPr sz="800">
                <a:solidFill>
                  <a:schemeClr val="tx1"/>
                </a:solidFill>
                <a:latin typeface="Arial" panose="020B0604020202020204" pitchFamily="34" charset="0"/>
              </a:defRPr>
            </a:lvl3pPr>
            <a:lvl4pPr marL="1600200" indent="-228600" defTabSz="1609725">
              <a:lnSpc>
                <a:spcPct val="89000"/>
              </a:lnSpc>
              <a:spcBef>
                <a:spcPct val="40000"/>
              </a:spcBef>
              <a:defRPr sz="800">
                <a:solidFill>
                  <a:schemeClr val="tx1"/>
                </a:solidFill>
                <a:latin typeface="Arial" panose="020B0604020202020204" pitchFamily="34" charset="0"/>
              </a:defRPr>
            </a:lvl4pPr>
            <a:lvl5pPr marL="2057400" indent="-228600" defTabSz="1609725">
              <a:lnSpc>
                <a:spcPct val="89000"/>
              </a:lnSpc>
              <a:spcBef>
                <a:spcPct val="40000"/>
              </a:spcBef>
              <a:defRPr sz="800">
                <a:solidFill>
                  <a:schemeClr val="tx1"/>
                </a:solidFill>
                <a:latin typeface="Arial" panose="020B0604020202020204" pitchFamily="34" charset="0"/>
              </a:defRPr>
            </a:lvl5pPr>
            <a:lvl6pPr marL="2514600" indent="-228600" defTabSz="1609725"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defTabSz="1609725"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defTabSz="1609725"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defTabSz="1609725"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a:lnSpc>
                <a:spcPct val="100000"/>
              </a:lnSpc>
              <a:spcBef>
                <a:spcPct val="0"/>
              </a:spcBef>
            </a:pPr>
            <a:fld id="{EA952560-6712-4841-8AAE-1EDBDEDAE259}" type="slidenum">
              <a:rPr lang="en-US" altLang="en-US" sz="1800">
                <a:solidFill>
                  <a:srgbClr val="000000"/>
                </a:solidFill>
                <a:latin typeface="Times New Roman" panose="02020603050405020304" pitchFamily="18" charset="0"/>
              </a:rPr>
              <a:pPr algn="ctr">
                <a:lnSpc>
                  <a:spcPct val="100000"/>
                </a:lnSpc>
                <a:spcBef>
                  <a:spcPct val="0"/>
                </a:spcBef>
              </a:pPr>
              <a:t>57</a:t>
            </a:fld>
            <a:endParaRPr lang="en-US" altLang="en-US" sz="1800">
              <a:solidFill>
                <a:srgbClr val="000000"/>
              </a:solidFill>
              <a:latin typeface="Times New Roman" panose="02020603050405020304" pitchFamily="18" charset="0"/>
            </a:endParaRPr>
          </a:p>
        </p:txBody>
      </p:sp>
      <p:sp>
        <p:nvSpPr>
          <p:cNvPr id="166915" name="Rectangle 2">
            <a:extLst>
              <a:ext uri="{FF2B5EF4-FFF2-40B4-BE49-F238E27FC236}">
                <a16:creationId xmlns:a16="http://schemas.microsoft.com/office/drawing/2014/main" id="{DDB5019D-C9AD-495F-DCB1-9943982A082D}"/>
              </a:ext>
            </a:extLst>
          </p:cNvPr>
          <p:cNvSpPr>
            <a:spLocks noGrp="1" noRot="1" noChangeAspect="1" noChangeArrowheads="1" noTextEdit="1"/>
          </p:cNvSpPr>
          <p:nvPr>
            <p:ph type="sldImg"/>
          </p:nvPr>
        </p:nvSpPr>
        <p:spPr>
          <a:xfrm>
            <a:off x="698500" y="636588"/>
            <a:ext cx="5918200" cy="3773487"/>
          </a:xfrm>
          <a:ln cap="flat"/>
        </p:spPr>
      </p:sp>
      <p:sp>
        <p:nvSpPr>
          <p:cNvPr id="166916" name="Rectangle 3">
            <a:extLst>
              <a:ext uri="{FF2B5EF4-FFF2-40B4-BE49-F238E27FC236}">
                <a16:creationId xmlns:a16="http://schemas.microsoft.com/office/drawing/2014/main" id="{1D2E5871-13AE-7629-8B8A-6FECB06AA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678" tIns="50339" rIns="100678" bIns="50339"/>
          <a:lstStyle/>
          <a:p>
            <a:endParaRPr lang="en-US" altLang="en-US">
              <a:latin typeface="Arial" panose="020B0604020202020204" pitchFamily="34" charset="0"/>
            </a:endParaRPr>
          </a:p>
        </p:txBody>
      </p:sp>
    </p:spTree>
    <p:extLst>
      <p:ext uri="{BB962C8B-B14F-4D97-AF65-F5344CB8AC3E}">
        <p14:creationId xmlns:p14="http://schemas.microsoft.com/office/powerpoint/2010/main" val="1796091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a:extLst>
              <a:ext uri="{FF2B5EF4-FFF2-40B4-BE49-F238E27FC236}">
                <a16:creationId xmlns:a16="http://schemas.microsoft.com/office/drawing/2014/main" id="{989501D1-9473-6AF0-2D5D-E9E49874E822}"/>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108" tIns="80554" rIns="161108" bIns="80554"/>
          <a:lstStyle>
            <a:lvl1pPr>
              <a:lnSpc>
                <a:spcPct val="89000"/>
              </a:lnSpc>
              <a:spcBef>
                <a:spcPct val="40000"/>
              </a:spcBef>
              <a:defRPr sz="800">
                <a:solidFill>
                  <a:schemeClr val="tx1"/>
                </a:solidFill>
                <a:latin typeface="Arial" panose="020B0604020202020204" pitchFamily="34" charset="0"/>
              </a:defRPr>
            </a:lvl1pPr>
            <a:lvl2pPr marL="742950" indent="-285750">
              <a:lnSpc>
                <a:spcPct val="89000"/>
              </a:lnSpc>
              <a:spcBef>
                <a:spcPct val="40000"/>
              </a:spcBef>
              <a:defRPr sz="800">
                <a:solidFill>
                  <a:schemeClr val="tx1"/>
                </a:solidFill>
                <a:latin typeface="Arial" panose="020B0604020202020204" pitchFamily="34" charset="0"/>
              </a:defRPr>
            </a:lvl2pPr>
            <a:lvl3pPr marL="1143000" indent="-228600">
              <a:lnSpc>
                <a:spcPct val="89000"/>
              </a:lnSpc>
              <a:spcBef>
                <a:spcPct val="40000"/>
              </a:spcBef>
              <a:defRPr sz="800">
                <a:solidFill>
                  <a:schemeClr val="tx1"/>
                </a:solidFill>
                <a:latin typeface="Arial" panose="020B0604020202020204" pitchFamily="34" charset="0"/>
              </a:defRPr>
            </a:lvl3pPr>
            <a:lvl4pPr marL="1600200" indent="-228600">
              <a:lnSpc>
                <a:spcPct val="89000"/>
              </a:lnSpc>
              <a:spcBef>
                <a:spcPct val="40000"/>
              </a:spcBef>
              <a:defRPr sz="800">
                <a:solidFill>
                  <a:schemeClr val="tx1"/>
                </a:solidFill>
                <a:latin typeface="Arial" panose="020B0604020202020204" pitchFamily="34" charset="0"/>
              </a:defRPr>
            </a:lvl4pPr>
            <a:lvl5pPr marL="2057400" indent="-228600">
              <a:lnSpc>
                <a:spcPct val="89000"/>
              </a:lnSpc>
              <a:spcBef>
                <a:spcPct val="40000"/>
              </a:spcBef>
              <a:defRPr sz="800">
                <a:solidFill>
                  <a:schemeClr val="tx1"/>
                </a:solidFill>
                <a:latin typeface="Arial" panose="020B0604020202020204" pitchFamily="34" charset="0"/>
              </a:defRPr>
            </a:lvl5pPr>
            <a:lvl6pPr marL="25146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eaLnBrk="1" hangingPunct="1">
              <a:lnSpc>
                <a:spcPct val="100000"/>
              </a:lnSpc>
              <a:spcBef>
                <a:spcPct val="0"/>
              </a:spcBef>
            </a:pPr>
            <a:fld id="{AFC043C2-47C1-429A-82CE-49030FE4FB56}" type="slidenum">
              <a:rPr lang="en-US" altLang="en-US" sz="2400">
                <a:solidFill>
                  <a:srgbClr val="FFFFFF"/>
                </a:solidFill>
              </a:rPr>
              <a:pPr algn="ctr" eaLnBrk="1" hangingPunct="1">
                <a:lnSpc>
                  <a:spcPct val="100000"/>
                </a:lnSpc>
                <a:spcBef>
                  <a:spcPct val="0"/>
                </a:spcBef>
              </a:pPr>
              <a:t>66</a:t>
            </a:fld>
            <a:endParaRPr lang="en-US" altLang="en-US" sz="2400">
              <a:solidFill>
                <a:srgbClr val="FFFFFF"/>
              </a:solidFill>
            </a:endParaRPr>
          </a:p>
        </p:txBody>
      </p:sp>
      <p:sp>
        <p:nvSpPr>
          <p:cNvPr id="173059" name="Rectangle 2">
            <a:extLst>
              <a:ext uri="{FF2B5EF4-FFF2-40B4-BE49-F238E27FC236}">
                <a16:creationId xmlns:a16="http://schemas.microsoft.com/office/drawing/2014/main" id="{C49385F1-F566-54B5-3624-C1AD4D280D1A}"/>
              </a:ext>
            </a:extLst>
          </p:cNvPr>
          <p:cNvSpPr>
            <a:spLocks noGrp="1" noRot="1" noChangeAspect="1" noChangeArrowheads="1" noTextEdit="1"/>
          </p:cNvSpPr>
          <p:nvPr>
            <p:ph type="sldImg"/>
          </p:nvPr>
        </p:nvSpPr>
        <p:spPr>
          <a:xfrm>
            <a:off x="758825" y="549275"/>
            <a:ext cx="5803900" cy="3700463"/>
          </a:xfrm>
          <a:ln/>
        </p:spPr>
      </p:sp>
      <p:sp>
        <p:nvSpPr>
          <p:cNvPr id="173060" name="Rectangle 3">
            <a:extLst>
              <a:ext uri="{FF2B5EF4-FFF2-40B4-BE49-F238E27FC236}">
                <a16:creationId xmlns:a16="http://schemas.microsoft.com/office/drawing/2014/main" id="{E4EE433E-6ACB-D053-C1BA-52D152ECE0F2}"/>
              </a:ext>
            </a:extLst>
          </p:cNvPr>
          <p:cNvSpPr>
            <a:spLocks noGrp="1" noChangeArrowheads="1"/>
          </p:cNvSpPr>
          <p:nvPr>
            <p:ph type="body" idx="1"/>
          </p:nvPr>
        </p:nvSpPr>
        <p:spPr>
          <a:xfrm>
            <a:off x="974725" y="4537075"/>
            <a:ext cx="5365750"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60" tIns="48181" rIns="96360" bIns="48181" anchor="ct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a:extLst>
              <a:ext uri="{FF2B5EF4-FFF2-40B4-BE49-F238E27FC236}">
                <a16:creationId xmlns:a16="http://schemas.microsoft.com/office/drawing/2014/main" id="{EA7C3A65-A21C-B3EA-9AD3-5F1CD3B11055}"/>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108" tIns="80554" rIns="161108" bIns="80554"/>
          <a:lstStyle>
            <a:lvl1pPr>
              <a:lnSpc>
                <a:spcPct val="89000"/>
              </a:lnSpc>
              <a:spcBef>
                <a:spcPct val="40000"/>
              </a:spcBef>
              <a:defRPr sz="800">
                <a:solidFill>
                  <a:schemeClr val="tx1"/>
                </a:solidFill>
                <a:latin typeface="Arial" panose="020B0604020202020204" pitchFamily="34" charset="0"/>
              </a:defRPr>
            </a:lvl1pPr>
            <a:lvl2pPr marL="742950" indent="-285750">
              <a:lnSpc>
                <a:spcPct val="89000"/>
              </a:lnSpc>
              <a:spcBef>
                <a:spcPct val="40000"/>
              </a:spcBef>
              <a:defRPr sz="800">
                <a:solidFill>
                  <a:schemeClr val="tx1"/>
                </a:solidFill>
                <a:latin typeface="Arial" panose="020B0604020202020204" pitchFamily="34" charset="0"/>
              </a:defRPr>
            </a:lvl2pPr>
            <a:lvl3pPr marL="1143000" indent="-228600">
              <a:lnSpc>
                <a:spcPct val="89000"/>
              </a:lnSpc>
              <a:spcBef>
                <a:spcPct val="40000"/>
              </a:spcBef>
              <a:defRPr sz="800">
                <a:solidFill>
                  <a:schemeClr val="tx1"/>
                </a:solidFill>
                <a:latin typeface="Arial" panose="020B0604020202020204" pitchFamily="34" charset="0"/>
              </a:defRPr>
            </a:lvl3pPr>
            <a:lvl4pPr marL="1600200" indent="-228600">
              <a:lnSpc>
                <a:spcPct val="89000"/>
              </a:lnSpc>
              <a:spcBef>
                <a:spcPct val="40000"/>
              </a:spcBef>
              <a:defRPr sz="800">
                <a:solidFill>
                  <a:schemeClr val="tx1"/>
                </a:solidFill>
                <a:latin typeface="Arial" panose="020B0604020202020204" pitchFamily="34" charset="0"/>
              </a:defRPr>
            </a:lvl4pPr>
            <a:lvl5pPr marL="2057400" indent="-228600">
              <a:lnSpc>
                <a:spcPct val="89000"/>
              </a:lnSpc>
              <a:spcBef>
                <a:spcPct val="40000"/>
              </a:spcBef>
              <a:defRPr sz="800">
                <a:solidFill>
                  <a:schemeClr val="tx1"/>
                </a:solidFill>
                <a:latin typeface="Arial" panose="020B0604020202020204" pitchFamily="34" charset="0"/>
              </a:defRPr>
            </a:lvl5pPr>
            <a:lvl6pPr marL="25146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eaLnBrk="1" hangingPunct="1">
              <a:lnSpc>
                <a:spcPct val="100000"/>
              </a:lnSpc>
              <a:spcBef>
                <a:spcPct val="0"/>
              </a:spcBef>
            </a:pPr>
            <a:fld id="{DB7DE6F9-3E19-406B-BA3B-D564331E07BD}" type="slidenum">
              <a:rPr lang="en-US" altLang="en-US" sz="2400">
                <a:solidFill>
                  <a:srgbClr val="FFFFFF"/>
                </a:solidFill>
              </a:rPr>
              <a:pPr algn="ctr" eaLnBrk="1" hangingPunct="1">
                <a:lnSpc>
                  <a:spcPct val="100000"/>
                </a:lnSpc>
                <a:spcBef>
                  <a:spcPct val="0"/>
                </a:spcBef>
              </a:pPr>
              <a:t>67</a:t>
            </a:fld>
            <a:endParaRPr lang="en-US" altLang="en-US" sz="2400">
              <a:solidFill>
                <a:srgbClr val="FFFFFF"/>
              </a:solidFill>
            </a:endParaRPr>
          </a:p>
        </p:txBody>
      </p:sp>
      <p:sp>
        <p:nvSpPr>
          <p:cNvPr id="175107" name="Rectangle 2">
            <a:extLst>
              <a:ext uri="{FF2B5EF4-FFF2-40B4-BE49-F238E27FC236}">
                <a16:creationId xmlns:a16="http://schemas.microsoft.com/office/drawing/2014/main" id="{FBAF5CCD-8626-959E-0832-2D88FA98850A}"/>
              </a:ext>
            </a:extLst>
          </p:cNvPr>
          <p:cNvSpPr>
            <a:spLocks noGrp="1" noRot="1" noChangeAspect="1" noChangeArrowheads="1" noTextEdit="1"/>
          </p:cNvSpPr>
          <p:nvPr>
            <p:ph type="sldImg"/>
          </p:nvPr>
        </p:nvSpPr>
        <p:spPr>
          <a:xfrm>
            <a:off x="762000" y="674688"/>
            <a:ext cx="5791200" cy="3692525"/>
          </a:xfrm>
          <a:ln/>
        </p:spPr>
      </p:sp>
      <p:sp>
        <p:nvSpPr>
          <p:cNvPr id="175108" name="Rectangle 3">
            <a:extLst>
              <a:ext uri="{FF2B5EF4-FFF2-40B4-BE49-F238E27FC236}">
                <a16:creationId xmlns:a16="http://schemas.microsoft.com/office/drawing/2014/main" id="{DBF18532-FFEE-3547-9A4D-2FE3ABD1D9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029" tIns="80512" rIns="161029" bIns="80512"/>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99C796F4-9E85-40CD-8FA3-64F08D866F3E}"/>
              </a:ext>
            </a:extLst>
          </p:cNvPr>
          <p:cNvSpPr>
            <a:spLocks noGrp="1" noRot="1" noChangeAspect="1" noChangeArrowheads="1" noTextEdit="1"/>
          </p:cNvSpPr>
          <p:nvPr>
            <p:ph type="sldImg"/>
          </p:nvPr>
        </p:nvSpPr>
        <p:spPr>
          <a:xfrm>
            <a:off x="1008063" y="1143000"/>
            <a:ext cx="4841875" cy="3086100"/>
          </a:xfrm>
          <a:ln/>
        </p:spPr>
      </p:sp>
      <p:sp>
        <p:nvSpPr>
          <p:cNvPr id="212995" name="Notes Placeholder 2">
            <a:extLst>
              <a:ext uri="{FF2B5EF4-FFF2-40B4-BE49-F238E27FC236}">
                <a16:creationId xmlns:a16="http://schemas.microsoft.com/office/drawing/2014/main" id="{8419F6EE-97BF-489C-A1BC-1B4C9CA56E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2996" name="Slide Number Placeholder 3">
            <a:extLst>
              <a:ext uri="{FF2B5EF4-FFF2-40B4-BE49-F238E27FC236}">
                <a16:creationId xmlns:a16="http://schemas.microsoft.com/office/drawing/2014/main" id="{138572AD-F88C-4287-A5D9-BFE0BC03F1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524000">
              <a:lnSpc>
                <a:spcPct val="90000"/>
              </a:lnSpc>
              <a:spcBef>
                <a:spcPct val="40000"/>
              </a:spcBef>
              <a:defRPr sz="800">
                <a:solidFill>
                  <a:schemeClr val="tx1"/>
                </a:solidFill>
                <a:latin typeface="Arial" panose="020B0604020202020204" pitchFamily="34" charset="0"/>
              </a:defRPr>
            </a:lvl1pPr>
            <a:lvl2pPr marL="742950" indent="-285750" defTabSz="1524000">
              <a:lnSpc>
                <a:spcPct val="90000"/>
              </a:lnSpc>
              <a:spcBef>
                <a:spcPct val="40000"/>
              </a:spcBef>
              <a:defRPr sz="800">
                <a:solidFill>
                  <a:schemeClr val="tx1"/>
                </a:solidFill>
                <a:latin typeface="Arial" panose="020B0604020202020204" pitchFamily="34" charset="0"/>
              </a:defRPr>
            </a:lvl2pPr>
            <a:lvl3pPr marL="1143000" indent="-228600" defTabSz="1524000">
              <a:lnSpc>
                <a:spcPct val="90000"/>
              </a:lnSpc>
              <a:spcBef>
                <a:spcPct val="40000"/>
              </a:spcBef>
              <a:defRPr sz="800">
                <a:solidFill>
                  <a:schemeClr val="tx1"/>
                </a:solidFill>
                <a:latin typeface="Arial" panose="020B0604020202020204" pitchFamily="34" charset="0"/>
              </a:defRPr>
            </a:lvl3pPr>
            <a:lvl4pPr marL="1600200" indent="-228600" defTabSz="1524000">
              <a:lnSpc>
                <a:spcPct val="90000"/>
              </a:lnSpc>
              <a:spcBef>
                <a:spcPct val="40000"/>
              </a:spcBef>
              <a:defRPr sz="800">
                <a:solidFill>
                  <a:schemeClr val="tx1"/>
                </a:solidFill>
                <a:latin typeface="Arial" panose="020B0604020202020204" pitchFamily="34" charset="0"/>
              </a:defRPr>
            </a:lvl4pPr>
            <a:lvl5pPr marL="2057400" indent="-228600" defTabSz="1524000">
              <a:lnSpc>
                <a:spcPct val="90000"/>
              </a:lnSpc>
              <a:spcBef>
                <a:spcPct val="40000"/>
              </a:spcBef>
              <a:defRPr sz="800">
                <a:solidFill>
                  <a:schemeClr val="tx1"/>
                </a:solidFill>
                <a:latin typeface="Arial" panose="020B0604020202020204" pitchFamily="34" charset="0"/>
              </a:defRPr>
            </a:lvl5pPr>
            <a:lvl6pPr marL="2514600" indent="-228600" defTabSz="1524000" eaLnBrk="0" fontAlgn="base" hangingPunct="0">
              <a:lnSpc>
                <a:spcPct val="90000"/>
              </a:lnSpc>
              <a:spcBef>
                <a:spcPct val="40000"/>
              </a:spcBef>
              <a:spcAft>
                <a:spcPct val="0"/>
              </a:spcAft>
              <a:defRPr sz="800">
                <a:solidFill>
                  <a:schemeClr val="tx1"/>
                </a:solidFill>
                <a:latin typeface="Arial" panose="020B0604020202020204" pitchFamily="34" charset="0"/>
              </a:defRPr>
            </a:lvl6pPr>
            <a:lvl7pPr marL="2971800" indent="-228600" defTabSz="1524000" eaLnBrk="0" fontAlgn="base" hangingPunct="0">
              <a:lnSpc>
                <a:spcPct val="90000"/>
              </a:lnSpc>
              <a:spcBef>
                <a:spcPct val="40000"/>
              </a:spcBef>
              <a:spcAft>
                <a:spcPct val="0"/>
              </a:spcAft>
              <a:defRPr sz="800">
                <a:solidFill>
                  <a:schemeClr val="tx1"/>
                </a:solidFill>
                <a:latin typeface="Arial" panose="020B0604020202020204" pitchFamily="34" charset="0"/>
              </a:defRPr>
            </a:lvl7pPr>
            <a:lvl8pPr marL="3429000" indent="-228600" defTabSz="1524000" eaLnBrk="0" fontAlgn="base" hangingPunct="0">
              <a:lnSpc>
                <a:spcPct val="90000"/>
              </a:lnSpc>
              <a:spcBef>
                <a:spcPct val="40000"/>
              </a:spcBef>
              <a:spcAft>
                <a:spcPct val="0"/>
              </a:spcAft>
              <a:defRPr sz="800">
                <a:solidFill>
                  <a:schemeClr val="tx1"/>
                </a:solidFill>
                <a:latin typeface="Arial" panose="020B0604020202020204" pitchFamily="34" charset="0"/>
              </a:defRPr>
            </a:lvl8pPr>
            <a:lvl9pPr marL="3886200" indent="-228600" defTabSz="1524000" eaLnBrk="0" fontAlgn="base" hangingPunct="0">
              <a:lnSpc>
                <a:spcPct val="90000"/>
              </a:lnSpc>
              <a:spcBef>
                <a:spcPct val="40000"/>
              </a:spcBef>
              <a:spcAft>
                <a:spcPct val="0"/>
              </a:spcAft>
              <a:defRPr sz="800">
                <a:solidFill>
                  <a:schemeClr val="tx1"/>
                </a:solidFill>
                <a:latin typeface="Arial" panose="020B0604020202020204" pitchFamily="34" charset="0"/>
              </a:defRPr>
            </a:lvl9pPr>
          </a:lstStyle>
          <a:p>
            <a:pPr marL="0" marR="0" lvl="0" indent="0" algn="r" defTabSz="1524000" rtl="0" eaLnBrk="1" fontAlgn="auto" latinLnBrk="0" hangingPunct="1">
              <a:lnSpc>
                <a:spcPct val="100000"/>
              </a:lnSpc>
              <a:spcBef>
                <a:spcPct val="0"/>
              </a:spcBef>
              <a:spcAft>
                <a:spcPts val="0"/>
              </a:spcAft>
              <a:buClrTx/>
              <a:buSzTx/>
              <a:buFontTx/>
              <a:buNone/>
              <a:tabLst/>
              <a:defRPr/>
            </a:pPr>
            <a:fld id="{ECEC5FB0-1816-4CCC-9E40-ABFB7075EBFD}" type="slidenum">
              <a:rPr kumimoji="0" lang="en-US" altLang="en-US" sz="17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1524000" rtl="0" eaLnBrk="1" fontAlgn="auto" latinLnBrk="0" hangingPunct="1">
                <a:lnSpc>
                  <a:spcPct val="100000"/>
                </a:lnSpc>
                <a:spcBef>
                  <a:spcPct val="0"/>
                </a:spcBef>
                <a:spcAft>
                  <a:spcPts val="0"/>
                </a:spcAft>
                <a:buClrTx/>
                <a:buSzTx/>
                <a:buFontTx/>
                <a:buNone/>
                <a:tabLst/>
                <a:defRPr/>
              </a:pPr>
              <a:t>74</a:t>
            </a:fld>
            <a:endParaRPr kumimoji="0" lang="en-US" altLang="en-US" sz="17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B1B012F-2297-3B56-87D1-911544914078}"/>
              </a:ext>
            </a:extLst>
          </p:cNvPr>
          <p:cNvSpPr>
            <a:spLocks noGrp="1" noRot="1" noChangeAspect="1" noChangeArrowheads="1" noTextEdit="1"/>
          </p:cNvSpPr>
          <p:nvPr>
            <p:ph type="sldImg"/>
          </p:nvPr>
        </p:nvSpPr>
        <p:spPr>
          <a:xfrm>
            <a:off x="833438" y="720725"/>
            <a:ext cx="5648325" cy="3600450"/>
          </a:xfrm>
          <a:ln/>
        </p:spPr>
      </p:sp>
      <p:sp>
        <p:nvSpPr>
          <p:cNvPr id="93187" name="Rectangle 3">
            <a:extLst>
              <a:ext uri="{FF2B5EF4-FFF2-40B4-BE49-F238E27FC236}">
                <a16:creationId xmlns:a16="http://schemas.microsoft.com/office/drawing/2014/main" id="{8518486E-6BEB-21A6-F2A5-1F412A28EA9C}"/>
              </a:ext>
            </a:extLst>
          </p:cNvPr>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3328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5">
            <a:extLst>
              <a:ext uri="{FF2B5EF4-FFF2-40B4-BE49-F238E27FC236}">
                <a16:creationId xmlns:a16="http://schemas.microsoft.com/office/drawing/2014/main" id="{790AAF88-1AE4-5B46-20D8-C546CB9F89A5}"/>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108" tIns="80554" rIns="161108" bIns="80554"/>
          <a:lstStyle>
            <a:lvl1pPr>
              <a:lnSpc>
                <a:spcPct val="89000"/>
              </a:lnSpc>
              <a:spcBef>
                <a:spcPct val="40000"/>
              </a:spcBef>
              <a:defRPr sz="800">
                <a:solidFill>
                  <a:schemeClr val="tx1"/>
                </a:solidFill>
                <a:latin typeface="Arial" panose="020B0604020202020204" pitchFamily="34" charset="0"/>
              </a:defRPr>
            </a:lvl1pPr>
            <a:lvl2pPr marL="742950" indent="-285750">
              <a:lnSpc>
                <a:spcPct val="89000"/>
              </a:lnSpc>
              <a:spcBef>
                <a:spcPct val="40000"/>
              </a:spcBef>
              <a:defRPr sz="800">
                <a:solidFill>
                  <a:schemeClr val="tx1"/>
                </a:solidFill>
                <a:latin typeface="Arial" panose="020B0604020202020204" pitchFamily="34" charset="0"/>
              </a:defRPr>
            </a:lvl2pPr>
            <a:lvl3pPr marL="1143000" indent="-228600">
              <a:lnSpc>
                <a:spcPct val="89000"/>
              </a:lnSpc>
              <a:spcBef>
                <a:spcPct val="40000"/>
              </a:spcBef>
              <a:defRPr sz="800">
                <a:solidFill>
                  <a:schemeClr val="tx1"/>
                </a:solidFill>
                <a:latin typeface="Arial" panose="020B0604020202020204" pitchFamily="34" charset="0"/>
              </a:defRPr>
            </a:lvl3pPr>
            <a:lvl4pPr marL="1600200" indent="-228600">
              <a:lnSpc>
                <a:spcPct val="89000"/>
              </a:lnSpc>
              <a:spcBef>
                <a:spcPct val="40000"/>
              </a:spcBef>
              <a:defRPr sz="800">
                <a:solidFill>
                  <a:schemeClr val="tx1"/>
                </a:solidFill>
                <a:latin typeface="Arial" panose="020B0604020202020204" pitchFamily="34" charset="0"/>
              </a:defRPr>
            </a:lvl4pPr>
            <a:lvl5pPr marL="2057400" indent="-228600">
              <a:lnSpc>
                <a:spcPct val="89000"/>
              </a:lnSpc>
              <a:spcBef>
                <a:spcPct val="40000"/>
              </a:spcBef>
              <a:defRPr sz="800">
                <a:solidFill>
                  <a:schemeClr val="tx1"/>
                </a:solidFill>
                <a:latin typeface="Arial" panose="020B0604020202020204" pitchFamily="34" charset="0"/>
              </a:defRPr>
            </a:lvl5pPr>
            <a:lvl6pPr marL="25146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eaLnBrk="1" hangingPunct="1">
              <a:lnSpc>
                <a:spcPct val="100000"/>
              </a:lnSpc>
              <a:spcBef>
                <a:spcPct val="0"/>
              </a:spcBef>
            </a:pPr>
            <a:fld id="{C85E633C-AD67-40C3-A2E9-EF3A53BFE75B}" type="slidenum">
              <a:rPr lang="en-US" altLang="en-US" sz="2400">
                <a:solidFill>
                  <a:srgbClr val="FFFFFF"/>
                </a:solidFill>
              </a:rPr>
              <a:pPr algn="ctr" eaLnBrk="1" hangingPunct="1">
                <a:lnSpc>
                  <a:spcPct val="100000"/>
                </a:lnSpc>
                <a:spcBef>
                  <a:spcPct val="0"/>
                </a:spcBef>
              </a:pPr>
              <a:t>79</a:t>
            </a:fld>
            <a:endParaRPr lang="en-US" altLang="en-US" sz="2400">
              <a:solidFill>
                <a:srgbClr val="FFFFFF"/>
              </a:solidFill>
            </a:endParaRPr>
          </a:p>
        </p:txBody>
      </p:sp>
      <p:sp>
        <p:nvSpPr>
          <p:cNvPr id="199683" name="Rectangle 2">
            <a:extLst>
              <a:ext uri="{FF2B5EF4-FFF2-40B4-BE49-F238E27FC236}">
                <a16:creationId xmlns:a16="http://schemas.microsoft.com/office/drawing/2014/main" id="{F25B5183-A6F2-AEEF-7545-85B112467E30}"/>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689" tIns="50345" rIns="100689" bIns="50345"/>
          <a:lstStyle/>
          <a:p>
            <a:pPr defTabSz="996950" eaLnBrk="1" hangingPunct="1"/>
            <a:endParaRPr lang="en-US" altLang="en-US">
              <a:latin typeface="Arial" panose="020B0604020202020204" pitchFamily="34" charset="0"/>
            </a:endParaRPr>
          </a:p>
        </p:txBody>
      </p:sp>
      <p:sp>
        <p:nvSpPr>
          <p:cNvPr id="199684" name="Rectangle 3">
            <a:extLst>
              <a:ext uri="{FF2B5EF4-FFF2-40B4-BE49-F238E27FC236}">
                <a16:creationId xmlns:a16="http://schemas.microsoft.com/office/drawing/2014/main" id="{D877F1CD-253A-A65E-D897-5C429D14D7E4}"/>
              </a:ext>
            </a:extLst>
          </p:cNvPr>
          <p:cNvSpPr>
            <a:spLocks noGrp="1" noRot="1" noChangeAspect="1" noChangeArrowheads="1" noTextEdit="1"/>
          </p:cNvSpPr>
          <p:nvPr>
            <p:ph type="sldImg"/>
          </p:nvPr>
        </p:nvSpPr>
        <p:spPr>
          <a:xfrm>
            <a:off x="762000" y="674688"/>
            <a:ext cx="5791200" cy="3692525"/>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64FB5B42-A482-ABA3-F12D-1464E8389C2F}"/>
              </a:ext>
            </a:extLst>
          </p:cNvPr>
          <p:cNvSpPr>
            <a:spLocks noGrp="1" noRot="1" noChangeAspect="1" noChangeArrowheads="1" noTextEdit="1"/>
          </p:cNvSpPr>
          <p:nvPr>
            <p:ph type="sldImg"/>
          </p:nvPr>
        </p:nvSpPr>
        <p:spPr>
          <a:xfrm>
            <a:off x="762000" y="676275"/>
            <a:ext cx="5791200" cy="3692525"/>
          </a:xfrm>
          <a:ln/>
        </p:spPr>
      </p:sp>
      <p:sp>
        <p:nvSpPr>
          <p:cNvPr id="97283" name="Rectangle 3">
            <a:extLst>
              <a:ext uri="{FF2B5EF4-FFF2-40B4-BE49-F238E27FC236}">
                <a16:creationId xmlns:a16="http://schemas.microsoft.com/office/drawing/2014/main" id="{5D7A1828-EF90-40E8-CE7C-282B4C1E0B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63F4543D-30B9-1BB8-1728-86A1B2DD4BEA}"/>
              </a:ext>
            </a:extLst>
          </p:cNvPr>
          <p:cNvSpPr>
            <a:spLocks noGrp="1" noRot="1" noChangeAspect="1" noChangeArrowheads="1" noTextEdit="1"/>
          </p:cNvSpPr>
          <p:nvPr>
            <p:ph type="sldImg"/>
          </p:nvPr>
        </p:nvSpPr>
        <p:spPr>
          <a:xfrm>
            <a:off x="762000" y="676275"/>
            <a:ext cx="5791200" cy="3692525"/>
          </a:xfrm>
          <a:ln/>
        </p:spPr>
      </p:sp>
      <p:sp>
        <p:nvSpPr>
          <p:cNvPr id="99331" name="Rectangle 3">
            <a:extLst>
              <a:ext uri="{FF2B5EF4-FFF2-40B4-BE49-F238E27FC236}">
                <a16:creationId xmlns:a16="http://schemas.microsoft.com/office/drawing/2014/main" id="{CE8DD7CC-43F3-656E-0126-C0F3FC6D3E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63F4543D-30B9-1BB8-1728-86A1B2DD4BEA}"/>
              </a:ext>
            </a:extLst>
          </p:cNvPr>
          <p:cNvSpPr>
            <a:spLocks noGrp="1" noRot="1" noChangeAspect="1" noChangeArrowheads="1" noTextEdit="1"/>
          </p:cNvSpPr>
          <p:nvPr>
            <p:ph type="sldImg"/>
          </p:nvPr>
        </p:nvSpPr>
        <p:spPr>
          <a:xfrm>
            <a:off x="762000" y="676275"/>
            <a:ext cx="5791200" cy="3692525"/>
          </a:xfrm>
          <a:ln/>
        </p:spPr>
      </p:sp>
      <p:sp>
        <p:nvSpPr>
          <p:cNvPr id="99331" name="Rectangle 3">
            <a:extLst>
              <a:ext uri="{FF2B5EF4-FFF2-40B4-BE49-F238E27FC236}">
                <a16:creationId xmlns:a16="http://schemas.microsoft.com/office/drawing/2014/main" id="{CE8DD7CC-43F3-656E-0126-C0F3FC6D3E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92711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F27B7811-1E86-EA5A-A787-4F387CB18061}"/>
              </a:ext>
            </a:extLst>
          </p:cNvPr>
          <p:cNvSpPr>
            <a:spLocks noGrp="1" noChangeArrowheads="1"/>
          </p:cNvSpPr>
          <p:nvPr>
            <p:ph type="sldNum" sz="quarter" idx="4294967295"/>
          </p:nvPr>
        </p:nvSpPr>
        <p:spPr bwMode="auto">
          <a:xfrm>
            <a:off x="4143375" y="9118600"/>
            <a:ext cx="3168650"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089" tIns="80543" rIns="161089" bIns="80543"/>
          <a:lstStyle>
            <a:lvl1pPr>
              <a:lnSpc>
                <a:spcPct val="89000"/>
              </a:lnSpc>
              <a:spcBef>
                <a:spcPct val="40000"/>
              </a:spcBef>
              <a:defRPr sz="800">
                <a:solidFill>
                  <a:schemeClr val="tx1"/>
                </a:solidFill>
                <a:latin typeface="Arial" panose="020B0604020202020204" pitchFamily="34" charset="0"/>
              </a:defRPr>
            </a:lvl1pPr>
            <a:lvl2pPr marL="742950" indent="-285750">
              <a:lnSpc>
                <a:spcPct val="89000"/>
              </a:lnSpc>
              <a:spcBef>
                <a:spcPct val="40000"/>
              </a:spcBef>
              <a:defRPr sz="800">
                <a:solidFill>
                  <a:schemeClr val="tx1"/>
                </a:solidFill>
                <a:latin typeface="Arial" panose="020B0604020202020204" pitchFamily="34" charset="0"/>
              </a:defRPr>
            </a:lvl2pPr>
            <a:lvl3pPr marL="1143000" indent="-228600">
              <a:lnSpc>
                <a:spcPct val="89000"/>
              </a:lnSpc>
              <a:spcBef>
                <a:spcPct val="40000"/>
              </a:spcBef>
              <a:defRPr sz="800">
                <a:solidFill>
                  <a:schemeClr val="tx1"/>
                </a:solidFill>
                <a:latin typeface="Arial" panose="020B0604020202020204" pitchFamily="34" charset="0"/>
              </a:defRPr>
            </a:lvl3pPr>
            <a:lvl4pPr marL="1600200" indent="-228600">
              <a:lnSpc>
                <a:spcPct val="89000"/>
              </a:lnSpc>
              <a:spcBef>
                <a:spcPct val="40000"/>
              </a:spcBef>
              <a:defRPr sz="800">
                <a:solidFill>
                  <a:schemeClr val="tx1"/>
                </a:solidFill>
                <a:latin typeface="Arial" panose="020B0604020202020204" pitchFamily="34" charset="0"/>
              </a:defRPr>
            </a:lvl4pPr>
            <a:lvl5pPr marL="2057400" indent="-228600">
              <a:lnSpc>
                <a:spcPct val="89000"/>
              </a:lnSpc>
              <a:spcBef>
                <a:spcPct val="40000"/>
              </a:spcBef>
              <a:defRPr sz="800">
                <a:solidFill>
                  <a:schemeClr val="tx1"/>
                </a:solidFill>
                <a:latin typeface="Arial" panose="020B0604020202020204" pitchFamily="34" charset="0"/>
              </a:defRPr>
            </a:lvl5pPr>
            <a:lvl6pPr marL="25146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eaLnBrk="1" hangingPunct="1">
              <a:lnSpc>
                <a:spcPct val="100000"/>
              </a:lnSpc>
              <a:spcBef>
                <a:spcPct val="0"/>
              </a:spcBef>
            </a:pPr>
            <a:fld id="{A1F043B8-C478-4B2E-8F48-3F824463AEDE}" type="slidenum">
              <a:rPr lang="en-US" altLang="en-US" sz="1800" b="0">
                <a:solidFill>
                  <a:srgbClr val="000000"/>
                </a:solidFill>
                <a:latin typeface="Times New Roman" panose="02020603050405020304" pitchFamily="18" charset="0"/>
              </a:rPr>
              <a:pPr algn="ctr" eaLnBrk="1" hangingPunct="1">
                <a:lnSpc>
                  <a:spcPct val="100000"/>
                </a:lnSpc>
                <a:spcBef>
                  <a:spcPct val="0"/>
                </a:spcBef>
              </a:pPr>
              <a:t>20</a:t>
            </a:fld>
            <a:endParaRPr lang="en-US" altLang="en-US" sz="1800" b="0">
              <a:solidFill>
                <a:srgbClr val="000000"/>
              </a:solidFill>
              <a:latin typeface="Times New Roman" panose="02020603050405020304" pitchFamily="18" charset="0"/>
            </a:endParaRPr>
          </a:p>
        </p:txBody>
      </p:sp>
      <p:sp>
        <p:nvSpPr>
          <p:cNvPr id="103427" name="Rectangle 2">
            <a:extLst>
              <a:ext uri="{FF2B5EF4-FFF2-40B4-BE49-F238E27FC236}">
                <a16:creationId xmlns:a16="http://schemas.microsoft.com/office/drawing/2014/main" id="{65F9DF8C-4DD3-146F-BA6B-B9065EDD6BDE}"/>
              </a:ext>
            </a:extLst>
          </p:cNvPr>
          <p:cNvSpPr>
            <a:spLocks noChangeArrowheads="1"/>
          </p:cNvSpPr>
          <p:nvPr/>
        </p:nvSpPr>
        <p:spPr bwMode="auto">
          <a:xfrm>
            <a:off x="4146550" y="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737" tIns="0" rIns="10737" bIns="0"/>
          <a:lstStyle>
            <a:lvl1pPr defTabSz="592138">
              <a:lnSpc>
                <a:spcPct val="89000"/>
              </a:lnSpc>
              <a:spcBef>
                <a:spcPct val="40000"/>
              </a:spcBef>
              <a:defRPr sz="800">
                <a:solidFill>
                  <a:schemeClr val="tx1"/>
                </a:solidFill>
                <a:latin typeface="Arial" panose="020B0604020202020204" pitchFamily="34" charset="0"/>
              </a:defRPr>
            </a:lvl1pPr>
            <a:lvl2pPr marL="742950" indent="-285750" defTabSz="592138">
              <a:lnSpc>
                <a:spcPct val="89000"/>
              </a:lnSpc>
              <a:spcBef>
                <a:spcPct val="40000"/>
              </a:spcBef>
              <a:defRPr sz="800">
                <a:solidFill>
                  <a:schemeClr val="tx1"/>
                </a:solidFill>
                <a:latin typeface="Arial" panose="020B0604020202020204" pitchFamily="34" charset="0"/>
              </a:defRPr>
            </a:lvl2pPr>
            <a:lvl3pPr marL="1143000" indent="-228600" defTabSz="592138">
              <a:lnSpc>
                <a:spcPct val="89000"/>
              </a:lnSpc>
              <a:spcBef>
                <a:spcPct val="40000"/>
              </a:spcBef>
              <a:defRPr sz="800">
                <a:solidFill>
                  <a:schemeClr val="tx1"/>
                </a:solidFill>
                <a:latin typeface="Arial" panose="020B0604020202020204" pitchFamily="34" charset="0"/>
              </a:defRPr>
            </a:lvl3pPr>
            <a:lvl4pPr marL="1600200" indent="-228600" defTabSz="592138">
              <a:lnSpc>
                <a:spcPct val="89000"/>
              </a:lnSpc>
              <a:spcBef>
                <a:spcPct val="40000"/>
              </a:spcBef>
              <a:defRPr sz="800">
                <a:solidFill>
                  <a:schemeClr val="tx1"/>
                </a:solidFill>
                <a:latin typeface="Arial" panose="020B0604020202020204" pitchFamily="34" charset="0"/>
              </a:defRPr>
            </a:lvl4pPr>
            <a:lvl5pPr marL="2057400" indent="-228600" defTabSz="592138">
              <a:lnSpc>
                <a:spcPct val="89000"/>
              </a:lnSpc>
              <a:spcBef>
                <a:spcPct val="40000"/>
              </a:spcBef>
              <a:defRPr sz="800">
                <a:solidFill>
                  <a:schemeClr val="tx1"/>
                </a:solidFill>
                <a:latin typeface="Arial" panose="020B0604020202020204" pitchFamily="34" charset="0"/>
              </a:defRPr>
            </a:lvl5pPr>
            <a:lvl6pPr marL="25146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r">
              <a:lnSpc>
                <a:spcPct val="100000"/>
              </a:lnSpc>
              <a:spcBef>
                <a:spcPct val="0"/>
              </a:spcBef>
            </a:pPr>
            <a:r>
              <a:rPr lang="en-US" altLang="en-US" sz="700" b="0" i="1">
                <a:solidFill>
                  <a:srgbClr val="000000"/>
                </a:solidFill>
              </a:rPr>
              <a:t>07/16/96</a:t>
            </a:r>
          </a:p>
        </p:txBody>
      </p:sp>
      <p:sp>
        <p:nvSpPr>
          <p:cNvPr id="103428" name="Rectangle 3">
            <a:extLst>
              <a:ext uri="{FF2B5EF4-FFF2-40B4-BE49-F238E27FC236}">
                <a16:creationId xmlns:a16="http://schemas.microsoft.com/office/drawing/2014/main" id="{2441D9E3-8592-2B62-1D61-D3A52F7FB941}"/>
              </a:ext>
            </a:extLst>
          </p:cNvPr>
          <p:cNvSpPr>
            <a:spLocks noChangeArrowheads="1"/>
          </p:cNvSpPr>
          <p:nvPr/>
        </p:nvSpPr>
        <p:spPr bwMode="auto">
          <a:xfrm>
            <a:off x="4146550" y="91249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737" tIns="0" rIns="10737" bIns="0" anchor="b"/>
          <a:lstStyle>
            <a:lvl1pPr defTabSz="592138">
              <a:lnSpc>
                <a:spcPct val="89000"/>
              </a:lnSpc>
              <a:spcBef>
                <a:spcPct val="40000"/>
              </a:spcBef>
              <a:defRPr sz="800">
                <a:solidFill>
                  <a:schemeClr val="tx1"/>
                </a:solidFill>
                <a:latin typeface="Arial" panose="020B0604020202020204" pitchFamily="34" charset="0"/>
              </a:defRPr>
            </a:lvl1pPr>
            <a:lvl2pPr marL="742950" indent="-285750" defTabSz="592138">
              <a:lnSpc>
                <a:spcPct val="89000"/>
              </a:lnSpc>
              <a:spcBef>
                <a:spcPct val="40000"/>
              </a:spcBef>
              <a:defRPr sz="800">
                <a:solidFill>
                  <a:schemeClr val="tx1"/>
                </a:solidFill>
                <a:latin typeface="Arial" panose="020B0604020202020204" pitchFamily="34" charset="0"/>
              </a:defRPr>
            </a:lvl2pPr>
            <a:lvl3pPr marL="1143000" indent="-228600" defTabSz="592138">
              <a:lnSpc>
                <a:spcPct val="89000"/>
              </a:lnSpc>
              <a:spcBef>
                <a:spcPct val="40000"/>
              </a:spcBef>
              <a:defRPr sz="800">
                <a:solidFill>
                  <a:schemeClr val="tx1"/>
                </a:solidFill>
                <a:latin typeface="Arial" panose="020B0604020202020204" pitchFamily="34" charset="0"/>
              </a:defRPr>
            </a:lvl3pPr>
            <a:lvl4pPr marL="1600200" indent="-228600" defTabSz="592138">
              <a:lnSpc>
                <a:spcPct val="89000"/>
              </a:lnSpc>
              <a:spcBef>
                <a:spcPct val="40000"/>
              </a:spcBef>
              <a:defRPr sz="800">
                <a:solidFill>
                  <a:schemeClr val="tx1"/>
                </a:solidFill>
                <a:latin typeface="Arial" panose="020B0604020202020204" pitchFamily="34" charset="0"/>
              </a:defRPr>
            </a:lvl4pPr>
            <a:lvl5pPr marL="2057400" indent="-228600" defTabSz="592138">
              <a:lnSpc>
                <a:spcPct val="89000"/>
              </a:lnSpc>
              <a:spcBef>
                <a:spcPct val="40000"/>
              </a:spcBef>
              <a:defRPr sz="800">
                <a:solidFill>
                  <a:schemeClr val="tx1"/>
                </a:solidFill>
                <a:latin typeface="Arial" panose="020B0604020202020204" pitchFamily="34" charset="0"/>
              </a:defRPr>
            </a:lvl5pPr>
            <a:lvl6pPr marL="25146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r">
              <a:lnSpc>
                <a:spcPct val="100000"/>
              </a:lnSpc>
              <a:spcBef>
                <a:spcPct val="0"/>
              </a:spcBef>
            </a:pPr>
            <a:r>
              <a:rPr lang="en-US" altLang="en-US" sz="700" b="0" i="1">
                <a:solidFill>
                  <a:srgbClr val="000000"/>
                </a:solidFill>
              </a:rPr>
              <a:t>##</a:t>
            </a:r>
          </a:p>
        </p:txBody>
      </p:sp>
      <p:sp>
        <p:nvSpPr>
          <p:cNvPr id="103429" name="Rectangle 4">
            <a:extLst>
              <a:ext uri="{FF2B5EF4-FFF2-40B4-BE49-F238E27FC236}">
                <a16:creationId xmlns:a16="http://schemas.microsoft.com/office/drawing/2014/main" id="{B804A0AA-728B-84F0-4890-7B33262BF7D5}"/>
              </a:ext>
            </a:extLst>
          </p:cNvPr>
          <p:cNvSpPr>
            <a:spLocks noChangeArrowheads="1"/>
          </p:cNvSpPr>
          <p:nvPr/>
        </p:nvSpPr>
        <p:spPr bwMode="auto">
          <a:xfrm>
            <a:off x="0" y="91249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737" tIns="0" rIns="10737" bIns="0" anchor="b"/>
          <a:lstStyle>
            <a:lvl1pPr defTabSz="592138">
              <a:lnSpc>
                <a:spcPct val="89000"/>
              </a:lnSpc>
              <a:spcBef>
                <a:spcPct val="40000"/>
              </a:spcBef>
              <a:defRPr sz="800">
                <a:solidFill>
                  <a:schemeClr val="tx1"/>
                </a:solidFill>
                <a:latin typeface="Arial" panose="020B0604020202020204" pitchFamily="34" charset="0"/>
              </a:defRPr>
            </a:lvl1pPr>
            <a:lvl2pPr marL="742950" indent="-285750" defTabSz="592138">
              <a:lnSpc>
                <a:spcPct val="89000"/>
              </a:lnSpc>
              <a:spcBef>
                <a:spcPct val="40000"/>
              </a:spcBef>
              <a:defRPr sz="800">
                <a:solidFill>
                  <a:schemeClr val="tx1"/>
                </a:solidFill>
                <a:latin typeface="Arial" panose="020B0604020202020204" pitchFamily="34" charset="0"/>
              </a:defRPr>
            </a:lvl2pPr>
            <a:lvl3pPr marL="1143000" indent="-228600" defTabSz="592138">
              <a:lnSpc>
                <a:spcPct val="89000"/>
              </a:lnSpc>
              <a:spcBef>
                <a:spcPct val="40000"/>
              </a:spcBef>
              <a:defRPr sz="800">
                <a:solidFill>
                  <a:schemeClr val="tx1"/>
                </a:solidFill>
                <a:latin typeface="Arial" panose="020B0604020202020204" pitchFamily="34" charset="0"/>
              </a:defRPr>
            </a:lvl3pPr>
            <a:lvl4pPr marL="1600200" indent="-228600" defTabSz="592138">
              <a:lnSpc>
                <a:spcPct val="89000"/>
              </a:lnSpc>
              <a:spcBef>
                <a:spcPct val="40000"/>
              </a:spcBef>
              <a:defRPr sz="800">
                <a:solidFill>
                  <a:schemeClr val="tx1"/>
                </a:solidFill>
                <a:latin typeface="Arial" panose="020B0604020202020204" pitchFamily="34" charset="0"/>
              </a:defRPr>
            </a:lvl4pPr>
            <a:lvl5pPr marL="2057400" indent="-228600" defTabSz="592138">
              <a:lnSpc>
                <a:spcPct val="89000"/>
              </a:lnSpc>
              <a:spcBef>
                <a:spcPct val="40000"/>
              </a:spcBef>
              <a:defRPr sz="800">
                <a:solidFill>
                  <a:schemeClr val="tx1"/>
                </a:solidFill>
                <a:latin typeface="Arial" panose="020B0604020202020204" pitchFamily="34" charset="0"/>
              </a:defRPr>
            </a:lvl5pPr>
            <a:lvl6pPr marL="25146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a:lnSpc>
                <a:spcPct val="100000"/>
              </a:lnSpc>
              <a:spcBef>
                <a:spcPct val="0"/>
              </a:spcBef>
            </a:pPr>
            <a:r>
              <a:rPr lang="en-US" altLang="en-US" sz="700" b="0" i="1">
                <a:solidFill>
                  <a:srgbClr val="000000"/>
                </a:solidFill>
              </a:rPr>
              <a:t>*</a:t>
            </a:r>
          </a:p>
        </p:txBody>
      </p:sp>
      <p:sp>
        <p:nvSpPr>
          <p:cNvPr id="103430" name="Rectangle 5">
            <a:extLst>
              <a:ext uri="{FF2B5EF4-FFF2-40B4-BE49-F238E27FC236}">
                <a16:creationId xmlns:a16="http://schemas.microsoft.com/office/drawing/2014/main" id="{F0EF910A-418A-3407-E058-6E25D75A0F0B}"/>
              </a:ext>
            </a:extLst>
          </p:cNvPr>
          <p:cNvSpPr>
            <a:spLocks noChangeArrowheads="1"/>
          </p:cNvSpPr>
          <p:nvPr/>
        </p:nvSpPr>
        <p:spPr bwMode="auto">
          <a:xfrm>
            <a:off x="0" y="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737" tIns="0" rIns="10737" bIns="0"/>
          <a:lstStyle>
            <a:lvl1pPr defTabSz="592138">
              <a:lnSpc>
                <a:spcPct val="89000"/>
              </a:lnSpc>
              <a:spcBef>
                <a:spcPct val="40000"/>
              </a:spcBef>
              <a:defRPr sz="800">
                <a:solidFill>
                  <a:schemeClr val="tx1"/>
                </a:solidFill>
                <a:latin typeface="Arial" panose="020B0604020202020204" pitchFamily="34" charset="0"/>
              </a:defRPr>
            </a:lvl1pPr>
            <a:lvl2pPr marL="742950" indent="-285750" defTabSz="592138">
              <a:lnSpc>
                <a:spcPct val="89000"/>
              </a:lnSpc>
              <a:spcBef>
                <a:spcPct val="40000"/>
              </a:spcBef>
              <a:defRPr sz="800">
                <a:solidFill>
                  <a:schemeClr val="tx1"/>
                </a:solidFill>
                <a:latin typeface="Arial" panose="020B0604020202020204" pitchFamily="34" charset="0"/>
              </a:defRPr>
            </a:lvl2pPr>
            <a:lvl3pPr marL="1143000" indent="-228600" defTabSz="592138">
              <a:lnSpc>
                <a:spcPct val="89000"/>
              </a:lnSpc>
              <a:spcBef>
                <a:spcPct val="40000"/>
              </a:spcBef>
              <a:defRPr sz="800">
                <a:solidFill>
                  <a:schemeClr val="tx1"/>
                </a:solidFill>
                <a:latin typeface="Arial" panose="020B0604020202020204" pitchFamily="34" charset="0"/>
              </a:defRPr>
            </a:lvl3pPr>
            <a:lvl4pPr marL="1600200" indent="-228600" defTabSz="592138">
              <a:lnSpc>
                <a:spcPct val="89000"/>
              </a:lnSpc>
              <a:spcBef>
                <a:spcPct val="40000"/>
              </a:spcBef>
              <a:defRPr sz="800">
                <a:solidFill>
                  <a:schemeClr val="tx1"/>
                </a:solidFill>
                <a:latin typeface="Arial" panose="020B0604020202020204" pitchFamily="34" charset="0"/>
              </a:defRPr>
            </a:lvl4pPr>
            <a:lvl5pPr marL="2057400" indent="-228600" defTabSz="592138">
              <a:lnSpc>
                <a:spcPct val="89000"/>
              </a:lnSpc>
              <a:spcBef>
                <a:spcPct val="40000"/>
              </a:spcBef>
              <a:defRPr sz="800">
                <a:solidFill>
                  <a:schemeClr val="tx1"/>
                </a:solidFill>
                <a:latin typeface="Arial" panose="020B0604020202020204" pitchFamily="34" charset="0"/>
              </a:defRPr>
            </a:lvl5pPr>
            <a:lvl6pPr marL="25146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defTabSz="592138"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a:lnSpc>
                <a:spcPct val="100000"/>
              </a:lnSpc>
              <a:spcBef>
                <a:spcPct val="0"/>
              </a:spcBef>
            </a:pPr>
            <a:r>
              <a:rPr lang="en-US" altLang="en-US" sz="700" b="0" i="1">
                <a:solidFill>
                  <a:srgbClr val="000000"/>
                </a:solidFill>
              </a:rPr>
              <a:t>*</a:t>
            </a:r>
          </a:p>
        </p:txBody>
      </p:sp>
      <p:sp>
        <p:nvSpPr>
          <p:cNvPr id="103431" name="Rectangle 6">
            <a:extLst>
              <a:ext uri="{FF2B5EF4-FFF2-40B4-BE49-F238E27FC236}">
                <a16:creationId xmlns:a16="http://schemas.microsoft.com/office/drawing/2014/main" id="{E57DE886-CA35-B229-2D54-494D59A7E536}"/>
              </a:ext>
            </a:extLst>
          </p:cNvPr>
          <p:cNvSpPr>
            <a:spLocks noGrp="1" noRot="1" noChangeAspect="1" noChangeArrowheads="1" noTextEdit="1"/>
          </p:cNvSpPr>
          <p:nvPr>
            <p:ph type="sldImg"/>
          </p:nvPr>
        </p:nvSpPr>
        <p:spPr>
          <a:xfrm>
            <a:off x="696913" y="633413"/>
            <a:ext cx="5927725" cy="3779837"/>
          </a:xfrm>
          <a:ln cap="flat"/>
        </p:spPr>
      </p:sp>
      <p:sp>
        <p:nvSpPr>
          <p:cNvPr id="103432" name="Rectangle 7">
            <a:extLst>
              <a:ext uri="{FF2B5EF4-FFF2-40B4-BE49-F238E27FC236}">
                <a16:creationId xmlns:a16="http://schemas.microsoft.com/office/drawing/2014/main" id="{3AB57524-F0DD-4689-FCC6-444CFA4B43FF}"/>
              </a:ext>
            </a:extLst>
          </p:cNvPr>
          <p:cNvSpPr>
            <a:spLocks noGrp="1" noChangeArrowheads="1"/>
          </p:cNvSpPr>
          <p:nvPr>
            <p:ph type="body" idx="1"/>
          </p:nvPr>
        </p:nvSpPr>
        <p:spPr>
          <a:xfrm>
            <a:off x="1990725" y="4654550"/>
            <a:ext cx="3333750" cy="273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259" tIns="21471" rIns="40259" bIns="21471"/>
          <a:lstStyle/>
          <a:p>
            <a:pPr defTabSz="1608138">
              <a:spcBef>
                <a:spcPct val="0"/>
              </a:spcBef>
            </a:pPr>
            <a:endParaRPr lang="en-US" altLang="en-US" sz="2800">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45C3155B-4DCC-D897-93B7-9CBCF5CE9AB3}"/>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108" tIns="80554" rIns="161108" bIns="80554"/>
          <a:lstStyle>
            <a:lvl1pPr>
              <a:lnSpc>
                <a:spcPct val="89000"/>
              </a:lnSpc>
              <a:spcBef>
                <a:spcPct val="40000"/>
              </a:spcBef>
              <a:defRPr sz="800">
                <a:solidFill>
                  <a:schemeClr val="tx1"/>
                </a:solidFill>
                <a:latin typeface="Arial" panose="020B0604020202020204" pitchFamily="34" charset="0"/>
              </a:defRPr>
            </a:lvl1pPr>
            <a:lvl2pPr marL="742950" indent="-285750">
              <a:lnSpc>
                <a:spcPct val="89000"/>
              </a:lnSpc>
              <a:spcBef>
                <a:spcPct val="40000"/>
              </a:spcBef>
              <a:defRPr sz="800">
                <a:solidFill>
                  <a:schemeClr val="tx1"/>
                </a:solidFill>
                <a:latin typeface="Arial" panose="020B0604020202020204" pitchFamily="34" charset="0"/>
              </a:defRPr>
            </a:lvl2pPr>
            <a:lvl3pPr marL="1143000" indent="-228600">
              <a:lnSpc>
                <a:spcPct val="89000"/>
              </a:lnSpc>
              <a:spcBef>
                <a:spcPct val="40000"/>
              </a:spcBef>
              <a:defRPr sz="800">
                <a:solidFill>
                  <a:schemeClr val="tx1"/>
                </a:solidFill>
                <a:latin typeface="Arial" panose="020B0604020202020204" pitchFamily="34" charset="0"/>
              </a:defRPr>
            </a:lvl3pPr>
            <a:lvl4pPr marL="1600200" indent="-228600">
              <a:lnSpc>
                <a:spcPct val="89000"/>
              </a:lnSpc>
              <a:spcBef>
                <a:spcPct val="40000"/>
              </a:spcBef>
              <a:defRPr sz="800">
                <a:solidFill>
                  <a:schemeClr val="tx1"/>
                </a:solidFill>
                <a:latin typeface="Arial" panose="020B0604020202020204" pitchFamily="34" charset="0"/>
              </a:defRPr>
            </a:lvl4pPr>
            <a:lvl5pPr marL="2057400" indent="-228600">
              <a:lnSpc>
                <a:spcPct val="89000"/>
              </a:lnSpc>
              <a:spcBef>
                <a:spcPct val="40000"/>
              </a:spcBef>
              <a:defRPr sz="800">
                <a:solidFill>
                  <a:schemeClr val="tx1"/>
                </a:solidFill>
                <a:latin typeface="Arial" panose="020B0604020202020204" pitchFamily="34" charset="0"/>
              </a:defRPr>
            </a:lvl5pPr>
            <a:lvl6pPr marL="25146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eaLnBrk="1" hangingPunct="1">
              <a:lnSpc>
                <a:spcPct val="100000"/>
              </a:lnSpc>
              <a:spcBef>
                <a:spcPct val="0"/>
              </a:spcBef>
            </a:pPr>
            <a:fld id="{07F3F9B1-431C-4668-BD20-85B26962EDC9}" type="slidenum">
              <a:rPr lang="en-US" altLang="en-US" sz="2400">
                <a:solidFill>
                  <a:srgbClr val="FFFFFF"/>
                </a:solidFill>
              </a:rPr>
              <a:pPr algn="ctr" eaLnBrk="1" hangingPunct="1">
                <a:lnSpc>
                  <a:spcPct val="100000"/>
                </a:lnSpc>
                <a:spcBef>
                  <a:spcPct val="0"/>
                </a:spcBef>
              </a:pPr>
              <a:t>27</a:t>
            </a:fld>
            <a:endParaRPr lang="en-US" altLang="en-US" sz="2400">
              <a:solidFill>
                <a:srgbClr val="FFFFFF"/>
              </a:solidFill>
            </a:endParaRPr>
          </a:p>
        </p:txBody>
      </p:sp>
      <p:sp>
        <p:nvSpPr>
          <p:cNvPr id="111619" name="Rectangle 2">
            <a:extLst>
              <a:ext uri="{FF2B5EF4-FFF2-40B4-BE49-F238E27FC236}">
                <a16:creationId xmlns:a16="http://schemas.microsoft.com/office/drawing/2014/main" id="{C60BDE40-105E-E0F3-4EF9-5F7AFB421ACD}"/>
              </a:ext>
            </a:extLst>
          </p:cNvPr>
          <p:cNvSpPr>
            <a:spLocks noGrp="1" noRot="1" noChangeAspect="1" noChangeArrowheads="1" noTextEdit="1"/>
          </p:cNvSpPr>
          <p:nvPr>
            <p:ph type="sldImg"/>
          </p:nvPr>
        </p:nvSpPr>
        <p:spPr>
          <a:xfrm>
            <a:off x="774700" y="561975"/>
            <a:ext cx="5791200" cy="3692525"/>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a:extLst>
              <a:ext uri="{FF2B5EF4-FFF2-40B4-BE49-F238E27FC236}">
                <a16:creationId xmlns:a16="http://schemas.microsoft.com/office/drawing/2014/main" id="{8768AE06-4C1E-541A-F17D-30906E40FB55}"/>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108" tIns="80554" rIns="161108" bIns="80554"/>
          <a:lstStyle>
            <a:lvl1pPr>
              <a:lnSpc>
                <a:spcPct val="89000"/>
              </a:lnSpc>
              <a:spcBef>
                <a:spcPct val="40000"/>
              </a:spcBef>
              <a:defRPr sz="800">
                <a:solidFill>
                  <a:schemeClr val="tx1"/>
                </a:solidFill>
                <a:latin typeface="Arial" panose="020B0604020202020204" pitchFamily="34" charset="0"/>
              </a:defRPr>
            </a:lvl1pPr>
            <a:lvl2pPr marL="742950" indent="-285750">
              <a:lnSpc>
                <a:spcPct val="89000"/>
              </a:lnSpc>
              <a:spcBef>
                <a:spcPct val="40000"/>
              </a:spcBef>
              <a:defRPr sz="800">
                <a:solidFill>
                  <a:schemeClr val="tx1"/>
                </a:solidFill>
                <a:latin typeface="Arial" panose="020B0604020202020204" pitchFamily="34" charset="0"/>
              </a:defRPr>
            </a:lvl2pPr>
            <a:lvl3pPr marL="1143000" indent="-228600">
              <a:lnSpc>
                <a:spcPct val="89000"/>
              </a:lnSpc>
              <a:spcBef>
                <a:spcPct val="40000"/>
              </a:spcBef>
              <a:defRPr sz="800">
                <a:solidFill>
                  <a:schemeClr val="tx1"/>
                </a:solidFill>
                <a:latin typeface="Arial" panose="020B0604020202020204" pitchFamily="34" charset="0"/>
              </a:defRPr>
            </a:lvl3pPr>
            <a:lvl4pPr marL="1600200" indent="-228600">
              <a:lnSpc>
                <a:spcPct val="89000"/>
              </a:lnSpc>
              <a:spcBef>
                <a:spcPct val="40000"/>
              </a:spcBef>
              <a:defRPr sz="800">
                <a:solidFill>
                  <a:schemeClr val="tx1"/>
                </a:solidFill>
                <a:latin typeface="Arial" panose="020B0604020202020204" pitchFamily="34" charset="0"/>
              </a:defRPr>
            </a:lvl4pPr>
            <a:lvl5pPr marL="2057400" indent="-228600">
              <a:lnSpc>
                <a:spcPct val="89000"/>
              </a:lnSpc>
              <a:spcBef>
                <a:spcPct val="40000"/>
              </a:spcBef>
              <a:defRPr sz="800">
                <a:solidFill>
                  <a:schemeClr val="tx1"/>
                </a:solidFill>
                <a:latin typeface="Arial" panose="020B0604020202020204" pitchFamily="34" charset="0"/>
              </a:defRPr>
            </a:lvl5pPr>
            <a:lvl6pPr marL="25146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eaLnBrk="1" hangingPunct="1">
              <a:lnSpc>
                <a:spcPct val="100000"/>
              </a:lnSpc>
              <a:spcBef>
                <a:spcPct val="0"/>
              </a:spcBef>
            </a:pPr>
            <a:fld id="{ED6B5677-1A77-4E41-90B1-EF612F33D27C}" type="slidenum">
              <a:rPr lang="en-US" altLang="en-US" sz="2400">
                <a:solidFill>
                  <a:srgbClr val="FFFFFF"/>
                </a:solidFill>
              </a:rPr>
              <a:pPr algn="ctr" eaLnBrk="1" hangingPunct="1">
                <a:lnSpc>
                  <a:spcPct val="100000"/>
                </a:lnSpc>
                <a:spcBef>
                  <a:spcPct val="0"/>
                </a:spcBef>
              </a:pPr>
              <a:t>35</a:t>
            </a:fld>
            <a:endParaRPr lang="en-US" altLang="en-US" sz="2400">
              <a:solidFill>
                <a:srgbClr val="FFFFFF"/>
              </a:solidFill>
            </a:endParaRPr>
          </a:p>
        </p:txBody>
      </p:sp>
      <p:sp>
        <p:nvSpPr>
          <p:cNvPr id="120835" name="Rectangle 2">
            <a:extLst>
              <a:ext uri="{FF2B5EF4-FFF2-40B4-BE49-F238E27FC236}">
                <a16:creationId xmlns:a16="http://schemas.microsoft.com/office/drawing/2014/main" id="{B52A5EBC-DFAB-790E-A51A-409AC443F49C}"/>
              </a:ext>
            </a:extLst>
          </p:cNvPr>
          <p:cNvSpPr>
            <a:spLocks noGrp="1" noRot="1" noChangeAspect="1" noChangeArrowheads="1" noTextEdit="1"/>
          </p:cNvSpPr>
          <p:nvPr>
            <p:ph type="sldImg"/>
          </p:nvPr>
        </p:nvSpPr>
        <p:spPr>
          <a:xfrm>
            <a:off x="833438" y="720725"/>
            <a:ext cx="5648325" cy="3600450"/>
          </a:xfrm>
          <a:ln/>
        </p:spPr>
      </p:sp>
      <p:sp>
        <p:nvSpPr>
          <p:cNvPr id="120836" name="Rectangle 3">
            <a:extLst>
              <a:ext uri="{FF2B5EF4-FFF2-40B4-BE49-F238E27FC236}">
                <a16:creationId xmlns:a16="http://schemas.microsoft.com/office/drawing/2014/main" id="{B8F64ED7-C40F-9EED-DE31-10114F57FC4E}"/>
              </a:ext>
            </a:extLst>
          </p:cNvPr>
          <p:cNvSpPr>
            <a:spLocks noGrp="1" noChangeArrowheads="1"/>
          </p:cNvSpPr>
          <p:nvPr>
            <p:ph type="body" idx="1"/>
          </p:nvPr>
        </p:nvSpPr>
        <p:spPr>
          <a:xfrm>
            <a:off x="730250" y="4559300"/>
            <a:ext cx="58547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a:extLst>
              <a:ext uri="{FF2B5EF4-FFF2-40B4-BE49-F238E27FC236}">
                <a16:creationId xmlns:a16="http://schemas.microsoft.com/office/drawing/2014/main" id="{8EB2E744-1B82-20E6-D045-16FEA0AA32B8}"/>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108" tIns="80554" rIns="161108" bIns="80554"/>
          <a:lstStyle>
            <a:lvl1pPr>
              <a:lnSpc>
                <a:spcPct val="89000"/>
              </a:lnSpc>
              <a:spcBef>
                <a:spcPct val="40000"/>
              </a:spcBef>
              <a:defRPr sz="800">
                <a:solidFill>
                  <a:schemeClr val="tx1"/>
                </a:solidFill>
                <a:latin typeface="Arial" panose="020B0604020202020204" pitchFamily="34" charset="0"/>
              </a:defRPr>
            </a:lvl1pPr>
            <a:lvl2pPr marL="742950" indent="-285750">
              <a:lnSpc>
                <a:spcPct val="89000"/>
              </a:lnSpc>
              <a:spcBef>
                <a:spcPct val="40000"/>
              </a:spcBef>
              <a:defRPr sz="800">
                <a:solidFill>
                  <a:schemeClr val="tx1"/>
                </a:solidFill>
                <a:latin typeface="Arial" panose="020B0604020202020204" pitchFamily="34" charset="0"/>
              </a:defRPr>
            </a:lvl2pPr>
            <a:lvl3pPr marL="1143000" indent="-228600">
              <a:lnSpc>
                <a:spcPct val="89000"/>
              </a:lnSpc>
              <a:spcBef>
                <a:spcPct val="40000"/>
              </a:spcBef>
              <a:defRPr sz="800">
                <a:solidFill>
                  <a:schemeClr val="tx1"/>
                </a:solidFill>
                <a:latin typeface="Arial" panose="020B0604020202020204" pitchFamily="34" charset="0"/>
              </a:defRPr>
            </a:lvl3pPr>
            <a:lvl4pPr marL="1600200" indent="-228600">
              <a:lnSpc>
                <a:spcPct val="89000"/>
              </a:lnSpc>
              <a:spcBef>
                <a:spcPct val="40000"/>
              </a:spcBef>
              <a:defRPr sz="800">
                <a:solidFill>
                  <a:schemeClr val="tx1"/>
                </a:solidFill>
                <a:latin typeface="Arial" panose="020B0604020202020204" pitchFamily="34" charset="0"/>
              </a:defRPr>
            </a:lvl4pPr>
            <a:lvl5pPr marL="2057400" indent="-228600">
              <a:lnSpc>
                <a:spcPct val="89000"/>
              </a:lnSpc>
              <a:spcBef>
                <a:spcPct val="40000"/>
              </a:spcBef>
              <a:defRPr sz="800">
                <a:solidFill>
                  <a:schemeClr val="tx1"/>
                </a:solidFill>
                <a:latin typeface="Arial" panose="020B0604020202020204" pitchFamily="34" charset="0"/>
              </a:defRPr>
            </a:lvl5pPr>
            <a:lvl6pPr marL="25146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6pPr>
            <a:lvl7pPr marL="29718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7pPr>
            <a:lvl8pPr marL="34290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8pPr>
            <a:lvl9pPr marL="3886200" indent="-228600" eaLnBrk="0" fontAlgn="base" hangingPunct="0">
              <a:lnSpc>
                <a:spcPct val="89000"/>
              </a:lnSpc>
              <a:spcBef>
                <a:spcPct val="40000"/>
              </a:spcBef>
              <a:spcAft>
                <a:spcPct val="0"/>
              </a:spcAft>
              <a:defRPr sz="800">
                <a:solidFill>
                  <a:schemeClr val="tx1"/>
                </a:solidFill>
                <a:latin typeface="Arial" panose="020B0604020202020204" pitchFamily="34" charset="0"/>
              </a:defRPr>
            </a:lvl9pPr>
          </a:lstStyle>
          <a:p>
            <a:pPr algn="ctr" eaLnBrk="1" hangingPunct="1">
              <a:lnSpc>
                <a:spcPct val="100000"/>
              </a:lnSpc>
              <a:spcBef>
                <a:spcPct val="0"/>
              </a:spcBef>
            </a:pPr>
            <a:fld id="{30A90DEF-3474-4BB0-8004-40332E3C1EFA}" type="slidenum">
              <a:rPr lang="en-US" altLang="en-US" sz="2400">
                <a:solidFill>
                  <a:srgbClr val="FFFFFF"/>
                </a:solidFill>
              </a:rPr>
              <a:pPr algn="ctr" eaLnBrk="1" hangingPunct="1">
                <a:lnSpc>
                  <a:spcPct val="100000"/>
                </a:lnSpc>
                <a:spcBef>
                  <a:spcPct val="0"/>
                </a:spcBef>
              </a:pPr>
              <a:t>39</a:t>
            </a:fld>
            <a:endParaRPr lang="en-US" altLang="en-US" sz="2400">
              <a:solidFill>
                <a:srgbClr val="FFFFFF"/>
              </a:solidFill>
            </a:endParaRPr>
          </a:p>
        </p:txBody>
      </p:sp>
      <p:sp>
        <p:nvSpPr>
          <p:cNvPr id="145411" name="Rectangle 2">
            <a:extLst>
              <a:ext uri="{FF2B5EF4-FFF2-40B4-BE49-F238E27FC236}">
                <a16:creationId xmlns:a16="http://schemas.microsoft.com/office/drawing/2014/main" id="{40922B60-C40A-B457-7878-E23760D42784}"/>
              </a:ext>
            </a:extLst>
          </p:cNvPr>
          <p:cNvSpPr>
            <a:spLocks noGrp="1" noRot="1" noChangeAspect="1" noChangeArrowheads="1" noTextEdit="1"/>
          </p:cNvSpPr>
          <p:nvPr>
            <p:ph type="sldImg"/>
          </p:nvPr>
        </p:nvSpPr>
        <p:spPr>
          <a:xfrm>
            <a:off x="774700" y="561975"/>
            <a:ext cx="5791200" cy="3692525"/>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14491"/>
            <a:ext cx="10363200" cy="1666029"/>
          </a:xfrm>
        </p:spPr>
        <p:txBody>
          <a:bodyPr/>
          <a:lstStyle/>
          <a:p>
            <a:r>
              <a:rPr lang="en-US"/>
              <a:t>Click to edit Master title style</a:t>
            </a:r>
          </a:p>
        </p:txBody>
      </p:sp>
      <p:sp>
        <p:nvSpPr>
          <p:cNvPr id="3" name="Subtitle 2"/>
          <p:cNvSpPr>
            <a:spLocks noGrp="1"/>
          </p:cNvSpPr>
          <p:nvPr>
            <p:ph type="subTitle" idx="1"/>
          </p:nvPr>
        </p:nvSpPr>
        <p:spPr>
          <a:xfrm>
            <a:off x="1828800" y="4404360"/>
            <a:ext cx="8534400" cy="1986280"/>
          </a:xfrm>
        </p:spPr>
        <p:txBody>
          <a:bodyPr/>
          <a:lstStyle>
            <a:lvl1pPr marL="0" indent="0" algn="ctr">
              <a:buNone/>
              <a:defRPr/>
            </a:lvl1pPr>
            <a:lvl2pPr marL="457155" indent="0" algn="ctr">
              <a:buNone/>
              <a:defRPr/>
            </a:lvl2pPr>
            <a:lvl3pPr marL="914309" indent="0" algn="ctr">
              <a:buNone/>
              <a:defRPr/>
            </a:lvl3pPr>
            <a:lvl4pPr marL="1371464" indent="0" algn="ctr">
              <a:buNone/>
              <a:defRPr/>
            </a:lvl4pPr>
            <a:lvl5pPr marL="1828617" indent="0" algn="ctr">
              <a:buNone/>
              <a:defRPr/>
            </a:lvl5pPr>
            <a:lvl6pPr marL="2285772" indent="0" algn="ctr">
              <a:buNone/>
              <a:defRPr/>
            </a:lvl6pPr>
            <a:lvl7pPr marL="2742926" indent="0" algn="ctr">
              <a:buNone/>
              <a:defRPr/>
            </a:lvl7pPr>
            <a:lvl8pPr marL="3200081" indent="0" algn="ctr">
              <a:buNone/>
              <a:defRPr/>
            </a:lvl8pPr>
            <a:lvl9pPr marL="3657234"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DB1FD34C-AC36-7A1A-D0C9-1B4B4E3941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314A0097-4091-544B-B1F9-E697E8AD7B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BE6EDA6-799F-3D0D-F0A5-9D04EA5D80BF}"/>
              </a:ext>
            </a:extLst>
          </p:cNvPr>
          <p:cNvSpPr>
            <a:spLocks noGrp="1" noChangeArrowheads="1"/>
          </p:cNvSpPr>
          <p:nvPr>
            <p:ph type="sldNum" sz="quarter" idx="12"/>
          </p:nvPr>
        </p:nvSpPr>
        <p:spPr>
          <a:ln/>
        </p:spPr>
        <p:txBody>
          <a:bodyPr/>
          <a:lstStyle>
            <a:lvl1pPr>
              <a:defRPr/>
            </a:lvl1pPr>
          </a:lstStyle>
          <a:p>
            <a:pPr>
              <a:defRPr/>
            </a:pPr>
            <a:fld id="{8B84C6D5-13B9-47B4-A2DD-1ABE3EA6AC38}" type="slidenum">
              <a:rPr lang="en-US" altLang="en-US"/>
              <a:pPr>
                <a:defRPr/>
              </a:pPr>
              <a:t>‹#›</a:t>
            </a:fld>
            <a:endParaRPr lang="en-US" altLang="en-US"/>
          </a:p>
        </p:txBody>
      </p:sp>
    </p:spTree>
    <p:extLst>
      <p:ext uri="{BB962C8B-B14F-4D97-AF65-F5344CB8AC3E}">
        <p14:creationId xmlns:p14="http://schemas.microsoft.com/office/powerpoint/2010/main" val="29008152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6381F13D-FA1D-1CBC-49A9-43C5A6F26F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C7C031C-A1D3-A7E6-91B3-A7A56CF211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80D43C7-560F-557F-2F87-27C64A13D955}"/>
              </a:ext>
            </a:extLst>
          </p:cNvPr>
          <p:cNvSpPr>
            <a:spLocks noGrp="1" noChangeArrowheads="1"/>
          </p:cNvSpPr>
          <p:nvPr>
            <p:ph type="sldNum" sz="quarter" idx="12"/>
          </p:nvPr>
        </p:nvSpPr>
        <p:spPr>
          <a:ln/>
        </p:spPr>
        <p:txBody>
          <a:bodyPr/>
          <a:lstStyle>
            <a:lvl1pPr>
              <a:defRPr/>
            </a:lvl1pPr>
          </a:lstStyle>
          <a:p>
            <a:pPr>
              <a:defRPr/>
            </a:pPr>
            <a:fld id="{6EA917F2-94BA-4A37-AFB5-E28529A0F4D3}" type="slidenum">
              <a:rPr lang="en-US" altLang="en-US"/>
              <a:pPr>
                <a:defRPr/>
              </a:pPr>
              <a:t>‹#›</a:t>
            </a:fld>
            <a:endParaRPr lang="en-US" altLang="en-US"/>
          </a:p>
        </p:txBody>
      </p:sp>
    </p:spTree>
    <p:extLst>
      <p:ext uri="{BB962C8B-B14F-4D97-AF65-F5344CB8AC3E}">
        <p14:creationId xmlns:p14="http://schemas.microsoft.com/office/powerpoint/2010/main" val="143910747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E2D63F5-F529-494F-8AAD-417ED90320B2}"/>
              </a:ext>
            </a:extLst>
          </p:cNvPr>
          <p:cNvCxnSpPr>
            <a:cxnSpLocks/>
          </p:cNvCxnSpPr>
          <p:nvPr userDrawn="1"/>
        </p:nvCxnSpPr>
        <p:spPr>
          <a:xfrm>
            <a:off x="523052" y="3889798"/>
            <a:ext cx="5198534"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66666" y="1585571"/>
            <a:ext cx="6582443" cy="2300627"/>
          </a:xfrm>
          <a:noFill/>
        </p:spPr>
        <p:txBody>
          <a:bodyPr anchor="b">
            <a:noAutofit/>
          </a:bodyPr>
          <a:lstStyle>
            <a:lvl1pPr algn="l">
              <a:defRPr sz="2784" cap="all" spc="42"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66666" y="4580549"/>
            <a:ext cx="6582443" cy="1378295"/>
          </a:xfrm>
          <a:noFill/>
        </p:spPr>
        <p:txBody>
          <a:bodyPr/>
          <a:lstStyle>
            <a:lvl1pPr marL="0" indent="0" algn="l">
              <a:buNone/>
              <a:defRPr sz="2025" b="0">
                <a:solidFill>
                  <a:schemeClr val="tx1"/>
                </a:solidFill>
                <a:latin typeface="+mn-lt"/>
              </a:defRPr>
            </a:lvl1pPr>
            <a:lvl2pPr marL="0" indent="0" algn="l">
              <a:buNone/>
              <a:defRPr sz="1688">
                <a:solidFill>
                  <a:schemeClr val="tx1"/>
                </a:solidFill>
              </a:defRPr>
            </a:lvl2pPr>
            <a:lvl3pPr marL="0" indent="0" algn="l">
              <a:buNone/>
              <a:defRPr sz="1688"/>
            </a:lvl3pPr>
            <a:lvl4pPr marL="1157288" indent="0" algn="ctr">
              <a:buNone/>
              <a:defRPr sz="1350"/>
            </a:lvl4pPr>
            <a:lvl5pPr marL="1543050" indent="0" algn="ctr">
              <a:buNone/>
              <a:defRPr sz="1350"/>
            </a:lvl5pPr>
            <a:lvl6pPr marL="1928813" indent="0" algn="ctr">
              <a:buNone/>
              <a:defRPr sz="1350"/>
            </a:lvl6pPr>
            <a:lvl7pPr marL="2314575" indent="0" algn="ctr">
              <a:buNone/>
              <a:defRPr sz="1350"/>
            </a:lvl7pPr>
            <a:lvl8pPr marL="2700338" indent="0" algn="ctr">
              <a:buNone/>
              <a:defRPr sz="1350"/>
            </a:lvl8pPr>
            <a:lvl9pPr marL="3086100" indent="0" algn="ctr">
              <a:buNone/>
              <a:defRPr sz="1350"/>
            </a:lvl9pPr>
          </a:lstStyle>
          <a:p>
            <a:pPr lvl="0"/>
            <a:r>
              <a:rPr lang="en-US"/>
              <a:t>Click to edit Master subtitle style</a:t>
            </a:r>
            <a:endParaRPr lang="en-US" dirty="0"/>
          </a:p>
        </p:txBody>
      </p:sp>
    </p:spTree>
    <p:extLst>
      <p:ext uri="{BB962C8B-B14F-4D97-AF65-F5344CB8AC3E}">
        <p14:creationId xmlns:p14="http://schemas.microsoft.com/office/powerpoint/2010/main" val="7330656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ED273A0-51BF-A07D-A6CB-58888541463D}"/>
              </a:ext>
            </a:extLst>
          </p:cNvPr>
          <p:cNvSpPr>
            <a:spLocks noGrp="1"/>
          </p:cNvSpPr>
          <p:nvPr>
            <p:ph type="sldNum" sz="quarter" idx="10"/>
          </p:nvPr>
        </p:nvSpPr>
        <p:spPr/>
        <p:txBody>
          <a:bodyPr/>
          <a:lstStyle>
            <a:lvl1pPr>
              <a:defRPr/>
            </a:lvl1pPr>
          </a:lstStyle>
          <a:p>
            <a:pPr>
              <a:defRPr/>
            </a:pPr>
            <a:fld id="{3AA37593-DCD3-4A15-8315-326A821C8E03}" type="slidenum">
              <a:rPr lang="en-US"/>
              <a:pPr>
                <a:defRPr/>
              </a:pPr>
              <a:t>‹#›</a:t>
            </a:fld>
            <a:endParaRPr lang="en-US" dirty="0"/>
          </a:p>
        </p:txBody>
      </p:sp>
      <p:sp>
        <p:nvSpPr>
          <p:cNvPr id="3" name="Footer Placeholder 10">
            <a:extLst>
              <a:ext uri="{FF2B5EF4-FFF2-40B4-BE49-F238E27FC236}">
                <a16:creationId xmlns:a16="http://schemas.microsoft.com/office/drawing/2014/main" id="{3451052E-6C40-E3D0-5771-180BC0089353}"/>
              </a:ext>
            </a:extLst>
          </p:cNvPr>
          <p:cNvSpPr>
            <a:spLocks noGrp="1"/>
          </p:cNvSpPr>
          <p:nvPr>
            <p:ph type="ftr" sz="quarter" idx="11"/>
          </p:nvPr>
        </p:nvSpPr>
        <p:spPr>
          <a:xfrm>
            <a:off x="1230490" y="7146292"/>
            <a:ext cx="1501422" cy="415608"/>
          </a:xfrm>
        </p:spPr>
        <p:txBody>
          <a:bodyPr/>
          <a:lstStyle>
            <a:lvl1pPr>
              <a:defRPr/>
            </a:lvl1pPr>
          </a:lstStyle>
          <a:p>
            <a:pPr>
              <a:defRPr/>
            </a:pPr>
            <a:r>
              <a:rPr lang="en-US"/>
              <a:t>Dr. Priya Rastogi</a:t>
            </a:r>
            <a:endParaRPr lang="en-US" dirty="0"/>
          </a:p>
        </p:txBody>
      </p:sp>
    </p:spTree>
    <p:extLst>
      <p:ext uri="{BB962C8B-B14F-4D97-AF65-F5344CB8AC3E}">
        <p14:creationId xmlns:p14="http://schemas.microsoft.com/office/powerpoint/2010/main" val="594326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666" y="1927557"/>
            <a:ext cx="10515601" cy="1958641"/>
          </a:xfrm>
        </p:spPr>
        <p:txBody>
          <a:bodyPr/>
          <a:lstStyle>
            <a:lvl1pPr>
              <a:defRPr sz="3713" cap="all" spc="42"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795250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05554" y="244688"/>
            <a:ext cx="10124324" cy="1369381"/>
          </a:xfrm>
          <a:prstGeom prst="rect">
            <a:avLst/>
          </a:prstGeom>
          <a:noFill/>
        </p:spPr>
        <p:txBody>
          <a:bodyPr/>
          <a:lstStyle/>
          <a:p>
            <a:endParaRPr lang="en-US" dirty="0"/>
          </a:p>
        </p:txBody>
      </p:sp>
      <p:sp>
        <p:nvSpPr>
          <p:cNvPr id="13" name="Text Placeholder 12"/>
          <p:cNvSpPr>
            <a:spLocks noGrp="1"/>
          </p:cNvSpPr>
          <p:nvPr>
            <p:ph type="body" sz="quarter" idx="14"/>
          </p:nvPr>
        </p:nvSpPr>
        <p:spPr>
          <a:xfrm>
            <a:off x="305554" y="1817157"/>
            <a:ext cx="10124324" cy="48757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97CCC7FD-B9E4-F95D-5205-A70BD7259FA9}"/>
              </a:ext>
            </a:extLst>
          </p:cNvPr>
          <p:cNvSpPr>
            <a:spLocks noGrp="1"/>
          </p:cNvSpPr>
          <p:nvPr>
            <p:ph type="sldNum" sz="quarter" idx="15"/>
          </p:nvPr>
        </p:nvSpPr>
        <p:spPr/>
        <p:txBody>
          <a:bodyPr/>
          <a:lstStyle>
            <a:lvl1pPr>
              <a:defRPr/>
            </a:lvl1pPr>
          </a:lstStyle>
          <a:p>
            <a:pPr>
              <a:defRPr/>
            </a:pPr>
            <a:fld id="{73935265-9F51-449F-8C26-1D057C0A07E8}" type="slidenum">
              <a:rPr lang="en-US"/>
              <a:pPr>
                <a:defRPr/>
              </a:pPr>
              <a:t>‹#›</a:t>
            </a:fld>
            <a:endParaRPr lang="en-US" dirty="0"/>
          </a:p>
        </p:txBody>
      </p:sp>
      <p:sp>
        <p:nvSpPr>
          <p:cNvPr id="3" name="Footer Placeholder 3">
            <a:extLst>
              <a:ext uri="{FF2B5EF4-FFF2-40B4-BE49-F238E27FC236}">
                <a16:creationId xmlns:a16="http://schemas.microsoft.com/office/drawing/2014/main" id="{6845E644-6AC2-E8C9-9079-05D36EA8CA74}"/>
              </a:ext>
            </a:extLst>
          </p:cNvPr>
          <p:cNvSpPr>
            <a:spLocks noGrp="1"/>
          </p:cNvSpPr>
          <p:nvPr>
            <p:ph type="ftr" sz="quarter" idx="16"/>
          </p:nvPr>
        </p:nvSpPr>
        <p:spPr>
          <a:xfrm>
            <a:off x="1230490" y="7146292"/>
            <a:ext cx="1307630" cy="415608"/>
          </a:xfrm>
        </p:spPr>
        <p:txBody>
          <a:bodyPr/>
          <a:lstStyle>
            <a:lvl1pPr>
              <a:defRPr/>
            </a:lvl1pPr>
          </a:lstStyle>
          <a:p>
            <a:pPr>
              <a:defRPr/>
            </a:pPr>
            <a:r>
              <a:rPr lang="en-US"/>
              <a:t>Dr. Priya Rastogi</a:t>
            </a:r>
            <a:endParaRPr lang="en-US" dirty="0"/>
          </a:p>
        </p:txBody>
      </p:sp>
    </p:spTree>
    <p:extLst>
      <p:ext uri="{BB962C8B-B14F-4D97-AF65-F5344CB8AC3E}">
        <p14:creationId xmlns:p14="http://schemas.microsoft.com/office/powerpoint/2010/main" val="23259263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5557" y="244688"/>
            <a:ext cx="11265198" cy="1369381"/>
          </a:xfrm>
          <a:noFill/>
        </p:spPr>
        <p:txBody>
          <a:bodyPr/>
          <a:lstStyle/>
          <a:p>
            <a:endParaRPr lang="en-US" dirty="0"/>
          </a:p>
        </p:txBody>
      </p:sp>
      <p:sp>
        <p:nvSpPr>
          <p:cNvPr id="3" name="Content Placeholder 2"/>
          <p:cNvSpPr>
            <a:spLocks noGrp="1"/>
          </p:cNvSpPr>
          <p:nvPr>
            <p:ph sz="half" idx="1"/>
          </p:nvPr>
        </p:nvSpPr>
        <p:spPr>
          <a:xfrm>
            <a:off x="305554" y="1809790"/>
            <a:ext cx="5490706" cy="4883111"/>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3521" y="1809790"/>
            <a:ext cx="5490706" cy="4883111"/>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a:extLst>
              <a:ext uri="{FF2B5EF4-FFF2-40B4-BE49-F238E27FC236}">
                <a16:creationId xmlns:a16="http://schemas.microsoft.com/office/drawing/2014/main" id="{788C98EC-52B0-229E-CA4D-107002AED052}"/>
              </a:ext>
            </a:extLst>
          </p:cNvPr>
          <p:cNvSpPr>
            <a:spLocks noGrp="1"/>
          </p:cNvSpPr>
          <p:nvPr>
            <p:ph type="sldNum" sz="quarter" idx="10"/>
          </p:nvPr>
        </p:nvSpPr>
        <p:spPr/>
        <p:txBody>
          <a:bodyPr/>
          <a:lstStyle>
            <a:lvl1pPr>
              <a:defRPr/>
            </a:lvl1pPr>
          </a:lstStyle>
          <a:p>
            <a:pPr>
              <a:defRPr/>
            </a:pPr>
            <a:fld id="{0AEA65BC-4799-4C56-B49A-35CB22C1E6D9}" type="slidenum">
              <a:rPr lang="en-US"/>
              <a:pPr>
                <a:defRPr/>
              </a:pPr>
              <a:t>‹#›</a:t>
            </a:fld>
            <a:endParaRPr lang="en-US" dirty="0"/>
          </a:p>
        </p:txBody>
      </p:sp>
      <p:sp>
        <p:nvSpPr>
          <p:cNvPr id="6" name="Footer Placeholder 4">
            <a:extLst>
              <a:ext uri="{FF2B5EF4-FFF2-40B4-BE49-F238E27FC236}">
                <a16:creationId xmlns:a16="http://schemas.microsoft.com/office/drawing/2014/main" id="{12F92424-E077-7E03-512B-B496CCC1D8FC}"/>
              </a:ext>
            </a:extLst>
          </p:cNvPr>
          <p:cNvSpPr>
            <a:spLocks noGrp="1"/>
          </p:cNvSpPr>
          <p:nvPr>
            <p:ph type="ftr" sz="quarter" idx="11"/>
          </p:nvPr>
        </p:nvSpPr>
        <p:spPr>
          <a:xfrm>
            <a:off x="1230489" y="7146292"/>
            <a:ext cx="1256830" cy="415608"/>
          </a:xfrm>
        </p:spPr>
        <p:txBody>
          <a:bodyPr/>
          <a:lstStyle>
            <a:lvl1pPr>
              <a:defRPr/>
            </a:lvl1pPr>
          </a:lstStyle>
          <a:p>
            <a:pPr>
              <a:defRPr/>
            </a:pPr>
            <a:r>
              <a:rPr lang="en-US"/>
              <a:t>Dr. Priya Rastogi</a:t>
            </a:r>
            <a:endParaRPr lang="en-US" dirty="0"/>
          </a:p>
        </p:txBody>
      </p:sp>
    </p:spTree>
    <p:extLst>
      <p:ext uri="{BB962C8B-B14F-4D97-AF65-F5344CB8AC3E}">
        <p14:creationId xmlns:p14="http://schemas.microsoft.com/office/powerpoint/2010/main" val="6266677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305554" y="244688"/>
            <a:ext cx="10124324" cy="1369381"/>
          </a:xfrm>
          <a:prstGeom prst="rect">
            <a:avLst/>
          </a:prstGeom>
          <a:noFill/>
        </p:spPr>
        <p:txBody>
          <a:bodyPr/>
          <a:lstStyle/>
          <a:p>
            <a:endParaRPr lang="en-US" dirty="0"/>
          </a:p>
        </p:txBody>
      </p:sp>
      <p:sp>
        <p:nvSpPr>
          <p:cNvPr id="2" name="Slide Number Placeholder 11">
            <a:extLst>
              <a:ext uri="{FF2B5EF4-FFF2-40B4-BE49-F238E27FC236}">
                <a16:creationId xmlns:a16="http://schemas.microsoft.com/office/drawing/2014/main" id="{E2939DF0-7453-9089-4870-B0569B51A2A3}"/>
              </a:ext>
            </a:extLst>
          </p:cNvPr>
          <p:cNvSpPr>
            <a:spLocks noGrp="1"/>
          </p:cNvSpPr>
          <p:nvPr>
            <p:ph type="sldNum" sz="quarter" idx="10"/>
          </p:nvPr>
        </p:nvSpPr>
        <p:spPr/>
        <p:txBody>
          <a:bodyPr/>
          <a:lstStyle>
            <a:lvl1pPr>
              <a:defRPr/>
            </a:lvl1pPr>
          </a:lstStyle>
          <a:p>
            <a:pPr>
              <a:defRPr/>
            </a:pPr>
            <a:fld id="{69E34862-CB55-4211-AE71-67B5ECCC0DFC}" type="slidenum">
              <a:rPr lang="en-US"/>
              <a:pPr>
                <a:defRPr/>
              </a:pPr>
              <a:t>‹#›</a:t>
            </a:fld>
            <a:endParaRPr lang="en-US" dirty="0"/>
          </a:p>
        </p:txBody>
      </p:sp>
      <p:sp>
        <p:nvSpPr>
          <p:cNvPr id="3" name="Footer Placeholder 2">
            <a:extLst>
              <a:ext uri="{FF2B5EF4-FFF2-40B4-BE49-F238E27FC236}">
                <a16:creationId xmlns:a16="http://schemas.microsoft.com/office/drawing/2014/main" id="{0B7F31EB-DE56-EA4A-0C10-69372E195B05}"/>
              </a:ext>
            </a:extLst>
          </p:cNvPr>
          <p:cNvSpPr>
            <a:spLocks noGrp="1"/>
          </p:cNvSpPr>
          <p:nvPr>
            <p:ph type="ftr" sz="quarter" idx="11"/>
          </p:nvPr>
        </p:nvSpPr>
        <p:spPr>
          <a:xfrm>
            <a:off x="1230490" y="7146292"/>
            <a:ext cx="1307630" cy="415608"/>
          </a:xfrm>
        </p:spPr>
        <p:txBody>
          <a:bodyPr/>
          <a:lstStyle>
            <a:lvl1pPr>
              <a:defRPr/>
            </a:lvl1pPr>
          </a:lstStyle>
          <a:p>
            <a:pPr>
              <a:defRPr/>
            </a:pPr>
            <a:r>
              <a:rPr lang="en-US"/>
              <a:t>Dr. Priya Rastogi</a:t>
            </a:r>
            <a:endParaRPr lang="en-US" dirty="0"/>
          </a:p>
        </p:txBody>
      </p:sp>
    </p:spTree>
    <p:extLst>
      <p:ext uri="{BB962C8B-B14F-4D97-AF65-F5344CB8AC3E}">
        <p14:creationId xmlns:p14="http://schemas.microsoft.com/office/powerpoint/2010/main" val="27554806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4059B41-EC52-F772-2AD1-AB7A869B9BF6}"/>
              </a:ext>
            </a:extLst>
          </p:cNvPr>
          <p:cNvSpPr>
            <a:spLocks noGrp="1"/>
          </p:cNvSpPr>
          <p:nvPr>
            <p:ph type="sldNum" sz="quarter" idx="10"/>
          </p:nvPr>
        </p:nvSpPr>
        <p:spPr/>
        <p:txBody>
          <a:bodyPr/>
          <a:lstStyle>
            <a:lvl1pPr>
              <a:defRPr/>
            </a:lvl1pPr>
          </a:lstStyle>
          <a:p>
            <a:pPr>
              <a:defRPr/>
            </a:pPr>
            <a:fld id="{BE78CA4C-3F83-463C-AE13-1766E2A092FD}" type="slidenum">
              <a:rPr lang="en-US"/>
              <a:pPr>
                <a:defRPr/>
              </a:pPr>
              <a:t>‹#›</a:t>
            </a:fld>
            <a:endParaRPr lang="en-US" dirty="0"/>
          </a:p>
        </p:txBody>
      </p:sp>
      <p:sp>
        <p:nvSpPr>
          <p:cNvPr id="3" name="Footer Placeholder 1">
            <a:extLst>
              <a:ext uri="{FF2B5EF4-FFF2-40B4-BE49-F238E27FC236}">
                <a16:creationId xmlns:a16="http://schemas.microsoft.com/office/drawing/2014/main" id="{691D4C6E-5467-148F-F537-F64B9D2C62EF}"/>
              </a:ext>
            </a:extLst>
          </p:cNvPr>
          <p:cNvSpPr>
            <a:spLocks noGrp="1"/>
          </p:cNvSpPr>
          <p:nvPr>
            <p:ph type="ftr" sz="quarter" idx="11"/>
          </p:nvPr>
        </p:nvSpPr>
        <p:spPr>
          <a:xfrm>
            <a:off x="1219200" y="7176878"/>
            <a:ext cx="1365956" cy="412009"/>
          </a:xfrm>
        </p:spPr>
        <p:txBody>
          <a:bodyPr/>
          <a:lstStyle>
            <a:lvl1pPr>
              <a:defRPr/>
            </a:lvl1pPr>
          </a:lstStyle>
          <a:p>
            <a:pPr>
              <a:defRPr/>
            </a:pPr>
            <a:r>
              <a:rPr lang="en-US"/>
              <a:t>Dr. Priya Rastogi</a:t>
            </a:r>
            <a:endParaRPr lang="en-US" dirty="0"/>
          </a:p>
        </p:txBody>
      </p:sp>
    </p:spTree>
    <p:extLst>
      <p:ext uri="{BB962C8B-B14F-4D97-AF65-F5344CB8AC3E}">
        <p14:creationId xmlns:p14="http://schemas.microsoft.com/office/powerpoint/2010/main" val="188506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605" y="690880"/>
            <a:ext cx="2387601"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03" y="690880"/>
            <a:ext cx="6982178"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F63FD06-82A4-FC90-B5E8-7EC5DF6D0E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600B0DD-C1BB-D016-80CE-BEB9986961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BABFA01-91EA-35AC-B75E-1EBA46132ED0}"/>
              </a:ext>
            </a:extLst>
          </p:cNvPr>
          <p:cNvSpPr>
            <a:spLocks noGrp="1" noChangeArrowheads="1"/>
          </p:cNvSpPr>
          <p:nvPr>
            <p:ph type="sldNum" sz="quarter" idx="12"/>
          </p:nvPr>
        </p:nvSpPr>
        <p:spPr>
          <a:ln/>
        </p:spPr>
        <p:txBody>
          <a:bodyPr/>
          <a:lstStyle>
            <a:lvl1pPr>
              <a:defRPr/>
            </a:lvl1pPr>
          </a:lstStyle>
          <a:p>
            <a:pPr>
              <a:defRPr/>
            </a:pPr>
            <a:fld id="{96DC5DC0-29C7-433C-B707-B5919A4E54AB}" type="slidenum">
              <a:rPr lang="en-US" altLang="en-US"/>
              <a:pPr>
                <a:defRPr/>
              </a:pPr>
              <a:t>‹#›</a:t>
            </a:fld>
            <a:endParaRPr lang="en-US" altLang="en-US"/>
          </a:p>
        </p:txBody>
      </p:sp>
    </p:spTree>
    <p:extLst>
      <p:ext uri="{BB962C8B-B14F-4D97-AF65-F5344CB8AC3E}">
        <p14:creationId xmlns:p14="http://schemas.microsoft.com/office/powerpoint/2010/main" val="16315563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SmartArt Placeholder 2"/>
          <p:cNvSpPr>
            <a:spLocks noGrp="1"/>
          </p:cNvSpPr>
          <p:nvPr>
            <p:ph type="dgm"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E241CA99-C7B5-9891-A084-1F39130FBC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19B1928-3898-59FD-A54A-51DF29A0B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3732FB1-D010-17A1-936E-F2B923C00C41}"/>
              </a:ext>
            </a:extLst>
          </p:cNvPr>
          <p:cNvSpPr>
            <a:spLocks noGrp="1" noChangeArrowheads="1"/>
          </p:cNvSpPr>
          <p:nvPr>
            <p:ph type="sldNum" sz="quarter" idx="12"/>
          </p:nvPr>
        </p:nvSpPr>
        <p:spPr>
          <a:ln/>
        </p:spPr>
        <p:txBody>
          <a:bodyPr/>
          <a:lstStyle>
            <a:lvl1pPr>
              <a:defRPr/>
            </a:lvl1pPr>
          </a:lstStyle>
          <a:p>
            <a:pPr>
              <a:defRPr/>
            </a:pPr>
            <a:fld id="{92F1D61E-4121-47C1-BF4C-C999DE303F77}" type="slidenum">
              <a:rPr lang="en-US" altLang="en-US"/>
              <a:pPr>
                <a:defRPr/>
              </a:pPr>
              <a:t>‹#›</a:t>
            </a:fld>
            <a:endParaRPr lang="en-US" altLang="en-US"/>
          </a:p>
        </p:txBody>
      </p:sp>
    </p:spTree>
    <p:extLst>
      <p:ext uri="{BB962C8B-B14F-4D97-AF65-F5344CB8AC3E}">
        <p14:creationId xmlns:p14="http://schemas.microsoft.com/office/powerpoint/2010/main" val="4970851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Table Placeholder 2"/>
          <p:cNvSpPr>
            <a:spLocks noGrp="1"/>
          </p:cNvSpPr>
          <p:nvPr>
            <p:ph type="tbl"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2F6C2A09-949B-20BA-9688-271904164B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F6142AA-33FD-FF1D-97F1-6F7F917D4A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86C846B-B017-E8FD-4690-55DFC9A53260}"/>
              </a:ext>
            </a:extLst>
          </p:cNvPr>
          <p:cNvSpPr>
            <a:spLocks noGrp="1" noChangeArrowheads="1"/>
          </p:cNvSpPr>
          <p:nvPr>
            <p:ph type="sldNum" sz="quarter" idx="12"/>
          </p:nvPr>
        </p:nvSpPr>
        <p:spPr>
          <a:ln/>
        </p:spPr>
        <p:txBody>
          <a:bodyPr/>
          <a:lstStyle>
            <a:lvl1pPr>
              <a:defRPr/>
            </a:lvl1pPr>
          </a:lstStyle>
          <a:p>
            <a:pPr>
              <a:defRPr/>
            </a:pPr>
            <a:fld id="{766CCFA1-B1AD-43F5-A053-1B0D3C85E856}" type="slidenum">
              <a:rPr lang="en-US" altLang="en-US"/>
              <a:pPr>
                <a:defRPr/>
              </a:pPr>
              <a:t>‹#›</a:t>
            </a:fld>
            <a:endParaRPr lang="en-US" altLang="en-US"/>
          </a:p>
        </p:txBody>
      </p:sp>
    </p:spTree>
    <p:extLst>
      <p:ext uri="{BB962C8B-B14F-4D97-AF65-F5344CB8AC3E}">
        <p14:creationId xmlns:p14="http://schemas.microsoft.com/office/powerpoint/2010/main" val="18822870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20800" y="690880"/>
            <a:ext cx="9550400" cy="1295400"/>
          </a:xfrm>
        </p:spPr>
        <p:txBody>
          <a:bodyPr/>
          <a:lstStyle/>
          <a:p>
            <a:r>
              <a:rPr lang="en-US"/>
              <a:t>Click to edit Master title style</a:t>
            </a:r>
          </a:p>
        </p:txBody>
      </p:sp>
      <p:sp>
        <p:nvSpPr>
          <p:cNvPr id="3" name="Content Placeholder 2"/>
          <p:cNvSpPr>
            <a:spLocks noGrp="1"/>
          </p:cNvSpPr>
          <p:nvPr>
            <p:ph sz="quarter" idx="1"/>
          </p:nvPr>
        </p:nvSpPr>
        <p:spPr>
          <a:xfrm>
            <a:off x="1320807" y="224536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6321" y="224536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320807" y="466344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86321" y="466344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CCC62CE6-8D8C-4D2D-99D0-5222FFECB7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B1BA338B-1973-19A4-B363-9097CDF6A8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3EB8A365-1A4D-4E27-E491-908DD2CA536B}"/>
              </a:ext>
            </a:extLst>
          </p:cNvPr>
          <p:cNvSpPr>
            <a:spLocks noGrp="1" noChangeArrowheads="1"/>
          </p:cNvSpPr>
          <p:nvPr>
            <p:ph type="sldNum" sz="quarter" idx="12"/>
          </p:nvPr>
        </p:nvSpPr>
        <p:spPr>
          <a:ln/>
        </p:spPr>
        <p:txBody>
          <a:bodyPr/>
          <a:lstStyle>
            <a:lvl1pPr>
              <a:defRPr/>
            </a:lvl1pPr>
          </a:lstStyle>
          <a:p>
            <a:pPr>
              <a:defRPr/>
            </a:pPr>
            <a:fld id="{70EC1227-0D73-4551-857D-86838E578100}" type="slidenum">
              <a:rPr lang="en-US" altLang="en-US"/>
              <a:pPr>
                <a:defRPr/>
              </a:pPr>
              <a:t>‹#›</a:t>
            </a:fld>
            <a:endParaRPr lang="en-US" altLang="en-US"/>
          </a:p>
        </p:txBody>
      </p:sp>
    </p:spTree>
    <p:extLst>
      <p:ext uri="{BB962C8B-B14F-4D97-AF65-F5344CB8AC3E}">
        <p14:creationId xmlns:p14="http://schemas.microsoft.com/office/powerpoint/2010/main" val="37380497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Chart Placeholder 2"/>
          <p:cNvSpPr>
            <a:spLocks noGrp="1"/>
          </p:cNvSpPr>
          <p:nvPr>
            <p:ph type="chart"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F0EDA385-FDBC-B283-B6A7-EE85B7C5B2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DA85195-4628-B9EA-5B09-9B6A98D192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D2F651F-5C88-8C01-2F54-2D649DCB2EF4}"/>
              </a:ext>
            </a:extLst>
          </p:cNvPr>
          <p:cNvSpPr>
            <a:spLocks noGrp="1" noChangeArrowheads="1"/>
          </p:cNvSpPr>
          <p:nvPr>
            <p:ph type="sldNum" sz="quarter" idx="12"/>
          </p:nvPr>
        </p:nvSpPr>
        <p:spPr>
          <a:ln/>
        </p:spPr>
        <p:txBody>
          <a:bodyPr/>
          <a:lstStyle>
            <a:lvl1pPr>
              <a:defRPr/>
            </a:lvl1pPr>
          </a:lstStyle>
          <a:p>
            <a:pPr>
              <a:defRPr/>
            </a:pPr>
            <a:fld id="{DAF4265A-2057-4451-A008-806BEF22818D}" type="slidenum">
              <a:rPr lang="en-US" altLang="en-US"/>
              <a:pPr>
                <a:defRPr/>
              </a:pPr>
              <a:t>‹#›</a:t>
            </a:fld>
            <a:endParaRPr lang="en-US" altLang="en-US"/>
          </a:p>
        </p:txBody>
      </p:sp>
    </p:spTree>
    <p:extLst>
      <p:ext uri="{BB962C8B-B14F-4D97-AF65-F5344CB8AC3E}">
        <p14:creationId xmlns:p14="http://schemas.microsoft.com/office/powerpoint/2010/main" val="28539399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28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15399"/>
            <a:ext cx="10363200" cy="1665128"/>
          </a:xfrm>
        </p:spPr>
        <p:txBody>
          <a:bodyPr/>
          <a:lstStyle/>
          <a:p>
            <a:r>
              <a:rPr lang="en-US"/>
              <a:t>Click to edit Master title style</a:t>
            </a:r>
          </a:p>
        </p:txBody>
      </p:sp>
      <p:sp>
        <p:nvSpPr>
          <p:cNvPr id="3" name="Subtitle 2"/>
          <p:cNvSpPr>
            <a:spLocks noGrp="1"/>
          </p:cNvSpPr>
          <p:nvPr>
            <p:ph type="subTitle" idx="1"/>
          </p:nvPr>
        </p:nvSpPr>
        <p:spPr>
          <a:xfrm>
            <a:off x="1828800" y="4404360"/>
            <a:ext cx="8534400" cy="1986280"/>
          </a:xfrm>
        </p:spPr>
        <p:txBody>
          <a:bodyPr/>
          <a:lstStyle>
            <a:lvl1pPr marL="0" indent="0" algn="ctr">
              <a:buNone/>
              <a:defRPr/>
            </a:lvl1pPr>
            <a:lvl2pPr marL="685359" indent="0" algn="ctr">
              <a:buNone/>
              <a:defRPr/>
            </a:lvl2pPr>
            <a:lvl3pPr marL="1370724" indent="0" algn="ctr">
              <a:buNone/>
              <a:defRPr/>
            </a:lvl3pPr>
            <a:lvl4pPr marL="2056083" indent="0" algn="ctr">
              <a:buNone/>
              <a:defRPr/>
            </a:lvl4pPr>
            <a:lvl5pPr marL="2741447" indent="0" algn="ctr">
              <a:buNone/>
              <a:defRPr/>
            </a:lvl5pPr>
            <a:lvl6pPr marL="3426809" indent="0" algn="ctr">
              <a:buNone/>
              <a:defRPr/>
            </a:lvl6pPr>
            <a:lvl7pPr marL="4112169" indent="0" algn="ctr">
              <a:buNone/>
              <a:defRPr/>
            </a:lvl7pPr>
            <a:lvl8pPr marL="4797528" indent="0" algn="ctr">
              <a:buNone/>
              <a:defRPr/>
            </a:lvl8pPr>
            <a:lvl9pPr marL="5482887"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83C3112D-10E2-9E31-B853-FEE61CA441F2}"/>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3C67D9BA-4095-5834-CF72-DC6196B8E50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D78F2CF-CA90-5765-367C-0FD8F1297F4B}"/>
              </a:ext>
            </a:extLst>
          </p:cNvPr>
          <p:cNvSpPr>
            <a:spLocks noGrp="1" noChangeArrowheads="1"/>
          </p:cNvSpPr>
          <p:nvPr>
            <p:ph type="sldNum" sz="quarter" idx="12"/>
          </p:nvPr>
        </p:nvSpPr>
        <p:spPr/>
        <p:txBody>
          <a:bodyPr/>
          <a:lstStyle>
            <a:lvl1pPr>
              <a:defRPr/>
            </a:lvl1pPr>
          </a:lstStyle>
          <a:p>
            <a:pPr>
              <a:defRPr/>
            </a:pPr>
            <a:fld id="{797A99FE-D12F-4FC7-8995-D5E98FCABEBB}" type="slidenum">
              <a:rPr lang="en-US" altLang="en-US"/>
              <a:pPr>
                <a:defRPr/>
              </a:pPr>
              <a:t>‹#›</a:t>
            </a:fld>
            <a:endParaRPr lang="en-US" altLang="en-US"/>
          </a:p>
        </p:txBody>
      </p:sp>
    </p:spTree>
    <p:extLst>
      <p:ext uri="{BB962C8B-B14F-4D97-AF65-F5344CB8AC3E}">
        <p14:creationId xmlns:p14="http://schemas.microsoft.com/office/powerpoint/2010/main" val="367420626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905EE67-7450-4303-E268-FE815F478134}"/>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C050F037-7B6D-358D-E8E5-3AE4216BD458}"/>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9F9DBDC-6761-271C-F6E7-677B5BAC897B}"/>
              </a:ext>
            </a:extLst>
          </p:cNvPr>
          <p:cNvSpPr>
            <a:spLocks noGrp="1" noChangeArrowheads="1"/>
          </p:cNvSpPr>
          <p:nvPr>
            <p:ph type="sldNum" sz="quarter" idx="12"/>
          </p:nvPr>
        </p:nvSpPr>
        <p:spPr/>
        <p:txBody>
          <a:bodyPr/>
          <a:lstStyle>
            <a:lvl1pPr>
              <a:defRPr/>
            </a:lvl1pPr>
          </a:lstStyle>
          <a:p>
            <a:pPr>
              <a:defRPr/>
            </a:pPr>
            <a:fld id="{2C9DBE61-09A2-46AB-8BF4-7559AF88B710}" type="slidenum">
              <a:rPr lang="en-US" altLang="en-US"/>
              <a:pPr>
                <a:defRPr/>
              </a:pPr>
              <a:t>‹#›</a:t>
            </a:fld>
            <a:endParaRPr lang="en-US" altLang="en-US"/>
          </a:p>
        </p:txBody>
      </p:sp>
    </p:spTree>
    <p:extLst>
      <p:ext uri="{BB962C8B-B14F-4D97-AF65-F5344CB8AC3E}">
        <p14:creationId xmlns:p14="http://schemas.microsoft.com/office/powerpoint/2010/main" val="681695749"/>
      </p:ext>
    </p:extLst>
  </p:cSld>
  <p:clrMapOvr>
    <a:masterClrMapping/>
  </p:clrMapOvr>
  <p:transition/>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379" y="4995395"/>
            <a:ext cx="10363200" cy="1543685"/>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962379" y="3295177"/>
            <a:ext cx="10363200" cy="1700213"/>
          </a:xfrm>
        </p:spPr>
        <p:txBody>
          <a:bodyPr anchor="b"/>
          <a:lstStyle>
            <a:lvl1pPr marL="0" indent="0">
              <a:buNone/>
              <a:defRPr sz="3000"/>
            </a:lvl1pPr>
            <a:lvl2pPr marL="685359" indent="0">
              <a:buNone/>
              <a:defRPr sz="2700"/>
            </a:lvl2pPr>
            <a:lvl3pPr marL="1370724" indent="0">
              <a:buNone/>
              <a:defRPr sz="2400"/>
            </a:lvl3pPr>
            <a:lvl4pPr marL="2056083" indent="0">
              <a:buNone/>
              <a:defRPr sz="2100"/>
            </a:lvl4pPr>
            <a:lvl5pPr marL="2741447" indent="0">
              <a:buNone/>
              <a:defRPr sz="2100"/>
            </a:lvl5pPr>
            <a:lvl6pPr marL="3426809" indent="0">
              <a:buNone/>
              <a:defRPr sz="2100"/>
            </a:lvl6pPr>
            <a:lvl7pPr marL="4112169" indent="0">
              <a:buNone/>
              <a:defRPr sz="2100"/>
            </a:lvl7pPr>
            <a:lvl8pPr marL="4797528" indent="0">
              <a:buNone/>
              <a:defRPr sz="2100"/>
            </a:lvl8pPr>
            <a:lvl9pPr marL="5482887" indent="0">
              <a:buNone/>
              <a:defRPr sz="2100"/>
            </a:lvl9pPr>
          </a:lstStyle>
          <a:p>
            <a:pPr lvl="0"/>
            <a:r>
              <a:rPr lang="en-US"/>
              <a:t>Click to edit Master text styles</a:t>
            </a:r>
          </a:p>
        </p:txBody>
      </p:sp>
      <p:sp>
        <p:nvSpPr>
          <p:cNvPr id="4" name="Rectangle 2">
            <a:extLst>
              <a:ext uri="{FF2B5EF4-FFF2-40B4-BE49-F238E27FC236}">
                <a16:creationId xmlns:a16="http://schemas.microsoft.com/office/drawing/2014/main" id="{EB73144B-F138-3E53-B1B9-69E204428244}"/>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55354943-2EAF-5716-D631-086B641428F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BECFFDC-C78C-DC6E-1EF2-A61B325EEAFA}"/>
              </a:ext>
            </a:extLst>
          </p:cNvPr>
          <p:cNvSpPr>
            <a:spLocks noGrp="1" noChangeArrowheads="1"/>
          </p:cNvSpPr>
          <p:nvPr>
            <p:ph type="sldNum" sz="quarter" idx="12"/>
          </p:nvPr>
        </p:nvSpPr>
        <p:spPr/>
        <p:txBody>
          <a:bodyPr/>
          <a:lstStyle>
            <a:lvl1pPr>
              <a:defRPr/>
            </a:lvl1pPr>
          </a:lstStyle>
          <a:p>
            <a:pPr>
              <a:defRPr/>
            </a:pPr>
            <a:fld id="{57177BE9-0180-421E-92F6-E2CD26DCDB77}" type="slidenum">
              <a:rPr lang="en-US" altLang="en-US"/>
              <a:pPr>
                <a:defRPr/>
              </a:pPr>
              <a:t>‹#›</a:t>
            </a:fld>
            <a:endParaRPr lang="en-US" altLang="en-US"/>
          </a:p>
        </p:txBody>
      </p:sp>
    </p:spTree>
    <p:extLst>
      <p:ext uri="{BB962C8B-B14F-4D97-AF65-F5344CB8AC3E}">
        <p14:creationId xmlns:p14="http://schemas.microsoft.com/office/powerpoint/2010/main" val="33235916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DA9D9E3-E0E0-F4C4-92DD-361D04B544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3783C5B-32D4-701E-0DD1-5E91761700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BC7C6FD-8C3E-2B2C-D144-B48FB8EF93A2}"/>
              </a:ext>
            </a:extLst>
          </p:cNvPr>
          <p:cNvSpPr>
            <a:spLocks noGrp="1" noChangeArrowheads="1"/>
          </p:cNvSpPr>
          <p:nvPr>
            <p:ph type="sldNum" sz="quarter" idx="12"/>
          </p:nvPr>
        </p:nvSpPr>
        <p:spPr>
          <a:ln/>
        </p:spPr>
        <p:txBody>
          <a:bodyPr/>
          <a:lstStyle>
            <a:lvl1pPr>
              <a:defRPr/>
            </a:lvl1pPr>
          </a:lstStyle>
          <a:p>
            <a:pPr>
              <a:defRPr/>
            </a:pPr>
            <a:fld id="{851C5787-D27E-4759-9CE3-8E3D74E41D6B}" type="slidenum">
              <a:rPr lang="en-US" altLang="en-US"/>
              <a:pPr>
                <a:defRPr/>
              </a:pPr>
              <a:t>‹#›</a:t>
            </a:fld>
            <a:endParaRPr lang="en-US" altLang="en-US"/>
          </a:p>
        </p:txBody>
      </p:sp>
    </p:spTree>
    <p:extLst>
      <p:ext uri="{BB962C8B-B14F-4D97-AF65-F5344CB8AC3E}">
        <p14:creationId xmlns:p14="http://schemas.microsoft.com/office/powerpoint/2010/main" val="3761887925"/>
      </p:ext>
    </p:extLst>
  </p:cSld>
  <p:clrMapOvr>
    <a:masterClrMapping/>
  </p:clrMapOvr>
  <p:transition/>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4" y="2245360"/>
            <a:ext cx="4639733" cy="466344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71" y="2245360"/>
            <a:ext cx="4639733" cy="466344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22DDFAEC-ACBA-3B6C-3CA9-97E0841C3C5B}"/>
              </a:ext>
            </a:extLst>
          </p:cNvPr>
          <p:cNvSpPr>
            <a:spLocks noGrp="1" noChangeArrowheads="1"/>
          </p:cNvSpPr>
          <p:nvPr>
            <p:ph type="dt" sz="half" idx="10"/>
          </p:nvPr>
        </p:nvSpPr>
        <p:spPr/>
        <p:txBody>
          <a:bodyPr/>
          <a:lstStyle>
            <a:lvl1pPr algn="ctr">
              <a:defRPr/>
            </a:lvl1pPr>
          </a:lstStyle>
          <a:p>
            <a:pPr>
              <a:defRPr/>
            </a:pPr>
            <a:endParaRPr lang="en-US"/>
          </a:p>
        </p:txBody>
      </p:sp>
      <p:sp>
        <p:nvSpPr>
          <p:cNvPr id="6" name="Rectangle 3">
            <a:extLst>
              <a:ext uri="{FF2B5EF4-FFF2-40B4-BE49-F238E27FC236}">
                <a16:creationId xmlns:a16="http://schemas.microsoft.com/office/drawing/2014/main" id="{5753C279-DBC0-C102-F5CB-3262B317F2F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09D68AA7-7B6A-F14E-6FAF-E6845812B31A}"/>
              </a:ext>
            </a:extLst>
          </p:cNvPr>
          <p:cNvSpPr>
            <a:spLocks noGrp="1" noChangeArrowheads="1"/>
          </p:cNvSpPr>
          <p:nvPr>
            <p:ph type="sldNum" sz="quarter" idx="12"/>
          </p:nvPr>
        </p:nvSpPr>
        <p:spPr/>
        <p:txBody>
          <a:bodyPr/>
          <a:lstStyle>
            <a:lvl1pPr>
              <a:defRPr/>
            </a:lvl1pPr>
          </a:lstStyle>
          <a:p>
            <a:pPr>
              <a:defRPr/>
            </a:pPr>
            <a:fld id="{1045C6BD-C22B-412A-9340-9F0CBF9BB1CA}" type="slidenum">
              <a:rPr lang="en-US" altLang="en-US"/>
              <a:pPr>
                <a:defRPr/>
              </a:pPr>
              <a:t>‹#›</a:t>
            </a:fld>
            <a:endParaRPr lang="en-US" altLang="en-US"/>
          </a:p>
        </p:txBody>
      </p:sp>
    </p:spTree>
    <p:extLst>
      <p:ext uri="{BB962C8B-B14F-4D97-AF65-F5344CB8AC3E}">
        <p14:creationId xmlns:p14="http://schemas.microsoft.com/office/powerpoint/2010/main" val="14875908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10358"/>
            <a:ext cx="1097280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740700"/>
            <a:ext cx="5387623" cy="723265"/>
          </a:xfrm>
        </p:spPr>
        <p:txBody>
          <a:bodyPr anchor="b"/>
          <a:lstStyle>
            <a:lvl1pPr marL="0" indent="0">
              <a:buNone/>
              <a:defRPr sz="3600" b="1"/>
            </a:lvl1pPr>
            <a:lvl2pPr marL="685359" indent="0">
              <a:buNone/>
              <a:defRPr sz="3000" b="1"/>
            </a:lvl2pPr>
            <a:lvl3pPr marL="1370724" indent="0">
              <a:buNone/>
              <a:defRPr sz="2700" b="1"/>
            </a:lvl3pPr>
            <a:lvl4pPr marL="2056083" indent="0">
              <a:buNone/>
              <a:defRPr sz="2400" b="1"/>
            </a:lvl4pPr>
            <a:lvl5pPr marL="2741447" indent="0">
              <a:buNone/>
              <a:defRPr sz="2400" b="1"/>
            </a:lvl5pPr>
            <a:lvl6pPr marL="3426809" indent="0">
              <a:buNone/>
              <a:defRPr sz="2400" b="1"/>
            </a:lvl6pPr>
            <a:lvl7pPr marL="4112169" indent="0">
              <a:buNone/>
              <a:defRPr sz="2400" b="1"/>
            </a:lvl7pPr>
            <a:lvl8pPr marL="4797528" indent="0">
              <a:buNone/>
              <a:defRPr sz="2400" b="1"/>
            </a:lvl8pPr>
            <a:lvl9pPr marL="5482887" indent="0">
              <a:buNone/>
              <a:defRPr sz="2400" b="1"/>
            </a:lvl9pPr>
          </a:lstStyle>
          <a:p>
            <a:pPr lvl="0"/>
            <a:r>
              <a:rPr lang="en-US"/>
              <a:t>Click to edit Master text styles</a:t>
            </a:r>
          </a:p>
        </p:txBody>
      </p:sp>
      <p:sp>
        <p:nvSpPr>
          <p:cNvPr id="4" name="Content Placeholder 3"/>
          <p:cNvSpPr>
            <a:spLocks noGrp="1"/>
          </p:cNvSpPr>
          <p:nvPr>
            <p:ph sz="half" idx="2"/>
          </p:nvPr>
        </p:nvSpPr>
        <p:spPr>
          <a:xfrm>
            <a:off x="609603" y="2463960"/>
            <a:ext cx="5387623" cy="4479925"/>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790" y="1740700"/>
            <a:ext cx="5387622" cy="723265"/>
          </a:xfrm>
        </p:spPr>
        <p:txBody>
          <a:bodyPr anchor="b"/>
          <a:lstStyle>
            <a:lvl1pPr marL="0" indent="0">
              <a:buNone/>
              <a:defRPr sz="3600" b="1"/>
            </a:lvl1pPr>
            <a:lvl2pPr marL="685359" indent="0">
              <a:buNone/>
              <a:defRPr sz="3000" b="1"/>
            </a:lvl2pPr>
            <a:lvl3pPr marL="1370724" indent="0">
              <a:buNone/>
              <a:defRPr sz="2700" b="1"/>
            </a:lvl3pPr>
            <a:lvl4pPr marL="2056083" indent="0">
              <a:buNone/>
              <a:defRPr sz="2400" b="1"/>
            </a:lvl4pPr>
            <a:lvl5pPr marL="2741447" indent="0">
              <a:buNone/>
              <a:defRPr sz="2400" b="1"/>
            </a:lvl5pPr>
            <a:lvl6pPr marL="3426809" indent="0">
              <a:buNone/>
              <a:defRPr sz="2400" b="1"/>
            </a:lvl6pPr>
            <a:lvl7pPr marL="4112169" indent="0">
              <a:buNone/>
              <a:defRPr sz="2400" b="1"/>
            </a:lvl7pPr>
            <a:lvl8pPr marL="4797528" indent="0">
              <a:buNone/>
              <a:defRPr sz="2400" b="1"/>
            </a:lvl8pPr>
            <a:lvl9pPr marL="5482887"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194790" y="2463960"/>
            <a:ext cx="5387622" cy="4479925"/>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79948757-1B2A-B8A9-8059-8B506AE31180}"/>
              </a:ext>
            </a:extLst>
          </p:cNvPr>
          <p:cNvSpPr>
            <a:spLocks noGrp="1" noChangeArrowheads="1"/>
          </p:cNvSpPr>
          <p:nvPr>
            <p:ph type="dt" sz="half" idx="10"/>
          </p:nvPr>
        </p:nvSpPr>
        <p:spPr/>
        <p:txBody>
          <a:bodyPr/>
          <a:lstStyle>
            <a:lvl1pPr algn="ctr">
              <a:defRPr/>
            </a:lvl1pPr>
          </a:lstStyle>
          <a:p>
            <a:pPr>
              <a:defRPr/>
            </a:pPr>
            <a:endParaRPr lang="en-US"/>
          </a:p>
        </p:txBody>
      </p:sp>
      <p:sp>
        <p:nvSpPr>
          <p:cNvPr id="8" name="Rectangle 3">
            <a:extLst>
              <a:ext uri="{FF2B5EF4-FFF2-40B4-BE49-F238E27FC236}">
                <a16:creationId xmlns:a16="http://schemas.microsoft.com/office/drawing/2014/main" id="{E437680A-43DD-A0A3-9C69-FC80B603C0FC}"/>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7896D419-70DB-DD90-F8F4-F0A5BDB7745C}"/>
              </a:ext>
            </a:extLst>
          </p:cNvPr>
          <p:cNvSpPr>
            <a:spLocks noGrp="1" noChangeArrowheads="1"/>
          </p:cNvSpPr>
          <p:nvPr>
            <p:ph type="sldNum" sz="quarter" idx="12"/>
          </p:nvPr>
        </p:nvSpPr>
        <p:spPr/>
        <p:txBody>
          <a:bodyPr/>
          <a:lstStyle>
            <a:lvl1pPr>
              <a:defRPr/>
            </a:lvl1pPr>
          </a:lstStyle>
          <a:p>
            <a:pPr>
              <a:defRPr/>
            </a:pPr>
            <a:fld id="{A8BE0DB0-6162-41BF-B895-E690EC8167C4}" type="slidenum">
              <a:rPr lang="en-US" altLang="en-US"/>
              <a:pPr>
                <a:defRPr/>
              </a:pPr>
              <a:t>‹#›</a:t>
            </a:fld>
            <a:endParaRPr lang="en-US" altLang="en-US"/>
          </a:p>
        </p:txBody>
      </p:sp>
    </p:spTree>
    <p:extLst>
      <p:ext uri="{BB962C8B-B14F-4D97-AF65-F5344CB8AC3E}">
        <p14:creationId xmlns:p14="http://schemas.microsoft.com/office/powerpoint/2010/main" val="32990287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A532BB-39E1-40E7-048A-C44EA19CA8FC}"/>
              </a:ext>
            </a:extLst>
          </p:cNvPr>
          <p:cNvSpPr>
            <a:spLocks noGrp="1" noChangeArrowheads="1"/>
          </p:cNvSpPr>
          <p:nvPr>
            <p:ph type="dt" sz="half" idx="10"/>
          </p:nvPr>
        </p:nvSpPr>
        <p:spPr/>
        <p:txBody>
          <a:bodyPr/>
          <a:lstStyle>
            <a:lvl1pPr algn="ctr">
              <a:defRPr/>
            </a:lvl1pPr>
          </a:lstStyle>
          <a:p>
            <a:pPr>
              <a:defRPr/>
            </a:pPr>
            <a:endParaRPr lang="en-US"/>
          </a:p>
        </p:txBody>
      </p:sp>
      <p:sp>
        <p:nvSpPr>
          <p:cNvPr id="4" name="Footer Placeholder 3">
            <a:extLst>
              <a:ext uri="{FF2B5EF4-FFF2-40B4-BE49-F238E27FC236}">
                <a16:creationId xmlns:a16="http://schemas.microsoft.com/office/drawing/2014/main" id="{78BCB337-ABBC-BA5D-DC53-78CBC3B45591}"/>
              </a:ext>
            </a:extLst>
          </p:cNvPr>
          <p:cNvSpPr>
            <a:spLocks noGrp="1" noChangeArrowheads="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6205BBB-1E60-E1DB-3AE0-607D56E8ACD5}"/>
              </a:ext>
            </a:extLst>
          </p:cNvPr>
          <p:cNvSpPr>
            <a:spLocks noGrp="1" noChangeArrowheads="1"/>
          </p:cNvSpPr>
          <p:nvPr>
            <p:ph type="sldNum" sz="quarter" idx="12"/>
          </p:nvPr>
        </p:nvSpPr>
        <p:spPr/>
        <p:txBody>
          <a:bodyPr/>
          <a:lstStyle>
            <a:lvl1pPr>
              <a:defRPr/>
            </a:lvl1pPr>
          </a:lstStyle>
          <a:p>
            <a:pPr>
              <a:defRPr/>
            </a:pPr>
            <a:fld id="{1577621A-00F1-41B8-82AD-988412FA899A}" type="slidenum">
              <a:rPr lang="en-US" altLang="en-US"/>
              <a:pPr>
                <a:defRPr/>
              </a:pPr>
              <a:t>‹#›</a:t>
            </a:fld>
            <a:endParaRPr lang="en-US" altLang="en-US"/>
          </a:p>
        </p:txBody>
      </p:sp>
    </p:spTree>
    <p:extLst>
      <p:ext uri="{BB962C8B-B14F-4D97-AF65-F5344CB8AC3E}">
        <p14:creationId xmlns:p14="http://schemas.microsoft.com/office/powerpoint/2010/main" val="13925286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6506A35-C528-41F1-AA10-826766A0E6D8}"/>
              </a:ext>
            </a:extLst>
          </p:cNvPr>
          <p:cNvSpPr>
            <a:spLocks noGrp="1" noChangeArrowheads="1"/>
          </p:cNvSpPr>
          <p:nvPr>
            <p:ph type="dt" sz="half" idx="10"/>
          </p:nvPr>
        </p:nvSpPr>
        <p:spPr/>
        <p:txBody>
          <a:bodyPr/>
          <a:lstStyle>
            <a:lvl1pPr algn="ctr">
              <a:defRPr/>
            </a:lvl1pPr>
          </a:lstStyle>
          <a:p>
            <a:pPr>
              <a:defRPr/>
            </a:pPr>
            <a:endParaRPr lang="en-US"/>
          </a:p>
        </p:txBody>
      </p:sp>
      <p:sp>
        <p:nvSpPr>
          <p:cNvPr id="3" name="Rectangle 3">
            <a:extLst>
              <a:ext uri="{FF2B5EF4-FFF2-40B4-BE49-F238E27FC236}">
                <a16:creationId xmlns:a16="http://schemas.microsoft.com/office/drawing/2014/main" id="{4B0CA688-B4F7-2D5B-ED0A-74BE0A8173FC}"/>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D318197F-788C-5E30-8ECE-0BA72B813970}"/>
              </a:ext>
            </a:extLst>
          </p:cNvPr>
          <p:cNvSpPr>
            <a:spLocks noGrp="1" noChangeArrowheads="1"/>
          </p:cNvSpPr>
          <p:nvPr>
            <p:ph type="sldNum" sz="quarter" idx="12"/>
          </p:nvPr>
        </p:nvSpPr>
        <p:spPr/>
        <p:txBody>
          <a:bodyPr/>
          <a:lstStyle>
            <a:lvl1pPr>
              <a:defRPr/>
            </a:lvl1pPr>
          </a:lstStyle>
          <a:p>
            <a:pPr>
              <a:defRPr/>
            </a:pPr>
            <a:fld id="{AB1F57AC-2CE2-47D1-97F6-55F2E314F4E5}" type="slidenum">
              <a:rPr lang="en-US" altLang="en-US"/>
              <a:pPr>
                <a:defRPr/>
              </a:pPr>
              <a:t>‹#›</a:t>
            </a:fld>
            <a:endParaRPr lang="en-US" altLang="en-US"/>
          </a:p>
        </p:txBody>
      </p:sp>
    </p:spTree>
    <p:extLst>
      <p:ext uri="{BB962C8B-B14F-4D97-AF65-F5344CB8AC3E}">
        <p14:creationId xmlns:p14="http://schemas.microsoft.com/office/powerpoint/2010/main" val="6484266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310358"/>
            <a:ext cx="4010379" cy="131699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4766736" y="310361"/>
            <a:ext cx="6815666" cy="663352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627354"/>
            <a:ext cx="4010379" cy="5316538"/>
          </a:xfrm>
        </p:spPr>
        <p:txBody>
          <a:bodyPr/>
          <a:lstStyle>
            <a:lvl1pPr marL="0" indent="0">
              <a:buNone/>
              <a:defRPr sz="2100"/>
            </a:lvl1pPr>
            <a:lvl2pPr marL="685359" indent="0">
              <a:buNone/>
              <a:defRPr sz="1800"/>
            </a:lvl2pPr>
            <a:lvl3pPr marL="1370724" indent="0">
              <a:buNone/>
              <a:defRPr sz="1500"/>
            </a:lvl3pPr>
            <a:lvl4pPr marL="2056083" indent="0">
              <a:buNone/>
              <a:defRPr sz="1400"/>
            </a:lvl4pPr>
            <a:lvl5pPr marL="2741447" indent="0">
              <a:buNone/>
              <a:defRPr sz="1400"/>
            </a:lvl5pPr>
            <a:lvl6pPr marL="3426809" indent="0">
              <a:buNone/>
              <a:defRPr sz="1400"/>
            </a:lvl6pPr>
            <a:lvl7pPr marL="4112169" indent="0">
              <a:buNone/>
              <a:defRPr sz="1400"/>
            </a:lvl7pPr>
            <a:lvl8pPr marL="4797528" indent="0">
              <a:buNone/>
              <a:defRPr sz="1400"/>
            </a:lvl8pPr>
            <a:lvl9pPr marL="5482887" indent="0">
              <a:buNone/>
              <a:defRPr sz="1400"/>
            </a:lvl9pPr>
          </a:lstStyle>
          <a:p>
            <a:pPr lvl="0"/>
            <a:r>
              <a:rPr lang="en-US"/>
              <a:t>Click to edit Master text styles</a:t>
            </a:r>
          </a:p>
        </p:txBody>
      </p:sp>
      <p:sp>
        <p:nvSpPr>
          <p:cNvPr id="5" name="Rectangle 2">
            <a:extLst>
              <a:ext uri="{FF2B5EF4-FFF2-40B4-BE49-F238E27FC236}">
                <a16:creationId xmlns:a16="http://schemas.microsoft.com/office/drawing/2014/main" id="{FB4F87E7-6DA0-114C-F684-B72FF19AD6CF}"/>
              </a:ext>
            </a:extLst>
          </p:cNvPr>
          <p:cNvSpPr>
            <a:spLocks noGrp="1" noChangeArrowheads="1"/>
          </p:cNvSpPr>
          <p:nvPr>
            <p:ph type="dt" sz="half" idx="10"/>
          </p:nvPr>
        </p:nvSpPr>
        <p:spPr/>
        <p:txBody>
          <a:bodyPr/>
          <a:lstStyle>
            <a:lvl1pPr algn="ctr">
              <a:defRPr/>
            </a:lvl1pPr>
          </a:lstStyle>
          <a:p>
            <a:pPr>
              <a:defRPr/>
            </a:pPr>
            <a:endParaRPr lang="en-US"/>
          </a:p>
        </p:txBody>
      </p:sp>
      <p:sp>
        <p:nvSpPr>
          <p:cNvPr id="6" name="Rectangle 3">
            <a:extLst>
              <a:ext uri="{FF2B5EF4-FFF2-40B4-BE49-F238E27FC236}">
                <a16:creationId xmlns:a16="http://schemas.microsoft.com/office/drawing/2014/main" id="{69210EA5-2B89-7A7C-7940-2BB3F093E642}"/>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C9F80AC-FB75-1900-B295-74BB9BF1B735}"/>
              </a:ext>
            </a:extLst>
          </p:cNvPr>
          <p:cNvSpPr>
            <a:spLocks noGrp="1" noChangeArrowheads="1"/>
          </p:cNvSpPr>
          <p:nvPr>
            <p:ph type="sldNum" sz="quarter" idx="12"/>
          </p:nvPr>
        </p:nvSpPr>
        <p:spPr/>
        <p:txBody>
          <a:bodyPr/>
          <a:lstStyle>
            <a:lvl1pPr>
              <a:defRPr/>
            </a:lvl1pPr>
          </a:lstStyle>
          <a:p>
            <a:pPr>
              <a:defRPr/>
            </a:pPr>
            <a:fld id="{A7FD1806-63AF-4553-8A2B-D73F3473A058}" type="slidenum">
              <a:rPr lang="en-US" altLang="en-US"/>
              <a:pPr>
                <a:defRPr/>
              </a:pPr>
              <a:t>‹#›</a:t>
            </a:fld>
            <a:endParaRPr lang="en-US" altLang="en-US"/>
          </a:p>
        </p:txBody>
      </p:sp>
    </p:spTree>
    <p:extLst>
      <p:ext uri="{BB962C8B-B14F-4D97-AF65-F5344CB8AC3E}">
        <p14:creationId xmlns:p14="http://schemas.microsoft.com/office/powerpoint/2010/main" val="320869688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24" y="5440691"/>
            <a:ext cx="7315200" cy="642303"/>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2390424" y="693580"/>
            <a:ext cx="7315200" cy="4663440"/>
          </a:xfrm>
        </p:spPr>
        <p:txBody>
          <a:bodyPr/>
          <a:lstStyle>
            <a:lvl1pPr marL="0" indent="0">
              <a:buNone/>
              <a:defRPr sz="4800"/>
            </a:lvl1pPr>
            <a:lvl2pPr marL="685359" indent="0">
              <a:buNone/>
              <a:defRPr sz="4200"/>
            </a:lvl2pPr>
            <a:lvl3pPr marL="1370724" indent="0">
              <a:buNone/>
              <a:defRPr sz="3600"/>
            </a:lvl3pPr>
            <a:lvl4pPr marL="2056083" indent="0">
              <a:buNone/>
              <a:defRPr sz="3000"/>
            </a:lvl4pPr>
            <a:lvl5pPr marL="2741447" indent="0">
              <a:buNone/>
              <a:defRPr sz="3000"/>
            </a:lvl5pPr>
            <a:lvl6pPr marL="3426809" indent="0">
              <a:buNone/>
              <a:defRPr sz="3000"/>
            </a:lvl6pPr>
            <a:lvl7pPr marL="4112169" indent="0">
              <a:buNone/>
              <a:defRPr sz="3000"/>
            </a:lvl7pPr>
            <a:lvl8pPr marL="4797528" indent="0">
              <a:buNone/>
              <a:defRPr sz="3000"/>
            </a:lvl8pPr>
            <a:lvl9pPr marL="5482887" indent="0">
              <a:buNone/>
              <a:defRPr sz="3000"/>
            </a:lvl9pPr>
          </a:lstStyle>
          <a:p>
            <a:pPr lvl="0"/>
            <a:endParaRPr lang="en-US" noProof="0"/>
          </a:p>
        </p:txBody>
      </p:sp>
      <p:sp>
        <p:nvSpPr>
          <p:cNvPr id="4" name="Text Placeholder 3"/>
          <p:cNvSpPr>
            <a:spLocks noGrp="1"/>
          </p:cNvSpPr>
          <p:nvPr>
            <p:ph type="body" sz="half" idx="2"/>
          </p:nvPr>
        </p:nvSpPr>
        <p:spPr>
          <a:xfrm>
            <a:off x="2390424" y="6083000"/>
            <a:ext cx="7315200" cy="912178"/>
          </a:xfrm>
        </p:spPr>
        <p:txBody>
          <a:bodyPr/>
          <a:lstStyle>
            <a:lvl1pPr marL="0" indent="0">
              <a:buNone/>
              <a:defRPr sz="2100"/>
            </a:lvl1pPr>
            <a:lvl2pPr marL="685359" indent="0">
              <a:buNone/>
              <a:defRPr sz="1800"/>
            </a:lvl2pPr>
            <a:lvl3pPr marL="1370724" indent="0">
              <a:buNone/>
              <a:defRPr sz="1500"/>
            </a:lvl3pPr>
            <a:lvl4pPr marL="2056083" indent="0">
              <a:buNone/>
              <a:defRPr sz="1400"/>
            </a:lvl4pPr>
            <a:lvl5pPr marL="2741447" indent="0">
              <a:buNone/>
              <a:defRPr sz="1400"/>
            </a:lvl5pPr>
            <a:lvl6pPr marL="3426809" indent="0">
              <a:buNone/>
              <a:defRPr sz="1400"/>
            </a:lvl6pPr>
            <a:lvl7pPr marL="4112169" indent="0">
              <a:buNone/>
              <a:defRPr sz="1400"/>
            </a:lvl7pPr>
            <a:lvl8pPr marL="4797528" indent="0">
              <a:buNone/>
              <a:defRPr sz="1400"/>
            </a:lvl8pPr>
            <a:lvl9pPr marL="5482887" indent="0">
              <a:buNone/>
              <a:defRPr sz="1400"/>
            </a:lvl9pPr>
          </a:lstStyle>
          <a:p>
            <a:pPr lvl="0"/>
            <a:r>
              <a:rPr lang="en-US"/>
              <a:t>Click to edit Master text styles</a:t>
            </a:r>
          </a:p>
        </p:txBody>
      </p:sp>
      <p:sp>
        <p:nvSpPr>
          <p:cNvPr id="5" name="Rectangle 2">
            <a:extLst>
              <a:ext uri="{FF2B5EF4-FFF2-40B4-BE49-F238E27FC236}">
                <a16:creationId xmlns:a16="http://schemas.microsoft.com/office/drawing/2014/main" id="{8E9BEAE1-715F-1A5B-8615-2FBCB2C9E1E9}"/>
              </a:ext>
            </a:extLst>
          </p:cNvPr>
          <p:cNvSpPr>
            <a:spLocks noGrp="1" noChangeArrowheads="1"/>
          </p:cNvSpPr>
          <p:nvPr>
            <p:ph type="dt" sz="half" idx="10"/>
          </p:nvPr>
        </p:nvSpPr>
        <p:spPr/>
        <p:txBody>
          <a:bodyPr/>
          <a:lstStyle>
            <a:lvl1pPr algn="ctr">
              <a:defRPr/>
            </a:lvl1pPr>
          </a:lstStyle>
          <a:p>
            <a:pPr>
              <a:defRPr/>
            </a:pPr>
            <a:endParaRPr lang="en-US"/>
          </a:p>
        </p:txBody>
      </p:sp>
      <p:sp>
        <p:nvSpPr>
          <p:cNvPr id="6" name="Rectangle 3">
            <a:extLst>
              <a:ext uri="{FF2B5EF4-FFF2-40B4-BE49-F238E27FC236}">
                <a16:creationId xmlns:a16="http://schemas.microsoft.com/office/drawing/2014/main" id="{857778E7-F522-C1F7-A53C-F0498C8A2B7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79249132-BDA6-9AC5-09B0-FC2079BC5301}"/>
              </a:ext>
            </a:extLst>
          </p:cNvPr>
          <p:cNvSpPr>
            <a:spLocks noGrp="1" noChangeArrowheads="1"/>
          </p:cNvSpPr>
          <p:nvPr>
            <p:ph type="sldNum" sz="quarter" idx="12"/>
          </p:nvPr>
        </p:nvSpPr>
        <p:spPr/>
        <p:txBody>
          <a:bodyPr/>
          <a:lstStyle>
            <a:lvl1pPr>
              <a:defRPr/>
            </a:lvl1pPr>
          </a:lstStyle>
          <a:p>
            <a:pPr>
              <a:defRPr/>
            </a:pPr>
            <a:fld id="{4257EB47-8245-4CFC-9602-F97C12F2C5AC}" type="slidenum">
              <a:rPr lang="en-US" altLang="en-US"/>
              <a:pPr>
                <a:defRPr/>
              </a:pPr>
              <a:t>‹#›</a:t>
            </a:fld>
            <a:endParaRPr lang="en-US" altLang="en-US"/>
          </a:p>
        </p:txBody>
      </p:sp>
    </p:spTree>
    <p:extLst>
      <p:ext uri="{BB962C8B-B14F-4D97-AF65-F5344CB8AC3E}">
        <p14:creationId xmlns:p14="http://schemas.microsoft.com/office/powerpoint/2010/main" val="179298709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A11597B-A11E-C6D6-8241-EA000D628230}"/>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FBAF88FA-B0F8-4081-8E37-02DB516079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B7BFCF2A-0884-DF21-9896-A9DA8E570130}"/>
              </a:ext>
            </a:extLst>
          </p:cNvPr>
          <p:cNvSpPr>
            <a:spLocks noGrp="1" noChangeArrowheads="1"/>
          </p:cNvSpPr>
          <p:nvPr>
            <p:ph type="sldNum" sz="quarter" idx="12"/>
          </p:nvPr>
        </p:nvSpPr>
        <p:spPr/>
        <p:txBody>
          <a:bodyPr/>
          <a:lstStyle>
            <a:lvl1pPr>
              <a:defRPr/>
            </a:lvl1pPr>
          </a:lstStyle>
          <a:p>
            <a:pPr>
              <a:defRPr/>
            </a:pPr>
            <a:fld id="{88F9643C-5940-4C92-A701-14C5CAD9F582}" type="slidenum">
              <a:rPr lang="en-US" altLang="en-US"/>
              <a:pPr>
                <a:defRPr/>
              </a:pPr>
              <a:t>‹#›</a:t>
            </a:fld>
            <a:endParaRPr lang="en-US" altLang="en-US"/>
          </a:p>
        </p:txBody>
      </p:sp>
    </p:spTree>
    <p:extLst>
      <p:ext uri="{BB962C8B-B14F-4D97-AF65-F5344CB8AC3E}">
        <p14:creationId xmlns:p14="http://schemas.microsoft.com/office/powerpoint/2010/main" val="285903929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612" y="690880"/>
            <a:ext cx="2387601"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14" y="690880"/>
            <a:ext cx="6891867"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17F6C69-4E14-4D6C-44F2-BC0B7CE6890A}"/>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D51C2353-A534-F198-73C8-223C5ECC881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E0662FE-E3D2-3BF3-C7A6-A75FF353D908}"/>
              </a:ext>
            </a:extLst>
          </p:cNvPr>
          <p:cNvSpPr>
            <a:spLocks noGrp="1" noChangeArrowheads="1"/>
          </p:cNvSpPr>
          <p:nvPr>
            <p:ph type="sldNum" sz="quarter" idx="12"/>
          </p:nvPr>
        </p:nvSpPr>
        <p:spPr/>
        <p:txBody>
          <a:bodyPr/>
          <a:lstStyle>
            <a:lvl1pPr>
              <a:defRPr/>
            </a:lvl1pPr>
          </a:lstStyle>
          <a:p>
            <a:pPr>
              <a:defRPr/>
            </a:pPr>
            <a:fld id="{C47BEBDC-6DF4-4FA8-AC9B-331AF8223A93}" type="slidenum">
              <a:rPr lang="en-US" altLang="en-US"/>
              <a:pPr>
                <a:defRPr/>
              </a:pPr>
              <a:t>‹#›</a:t>
            </a:fld>
            <a:endParaRPr lang="en-US" altLang="en-US"/>
          </a:p>
        </p:txBody>
      </p:sp>
    </p:spTree>
    <p:extLst>
      <p:ext uri="{BB962C8B-B14F-4D97-AF65-F5344CB8AC3E}">
        <p14:creationId xmlns:p14="http://schemas.microsoft.com/office/powerpoint/2010/main" val="190030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Chart Placeholder 2"/>
          <p:cNvSpPr>
            <a:spLocks noGrp="1"/>
          </p:cNvSpPr>
          <p:nvPr>
            <p:ph type="chart"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57AD405F-6C3D-DB37-6101-626C2E81B31B}"/>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28AB67CE-34D1-24E6-2136-67B33CBC68F8}"/>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7A8FABF-693A-E30E-6C1A-582F08567875}"/>
              </a:ext>
            </a:extLst>
          </p:cNvPr>
          <p:cNvSpPr>
            <a:spLocks noGrp="1" noChangeArrowheads="1"/>
          </p:cNvSpPr>
          <p:nvPr>
            <p:ph type="sldNum" sz="quarter" idx="12"/>
          </p:nvPr>
        </p:nvSpPr>
        <p:spPr/>
        <p:txBody>
          <a:bodyPr/>
          <a:lstStyle>
            <a:lvl1pPr>
              <a:defRPr/>
            </a:lvl1pPr>
          </a:lstStyle>
          <a:p>
            <a:pPr>
              <a:defRPr/>
            </a:pPr>
            <a:fld id="{BBDB5A61-6705-4756-A221-D63A5DEFF1EA}" type="slidenum">
              <a:rPr lang="en-US" altLang="en-US"/>
              <a:pPr>
                <a:defRPr/>
              </a:pPr>
              <a:t>‹#›</a:t>
            </a:fld>
            <a:endParaRPr lang="en-US" altLang="en-US"/>
          </a:p>
        </p:txBody>
      </p:sp>
    </p:spTree>
    <p:extLst>
      <p:ext uri="{BB962C8B-B14F-4D97-AF65-F5344CB8AC3E}">
        <p14:creationId xmlns:p14="http://schemas.microsoft.com/office/powerpoint/2010/main" val="8546952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8598" y="512770"/>
            <a:ext cx="11146367" cy="1484313"/>
          </a:xfrm>
        </p:spPr>
        <p:txBody>
          <a:bodyPr/>
          <a:lstStyle/>
          <a:p>
            <a:r>
              <a:rPr lang="en-US"/>
              <a:t>Click to edit Master title style</a:t>
            </a:r>
            <a:endParaRPr lang="en-GB"/>
          </a:p>
        </p:txBody>
      </p:sp>
      <p:sp>
        <p:nvSpPr>
          <p:cNvPr id="3" name="Text Placeholder 4"/>
          <p:cNvSpPr>
            <a:spLocks noGrp="1"/>
          </p:cNvSpPr>
          <p:nvPr>
            <p:ph type="body" sz="quarter" idx="10"/>
          </p:nvPr>
        </p:nvSpPr>
        <p:spPr>
          <a:xfrm>
            <a:off x="479378" y="7191379"/>
            <a:ext cx="11234258" cy="326436"/>
          </a:xfrm>
        </p:spPr>
        <p:txBody>
          <a:bodyPr/>
          <a:lstStyle>
            <a:lvl1pPr marL="0" indent="0">
              <a:buNone/>
              <a:defRPr sz="1100" b="0"/>
            </a:lvl1pPr>
          </a:lstStyle>
          <a:p>
            <a:pPr lvl="0"/>
            <a:endParaRPr lang="en-GB" dirty="0"/>
          </a:p>
        </p:txBody>
      </p:sp>
    </p:spTree>
    <p:extLst>
      <p:ext uri="{BB962C8B-B14F-4D97-AF65-F5344CB8AC3E}">
        <p14:creationId xmlns:p14="http://schemas.microsoft.com/office/powerpoint/2010/main" val="35786387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20" y="4994501"/>
            <a:ext cx="10363200" cy="154368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963320" y="3294276"/>
            <a:ext cx="10363200" cy="1700213"/>
          </a:xfrm>
        </p:spPr>
        <p:txBody>
          <a:bodyPr anchor="b"/>
          <a:lstStyle>
            <a:lvl1pPr marL="0" indent="0">
              <a:buNone/>
              <a:defRPr sz="2000"/>
            </a:lvl1pPr>
            <a:lvl2pPr marL="457155" indent="0">
              <a:buNone/>
              <a:defRPr sz="1800"/>
            </a:lvl2pPr>
            <a:lvl3pPr marL="914309" indent="0">
              <a:buNone/>
              <a:defRPr sz="1700"/>
            </a:lvl3pPr>
            <a:lvl4pPr marL="1371464" indent="0">
              <a:buNone/>
              <a:defRPr sz="1400"/>
            </a:lvl4pPr>
            <a:lvl5pPr marL="1828617" indent="0">
              <a:buNone/>
              <a:defRPr sz="1400"/>
            </a:lvl5pPr>
            <a:lvl6pPr marL="2285772" indent="0">
              <a:buNone/>
              <a:defRPr sz="1400"/>
            </a:lvl6pPr>
            <a:lvl7pPr marL="2742926" indent="0">
              <a:buNone/>
              <a:defRPr sz="1400"/>
            </a:lvl7pPr>
            <a:lvl8pPr marL="3200081" indent="0">
              <a:buNone/>
              <a:defRPr sz="1400"/>
            </a:lvl8pPr>
            <a:lvl9pPr marL="3657234"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F1A4E67A-F248-3B51-9FE4-CC1752060D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2FF445F-A39A-1B25-2CD6-E6E23EA926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C87DAEF-9AED-E9DF-9DA0-7426D89592C9}"/>
              </a:ext>
            </a:extLst>
          </p:cNvPr>
          <p:cNvSpPr>
            <a:spLocks noGrp="1" noChangeArrowheads="1"/>
          </p:cNvSpPr>
          <p:nvPr>
            <p:ph type="sldNum" sz="quarter" idx="12"/>
          </p:nvPr>
        </p:nvSpPr>
        <p:spPr>
          <a:ln/>
        </p:spPr>
        <p:txBody>
          <a:bodyPr/>
          <a:lstStyle>
            <a:lvl1pPr>
              <a:defRPr/>
            </a:lvl1pPr>
          </a:lstStyle>
          <a:p>
            <a:pPr>
              <a:defRPr/>
            </a:pPr>
            <a:fld id="{E0CE2C1A-1C80-462E-B4DE-026B6D174184}" type="slidenum">
              <a:rPr lang="en-US" altLang="en-US"/>
              <a:pPr>
                <a:defRPr/>
              </a:pPr>
              <a:t>‹#›</a:t>
            </a:fld>
            <a:endParaRPr lang="en-US" altLang="en-US"/>
          </a:p>
        </p:txBody>
      </p:sp>
    </p:spTree>
    <p:extLst>
      <p:ext uri="{BB962C8B-B14F-4D97-AF65-F5344CB8AC3E}">
        <p14:creationId xmlns:p14="http://schemas.microsoft.com/office/powerpoint/2010/main" val="385312946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20800" y="690880"/>
            <a:ext cx="9550400" cy="6217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9F1349-5D32-67CD-70E8-23DB449A9E65}"/>
              </a:ext>
            </a:extLst>
          </p:cNvPr>
          <p:cNvSpPr>
            <a:spLocks noGrp="1" noChangeArrowheads="1"/>
          </p:cNvSpPr>
          <p:nvPr>
            <p:ph type="dt" sz="half" idx="10"/>
          </p:nvPr>
        </p:nvSpPr>
        <p:spPr/>
        <p:txBody>
          <a:bodyPr/>
          <a:lstStyle>
            <a:lvl1pPr algn="ctr">
              <a:defRPr/>
            </a:lvl1pPr>
          </a:lstStyle>
          <a:p>
            <a:pPr>
              <a:defRPr/>
            </a:pPr>
            <a:endParaRPr lang="en-US"/>
          </a:p>
        </p:txBody>
      </p:sp>
      <p:sp>
        <p:nvSpPr>
          <p:cNvPr id="4" name="Footer Placeholder 3">
            <a:extLst>
              <a:ext uri="{FF2B5EF4-FFF2-40B4-BE49-F238E27FC236}">
                <a16:creationId xmlns:a16="http://schemas.microsoft.com/office/drawing/2014/main" id="{A0965A22-2AEF-E084-A4F2-0B9988042C07}"/>
              </a:ext>
            </a:extLst>
          </p:cNvPr>
          <p:cNvSpPr>
            <a:spLocks noGrp="1" noChangeArrowheads="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D6494E59-70A9-CF70-A365-71896D2B289E}"/>
              </a:ext>
            </a:extLst>
          </p:cNvPr>
          <p:cNvSpPr>
            <a:spLocks noGrp="1" noChangeArrowheads="1"/>
          </p:cNvSpPr>
          <p:nvPr>
            <p:ph type="sldNum" sz="quarter" idx="12"/>
          </p:nvPr>
        </p:nvSpPr>
        <p:spPr/>
        <p:txBody>
          <a:bodyPr/>
          <a:lstStyle>
            <a:lvl1pPr>
              <a:defRPr/>
            </a:lvl1pPr>
          </a:lstStyle>
          <a:p>
            <a:pPr>
              <a:defRPr/>
            </a:pPr>
            <a:fld id="{71CDC779-ED41-4B2D-9137-4F941E2E8A67}" type="slidenum">
              <a:rPr lang="en-US" altLang="en-US"/>
              <a:pPr>
                <a:defRPr/>
              </a:pPr>
              <a:t>‹#›</a:t>
            </a:fld>
            <a:endParaRPr lang="en-US" altLang="en-US"/>
          </a:p>
        </p:txBody>
      </p:sp>
    </p:spTree>
    <p:extLst>
      <p:ext uri="{BB962C8B-B14F-4D97-AF65-F5344CB8AC3E}">
        <p14:creationId xmlns:p14="http://schemas.microsoft.com/office/powerpoint/2010/main" val="13331101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Table Placeholder 2"/>
          <p:cNvSpPr>
            <a:spLocks noGrp="1"/>
          </p:cNvSpPr>
          <p:nvPr>
            <p:ph type="tbl"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B19423CB-1B8C-BF7E-ABD1-AF742C0E4A9B}"/>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9FF2A4C8-6C0B-E618-D68F-9AD59171975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9FA37E4-EEC9-FDD9-C5A6-135683E9F621}"/>
              </a:ext>
            </a:extLst>
          </p:cNvPr>
          <p:cNvSpPr>
            <a:spLocks noGrp="1" noChangeArrowheads="1"/>
          </p:cNvSpPr>
          <p:nvPr>
            <p:ph type="sldNum" sz="quarter" idx="12"/>
          </p:nvPr>
        </p:nvSpPr>
        <p:spPr/>
        <p:txBody>
          <a:bodyPr/>
          <a:lstStyle>
            <a:lvl1pPr>
              <a:defRPr/>
            </a:lvl1pPr>
          </a:lstStyle>
          <a:p>
            <a:pPr>
              <a:defRPr/>
            </a:pPr>
            <a:fld id="{3B6D9264-855F-4D6B-8431-CFFAAF0C2742}" type="slidenum">
              <a:rPr lang="en-US" altLang="en-US"/>
              <a:pPr>
                <a:defRPr/>
              </a:pPr>
              <a:t>‹#›</a:t>
            </a:fld>
            <a:endParaRPr lang="en-US" altLang="en-US"/>
          </a:p>
        </p:txBody>
      </p:sp>
    </p:spTree>
    <p:extLst>
      <p:ext uri="{BB962C8B-B14F-4D97-AF65-F5344CB8AC3E}">
        <p14:creationId xmlns:p14="http://schemas.microsoft.com/office/powerpoint/2010/main" val="37081354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Text Placeholder 2"/>
          <p:cNvSpPr>
            <a:spLocks noGrp="1"/>
          </p:cNvSpPr>
          <p:nvPr>
            <p:ph type="body" sz="half" idx="1"/>
          </p:nvPr>
        </p:nvSpPr>
        <p:spPr>
          <a:xfrm>
            <a:off x="1320804" y="2245360"/>
            <a:ext cx="4684889"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6315" y="224536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6315" y="466344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C5046EDC-FA55-163B-5DC1-C198EB2C9C9B}"/>
              </a:ext>
            </a:extLst>
          </p:cNvPr>
          <p:cNvSpPr>
            <a:spLocks noGrp="1" noChangeArrowheads="1"/>
          </p:cNvSpPr>
          <p:nvPr>
            <p:ph type="dt" sz="half" idx="10"/>
          </p:nvPr>
        </p:nvSpPr>
        <p:spPr/>
        <p:txBody>
          <a:bodyPr lIns="91359" tIns="45680" rIns="91359" bIns="45680"/>
          <a:lstStyle>
            <a:lvl1pPr algn="ctr" eaLnBrk="0" hangingPunct="0">
              <a:defRPr>
                <a:latin typeface="Arial" pitchFamily="34" charset="0"/>
                <a:cs typeface="+mn-cs"/>
              </a:defRPr>
            </a:lvl1pPr>
          </a:lstStyle>
          <a:p>
            <a:pPr>
              <a:defRPr/>
            </a:pPr>
            <a:endParaRPr lang="en-US"/>
          </a:p>
        </p:txBody>
      </p:sp>
      <p:sp>
        <p:nvSpPr>
          <p:cNvPr id="7" name="Rectangle 3">
            <a:extLst>
              <a:ext uri="{FF2B5EF4-FFF2-40B4-BE49-F238E27FC236}">
                <a16:creationId xmlns:a16="http://schemas.microsoft.com/office/drawing/2014/main" id="{887F29C0-3ED7-D397-1A0B-FC5E6D7B8D79}"/>
              </a:ext>
            </a:extLst>
          </p:cNvPr>
          <p:cNvSpPr>
            <a:spLocks noGrp="1" noChangeArrowheads="1"/>
          </p:cNvSpPr>
          <p:nvPr>
            <p:ph type="ftr" sz="quarter" idx="11"/>
          </p:nvPr>
        </p:nvSpPr>
        <p:spPr/>
        <p:txBody>
          <a:bodyPr lIns="91359" tIns="45680" rIns="91359" bIns="45680"/>
          <a:lstStyle>
            <a:lvl1pPr eaLnBrk="0" hangingPunct="0">
              <a:defRPr>
                <a:latin typeface="Arial" pitchFamily="34" charset="0"/>
                <a:cs typeface="+mn-cs"/>
              </a:defRPr>
            </a:lvl1pPr>
          </a:lstStyle>
          <a:p>
            <a:pPr>
              <a:defRPr/>
            </a:pPr>
            <a:endParaRPr lang="en-US"/>
          </a:p>
        </p:txBody>
      </p:sp>
      <p:sp>
        <p:nvSpPr>
          <p:cNvPr id="8" name="Rectangle 4">
            <a:extLst>
              <a:ext uri="{FF2B5EF4-FFF2-40B4-BE49-F238E27FC236}">
                <a16:creationId xmlns:a16="http://schemas.microsoft.com/office/drawing/2014/main" id="{12D3FA6B-1D9B-F990-F419-743344C955B6}"/>
              </a:ext>
            </a:extLst>
          </p:cNvPr>
          <p:cNvSpPr>
            <a:spLocks noGrp="1" noChangeArrowheads="1"/>
          </p:cNvSpPr>
          <p:nvPr>
            <p:ph type="sldNum" sz="quarter" idx="12"/>
          </p:nvPr>
        </p:nvSpPr>
        <p:spPr/>
        <p:txBody>
          <a:bodyPr lIns="91359" tIns="45680" rIns="91359" bIns="45680"/>
          <a:lstStyle>
            <a:lvl1pPr>
              <a:defRPr>
                <a:latin typeface="Arial" panose="020B0604020202020204" pitchFamily="34" charset="0"/>
              </a:defRPr>
            </a:lvl1pPr>
          </a:lstStyle>
          <a:p>
            <a:pPr>
              <a:defRPr/>
            </a:pPr>
            <a:fld id="{858B192A-67C2-478E-9311-7E108B4C9FC8}" type="slidenum">
              <a:rPr lang="en-US" altLang="en-US"/>
              <a:pPr>
                <a:defRPr/>
              </a:pPr>
              <a:t>‹#›</a:t>
            </a:fld>
            <a:endParaRPr lang="en-US" altLang="en-US"/>
          </a:p>
        </p:txBody>
      </p:sp>
    </p:spTree>
    <p:extLst>
      <p:ext uri="{BB962C8B-B14F-4D97-AF65-F5344CB8AC3E}">
        <p14:creationId xmlns:p14="http://schemas.microsoft.com/office/powerpoint/2010/main" val="62266730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14488"/>
            <a:ext cx="10363200" cy="1666029"/>
          </a:xfrm>
        </p:spPr>
        <p:txBody>
          <a:bodyPr/>
          <a:lstStyle/>
          <a:p>
            <a:r>
              <a:rPr lang="en-US"/>
              <a:t>Click to edit Master title style</a:t>
            </a:r>
          </a:p>
        </p:txBody>
      </p:sp>
      <p:sp>
        <p:nvSpPr>
          <p:cNvPr id="3" name="Subtitle 2"/>
          <p:cNvSpPr>
            <a:spLocks noGrp="1"/>
          </p:cNvSpPr>
          <p:nvPr>
            <p:ph type="subTitle" idx="1"/>
          </p:nvPr>
        </p:nvSpPr>
        <p:spPr>
          <a:xfrm>
            <a:off x="1828800" y="4404360"/>
            <a:ext cx="8534400" cy="1986280"/>
          </a:xfrm>
        </p:spPr>
        <p:txBody>
          <a:bodyPr/>
          <a:lstStyle>
            <a:lvl1pPr marL="0" indent="0" algn="ctr">
              <a:buNone/>
              <a:defRPr/>
            </a:lvl1pPr>
            <a:lvl2pPr marL="457065" indent="0" algn="ctr">
              <a:buNone/>
              <a:defRPr/>
            </a:lvl2pPr>
            <a:lvl3pPr marL="914126" indent="0" algn="ctr">
              <a:buNone/>
              <a:defRPr/>
            </a:lvl3pPr>
            <a:lvl4pPr marL="1371191" indent="0" algn="ctr">
              <a:buNone/>
              <a:defRPr/>
            </a:lvl4pPr>
            <a:lvl5pPr marL="1828251" indent="0" algn="ctr">
              <a:buNone/>
              <a:defRPr/>
            </a:lvl5pPr>
            <a:lvl6pPr marL="2285316" indent="0" algn="ctr">
              <a:buNone/>
              <a:defRPr/>
            </a:lvl6pPr>
            <a:lvl7pPr marL="2742377" indent="0" algn="ctr">
              <a:buNone/>
              <a:defRPr/>
            </a:lvl7pPr>
            <a:lvl8pPr marL="3199442" indent="0" algn="ctr">
              <a:buNone/>
              <a:defRPr/>
            </a:lvl8pPr>
            <a:lvl9pPr marL="3656502"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4EF0306D-0C77-8578-2FF4-CB3B88DA8559}"/>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3">
            <a:extLst>
              <a:ext uri="{FF2B5EF4-FFF2-40B4-BE49-F238E27FC236}">
                <a16:creationId xmlns:a16="http://schemas.microsoft.com/office/drawing/2014/main" id="{04DC1732-0C57-0AD1-FAB8-45047701F1F9}"/>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4">
            <a:extLst>
              <a:ext uri="{FF2B5EF4-FFF2-40B4-BE49-F238E27FC236}">
                <a16:creationId xmlns:a16="http://schemas.microsoft.com/office/drawing/2014/main" id="{5963057D-561F-A059-AB7A-78955F2883E1}"/>
              </a:ext>
            </a:extLst>
          </p:cNvPr>
          <p:cNvSpPr>
            <a:spLocks noGrp="1" noChangeArrowheads="1"/>
          </p:cNvSpPr>
          <p:nvPr>
            <p:ph type="sldNum" sz="quarter" idx="12"/>
          </p:nvPr>
        </p:nvSpPr>
        <p:spPr/>
        <p:txBody>
          <a:bodyPr/>
          <a:lstStyle>
            <a:lvl1pPr eaLnBrk="1" hangingPunct="1">
              <a:defRPr/>
            </a:lvl1pPr>
          </a:lstStyle>
          <a:p>
            <a:pPr>
              <a:defRPr/>
            </a:pPr>
            <a:fld id="{C19BD605-1E67-42F0-AA12-56D58A0375C8}" type="slidenum">
              <a:rPr lang="en-US" altLang="en-US"/>
              <a:pPr>
                <a:defRPr/>
              </a:pPr>
              <a:t>‹#›</a:t>
            </a:fld>
            <a:endParaRPr lang="en-US" altLang="en-US"/>
          </a:p>
        </p:txBody>
      </p:sp>
    </p:spTree>
    <p:extLst>
      <p:ext uri="{BB962C8B-B14F-4D97-AF65-F5344CB8AC3E}">
        <p14:creationId xmlns:p14="http://schemas.microsoft.com/office/powerpoint/2010/main" val="1088213481"/>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94BA6A6-ED52-7EAE-5854-F544171B5B86}"/>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3">
            <a:extLst>
              <a:ext uri="{FF2B5EF4-FFF2-40B4-BE49-F238E27FC236}">
                <a16:creationId xmlns:a16="http://schemas.microsoft.com/office/drawing/2014/main" id="{92771FB7-3D72-25B3-B3F5-32E259F48C8D}"/>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4">
            <a:extLst>
              <a:ext uri="{FF2B5EF4-FFF2-40B4-BE49-F238E27FC236}">
                <a16:creationId xmlns:a16="http://schemas.microsoft.com/office/drawing/2014/main" id="{9B696DD2-2F4A-13F3-1868-E79780CEE2DD}"/>
              </a:ext>
            </a:extLst>
          </p:cNvPr>
          <p:cNvSpPr>
            <a:spLocks noGrp="1" noChangeArrowheads="1"/>
          </p:cNvSpPr>
          <p:nvPr>
            <p:ph type="sldNum" sz="quarter" idx="12"/>
          </p:nvPr>
        </p:nvSpPr>
        <p:spPr/>
        <p:txBody>
          <a:bodyPr/>
          <a:lstStyle>
            <a:lvl1pPr eaLnBrk="1" hangingPunct="1">
              <a:defRPr/>
            </a:lvl1pPr>
          </a:lstStyle>
          <a:p>
            <a:pPr>
              <a:defRPr/>
            </a:pPr>
            <a:fld id="{3B5C27D5-A8F9-4689-B3F0-606780C9DD5A}" type="slidenum">
              <a:rPr lang="en-US" altLang="en-US"/>
              <a:pPr>
                <a:defRPr/>
              </a:pPr>
              <a:t>‹#›</a:t>
            </a:fld>
            <a:endParaRPr lang="en-US" altLang="en-US"/>
          </a:p>
        </p:txBody>
      </p:sp>
    </p:spTree>
    <p:extLst>
      <p:ext uri="{BB962C8B-B14F-4D97-AF65-F5344CB8AC3E}">
        <p14:creationId xmlns:p14="http://schemas.microsoft.com/office/powerpoint/2010/main" val="2579696996"/>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20" y="4994494"/>
            <a:ext cx="10363200" cy="154368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963320" y="3294279"/>
            <a:ext cx="10363200" cy="1700213"/>
          </a:xfrm>
        </p:spPr>
        <p:txBody>
          <a:bodyPr anchor="b"/>
          <a:lstStyle>
            <a:lvl1pPr marL="0" indent="0">
              <a:buNone/>
              <a:defRPr sz="2000"/>
            </a:lvl1pPr>
            <a:lvl2pPr marL="457065" indent="0">
              <a:buNone/>
              <a:defRPr sz="1800"/>
            </a:lvl2pPr>
            <a:lvl3pPr marL="914126" indent="0">
              <a:buNone/>
              <a:defRPr sz="1700"/>
            </a:lvl3pPr>
            <a:lvl4pPr marL="1371191" indent="0">
              <a:buNone/>
              <a:defRPr sz="1400"/>
            </a:lvl4pPr>
            <a:lvl5pPr marL="1828251" indent="0">
              <a:buNone/>
              <a:defRPr sz="1400"/>
            </a:lvl5pPr>
            <a:lvl6pPr marL="2285316" indent="0">
              <a:buNone/>
              <a:defRPr sz="1400"/>
            </a:lvl6pPr>
            <a:lvl7pPr marL="2742377" indent="0">
              <a:buNone/>
              <a:defRPr sz="1400"/>
            </a:lvl7pPr>
            <a:lvl8pPr marL="3199442" indent="0">
              <a:buNone/>
              <a:defRPr sz="1400"/>
            </a:lvl8pPr>
            <a:lvl9pPr marL="3656502"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0CDCFDF1-6BF7-D9BD-CDC7-6CA29CAE0728}"/>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3">
            <a:extLst>
              <a:ext uri="{FF2B5EF4-FFF2-40B4-BE49-F238E27FC236}">
                <a16:creationId xmlns:a16="http://schemas.microsoft.com/office/drawing/2014/main" id="{AE13B934-B046-A2A4-F220-376C10508135}"/>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4">
            <a:extLst>
              <a:ext uri="{FF2B5EF4-FFF2-40B4-BE49-F238E27FC236}">
                <a16:creationId xmlns:a16="http://schemas.microsoft.com/office/drawing/2014/main" id="{DCEC9220-0964-1BDA-18ED-8AB9F850F512}"/>
              </a:ext>
            </a:extLst>
          </p:cNvPr>
          <p:cNvSpPr>
            <a:spLocks noGrp="1" noChangeArrowheads="1"/>
          </p:cNvSpPr>
          <p:nvPr>
            <p:ph type="sldNum" sz="quarter" idx="12"/>
          </p:nvPr>
        </p:nvSpPr>
        <p:spPr/>
        <p:txBody>
          <a:bodyPr/>
          <a:lstStyle>
            <a:lvl1pPr eaLnBrk="1" hangingPunct="1">
              <a:defRPr/>
            </a:lvl1pPr>
          </a:lstStyle>
          <a:p>
            <a:pPr>
              <a:defRPr/>
            </a:pPr>
            <a:fld id="{B48E8616-8CE6-4383-B3BF-33667F27A782}" type="slidenum">
              <a:rPr lang="en-US" altLang="en-US"/>
              <a:pPr>
                <a:defRPr/>
              </a:pPr>
              <a:t>‹#›</a:t>
            </a:fld>
            <a:endParaRPr lang="en-US" altLang="en-US"/>
          </a:p>
        </p:txBody>
      </p:sp>
    </p:spTree>
    <p:extLst>
      <p:ext uri="{BB962C8B-B14F-4D97-AF65-F5344CB8AC3E}">
        <p14:creationId xmlns:p14="http://schemas.microsoft.com/office/powerpoint/2010/main" val="2826558289"/>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4" y="2245360"/>
            <a:ext cx="4684889" cy="4663440"/>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315" y="2245360"/>
            <a:ext cx="4684889" cy="4663440"/>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7A15DF2C-119D-5953-0DC7-1F6CD5E817BB}"/>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3">
            <a:extLst>
              <a:ext uri="{FF2B5EF4-FFF2-40B4-BE49-F238E27FC236}">
                <a16:creationId xmlns:a16="http://schemas.microsoft.com/office/drawing/2014/main" id="{F9733508-3542-2E24-557A-6EA7FE2B63F1}"/>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4">
            <a:extLst>
              <a:ext uri="{FF2B5EF4-FFF2-40B4-BE49-F238E27FC236}">
                <a16:creationId xmlns:a16="http://schemas.microsoft.com/office/drawing/2014/main" id="{1C5A95BA-5EAC-FED7-4831-17E41E484110}"/>
              </a:ext>
            </a:extLst>
          </p:cNvPr>
          <p:cNvSpPr>
            <a:spLocks noGrp="1" noChangeArrowheads="1"/>
          </p:cNvSpPr>
          <p:nvPr>
            <p:ph type="sldNum" sz="quarter" idx="12"/>
          </p:nvPr>
        </p:nvSpPr>
        <p:spPr/>
        <p:txBody>
          <a:bodyPr/>
          <a:lstStyle>
            <a:lvl1pPr eaLnBrk="1" hangingPunct="1">
              <a:defRPr/>
            </a:lvl1pPr>
          </a:lstStyle>
          <a:p>
            <a:pPr>
              <a:defRPr/>
            </a:pPr>
            <a:fld id="{FBF7FB4A-5D29-4508-AD25-481EE29710E3}" type="slidenum">
              <a:rPr lang="en-US" altLang="en-US"/>
              <a:pPr>
                <a:defRPr/>
              </a:pPr>
              <a:t>‹#›</a:t>
            </a:fld>
            <a:endParaRPr lang="en-US" altLang="en-US"/>
          </a:p>
        </p:txBody>
      </p:sp>
    </p:spTree>
    <p:extLst>
      <p:ext uri="{BB962C8B-B14F-4D97-AF65-F5344CB8AC3E}">
        <p14:creationId xmlns:p14="http://schemas.microsoft.com/office/powerpoint/2010/main" val="239442714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11256"/>
            <a:ext cx="1097280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7" y="1739795"/>
            <a:ext cx="5386683" cy="725064"/>
          </a:xfrm>
        </p:spPr>
        <p:txBody>
          <a:bodyPr anchor="b"/>
          <a:lstStyle>
            <a:lvl1pPr marL="0" indent="0">
              <a:buNone/>
              <a:defRPr sz="2400" b="1"/>
            </a:lvl1pPr>
            <a:lvl2pPr marL="457065" indent="0">
              <a:buNone/>
              <a:defRPr sz="2000" b="1"/>
            </a:lvl2pPr>
            <a:lvl3pPr marL="914126" indent="0">
              <a:buNone/>
              <a:defRPr sz="1800" b="1"/>
            </a:lvl3pPr>
            <a:lvl4pPr marL="1371191" indent="0">
              <a:buNone/>
              <a:defRPr sz="1700" b="1"/>
            </a:lvl4pPr>
            <a:lvl5pPr marL="1828251" indent="0">
              <a:buNone/>
              <a:defRPr sz="1700" b="1"/>
            </a:lvl5pPr>
            <a:lvl6pPr marL="2285316" indent="0">
              <a:buNone/>
              <a:defRPr sz="1700" b="1"/>
            </a:lvl6pPr>
            <a:lvl7pPr marL="2742377" indent="0">
              <a:buNone/>
              <a:defRPr sz="1700" b="1"/>
            </a:lvl7pPr>
            <a:lvl8pPr marL="3199442" indent="0">
              <a:buNone/>
              <a:defRPr sz="1700" b="1"/>
            </a:lvl8pPr>
            <a:lvl9pPr marL="3656502"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7" y="2464859"/>
            <a:ext cx="5386683" cy="447812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41" y="1739795"/>
            <a:ext cx="5388564" cy="725064"/>
          </a:xfrm>
        </p:spPr>
        <p:txBody>
          <a:bodyPr anchor="b"/>
          <a:lstStyle>
            <a:lvl1pPr marL="0" indent="0">
              <a:buNone/>
              <a:defRPr sz="2400" b="1"/>
            </a:lvl1pPr>
            <a:lvl2pPr marL="457065" indent="0">
              <a:buNone/>
              <a:defRPr sz="2000" b="1"/>
            </a:lvl2pPr>
            <a:lvl3pPr marL="914126" indent="0">
              <a:buNone/>
              <a:defRPr sz="1800" b="1"/>
            </a:lvl3pPr>
            <a:lvl4pPr marL="1371191" indent="0">
              <a:buNone/>
              <a:defRPr sz="1700" b="1"/>
            </a:lvl4pPr>
            <a:lvl5pPr marL="1828251" indent="0">
              <a:buNone/>
              <a:defRPr sz="1700" b="1"/>
            </a:lvl5pPr>
            <a:lvl6pPr marL="2285316" indent="0">
              <a:buNone/>
              <a:defRPr sz="1700" b="1"/>
            </a:lvl6pPr>
            <a:lvl7pPr marL="2742377" indent="0">
              <a:buNone/>
              <a:defRPr sz="1700" b="1"/>
            </a:lvl7pPr>
            <a:lvl8pPr marL="3199442" indent="0">
              <a:buNone/>
              <a:defRPr sz="1700" b="1"/>
            </a:lvl8pPr>
            <a:lvl9pPr marL="365650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841" y="2464859"/>
            <a:ext cx="5388564" cy="447812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98477157-A61D-A41A-85AF-FCDC932CB8A8}"/>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8" name="Rectangle 3">
            <a:extLst>
              <a:ext uri="{FF2B5EF4-FFF2-40B4-BE49-F238E27FC236}">
                <a16:creationId xmlns:a16="http://schemas.microsoft.com/office/drawing/2014/main" id="{73F46CB2-DA93-C1E0-9C15-6B6AFAE6A7D2}"/>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4">
            <a:extLst>
              <a:ext uri="{FF2B5EF4-FFF2-40B4-BE49-F238E27FC236}">
                <a16:creationId xmlns:a16="http://schemas.microsoft.com/office/drawing/2014/main" id="{EF039467-4BA7-B774-913C-DCFAC7EABD43}"/>
              </a:ext>
            </a:extLst>
          </p:cNvPr>
          <p:cNvSpPr>
            <a:spLocks noGrp="1" noChangeArrowheads="1"/>
          </p:cNvSpPr>
          <p:nvPr>
            <p:ph type="sldNum" sz="quarter" idx="12"/>
          </p:nvPr>
        </p:nvSpPr>
        <p:spPr/>
        <p:txBody>
          <a:bodyPr/>
          <a:lstStyle>
            <a:lvl1pPr eaLnBrk="1" hangingPunct="1">
              <a:defRPr/>
            </a:lvl1pPr>
          </a:lstStyle>
          <a:p>
            <a:pPr>
              <a:defRPr/>
            </a:pPr>
            <a:fld id="{F560424F-3073-476D-8388-2E91E501EE4D}" type="slidenum">
              <a:rPr lang="en-US" altLang="en-US"/>
              <a:pPr>
                <a:defRPr/>
              </a:pPr>
              <a:t>‹#›</a:t>
            </a:fld>
            <a:endParaRPr lang="en-US" altLang="en-US"/>
          </a:p>
        </p:txBody>
      </p:sp>
    </p:spTree>
    <p:extLst>
      <p:ext uri="{BB962C8B-B14F-4D97-AF65-F5344CB8AC3E}">
        <p14:creationId xmlns:p14="http://schemas.microsoft.com/office/powerpoint/2010/main" val="1248973723"/>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C8C742-F770-2147-4E77-2083EC4CC59A}"/>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4" name="Footer Placeholder 3">
            <a:extLst>
              <a:ext uri="{FF2B5EF4-FFF2-40B4-BE49-F238E27FC236}">
                <a16:creationId xmlns:a16="http://schemas.microsoft.com/office/drawing/2014/main" id="{E3BB662B-42CD-D1DD-4CC4-26FDB999E8AB}"/>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5" name="Slide Number Placeholder 4">
            <a:extLst>
              <a:ext uri="{FF2B5EF4-FFF2-40B4-BE49-F238E27FC236}">
                <a16:creationId xmlns:a16="http://schemas.microsoft.com/office/drawing/2014/main" id="{2E0F0F11-1EA3-DCBF-EF1F-1EC148C3D15D}"/>
              </a:ext>
            </a:extLst>
          </p:cNvPr>
          <p:cNvSpPr>
            <a:spLocks noGrp="1" noChangeArrowheads="1"/>
          </p:cNvSpPr>
          <p:nvPr>
            <p:ph type="sldNum" sz="quarter" idx="12"/>
          </p:nvPr>
        </p:nvSpPr>
        <p:spPr/>
        <p:txBody>
          <a:bodyPr/>
          <a:lstStyle>
            <a:lvl1pPr eaLnBrk="1" hangingPunct="1">
              <a:defRPr/>
            </a:lvl1pPr>
          </a:lstStyle>
          <a:p>
            <a:pPr>
              <a:defRPr/>
            </a:pPr>
            <a:fld id="{86C2033A-180F-4EE3-BDB0-32FE9640A974}" type="slidenum">
              <a:rPr lang="en-US" altLang="en-US"/>
              <a:pPr>
                <a:defRPr/>
              </a:pPr>
              <a:t>‹#›</a:t>
            </a:fld>
            <a:endParaRPr lang="en-US" altLang="en-US"/>
          </a:p>
        </p:txBody>
      </p:sp>
    </p:spTree>
    <p:extLst>
      <p:ext uri="{BB962C8B-B14F-4D97-AF65-F5344CB8AC3E}">
        <p14:creationId xmlns:p14="http://schemas.microsoft.com/office/powerpoint/2010/main" val="1022975621"/>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B476296-FF28-F262-2F8D-1D45FDEB5EB7}"/>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3" name="Rectangle 3">
            <a:extLst>
              <a:ext uri="{FF2B5EF4-FFF2-40B4-BE49-F238E27FC236}">
                <a16:creationId xmlns:a16="http://schemas.microsoft.com/office/drawing/2014/main" id="{A8524028-3B8A-2847-E33C-E03183DA9E53}"/>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4">
            <a:extLst>
              <a:ext uri="{FF2B5EF4-FFF2-40B4-BE49-F238E27FC236}">
                <a16:creationId xmlns:a16="http://schemas.microsoft.com/office/drawing/2014/main" id="{15903A5E-3C27-3CBF-895A-21F38DA1F54C}"/>
              </a:ext>
            </a:extLst>
          </p:cNvPr>
          <p:cNvSpPr>
            <a:spLocks noGrp="1" noChangeArrowheads="1"/>
          </p:cNvSpPr>
          <p:nvPr>
            <p:ph type="sldNum" sz="quarter" idx="12"/>
          </p:nvPr>
        </p:nvSpPr>
        <p:spPr/>
        <p:txBody>
          <a:bodyPr/>
          <a:lstStyle>
            <a:lvl1pPr eaLnBrk="1" hangingPunct="1">
              <a:defRPr/>
            </a:lvl1pPr>
          </a:lstStyle>
          <a:p>
            <a:pPr>
              <a:defRPr/>
            </a:pPr>
            <a:fld id="{F057FEC2-DCBC-403C-B837-0DAC1AA8348A}" type="slidenum">
              <a:rPr lang="en-US" altLang="en-US"/>
              <a:pPr>
                <a:defRPr/>
              </a:pPr>
              <a:t>‹#›</a:t>
            </a:fld>
            <a:endParaRPr lang="en-US" altLang="en-US"/>
          </a:p>
        </p:txBody>
      </p:sp>
    </p:spTree>
    <p:extLst>
      <p:ext uri="{BB962C8B-B14F-4D97-AF65-F5344CB8AC3E}">
        <p14:creationId xmlns:p14="http://schemas.microsoft.com/office/powerpoint/2010/main" val="37334905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7" y="2245360"/>
            <a:ext cx="4684889" cy="4663440"/>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321" y="2245360"/>
            <a:ext cx="4684889" cy="4663440"/>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FA3BD18F-D140-7AAB-5E82-D3745E4D5B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FD89796-51F7-0350-0FA7-5F01A23726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415874B-4274-6770-F9A1-3613ED7A9DE7}"/>
              </a:ext>
            </a:extLst>
          </p:cNvPr>
          <p:cNvSpPr>
            <a:spLocks noGrp="1" noChangeArrowheads="1"/>
          </p:cNvSpPr>
          <p:nvPr>
            <p:ph type="sldNum" sz="quarter" idx="12"/>
          </p:nvPr>
        </p:nvSpPr>
        <p:spPr>
          <a:ln/>
        </p:spPr>
        <p:txBody>
          <a:bodyPr/>
          <a:lstStyle>
            <a:lvl1pPr>
              <a:defRPr/>
            </a:lvl1pPr>
          </a:lstStyle>
          <a:p>
            <a:pPr>
              <a:defRPr/>
            </a:pPr>
            <a:fld id="{897FA1B3-6DA9-468D-B189-CEC9771336FD}" type="slidenum">
              <a:rPr lang="en-US" altLang="en-US"/>
              <a:pPr>
                <a:defRPr/>
              </a:pPr>
              <a:t>‹#›</a:t>
            </a:fld>
            <a:endParaRPr lang="en-US" altLang="en-US"/>
          </a:p>
        </p:txBody>
      </p:sp>
    </p:spTree>
    <p:extLst>
      <p:ext uri="{BB962C8B-B14F-4D97-AF65-F5344CB8AC3E}">
        <p14:creationId xmlns:p14="http://schemas.microsoft.com/office/powerpoint/2010/main" val="33066513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309457"/>
            <a:ext cx="4011320" cy="131699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79" y="309463"/>
            <a:ext cx="6814726" cy="6633528"/>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626452"/>
            <a:ext cx="4011320" cy="5316538"/>
          </a:xfrm>
        </p:spPr>
        <p:txBody>
          <a:bodyPr/>
          <a:lstStyle>
            <a:lvl1pPr marL="0" indent="0">
              <a:buNone/>
              <a:defRPr sz="1400"/>
            </a:lvl1pPr>
            <a:lvl2pPr marL="457065" indent="0">
              <a:buNone/>
              <a:defRPr sz="1200"/>
            </a:lvl2pPr>
            <a:lvl3pPr marL="914126" indent="0">
              <a:buNone/>
              <a:defRPr sz="1100"/>
            </a:lvl3pPr>
            <a:lvl4pPr marL="1371191" indent="0">
              <a:buNone/>
              <a:defRPr sz="900"/>
            </a:lvl4pPr>
            <a:lvl5pPr marL="1828251" indent="0">
              <a:buNone/>
              <a:defRPr sz="900"/>
            </a:lvl5pPr>
            <a:lvl6pPr marL="2285316" indent="0">
              <a:buNone/>
              <a:defRPr sz="900"/>
            </a:lvl6pPr>
            <a:lvl7pPr marL="2742377" indent="0">
              <a:buNone/>
              <a:defRPr sz="900"/>
            </a:lvl7pPr>
            <a:lvl8pPr marL="3199442" indent="0">
              <a:buNone/>
              <a:defRPr sz="900"/>
            </a:lvl8pPr>
            <a:lvl9pPr marL="3656502"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15A2D7C-F1E5-6CFB-BF87-213C1C8F8D54}"/>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3">
            <a:extLst>
              <a:ext uri="{FF2B5EF4-FFF2-40B4-BE49-F238E27FC236}">
                <a16:creationId xmlns:a16="http://schemas.microsoft.com/office/drawing/2014/main" id="{BF0246CF-3EAA-92A9-11AD-B67FB7DDFA29}"/>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4">
            <a:extLst>
              <a:ext uri="{FF2B5EF4-FFF2-40B4-BE49-F238E27FC236}">
                <a16:creationId xmlns:a16="http://schemas.microsoft.com/office/drawing/2014/main" id="{BA2DC478-DB6A-17D7-A70B-9B110D47503D}"/>
              </a:ext>
            </a:extLst>
          </p:cNvPr>
          <p:cNvSpPr>
            <a:spLocks noGrp="1" noChangeArrowheads="1"/>
          </p:cNvSpPr>
          <p:nvPr>
            <p:ph type="sldNum" sz="quarter" idx="12"/>
          </p:nvPr>
        </p:nvSpPr>
        <p:spPr/>
        <p:txBody>
          <a:bodyPr/>
          <a:lstStyle>
            <a:lvl1pPr eaLnBrk="1" hangingPunct="1">
              <a:defRPr/>
            </a:lvl1pPr>
          </a:lstStyle>
          <a:p>
            <a:pPr>
              <a:defRPr/>
            </a:pPr>
            <a:fld id="{0715D52B-C105-4AF7-99E2-D269F305AF69}" type="slidenum">
              <a:rPr lang="en-US" altLang="en-US"/>
              <a:pPr>
                <a:defRPr/>
              </a:pPr>
              <a:t>‹#›</a:t>
            </a:fld>
            <a:endParaRPr lang="en-US" altLang="en-US"/>
          </a:p>
        </p:txBody>
      </p:sp>
    </p:spTree>
    <p:extLst>
      <p:ext uri="{BB962C8B-B14F-4D97-AF65-F5344CB8AC3E}">
        <p14:creationId xmlns:p14="http://schemas.microsoft.com/office/powerpoint/2010/main" val="1553460775"/>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5440685"/>
            <a:ext cx="7315200" cy="64230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94478"/>
            <a:ext cx="7315200" cy="4663440"/>
          </a:xfrm>
        </p:spPr>
        <p:txBody>
          <a:bodyPr/>
          <a:lstStyle>
            <a:lvl1pPr marL="0" indent="0">
              <a:buNone/>
              <a:defRPr sz="3200"/>
            </a:lvl1pPr>
            <a:lvl2pPr marL="457065" indent="0">
              <a:buNone/>
              <a:defRPr sz="2900"/>
            </a:lvl2pPr>
            <a:lvl3pPr marL="914126" indent="0">
              <a:buNone/>
              <a:defRPr sz="2400"/>
            </a:lvl3pPr>
            <a:lvl4pPr marL="1371191" indent="0">
              <a:buNone/>
              <a:defRPr sz="2000"/>
            </a:lvl4pPr>
            <a:lvl5pPr marL="1828251" indent="0">
              <a:buNone/>
              <a:defRPr sz="2000"/>
            </a:lvl5pPr>
            <a:lvl6pPr marL="2285316" indent="0">
              <a:buNone/>
              <a:defRPr sz="2000"/>
            </a:lvl6pPr>
            <a:lvl7pPr marL="2742377" indent="0">
              <a:buNone/>
              <a:defRPr sz="2000"/>
            </a:lvl7pPr>
            <a:lvl8pPr marL="3199442" indent="0">
              <a:buNone/>
              <a:defRPr sz="2000"/>
            </a:lvl8pPr>
            <a:lvl9pPr marL="3656502" indent="0">
              <a:buNone/>
              <a:defRPr sz="2000"/>
            </a:lvl9pPr>
          </a:lstStyle>
          <a:p>
            <a:pPr lvl="0"/>
            <a:endParaRPr lang="en-US" noProof="0"/>
          </a:p>
        </p:txBody>
      </p:sp>
      <p:sp>
        <p:nvSpPr>
          <p:cNvPr id="4" name="Text Placeholder 3"/>
          <p:cNvSpPr>
            <a:spLocks noGrp="1"/>
          </p:cNvSpPr>
          <p:nvPr>
            <p:ph type="body" sz="half" idx="2"/>
          </p:nvPr>
        </p:nvSpPr>
        <p:spPr>
          <a:xfrm>
            <a:off x="2389481" y="6082993"/>
            <a:ext cx="7315200" cy="912178"/>
          </a:xfrm>
        </p:spPr>
        <p:txBody>
          <a:bodyPr/>
          <a:lstStyle>
            <a:lvl1pPr marL="0" indent="0">
              <a:buNone/>
              <a:defRPr sz="1400"/>
            </a:lvl1pPr>
            <a:lvl2pPr marL="457065" indent="0">
              <a:buNone/>
              <a:defRPr sz="1200"/>
            </a:lvl2pPr>
            <a:lvl3pPr marL="914126" indent="0">
              <a:buNone/>
              <a:defRPr sz="1100"/>
            </a:lvl3pPr>
            <a:lvl4pPr marL="1371191" indent="0">
              <a:buNone/>
              <a:defRPr sz="900"/>
            </a:lvl4pPr>
            <a:lvl5pPr marL="1828251" indent="0">
              <a:buNone/>
              <a:defRPr sz="900"/>
            </a:lvl5pPr>
            <a:lvl6pPr marL="2285316" indent="0">
              <a:buNone/>
              <a:defRPr sz="900"/>
            </a:lvl6pPr>
            <a:lvl7pPr marL="2742377" indent="0">
              <a:buNone/>
              <a:defRPr sz="900"/>
            </a:lvl7pPr>
            <a:lvl8pPr marL="3199442" indent="0">
              <a:buNone/>
              <a:defRPr sz="900"/>
            </a:lvl8pPr>
            <a:lvl9pPr marL="3656502"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8056B0FB-421F-4D89-7C6C-84C33275FA7A}"/>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3">
            <a:extLst>
              <a:ext uri="{FF2B5EF4-FFF2-40B4-BE49-F238E27FC236}">
                <a16:creationId xmlns:a16="http://schemas.microsoft.com/office/drawing/2014/main" id="{3CB21C2A-DCD3-5CC3-B0C5-E7DC71698EC7}"/>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4">
            <a:extLst>
              <a:ext uri="{FF2B5EF4-FFF2-40B4-BE49-F238E27FC236}">
                <a16:creationId xmlns:a16="http://schemas.microsoft.com/office/drawing/2014/main" id="{FA0EB6F7-EBB6-A667-08D6-3E0F87655F7B}"/>
              </a:ext>
            </a:extLst>
          </p:cNvPr>
          <p:cNvSpPr>
            <a:spLocks noGrp="1" noChangeArrowheads="1"/>
          </p:cNvSpPr>
          <p:nvPr>
            <p:ph type="sldNum" sz="quarter" idx="12"/>
          </p:nvPr>
        </p:nvSpPr>
        <p:spPr/>
        <p:txBody>
          <a:bodyPr/>
          <a:lstStyle>
            <a:lvl1pPr eaLnBrk="1" hangingPunct="1">
              <a:defRPr/>
            </a:lvl1pPr>
          </a:lstStyle>
          <a:p>
            <a:pPr>
              <a:defRPr/>
            </a:pPr>
            <a:fld id="{98C5B0EF-D7CF-4430-975C-3FA55D99F521}" type="slidenum">
              <a:rPr lang="en-US" altLang="en-US"/>
              <a:pPr>
                <a:defRPr/>
              </a:pPr>
              <a:t>‹#›</a:t>
            </a:fld>
            <a:endParaRPr lang="en-US" altLang="en-US"/>
          </a:p>
        </p:txBody>
      </p:sp>
    </p:spTree>
    <p:extLst>
      <p:ext uri="{BB962C8B-B14F-4D97-AF65-F5344CB8AC3E}">
        <p14:creationId xmlns:p14="http://schemas.microsoft.com/office/powerpoint/2010/main" val="3702823785"/>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1CE79F2-ED3E-5E8D-6533-721064EE9647}"/>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3">
            <a:extLst>
              <a:ext uri="{FF2B5EF4-FFF2-40B4-BE49-F238E27FC236}">
                <a16:creationId xmlns:a16="http://schemas.microsoft.com/office/drawing/2014/main" id="{995C5D7D-F024-0DB0-9775-D9F608DA4597}"/>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4">
            <a:extLst>
              <a:ext uri="{FF2B5EF4-FFF2-40B4-BE49-F238E27FC236}">
                <a16:creationId xmlns:a16="http://schemas.microsoft.com/office/drawing/2014/main" id="{51C20FAF-5A87-A46A-96EE-B4F8195F8FFA}"/>
              </a:ext>
            </a:extLst>
          </p:cNvPr>
          <p:cNvSpPr>
            <a:spLocks noGrp="1" noChangeArrowheads="1"/>
          </p:cNvSpPr>
          <p:nvPr>
            <p:ph type="sldNum" sz="quarter" idx="12"/>
          </p:nvPr>
        </p:nvSpPr>
        <p:spPr/>
        <p:txBody>
          <a:bodyPr/>
          <a:lstStyle>
            <a:lvl1pPr eaLnBrk="1" hangingPunct="1">
              <a:defRPr/>
            </a:lvl1pPr>
          </a:lstStyle>
          <a:p>
            <a:pPr>
              <a:defRPr/>
            </a:pPr>
            <a:fld id="{43079CDF-0C7F-4344-8C6A-07FB3B1CF5F1}" type="slidenum">
              <a:rPr lang="en-US" altLang="en-US"/>
              <a:pPr>
                <a:defRPr/>
              </a:pPr>
              <a:t>‹#›</a:t>
            </a:fld>
            <a:endParaRPr lang="en-US" altLang="en-US"/>
          </a:p>
        </p:txBody>
      </p:sp>
    </p:spTree>
    <p:extLst>
      <p:ext uri="{BB962C8B-B14F-4D97-AF65-F5344CB8AC3E}">
        <p14:creationId xmlns:p14="http://schemas.microsoft.com/office/powerpoint/2010/main" val="3354207951"/>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607" y="690880"/>
            <a:ext cx="2387601"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09" y="690880"/>
            <a:ext cx="6982178"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CD63B01-0EA1-03A2-5C2B-7EF93FAEDF2C}"/>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3">
            <a:extLst>
              <a:ext uri="{FF2B5EF4-FFF2-40B4-BE49-F238E27FC236}">
                <a16:creationId xmlns:a16="http://schemas.microsoft.com/office/drawing/2014/main" id="{0621F4F4-A0AC-3563-FEB7-521E9F70C5E6}"/>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4">
            <a:extLst>
              <a:ext uri="{FF2B5EF4-FFF2-40B4-BE49-F238E27FC236}">
                <a16:creationId xmlns:a16="http://schemas.microsoft.com/office/drawing/2014/main" id="{FA7D7B9C-21D1-CC09-5B0F-71CBCD9FEEFD}"/>
              </a:ext>
            </a:extLst>
          </p:cNvPr>
          <p:cNvSpPr>
            <a:spLocks noGrp="1" noChangeArrowheads="1"/>
          </p:cNvSpPr>
          <p:nvPr>
            <p:ph type="sldNum" sz="quarter" idx="12"/>
          </p:nvPr>
        </p:nvSpPr>
        <p:spPr/>
        <p:txBody>
          <a:bodyPr/>
          <a:lstStyle>
            <a:lvl1pPr eaLnBrk="1" hangingPunct="1">
              <a:defRPr/>
            </a:lvl1pPr>
          </a:lstStyle>
          <a:p>
            <a:pPr>
              <a:defRPr/>
            </a:pPr>
            <a:fld id="{D17B39E2-56DA-4415-A785-5B92A17EAD51}" type="slidenum">
              <a:rPr lang="en-US" altLang="en-US"/>
              <a:pPr>
                <a:defRPr/>
              </a:pPr>
              <a:t>‹#›</a:t>
            </a:fld>
            <a:endParaRPr lang="en-US" altLang="en-US"/>
          </a:p>
        </p:txBody>
      </p:sp>
    </p:spTree>
    <p:extLst>
      <p:ext uri="{BB962C8B-B14F-4D97-AF65-F5344CB8AC3E}">
        <p14:creationId xmlns:p14="http://schemas.microsoft.com/office/powerpoint/2010/main" val="2284611432"/>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Chart Placeholder 2"/>
          <p:cNvSpPr>
            <a:spLocks noGrp="1"/>
          </p:cNvSpPr>
          <p:nvPr>
            <p:ph type="chart"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7A1ADAA5-56AF-473E-A235-282A204F6DEA}"/>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3">
            <a:extLst>
              <a:ext uri="{FF2B5EF4-FFF2-40B4-BE49-F238E27FC236}">
                <a16:creationId xmlns:a16="http://schemas.microsoft.com/office/drawing/2014/main" id="{E6B0B729-AC21-1FAC-3C8D-EF03868D3541}"/>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4">
            <a:extLst>
              <a:ext uri="{FF2B5EF4-FFF2-40B4-BE49-F238E27FC236}">
                <a16:creationId xmlns:a16="http://schemas.microsoft.com/office/drawing/2014/main" id="{D2D91B13-0A43-0551-AF58-4FBAEBCECC7C}"/>
              </a:ext>
            </a:extLst>
          </p:cNvPr>
          <p:cNvSpPr>
            <a:spLocks noGrp="1" noChangeArrowheads="1"/>
          </p:cNvSpPr>
          <p:nvPr>
            <p:ph type="sldNum" sz="quarter" idx="12"/>
          </p:nvPr>
        </p:nvSpPr>
        <p:spPr/>
        <p:txBody>
          <a:bodyPr/>
          <a:lstStyle>
            <a:lvl1pPr eaLnBrk="1" hangingPunct="1">
              <a:defRPr/>
            </a:lvl1pPr>
          </a:lstStyle>
          <a:p>
            <a:pPr>
              <a:defRPr/>
            </a:pPr>
            <a:fld id="{AA2485B8-A78C-4632-98E9-0210B4D18CE1}" type="slidenum">
              <a:rPr lang="en-US" altLang="en-US"/>
              <a:pPr>
                <a:defRPr/>
              </a:pPr>
              <a:t>‹#›</a:t>
            </a:fld>
            <a:endParaRPr lang="en-US" altLang="en-US"/>
          </a:p>
        </p:txBody>
      </p:sp>
    </p:spTree>
    <p:extLst>
      <p:ext uri="{BB962C8B-B14F-4D97-AF65-F5344CB8AC3E}">
        <p14:creationId xmlns:p14="http://schemas.microsoft.com/office/powerpoint/2010/main" val="1844557530"/>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Table Placeholder 2"/>
          <p:cNvSpPr>
            <a:spLocks noGrp="1"/>
          </p:cNvSpPr>
          <p:nvPr>
            <p:ph type="tbl"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6D61E304-6017-972D-DFA7-3E780CB94296}"/>
              </a:ext>
            </a:extLst>
          </p:cNvPr>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3">
            <a:extLst>
              <a:ext uri="{FF2B5EF4-FFF2-40B4-BE49-F238E27FC236}">
                <a16:creationId xmlns:a16="http://schemas.microsoft.com/office/drawing/2014/main" id="{C921F8DF-2A5C-5E8C-A0E6-943993626CDD}"/>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4">
            <a:extLst>
              <a:ext uri="{FF2B5EF4-FFF2-40B4-BE49-F238E27FC236}">
                <a16:creationId xmlns:a16="http://schemas.microsoft.com/office/drawing/2014/main" id="{A22C47A1-E33C-602A-CFF2-275B3B545DB7}"/>
              </a:ext>
            </a:extLst>
          </p:cNvPr>
          <p:cNvSpPr>
            <a:spLocks noGrp="1" noChangeArrowheads="1"/>
          </p:cNvSpPr>
          <p:nvPr>
            <p:ph type="sldNum" sz="quarter" idx="12"/>
          </p:nvPr>
        </p:nvSpPr>
        <p:spPr/>
        <p:txBody>
          <a:bodyPr/>
          <a:lstStyle>
            <a:lvl1pPr eaLnBrk="1" hangingPunct="1">
              <a:defRPr/>
            </a:lvl1pPr>
          </a:lstStyle>
          <a:p>
            <a:pPr>
              <a:defRPr/>
            </a:pPr>
            <a:fld id="{A05B2549-E497-4C0F-8E2D-0A6A01E68A65}" type="slidenum">
              <a:rPr lang="en-US" altLang="en-US"/>
              <a:pPr>
                <a:defRPr/>
              </a:pPr>
              <a:t>‹#›</a:t>
            </a:fld>
            <a:endParaRPr lang="en-US" altLang="en-US"/>
          </a:p>
        </p:txBody>
      </p:sp>
    </p:spTree>
    <p:extLst>
      <p:ext uri="{BB962C8B-B14F-4D97-AF65-F5344CB8AC3E}">
        <p14:creationId xmlns:p14="http://schemas.microsoft.com/office/powerpoint/2010/main" val="58954077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468124"/>
            <a:ext cx="11176000" cy="1666029"/>
          </a:xfrm>
        </p:spPr>
        <p:txBody>
          <a:bodyPr/>
          <a:lstStyle>
            <a:lvl1pPr algn="l">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406400" y="3371641"/>
            <a:ext cx="11176000" cy="1464522"/>
          </a:xfrm>
        </p:spPr>
        <p:txBody>
          <a:bodyPr/>
          <a:lstStyle>
            <a:lvl1pPr marL="0" indent="0" algn="l">
              <a:buNone/>
              <a:defRPr>
                <a:solidFill>
                  <a:schemeClr val="bg1"/>
                </a:solidFill>
              </a:defRPr>
            </a:lvl1pPr>
            <a:lvl2pPr marL="514197" indent="0" algn="ctr">
              <a:buNone/>
              <a:defRPr>
                <a:solidFill>
                  <a:schemeClr val="tx1">
                    <a:tint val="75000"/>
                  </a:schemeClr>
                </a:solidFill>
              </a:defRPr>
            </a:lvl2pPr>
            <a:lvl3pPr marL="1028393" indent="0" algn="ctr">
              <a:buNone/>
              <a:defRPr>
                <a:solidFill>
                  <a:schemeClr val="tx1">
                    <a:tint val="75000"/>
                  </a:schemeClr>
                </a:solidFill>
              </a:defRPr>
            </a:lvl3pPr>
            <a:lvl4pPr marL="1542587" indent="0" algn="ctr">
              <a:buNone/>
              <a:defRPr>
                <a:solidFill>
                  <a:schemeClr val="tx1">
                    <a:tint val="75000"/>
                  </a:schemeClr>
                </a:solidFill>
              </a:defRPr>
            </a:lvl4pPr>
            <a:lvl5pPr marL="2056784" indent="0" algn="ctr">
              <a:buNone/>
              <a:defRPr>
                <a:solidFill>
                  <a:schemeClr val="tx1">
                    <a:tint val="75000"/>
                  </a:schemeClr>
                </a:solidFill>
              </a:defRPr>
            </a:lvl5pPr>
            <a:lvl6pPr marL="2570981" indent="0" algn="ctr">
              <a:buNone/>
              <a:defRPr>
                <a:solidFill>
                  <a:schemeClr val="tx1">
                    <a:tint val="75000"/>
                  </a:schemeClr>
                </a:solidFill>
              </a:defRPr>
            </a:lvl6pPr>
            <a:lvl7pPr marL="3085173" indent="0" algn="ctr">
              <a:buNone/>
              <a:defRPr>
                <a:solidFill>
                  <a:schemeClr val="tx1">
                    <a:tint val="75000"/>
                  </a:schemeClr>
                </a:solidFill>
              </a:defRPr>
            </a:lvl7pPr>
            <a:lvl8pPr marL="3599370" indent="0" algn="ctr">
              <a:buNone/>
              <a:defRPr>
                <a:solidFill>
                  <a:schemeClr val="tx1">
                    <a:tint val="75000"/>
                  </a:schemeClr>
                </a:solidFill>
              </a:defRPr>
            </a:lvl8pPr>
            <a:lvl9pPr marL="4113567"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3"/>
          </p:nvPr>
        </p:nvSpPr>
        <p:spPr>
          <a:xfrm>
            <a:off x="406400" y="5073652"/>
            <a:ext cx="9956800" cy="1381760"/>
          </a:xfrm>
        </p:spPr>
        <p:txBody>
          <a:bodyPr/>
          <a:lstStyle>
            <a:lvl1pPr marL="0" indent="0">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419FF7D1-010C-FAD3-A906-58D69A785243}"/>
              </a:ext>
            </a:extLst>
          </p:cNvPr>
          <p:cNvSpPr>
            <a:spLocks noGrp="1"/>
          </p:cNvSpPr>
          <p:nvPr>
            <p:ph type="dt" sz="half" idx="14"/>
          </p:nvPr>
        </p:nvSpPr>
        <p:spPr>
          <a:xfrm>
            <a:off x="9956801" y="7274031"/>
            <a:ext cx="1093141" cy="415607"/>
          </a:xfrm>
        </p:spPr>
        <p:txBody>
          <a:bodyPr/>
          <a:lstStyle>
            <a:lvl1pPr algn="ctr" eaLnBrk="1" hangingPunct="1">
              <a:defRPr>
                <a:solidFill>
                  <a:srgbClr val="66FFFF">
                    <a:lumMod val="40000"/>
                    <a:lumOff val="60000"/>
                  </a:srgbClr>
                </a:solidFill>
              </a:defRPr>
            </a:lvl1pPr>
          </a:lstStyle>
          <a:p>
            <a:pPr>
              <a:defRPr/>
            </a:pPr>
            <a:fld id="{9B1DCB6C-7279-40F7-B99A-0EF958E337D2}" type="datetime1">
              <a:rPr lang="en-US"/>
              <a:pPr>
                <a:defRPr/>
              </a:pPr>
              <a:t>11/5/2025</a:t>
            </a:fld>
            <a:endParaRPr lang="en-US" dirty="0"/>
          </a:p>
        </p:txBody>
      </p:sp>
      <p:sp>
        <p:nvSpPr>
          <p:cNvPr id="5" name="Footer Placeholder 4">
            <a:extLst>
              <a:ext uri="{FF2B5EF4-FFF2-40B4-BE49-F238E27FC236}">
                <a16:creationId xmlns:a16="http://schemas.microsoft.com/office/drawing/2014/main" id="{6CF1BA8A-D214-D5A2-2016-45AFD2DDEF6A}"/>
              </a:ext>
            </a:extLst>
          </p:cNvPr>
          <p:cNvSpPr>
            <a:spLocks noGrp="1"/>
          </p:cNvSpPr>
          <p:nvPr>
            <p:ph type="ftr" sz="quarter" idx="15"/>
          </p:nvPr>
        </p:nvSpPr>
        <p:spPr>
          <a:xfrm>
            <a:off x="5994400" y="7268635"/>
            <a:ext cx="3860800" cy="415608"/>
          </a:xfrm>
        </p:spPr>
        <p:txBody>
          <a:bodyPr/>
          <a:lstStyle>
            <a:lvl1pPr algn="l" eaLnBrk="1" hangingPunct="1">
              <a:defRPr>
                <a:solidFill>
                  <a:srgbClr val="66FFFF">
                    <a:lumMod val="40000"/>
                    <a:lumOff val="60000"/>
                  </a:srgbClr>
                </a:solidFill>
              </a:defRPr>
            </a:lvl1pPr>
          </a:lstStyle>
          <a:p>
            <a:pPr>
              <a:defRPr/>
            </a:pPr>
            <a:r>
              <a:rPr lang="en-US"/>
              <a:t>Presented by:</a:t>
            </a:r>
            <a:endParaRPr lang="en-US" dirty="0"/>
          </a:p>
        </p:txBody>
      </p:sp>
      <p:sp>
        <p:nvSpPr>
          <p:cNvPr id="6" name="Slide Number Placeholder 5">
            <a:extLst>
              <a:ext uri="{FF2B5EF4-FFF2-40B4-BE49-F238E27FC236}">
                <a16:creationId xmlns:a16="http://schemas.microsoft.com/office/drawing/2014/main" id="{5BD808AF-D5F0-69C4-DCAE-45ED9C0A19B0}"/>
              </a:ext>
            </a:extLst>
          </p:cNvPr>
          <p:cNvSpPr>
            <a:spLocks noGrp="1"/>
          </p:cNvSpPr>
          <p:nvPr>
            <p:ph type="sldNum" sz="quarter" idx="16"/>
          </p:nvPr>
        </p:nvSpPr>
        <p:spPr>
          <a:xfrm>
            <a:off x="11074401" y="7274031"/>
            <a:ext cx="508000" cy="415607"/>
          </a:xfrm>
        </p:spPr>
        <p:txBody>
          <a:bodyPr/>
          <a:lstStyle>
            <a:lvl1pPr eaLnBrk="1" hangingPunct="1">
              <a:defRPr>
                <a:solidFill>
                  <a:srgbClr val="C2FFFF"/>
                </a:solidFill>
              </a:defRPr>
            </a:lvl1pPr>
          </a:lstStyle>
          <a:p>
            <a:pPr>
              <a:defRPr/>
            </a:pPr>
            <a:fld id="{6ECA9738-0FD7-4319-BC67-8C9F844C5F6F}" type="slidenum">
              <a:rPr lang="en-US" altLang="en-US"/>
              <a:pPr>
                <a:defRPr/>
              </a:pPr>
              <a:t>‹#›</a:t>
            </a:fld>
            <a:endParaRPr lang="en-US" altLang="en-US"/>
          </a:p>
        </p:txBody>
      </p:sp>
    </p:spTree>
    <p:extLst>
      <p:ext uri="{BB962C8B-B14F-4D97-AF65-F5344CB8AC3E}">
        <p14:creationId xmlns:p14="http://schemas.microsoft.com/office/powerpoint/2010/main" val="213681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Head+Copy+Fond">
    <p:spTree>
      <p:nvGrpSpPr>
        <p:cNvPr id="1" name=""/>
        <p:cNvGrpSpPr/>
        <p:nvPr/>
      </p:nvGrpSpPr>
      <p:grpSpPr>
        <a:xfrm>
          <a:off x="0" y="0"/>
          <a:ext cx="0" cy="0"/>
          <a:chOff x="0" y="0"/>
          <a:chExt cx="0" cy="0"/>
        </a:xfrm>
      </p:grpSpPr>
      <p:sp>
        <p:nvSpPr>
          <p:cNvPr id="17" name="Textplatzhalter 11"/>
          <p:cNvSpPr>
            <a:spLocks noGrp="1"/>
          </p:cNvSpPr>
          <p:nvPr>
            <p:ph type="body" sz="quarter" idx="15"/>
          </p:nvPr>
        </p:nvSpPr>
        <p:spPr>
          <a:xfrm>
            <a:off x="359543" y="6752717"/>
            <a:ext cx="11270200" cy="279183"/>
          </a:xfrm>
          <a:prstGeom prst="rect">
            <a:avLst/>
          </a:prstGeom>
        </p:spPr>
        <p:txBody>
          <a:bodyPr/>
          <a:lstStyle>
            <a:lvl1pPr marL="0" indent="0">
              <a:buNone/>
              <a:defRPr sz="1400" baseline="0">
                <a:solidFill>
                  <a:schemeClr val="tx2"/>
                </a:solidFill>
              </a:defRPr>
            </a:lvl1pPr>
          </a:lstStyle>
          <a:p>
            <a:pPr lvl="0"/>
            <a:r>
              <a:rPr lang="en-US"/>
              <a:t>Click to edit Master text styles</a:t>
            </a:r>
          </a:p>
        </p:txBody>
      </p:sp>
      <p:sp>
        <p:nvSpPr>
          <p:cNvPr id="3" name="Textplatzhalter 2"/>
          <p:cNvSpPr>
            <a:spLocks noGrp="1"/>
          </p:cNvSpPr>
          <p:nvPr>
            <p:ph type="body" sz="quarter" idx="18"/>
          </p:nvPr>
        </p:nvSpPr>
        <p:spPr>
          <a:xfrm>
            <a:off x="449949" y="2355118"/>
            <a:ext cx="11115522" cy="1150695"/>
          </a:xfrm>
          <a:prstGeom prst="rect">
            <a:avLst/>
          </a:prstGeom>
        </p:spPr>
        <p:txBody>
          <a:bodyPr/>
          <a:lstStyle>
            <a:lvl1pPr marL="0" indent="0">
              <a:buFontTx/>
              <a:buNone/>
              <a:defRPr sz="1800"/>
            </a:lvl1pPr>
          </a:lstStyle>
          <a:p>
            <a:pPr lvl="0"/>
            <a:r>
              <a:rPr lang="en-US"/>
              <a:t>Click to edit Master text styles</a:t>
            </a:r>
          </a:p>
        </p:txBody>
      </p:sp>
      <p:sp>
        <p:nvSpPr>
          <p:cNvPr id="12" name="Textplatzhalter 2"/>
          <p:cNvSpPr>
            <a:spLocks noGrp="1"/>
          </p:cNvSpPr>
          <p:nvPr>
            <p:ph type="body" sz="quarter" idx="19"/>
          </p:nvPr>
        </p:nvSpPr>
        <p:spPr>
          <a:xfrm>
            <a:off x="449949" y="1526317"/>
            <a:ext cx="11115522" cy="571006"/>
          </a:xfrm>
          <a:prstGeom prst="rect">
            <a:avLst/>
          </a:prstGeom>
        </p:spPr>
        <p:txBody>
          <a:bodyPr lIns="0" tIns="0" rIns="0" bIns="0"/>
          <a:lstStyle>
            <a:lvl1pPr marL="0" indent="0">
              <a:buFontTx/>
              <a:buNone/>
              <a:defRPr sz="2400">
                <a:solidFill>
                  <a:schemeClr val="bg2"/>
                </a:solidFill>
              </a:defRPr>
            </a:lvl1pPr>
          </a:lstStyle>
          <a:p>
            <a:pPr lvl="0"/>
            <a:r>
              <a:rPr lang="en-US"/>
              <a:t>Click to edit Master text styles</a:t>
            </a:r>
          </a:p>
        </p:txBody>
      </p:sp>
      <p:sp>
        <p:nvSpPr>
          <p:cNvPr id="10" name="Textplatzhalter 18"/>
          <p:cNvSpPr>
            <a:spLocks noGrp="1"/>
          </p:cNvSpPr>
          <p:nvPr>
            <p:ph type="body" sz="quarter" idx="13"/>
          </p:nvPr>
        </p:nvSpPr>
        <p:spPr>
          <a:xfrm>
            <a:off x="9034758" y="622570"/>
            <a:ext cx="2676276" cy="673469"/>
          </a:xfrm>
          <a:prstGeom prst="rect">
            <a:avLst/>
          </a:prstGeom>
          <a:solidFill>
            <a:schemeClr val="bg1"/>
          </a:solidFill>
          <a:ln>
            <a:noFill/>
          </a:ln>
        </p:spPr>
        <p:txBody>
          <a:bodyPr lIns="0"/>
          <a:lstStyle>
            <a:lvl1pPr marL="0" indent="0" algn="r">
              <a:lnSpc>
                <a:spcPts val="1200"/>
              </a:lnSpc>
              <a:buFontTx/>
              <a:buNone/>
              <a:defRPr sz="1400" b="0" baseline="0">
                <a:solidFill>
                  <a:schemeClr val="tx2"/>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692624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14495"/>
            <a:ext cx="10363200" cy="1666028"/>
          </a:xfrm>
        </p:spPr>
        <p:txBody>
          <a:bodyPr/>
          <a:lstStyle/>
          <a:p>
            <a:r>
              <a:rPr lang="en-US"/>
              <a:t>Click to edit Master title style</a:t>
            </a:r>
          </a:p>
        </p:txBody>
      </p:sp>
      <p:sp>
        <p:nvSpPr>
          <p:cNvPr id="3" name="Subtitle 2"/>
          <p:cNvSpPr>
            <a:spLocks noGrp="1"/>
          </p:cNvSpPr>
          <p:nvPr>
            <p:ph type="subTitle" idx="1"/>
          </p:nvPr>
        </p:nvSpPr>
        <p:spPr>
          <a:xfrm>
            <a:off x="1828800" y="4404360"/>
            <a:ext cx="8534400" cy="19862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3E1DECCB-C88E-305A-DE7E-38EE7C5ED3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58E6C467-D2AC-00D2-AAE0-F68FF28E91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BA21A8C1-4AD1-DD06-B70C-39481064E053}"/>
              </a:ext>
            </a:extLst>
          </p:cNvPr>
          <p:cNvSpPr>
            <a:spLocks noGrp="1" noChangeArrowheads="1"/>
          </p:cNvSpPr>
          <p:nvPr>
            <p:ph type="sldNum" sz="quarter" idx="12"/>
          </p:nvPr>
        </p:nvSpPr>
        <p:spPr>
          <a:ln/>
        </p:spPr>
        <p:txBody>
          <a:bodyPr/>
          <a:lstStyle>
            <a:lvl1pPr>
              <a:defRPr/>
            </a:lvl1pPr>
          </a:lstStyle>
          <a:p>
            <a:pPr>
              <a:defRPr/>
            </a:pPr>
            <a:fld id="{860F1287-E6C4-4D48-AD79-585EEB30E039}" type="slidenum">
              <a:rPr lang="en-US" altLang="en-US"/>
              <a:pPr>
                <a:defRPr/>
              </a:pPr>
              <a:t>‹#›</a:t>
            </a:fld>
            <a:endParaRPr lang="en-US" altLang="en-US"/>
          </a:p>
        </p:txBody>
      </p:sp>
    </p:spTree>
    <p:extLst>
      <p:ext uri="{BB962C8B-B14F-4D97-AF65-F5344CB8AC3E}">
        <p14:creationId xmlns:p14="http://schemas.microsoft.com/office/powerpoint/2010/main" val="55007163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3C45BDD-0265-4193-1278-C5101D228B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30FF406-DB8D-DD61-E862-DA3299F7A7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ADD35AF-6B8A-5EFD-1063-8AAE76E5CA86}"/>
              </a:ext>
            </a:extLst>
          </p:cNvPr>
          <p:cNvSpPr>
            <a:spLocks noGrp="1" noChangeArrowheads="1"/>
          </p:cNvSpPr>
          <p:nvPr>
            <p:ph type="sldNum" sz="quarter" idx="12"/>
          </p:nvPr>
        </p:nvSpPr>
        <p:spPr>
          <a:ln/>
        </p:spPr>
        <p:txBody>
          <a:bodyPr/>
          <a:lstStyle>
            <a:lvl1pPr>
              <a:defRPr/>
            </a:lvl1pPr>
          </a:lstStyle>
          <a:p>
            <a:pPr>
              <a:defRPr/>
            </a:pPr>
            <a:fld id="{5AEAEA0B-762C-4437-8EA3-54FF6B21C909}" type="slidenum">
              <a:rPr lang="en-US" altLang="en-US"/>
              <a:pPr>
                <a:defRPr/>
              </a:pPr>
              <a:t>‹#›</a:t>
            </a:fld>
            <a:endParaRPr lang="en-US" altLang="en-US"/>
          </a:p>
        </p:txBody>
      </p:sp>
    </p:spTree>
    <p:extLst>
      <p:ext uri="{BB962C8B-B14F-4D97-AF65-F5344CB8AC3E}">
        <p14:creationId xmlns:p14="http://schemas.microsoft.com/office/powerpoint/2010/main" val="40864791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11256"/>
            <a:ext cx="1097280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739795"/>
            <a:ext cx="5386683" cy="725064"/>
          </a:xfrm>
        </p:spPr>
        <p:txBody>
          <a:bodyPr anchor="b"/>
          <a:lstStyle>
            <a:lvl1pPr marL="0" indent="0">
              <a:buNone/>
              <a:defRPr sz="2400" b="1"/>
            </a:lvl1pPr>
            <a:lvl2pPr marL="457155" indent="0">
              <a:buNone/>
              <a:defRPr sz="2000" b="1"/>
            </a:lvl2pPr>
            <a:lvl3pPr marL="914309" indent="0">
              <a:buNone/>
              <a:defRPr sz="1800" b="1"/>
            </a:lvl3pPr>
            <a:lvl4pPr marL="1371464" indent="0">
              <a:buNone/>
              <a:defRPr sz="1700" b="1"/>
            </a:lvl4pPr>
            <a:lvl5pPr marL="1828617" indent="0">
              <a:buNone/>
              <a:defRPr sz="1700" b="1"/>
            </a:lvl5pPr>
            <a:lvl6pPr marL="2285772" indent="0">
              <a:buNone/>
              <a:defRPr sz="1700" b="1"/>
            </a:lvl6pPr>
            <a:lvl7pPr marL="2742926" indent="0">
              <a:buNone/>
              <a:defRPr sz="1700" b="1"/>
            </a:lvl7pPr>
            <a:lvl8pPr marL="3200081" indent="0">
              <a:buNone/>
              <a:defRPr sz="1700" b="1"/>
            </a:lvl8pPr>
            <a:lvl9pPr marL="3657234"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1" y="2464859"/>
            <a:ext cx="5386683" cy="447812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40" y="1739795"/>
            <a:ext cx="5388564" cy="725064"/>
          </a:xfrm>
        </p:spPr>
        <p:txBody>
          <a:bodyPr anchor="b"/>
          <a:lstStyle>
            <a:lvl1pPr marL="0" indent="0">
              <a:buNone/>
              <a:defRPr sz="2400" b="1"/>
            </a:lvl1pPr>
            <a:lvl2pPr marL="457155" indent="0">
              <a:buNone/>
              <a:defRPr sz="2000" b="1"/>
            </a:lvl2pPr>
            <a:lvl3pPr marL="914309" indent="0">
              <a:buNone/>
              <a:defRPr sz="1800" b="1"/>
            </a:lvl3pPr>
            <a:lvl4pPr marL="1371464" indent="0">
              <a:buNone/>
              <a:defRPr sz="1700" b="1"/>
            </a:lvl4pPr>
            <a:lvl5pPr marL="1828617" indent="0">
              <a:buNone/>
              <a:defRPr sz="1700" b="1"/>
            </a:lvl5pPr>
            <a:lvl6pPr marL="2285772" indent="0">
              <a:buNone/>
              <a:defRPr sz="1700" b="1"/>
            </a:lvl6pPr>
            <a:lvl7pPr marL="2742926" indent="0">
              <a:buNone/>
              <a:defRPr sz="1700" b="1"/>
            </a:lvl7pPr>
            <a:lvl8pPr marL="3200081" indent="0">
              <a:buNone/>
              <a:defRPr sz="1700" b="1"/>
            </a:lvl8pPr>
            <a:lvl9pPr marL="365723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840" y="2464859"/>
            <a:ext cx="5388564" cy="447812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A55CB2B7-2B7F-C4F1-3DB4-EB6D8DAF192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35229EF2-B013-5E87-2046-C22E0D48CA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B027100E-73BC-62E5-B3DF-2319706ED69C}"/>
              </a:ext>
            </a:extLst>
          </p:cNvPr>
          <p:cNvSpPr>
            <a:spLocks noGrp="1" noChangeArrowheads="1"/>
          </p:cNvSpPr>
          <p:nvPr>
            <p:ph type="sldNum" sz="quarter" idx="12"/>
          </p:nvPr>
        </p:nvSpPr>
        <p:spPr>
          <a:ln/>
        </p:spPr>
        <p:txBody>
          <a:bodyPr/>
          <a:lstStyle>
            <a:lvl1pPr>
              <a:defRPr/>
            </a:lvl1pPr>
          </a:lstStyle>
          <a:p>
            <a:pPr>
              <a:defRPr/>
            </a:pPr>
            <a:fld id="{D05C86C6-B306-4B9B-8EDF-70DC6AE75CAA}" type="slidenum">
              <a:rPr lang="en-US" altLang="en-US"/>
              <a:pPr>
                <a:defRPr/>
              </a:pPr>
              <a:t>‹#›</a:t>
            </a:fld>
            <a:endParaRPr lang="en-US" altLang="en-US"/>
          </a:p>
        </p:txBody>
      </p:sp>
    </p:spTree>
    <p:extLst>
      <p:ext uri="{BB962C8B-B14F-4D97-AF65-F5344CB8AC3E}">
        <p14:creationId xmlns:p14="http://schemas.microsoft.com/office/powerpoint/2010/main" val="54917116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994500"/>
            <a:ext cx="10363200" cy="154368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3294275"/>
            <a:ext cx="10363200"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B9FB382E-8D5A-36DD-5EAE-C840197377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BD1CBE7-D167-919D-E648-2AAEB790C0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FDD0DBF-72D1-B3C6-D686-DB5BA0BE2EE7}"/>
              </a:ext>
            </a:extLst>
          </p:cNvPr>
          <p:cNvSpPr>
            <a:spLocks noGrp="1" noChangeArrowheads="1"/>
          </p:cNvSpPr>
          <p:nvPr>
            <p:ph type="sldNum" sz="quarter" idx="12"/>
          </p:nvPr>
        </p:nvSpPr>
        <p:spPr>
          <a:ln/>
        </p:spPr>
        <p:txBody>
          <a:bodyPr/>
          <a:lstStyle>
            <a:lvl1pPr>
              <a:defRPr/>
            </a:lvl1pPr>
          </a:lstStyle>
          <a:p>
            <a:pPr>
              <a:defRPr/>
            </a:pPr>
            <a:fld id="{21C944A9-D4D5-44F5-9B3A-77EED1801E66}" type="slidenum">
              <a:rPr lang="en-US" altLang="en-US"/>
              <a:pPr>
                <a:defRPr/>
              </a:pPr>
              <a:t>‹#›</a:t>
            </a:fld>
            <a:endParaRPr lang="en-US" altLang="en-US"/>
          </a:p>
        </p:txBody>
      </p:sp>
    </p:spTree>
    <p:extLst>
      <p:ext uri="{BB962C8B-B14F-4D97-AF65-F5344CB8AC3E}">
        <p14:creationId xmlns:p14="http://schemas.microsoft.com/office/powerpoint/2010/main" val="348430583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7" y="2245360"/>
            <a:ext cx="4684889"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320" y="2245360"/>
            <a:ext cx="4684889"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29C2BD6-8407-9C85-2A40-021BF284B2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26D0416-C86D-2BC4-BA10-4B46FFE1A6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1C88B5C2-D7E0-6DA0-7FBD-281D283DE291}"/>
              </a:ext>
            </a:extLst>
          </p:cNvPr>
          <p:cNvSpPr>
            <a:spLocks noGrp="1" noChangeArrowheads="1"/>
          </p:cNvSpPr>
          <p:nvPr>
            <p:ph type="sldNum" sz="quarter" idx="12"/>
          </p:nvPr>
        </p:nvSpPr>
        <p:spPr>
          <a:ln/>
        </p:spPr>
        <p:txBody>
          <a:bodyPr/>
          <a:lstStyle>
            <a:lvl1pPr>
              <a:defRPr/>
            </a:lvl1pPr>
          </a:lstStyle>
          <a:p>
            <a:pPr>
              <a:defRPr/>
            </a:pPr>
            <a:fld id="{59A3E799-DC86-45D9-803C-91D7CFF6FE6F}" type="slidenum">
              <a:rPr lang="en-US" altLang="en-US"/>
              <a:pPr>
                <a:defRPr/>
              </a:pPr>
              <a:t>‹#›</a:t>
            </a:fld>
            <a:endParaRPr lang="en-US" altLang="en-US"/>
          </a:p>
        </p:txBody>
      </p:sp>
    </p:spTree>
    <p:extLst>
      <p:ext uri="{BB962C8B-B14F-4D97-AF65-F5344CB8AC3E}">
        <p14:creationId xmlns:p14="http://schemas.microsoft.com/office/powerpoint/2010/main" val="378486661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11256"/>
            <a:ext cx="1097280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739795"/>
            <a:ext cx="5386683"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464859"/>
            <a:ext cx="5386683"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8" y="1739795"/>
            <a:ext cx="5388563"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8" y="2464859"/>
            <a:ext cx="5388563"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CEAD9DD6-91B2-1AC2-BB83-CAC31957FB6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29B00916-1FD4-BCA1-77D8-D614305F51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CED8AA00-50D9-A640-42E2-06F504F12FC1}"/>
              </a:ext>
            </a:extLst>
          </p:cNvPr>
          <p:cNvSpPr>
            <a:spLocks noGrp="1" noChangeArrowheads="1"/>
          </p:cNvSpPr>
          <p:nvPr>
            <p:ph type="sldNum" sz="quarter" idx="12"/>
          </p:nvPr>
        </p:nvSpPr>
        <p:spPr>
          <a:ln/>
        </p:spPr>
        <p:txBody>
          <a:bodyPr/>
          <a:lstStyle>
            <a:lvl1pPr>
              <a:defRPr/>
            </a:lvl1pPr>
          </a:lstStyle>
          <a:p>
            <a:pPr>
              <a:defRPr/>
            </a:pPr>
            <a:fld id="{D798570C-6C76-4F36-A620-1A1A773C5FE7}" type="slidenum">
              <a:rPr lang="en-US" altLang="en-US"/>
              <a:pPr>
                <a:defRPr/>
              </a:pPr>
              <a:t>‹#›</a:t>
            </a:fld>
            <a:endParaRPr lang="en-US" altLang="en-US"/>
          </a:p>
        </p:txBody>
      </p:sp>
    </p:spTree>
    <p:extLst>
      <p:ext uri="{BB962C8B-B14F-4D97-AF65-F5344CB8AC3E}">
        <p14:creationId xmlns:p14="http://schemas.microsoft.com/office/powerpoint/2010/main" val="128572837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D59913C8-EFF1-5A58-D185-6F787645AE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989E574D-721D-4DC2-8429-5678A97BBA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41A26A3-0DDF-B53F-2480-AED0E26C1B8A}"/>
              </a:ext>
            </a:extLst>
          </p:cNvPr>
          <p:cNvSpPr>
            <a:spLocks noGrp="1" noChangeArrowheads="1"/>
          </p:cNvSpPr>
          <p:nvPr>
            <p:ph type="sldNum" sz="quarter" idx="12"/>
          </p:nvPr>
        </p:nvSpPr>
        <p:spPr>
          <a:ln/>
        </p:spPr>
        <p:txBody>
          <a:bodyPr/>
          <a:lstStyle>
            <a:lvl1pPr>
              <a:defRPr/>
            </a:lvl1pPr>
          </a:lstStyle>
          <a:p>
            <a:pPr>
              <a:defRPr/>
            </a:pPr>
            <a:fld id="{254EE464-3B6D-43CC-AA62-03FB51E5E25B}" type="slidenum">
              <a:rPr lang="en-US" altLang="en-US"/>
              <a:pPr>
                <a:defRPr/>
              </a:pPr>
              <a:t>‹#›</a:t>
            </a:fld>
            <a:endParaRPr lang="en-US" altLang="en-US"/>
          </a:p>
        </p:txBody>
      </p:sp>
    </p:spTree>
    <p:extLst>
      <p:ext uri="{BB962C8B-B14F-4D97-AF65-F5344CB8AC3E}">
        <p14:creationId xmlns:p14="http://schemas.microsoft.com/office/powerpoint/2010/main" val="294477699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32485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309457"/>
            <a:ext cx="4011319" cy="131699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77" y="309466"/>
            <a:ext cx="6814726"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626451"/>
            <a:ext cx="4011319"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1853717-8E79-4639-4FFA-DEB5989919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F7D56A2E-B881-8D28-09E7-32762D19D6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CBCDABD-4394-2920-D4FB-30611A10EC05}"/>
              </a:ext>
            </a:extLst>
          </p:cNvPr>
          <p:cNvSpPr>
            <a:spLocks noGrp="1" noChangeArrowheads="1"/>
          </p:cNvSpPr>
          <p:nvPr>
            <p:ph type="sldNum" sz="quarter" idx="12"/>
          </p:nvPr>
        </p:nvSpPr>
        <p:spPr>
          <a:ln/>
        </p:spPr>
        <p:txBody>
          <a:bodyPr/>
          <a:lstStyle>
            <a:lvl1pPr>
              <a:defRPr/>
            </a:lvl1pPr>
          </a:lstStyle>
          <a:p>
            <a:pPr>
              <a:defRPr/>
            </a:pPr>
            <a:fld id="{1039FBF7-5E2B-42BD-87C6-0445FC5E06AB}" type="slidenum">
              <a:rPr lang="en-US" altLang="en-US"/>
              <a:pPr>
                <a:defRPr/>
              </a:pPr>
              <a:t>‹#›</a:t>
            </a:fld>
            <a:endParaRPr lang="en-US" altLang="en-US"/>
          </a:p>
        </p:txBody>
      </p:sp>
    </p:spTree>
    <p:extLst>
      <p:ext uri="{BB962C8B-B14F-4D97-AF65-F5344CB8AC3E}">
        <p14:creationId xmlns:p14="http://schemas.microsoft.com/office/powerpoint/2010/main" val="377836864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5440680"/>
            <a:ext cx="7315200" cy="64230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94478"/>
            <a:ext cx="731520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6082983"/>
            <a:ext cx="7315200" cy="912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1B03076-3C42-D61E-CB4C-DA89E025F3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60F94610-23E5-0695-11F6-DD3C92F0F3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C628EAC6-FB6D-ADD8-7395-6A35BF95AFE8}"/>
              </a:ext>
            </a:extLst>
          </p:cNvPr>
          <p:cNvSpPr>
            <a:spLocks noGrp="1" noChangeArrowheads="1"/>
          </p:cNvSpPr>
          <p:nvPr>
            <p:ph type="sldNum" sz="quarter" idx="12"/>
          </p:nvPr>
        </p:nvSpPr>
        <p:spPr>
          <a:ln/>
        </p:spPr>
        <p:txBody>
          <a:bodyPr/>
          <a:lstStyle>
            <a:lvl1pPr>
              <a:defRPr/>
            </a:lvl1pPr>
          </a:lstStyle>
          <a:p>
            <a:pPr>
              <a:defRPr/>
            </a:pPr>
            <a:fld id="{FAD9C173-5CB3-430F-8F5D-E4A0F77AE50A}" type="slidenum">
              <a:rPr lang="en-US" altLang="en-US"/>
              <a:pPr>
                <a:defRPr/>
              </a:pPr>
              <a:t>‹#›</a:t>
            </a:fld>
            <a:endParaRPr lang="en-US" altLang="en-US"/>
          </a:p>
        </p:txBody>
      </p:sp>
    </p:spTree>
    <p:extLst>
      <p:ext uri="{BB962C8B-B14F-4D97-AF65-F5344CB8AC3E}">
        <p14:creationId xmlns:p14="http://schemas.microsoft.com/office/powerpoint/2010/main" val="414534483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EE890B8-26EB-AFC7-9EBE-D637045562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5D3B4BC-E78C-96C6-83D9-F8B25EA6C9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9F82A07-D295-3745-6037-4918DE623BBE}"/>
              </a:ext>
            </a:extLst>
          </p:cNvPr>
          <p:cNvSpPr>
            <a:spLocks noGrp="1" noChangeArrowheads="1"/>
          </p:cNvSpPr>
          <p:nvPr>
            <p:ph type="sldNum" sz="quarter" idx="12"/>
          </p:nvPr>
        </p:nvSpPr>
        <p:spPr>
          <a:ln/>
        </p:spPr>
        <p:txBody>
          <a:bodyPr/>
          <a:lstStyle>
            <a:lvl1pPr>
              <a:defRPr/>
            </a:lvl1pPr>
          </a:lstStyle>
          <a:p>
            <a:pPr>
              <a:defRPr/>
            </a:pPr>
            <a:fld id="{910269C4-02F3-40C7-B33A-74C8F90DCF82}" type="slidenum">
              <a:rPr lang="en-US" altLang="en-US"/>
              <a:pPr>
                <a:defRPr/>
              </a:pPr>
              <a:t>‹#›</a:t>
            </a:fld>
            <a:endParaRPr lang="en-US" altLang="en-US"/>
          </a:p>
        </p:txBody>
      </p:sp>
    </p:spTree>
    <p:extLst>
      <p:ext uri="{BB962C8B-B14F-4D97-AF65-F5344CB8AC3E}">
        <p14:creationId xmlns:p14="http://schemas.microsoft.com/office/powerpoint/2010/main" val="92934877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601" y="690880"/>
            <a:ext cx="2387601"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03" y="690880"/>
            <a:ext cx="6982178"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516D8B8-86E0-65A8-B3BE-5A9901FDFB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808A4A8-1BED-B75C-5D5D-8C815790A7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9C0E7AC-5C6F-4C36-8CE6-2C90DC8843D3}"/>
              </a:ext>
            </a:extLst>
          </p:cNvPr>
          <p:cNvSpPr>
            <a:spLocks noGrp="1" noChangeArrowheads="1"/>
          </p:cNvSpPr>
          <p:nvPr>
            <p:ph type="sldNum" sz="quarter" idx="12"/>
          </p:nvPr>
        </p:nvSpPr>
        <p:spPr>
          <a:ln/>
        </p:spPr>
        <p:txBody>
          <a:bodyPr/>
          <a:lstStyle>
            <a:lvl1pPr>
              <a:defRPr/>
            </a:lvl1pPr>
          </a:lstStyle>
          <a:p>
            <a:pPr>
              <a:defRPr/>
            </a:pPr>
            <a:fld id="{EDC49BC6-BE68-4CC2-B9C9-EBCF53FB3D85}" type="slidenum">
              <a:rPr lang="en-US" altLang="en-US"/>
              <a:pPr>
                <a:defRPr/>
              </a:pPr>
              <a:t>‹#›</a:t>
            </a:fld>
            <a:endParaRPr lang="en-US" altLang="en-US"/>
          </a:p>
        </p:txBody>
      </p:sp>
    </p:spTree>
    <p:extLst>
      <p:ext uri="{BB962C8B-B14F-4D97-AF65-F5344CB8AC3E}">
        <p14:creationId xmlns:p14="http://schemas.microsoft.com/office/powerpoint/2010/main" val="142921324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SmartArt Placeholder 2"/>
          <p:cNvSpPr>
            <a:spLocks noGrp="1"/>
          </p:cNvSpPr>
          <p:nvPr>
            <p:ph type="dgm"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F40CDE1C-A5A5-1BEA-7188-0055AD7AFF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9E22833-7BA6-3401-025E-627C5A2EA5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3330D79-8F29-8F3E-12E4-2BCA123E0109}"/>
              </a:ext>
            </a:extLst>
          </p:cNvPr>
          <p:cNvSpPr>
            <a:spLocks noGrp="1" noChangeArrowheads="1"/>
          </p:cNvSpPr>
          <p:nvPr>
            <p:ph type="sldNum" sz="quarter" idx="12"/>
          </p:nvPr>
        </p:nvSpPr>
        <p:spPr>
          <a:ln/>
        </p:spPr>
        <p:txBody>
          <a:bodyPr/>
          <a:lstStyle>
            <a:lvl1pPr>
              <a:defRPr/>
            </a:lvl1pPr>
          </a:lstStyle>
          <a:p>
            <a:pPr>
              <a:defRPr/>
            </a:pPr>
            <a:fld id="{A32687DE-14C3-49BC-8A9D-101C08FC9749}" type="slidenum">
              <a:rPr lang="en-US" altLang="en-US"/>
              <a:pPr>
                <a:defRPr/>
              </a:pPr>
              <a:t>‹#›</a:t>
            </a:fld>
            <a:endParaRPr lang="en-US" altLang="en-US"/>
          </a:p>
        </p:txBody>
      </p:sp>
    </p:spTree>
    <p:extLst>
      <p:ext uri="{BB962C8B-B14F-4D97-AF65-F5344CB8AC3E}">
        <p14:creationId xmlns:p14="http://schemas.microsoft.com/office/powerpoint/2010/main" val="27272672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7A50CB4D-57B0-5A91-82E2-7E23FCB60B3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A41C0D7E-88DE-F7E5-20FD-42392E9AB9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6271F6A-8561-8D1A-6D0F-DB191F6893C0}"/>
              </a:ext>
            </a:extLst>
          </p:cNvPr>
          <p:cNvSpPr>
            <a:spLocks noGrp="1" noChangeArrowheads="1"/>
          </p:cNvSpPr>
          <p:nvPr>
            <p:ph type="sldNum" sz="quarter" idx="12"/>
          </p:nvPr>
        </p:nvSpPr>
        <p:spPr>
          <a:ln/>
        </p:spPr>
        <p:txBody>
          <a:bodyPr/>
          <a:lstStyle>
            <a:lvl1pPr>
              <a:defRPr/>
            </a:lvl1pPr>
          </a:lstStyle>
          <a:p>
            <a:pPr>
              <a:defRPr/>
            </a:pPr>
            <a:fld id="{3B6917BF-CD6C-42CC-BEAB-9171116EB8FE}" type="slidenum">
              <a:rPr lang="en-US" altLang="en-US"/>
              <a:pPr>
                <a:defRPr/>
              </a:pPr>
              <a:t>‹#›</a:t>
            </a:fld>
            <a:endParaRPr lang="en-US" altLang="en-US"/>
          </a:p>
        </p:txBody>
      </p:sp>
    </p:spTree>
    <p:extLst>
      <p:ext uri="{BB962C8B-B14F-4D97-AF65-F5344CB8AC3E}">
        <p14:creationId xmlns:p14="http://schemas.microsoft.com/office/powerpoint/2010/main" val="233279265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Table Placeholder 2"/>
          <p:cNvSpPr>
            <a:spLocks noGrp="1"/>
          </p:cNvSpPr>
          <p:nvPr>
            <p:ph type="tbl"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4E6B475E-2261-DB09-369E-55F9263A03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3A8AC7AE-DAD9-4070-14E6-4C8ECD3F2C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711C1EC-4076-333A-4FA9-66BC31E7ED6D}"/>
              </a:ext>
            </a:extLst>
          </p:cNvPr>
          <p:cNvSpPr>
            <a:spLocks noGrp="1" noChangeArrowheads="1"/>
          </p:cNvSpPr>
          <p:nvPr>
            <p:ph type="sldNum" sz="quarter" idx="12"/>
          </p:nvPr>
        </p:nvSpPr>
        <p:spPr>
          <a:ln/>
        </p:spPr>
        <p:txBody>
          <a:bodyPr/>
          <a:lstStyle>
            <a:lvl1pPr>
              <a:defRPr/>
            </a:lvl1pPr>
          </a:lstStyle>
          <a:p>
            <a:pPr>
              <a:defRPr/>
            </a:pPr>
            <a:fld id="{4C645CF0-9C1D-4FA3-8158-4A7BF79D88FA}" type="slidenum">
              <a:rPr lang="en-US" altLang="en-US"/>
              <a:pPr>
                <a:defRPr/>
              </a:pPr>
              <a:t>‹#›</a:t>
            </a:fld>
            <a:endParaRPr lang="en-US" altLang="en-US"/>
          </a:p>
        </p:txBody>
      </p:sp>
    </p:spTree>
    <p:extLst>
      <p:ext uri="{BB962C8B-B14F-4D97-AF65-F5344CB8AC3E}">
        <p14:creationId xmlns:p14="http://schemas.microsoft.com/office/powerpoint/2010/main" val="168356074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20800" y="690880"/>
            <a:ext cx="9550400" cy="1295400"/>
          </a:xfrm>
        </p:spPr>
        <p:txBody>
          <a:bodyPr/>
          <a:lstStyle/>
          <a:p>
            <a:r>
              <a:rPr lang="en-US"/>
              <a:t>Click to edit Master title style</a:t>
            </a:r>
          </a:p>
        </p:txBody>
      </p:sp>
      <p:sp>
        <p:nvSpPr>
          <p:cNvPr id="3" name="Content Placeholder 2"/>
          <p:cNvSpPr>
            <a:spLocks noGrp="1"/>
          </p:cNvSpPr>
          <p:nvPr>
            <p:ph sz="quarter" idx="1"/>
          </p:nvPr>
        </p:nvSpPr>
        <p:spPr>
          <a:xfrm>
            <a:off x="1320807" y="224536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6320" y="224536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320807" y="466344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86320" y="466344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A53C9DA8-D389-12CA-0E16-E443F02A2EC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A967B884-A118-920F-57D5-6D3ECB8E7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E945E6F7-063A-C520-6BA4-9CE3EBBBF17A}"/>
              </a:ext>
            </a:extLst>
          </p:cNvPr>
          <p:cNvSpPr>
            <a:spLocks noGrp="1" noChangeArrowheads="1"/>
          </p:cNvSpPr>
          <p:nvPr>
            <p:ph type="sldNum" sz="quarter" idx="12"/>
          </p:nvPr>
        </p:nvSpPr>
        <p:spPr>
          <a:ln/>
        </p:spPr>
        <p:txBody>
          <a:bodyPr/>
          <a:lstStyle>
            <a:lvl1pPr>
              <a:defRPr/>
            </a:lvl1pPr>
          </a:lstStyle>
          <a:p>
            <a:pPr>
              <a:defRPr/>
            </a:pPr>
            <a:fld id="{3FB9767A-C3AA-4FC0-A2CC-ED2BE32C251F}" type="slidenum">
              <a:rPr lang="en-US" altLang="en-US"/>
              <a:pPr>
                <a:defRPr/>
              </a:pPr>
              <a:t>‹#›</a:t>
            </a:fld>
            <a:endParaRPr lang="en-US" altLang="en-US"/>
          </a:p>
        </p:txBody>
      </p:sp>
    </p:spTree>
    <p:extLst>
      <p:ext uri="{BB962C8B-B14F-4D97-AF65-F5344CB8AC3E}">
        <p14:creationId xmlns:p14="http://schemas.microsoft.com/office/powerpoint/2010/main" val="135627467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Chart Placeholder 2"/>
          <p:cNvSpPr>
            <a:spLocks noGrp="1"/>
          </p:cNvSpPr>
          <p:nvPr>
            <p:ph type="chart"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D573B57C-C9BF-0852-A7D9-AF4C80B21C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540A0B2-6753-57E9-5303-740BAAC2AF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B4ACF99C-FE26-2BED-878B-00E475244485}"/>
              </a:ext>
            </a:extLst>
          </p:cNvPr>
          <p:cNvSpPr>
            <a:spLocks noGrp="1" noChangeArrowheads="1"/>
          </p:cNvSpPr>
          <p:nvPr>
            <p:ph type="sldNum" sz="quarter" idx="12"/>
          </p:nvPr>
        </p:nvSpPr>
        <p:spPr>
          <a:ln/>
        </p:spPr>
        <p:txBody>
          <a:bodyPr/>
          <a:lstStyle>
            <a:lvl1pPr>
              <a:defRPr/>
            </a:lvl1pPr>
          </a:lstStyle>
          <a:p>
            <a:pPr>
              <a:defRPr/>
            </a:pPr>
            <a:fld id="{F2BD7C78-C5E5-4749-9D50-2EC1F7722D3B}" type="slidenum">
              <a:rPr lang="en-US" altLang="en-US"/>
              <a:pPr>
                <a:defRPr/>
              </a:pPr>
              <a:t>‹#›</a:t>
            </a:fld>
            <a:endParaRPr lang="en-US" altLang="en-US"/>
          </a:p>
        </p:txBody>
      </p:sp>
    </p:spTree>
    <p:extLst>
      <p:ext uri="{BB962C8B-B14F-4D97-AF65-F5344CB8AC3E}">
        <p14:creationId xmlns:p14="http://schemas.microsoft.com/office/powerpoint/2010/main" val="74208655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14491"/>
            <a:ext cx="10363200" cy="1666029"/>
          </a:xfrm>
        </p:spPr>
        <p:txBody>
          <a:bodyPr/>
          <a:lstStyle/>
          <a:p>
            <a:r>
              <a:rPr lang="en-US"/>
              <a:t>Click to edit Master title style</a:t>
            </a:r>
          </a:p>
        </p:txBody>
      </p:sp>
      <p:sp>
        <p:nvSpPr>
          <p:cNvPr id="3" name="Subtitle 2"/>
          <p:cNvSpPr>
            <a:spLocks noGrp="1"/>
          </p:cNvSpPr>
          <p:nvPr>
            <p:ph type="subTitle" idx="1"/>
          </p:nvPr>
        </p:nvSpPr>
        <p:spPr>
          <a:xfrm>
            <a:off x="1828800" y="4404360"/>
            <a:ext cx="8534400" cy="1986280"/>
          </a:xfrm>
        </p:spPr>
        <p:txBody>
          <a:bodyPr/>
          <a:lstStyle>
            <a:lvl1pPr marL="0" indent="0" algn="ctr">
              <a:buNone/>
              <a:defRPr/>
            </a:lvl1pPr>
            <a:lvl2pPr marL="457155" indent="0" algn="ctr">
              <a:buNone/>
              <a:defRPr/>
            </a:lvl2pPr>
            <a:lvl3pPr marL="914309" indent="0" algn="ctr">
              <a:buNone/>
              <a:defRPr/>
            </a:lvl3pPr>
            <a:lvl4pPr marL="1371464" indent="0" algn="ctr">
              <a:buNone/>
              <a:defRPr/>
            </a:lvl4pPr>
            <a:lvl5pPr marL="1828617" indent="0" algn="ctr">
              <a:buNone/>
              <a:defRPr/>
            </a:lvl5pPr>
            <a:lvl6pPr marL="2285772" indent="0" algn="ctr">
              <a:buNone/>
              <a:defRPr/>
            </a:lvl6pPr>
            <a:lvl7pPr marL="2742926" indent="0" algn="ctr">
              <a:buNone/>
              <a:defRPr/>
            </a:lvl7pPr>
            <a:lvl8pPr marL="3200081" indent="0" algn="ctr">
              <a:buNone/>
              <a:defRPr/>
            </a:lvl8pPr>
            <a:lvl9pPr marL="3657234"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81D3FD5C-5B42-9DC2-3FB4-4A79C4EF3A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AB697A9-DDBC-A239-A844-5F7FC5C83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7CD8B08-3454-CD05-C5A6-B28C77D56713}"/>
              </a:ext>
            </a:extLst>
          </p:cNvPr>
          <p:cNvSpPr>
            <a:spLocks noGrp="1" noChangeArrowheads="1"/>
          </p:cNvSpPr>
          <p:nvPr>
            <p:ph type="sldNum" sz="quarter" idx="12"/>
          </p:nvPr>
        </p:nvSpPr>
        <p:spPr>
          <a:ln/>
        </p:spPr>
        <p:txBody>
          <a:bodyPr/>
          <a:lstStyle>
            <a:lvl1pPr>
              <a:defRPr/>
            </a:lvl1pPr>
          </a:lstStyle>
          <a:p>
            <a:pPr>
              <a:defRPr/>
            </a:pPr>
            <a:fld id="{026D0DF4-420A-435B-928A-FB65D3874B30}" type="slidenum">
              <a:rPr lang="en-US" altLang="en-US"/>
              <a:pPr>
                <a:defRPr/>
              </a:pPr>
              <a:t>‹#›</a:t>
            </a:fld>
            <a:endParaRPr lang="en-US" altLang="en-US"/>
          </a:p>
        </p:txBody>
      </p:sp>
    </p:spTree>
    <p:extLst>
      <p:ext uri="{BB962C8B-B14F-4D97-AF65-F5344CB8AC3E}">
        <p14:creationId xmlns:p14="http://schemas.microsoft.com/office/powerpoint/2010/main" val="253463157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9ECB0CD-D8B0-585C-D383-FF6E834EB5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32C416BC-DB77-CB20-69DC-1A9B269E7B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F7F9B93-62C1-3515-471D-93833F97A9D6}"/>
              </a:ext>
            </a:extLst>
          </p:cNvPr>
          <p:cNvSpPr>
            <a:spLocks noGrp="1" noChangeArrowheads="1"/>
          </p:cNvSpPr>
          <p:nvPr>
            <p:ph type="sldNum" sz="quarter" idx="12"/>
          </p:nvPr>
        </p:nvSpPr>
        <p:spPr>
          <a:ln/>
        </p:spPr>
        <p:txBody>
          <a:bodyPr/>
          <a:lstStyle>
            <a:lvl1pPr>
              <a:defRPr/>
            </a:lvl1pPr>
          </a:lstStyle>
          <a:p>
            <a:pPr>
              <a:defRPr/>
            </a:pPr>
            <a:fld id="{271F096B-8D6C-4A6F-A8CD-6D1849FE4E3E}" type="slidenum">
              <a:rPr lang="en-US" altLang="en-US"/>
              <a:pPr>
                <a:defRPr/>
              </a:pPr>
              <a:t>‹#›</a:t>
            </a:fld>
            <a:endParaRPr lang="en-US" altLang="en-US"/>
          </a:p>
        </p:txBody>
      </p:sp>
      <p:sp>
        <p:nvSpPr>
          <p:cNvPr id="7" name="Rectangle 6">
            <a:extLst>
              <a:ext uri="{FF2B5EF4-FFF2-40B4-BE49-F238E27FC236}">
                <a16:creationId xmlns:a16="http://schemas.microsoft.com/office/drawing/2014/main" id="{016170CE-5AE9-C242-A7FB-8B31FC70AAE3}"/>
              </a:ext>
            </a:extLst>
          </p:cNvPr>
          <p:cNvSpPr/>
          <p:nvPr userDrawn="1"/>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165049334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20" y="4994501"/>
            <a:ext cx="10363200" cy="154368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963320" y="3294276"/>
            <a:ext cx="10363200" cy="1700213"/>
          </a:xfrm>
        </p:spPr>
        <p:txBody>
          <a:bodyPr anchor="b"/>
          <a:lstStyle>
            <a:lvl1pPr marL="0" indent="0">
              <a:buNone/>
              <a:defRPr sz="2000"/>
            </a:lvl1pPr>
            <a:lvl2pPr marL="457155" indent="0">
              <a:buNone/>
              <a:defRPr sz="1800"/>
            </a:lvl2pPr>
            <a:lvl3pPr marL="914309" indent="0">
              <a:buNone/>
              <a:defRPr sz="1700"/>
            </a:lvl3pPr>
            <a:lvl4pPr marL="1371464" indent="0">
              <a:buNone/>
              <a:defRPr sz="1400"/>
            </a:lvl4pPr>
            <a:lvl5pPr marL="1828617" indent="0">
              <a:buNone/>
              <a:defRPr sz="1400"/>
            </a:lvl5pPr>
            <a:lvl6pPr marL="2285772" indent="0">
              <a:buNone/>
              <a:defRPr sz="1400"/>
            </a:lvl6pPr>
            <a:lvl7pPr marL="2742926" indent="0">
              <a:buNone/>
              <a:defRPr sz="1400"/>
            </a:lvl7pPr>
            <a:lvl8pPr marL="3200081" indent="0">
              <a:buNone/>
              <a:defRPr sz="1400"/>
            </a:lvl8pPr>
            <a:lvl9pPr marL="3657234"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DC7D209F-91D6-7892-C58C-A2A7F4A20B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7F49F99F-3C45-7333-8747-B8140EC48F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C16363C-92F0-3858-FC25-8E51D21A7F09}"/>
              </a:ext>
            </a:extLst>
          </p:cNvPr>
          <p:cNvSpPr>
            <a:spLocks noGrp="1" noChangeArrowheads="1"/>
          </p:cNvSpPr>
          <p:nvPr>
            <p:ph type="sldNum" sz="quarter" idx="12"/>
          </p:nvPr>
        </p:nvSpPr>
        <p:spPr>
          <a:ln/>
        </p:spPr>
        <p:txBody>
          <a:bodyPr/>
          <a:lstStyle>
            <a:lvl1pPr>
              <a:defRPr/>
            </a:lvl1pPr>
          </a:lstStyle>
          <a:p>
            <a:pPr>
              <a:defRPr/>
            </a:pPr>
            <a:fld id="{774E5928-C360-4B43-8EB7-F87D5F821D74}" type="slidenum">
              <a:rPr lang="en-US" altLang="en-US"/>
              <a:pPr>
                <a:defRPr/>
              </a:pPr>
              <a:t>‹#›</a:t>
            </a:fld>
            <a:endParaRPr lang="en-US" altLang="en-US"/>
          </a:p>
        </p:txBody>
      </p:sp>
      <p:sp>
        <p:nvSpPr>
          <p:cNvPr id="7" name="Rectangle 6">
            <a:extLst>
              <a:ext uri="{FF2B5EF4-FFF2-40B4-BE49-F238E27FC236}">
                <a16:creationId xmlns:a16="http://schemas.microsoft.com/office/drawing/2014/main" id="{EE07A862-B1AA-679A-0658-DB0939C9560E}"/>
              </a:ext>
            </a:extLst>
          </p:cNvPr>
          <p:cNvSpPr/>
          <p:nvPr userDrawn="1"/>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115593148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7" y="2245360"/>
            <a:ext cx="4684889" cy="4663440"/>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321" y="2245360"/>
            <a:ext cx="4684889" cy="4663440"/>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11B267C-41EA-89DE-FFEA-9B6BFDE584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15E99C2-376B-48E5-1100-5A88A2CD99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A48CB974-3E85-5E35-DE6C-9CCD00FC889C}"/>
              </a:ext>
            </a:extLst>
          </p:cNvPr>
          <p:cNvSpPr>
            <a:spLocks noGrp="1" noChangeArrowheads="1"/>
          </p:cNvSpPr>
          <p:nvPr>
            <p:ph type="sldNum" sz="quarter" idx="12"/>
          </p:nvPr>
        </p:nvSpPr>
        <p:spPr>
          <a:ln/>
        </p:spPr>
        <p:txBody>
          <a:bodyPr/>
          <a:lstStyle>
            <a:lvl1pPr>
              <a:defRPr/>
            </a:lvl1pPr>
          </a:lstStyle>
          <a:p>
            <a:pPr>
              <a:defRPr/>
            </a:pPr>
            <a:fld id="{1590E62C-500C-44B2-8DF7-8F997E5A3DE6}" type="slidenum">
              <a:rPr lang="en-US" altLang="en-US"/>
              <a:pPr>
                <a:defRPr/>
              </a:pPr>
              <a:t>‹#›</a:t>
            </a:fld>
            <a:endParaRPr lang="en-US" altLang="en-US"/>
          </a:p>
        </p:txBody>
      </p:sp>
      <p:sp>
        <p:nvSpPr>
          <p:cNvPr id="8" name="Rectangle 7">
            <a:extLst>
              <a:ext uri="{FF2B5EF4-FFF2-40B4-BE49-F238E27FC236}">
                <a16:creationId xmlns:a16="http://schemas.microsoft.com/office/drawing/2014/main" id="{CC1FD5F2-A042-E023-AAEE-6788C2E2C9B4}"/>
              </a:ext>
            </a:extLst>
          </p:cNvPr>
          <p:cNvSpPr/>
          <p:nvPr userDrawn="1"/>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152073900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11256"/>
            <a:ext cx="1097280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739795"/>
            <a:ext cx="5386683" cy="725064"/>
          </a:xfrm>
        </p:spPr>
        <p:txBody>
          <a:bodyPr anchor="b"/>
          <a:lstStyle>
            <a:lvl1pPr marL="0" indent="0">
              <a:buNone/>
              <a:defRPr sz="2400" b="1"/>
            </a:lvl1pPr>
            <a:lvl2pPr marL="457155" indent="0">
              <a:buNone/>
              <a:defRPr sz="2000" b="1"/>
            </a:lvl2pPr>
            <a:lvl3pPr marL="914309" indent="0">
              <a:buNone/>
              <a:defRPr sz="1800" b="1"/>
            </a:lvl3pPr>
            <a:lvl4pPr marL="1371464" indent="0">
              <a:buNone/>
              <a:defRPr sz="1700" b="1"/>
            </a:lvl4pPr>
            <a:lvl5pPr marL="1828617" indent="0">
              <a:buNone/>
              <a:defRPr sz="1700" b="1"/>
            </a:lvl5pPr>
            <a:lvl6pPr marL="2285772" indent="0">
              <a:buNone/>
              <a:defRPr sz="1700" b="1"/>
            </a:lvl6pPr>
            <a:lvl7pPr marL="2742926" indent="0">
              <a:buNone/>
              <a:defRPr sz="1700" b="1"/>
            </a:lvl7pPr>
            <a:lvl8pPr marL="3200081" indent="0">
              <a:buNone/>
              <a:defRPr sz="1700" b="1"/>
            </a:lvl8pPr>
            <a:lvl9pPr marL="3657234"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1" y="2464859"/>
            <a:ext cx="5386683" cy="447812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40" y="1739795"/>
            <a:ext cx="5388564" cy="725064"/>
          </a:xfrm>
        </p:spPr>
        <p:txBody>
          <a:bodyPr anchor="b"/>
          <a:lstStyle>
            <a:lvl1pPr marL="0" indent="0">
              <a:buNone/>
              <a:defRPr sz="2400" b="1"/>
            </a:lvl1pPr>
            <a:lvl2pPr marL="457155" indent="0">
              <a:buNone/>
              <a:defRPr sz="2000" b="1"/>
            </a:lvl2pPr>
            <a:lvl3pPr marL="914309" indent="0">
              <a:buNone/>
              <a:defRPr sz="1800" b="1"/>
            </a:lvl3pPr>
            <a:lvl4pPr marL="1371464" indent="0">
              <a:buNone/>
              <a:defRPr sz="1700" b="1"/>
            </a:lvl4pPr>
            <a:lvl5pPr marL="1828617" indent="0">
              <a:buNone/>
              <a:defRPr sz="1700" b="1"/>
            </a:lvl5pPr>
            <a:lvl6pPr marL="2285772" indent="0">
              <a:buNone/>
              <a:defRPr sz="1700" b="1"/>
            </a:lvl6pPr>
            <a:lvl7pPr marL="2742926" indent="0">
              <a:buNone/>
              <a:defRPr sz="1700" b="1"/>
            </a:lvl7pPr>
            <a:lvl8pPr marL="3200081" indent="0">
              <a:buNone/>
              <a:defRPr sz="1700" b="1"/>
            </a:lvl8pPr>
            <a:lvl9pPr marL="365723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840" y="2464859"/>
            <a:ext cx="5388564" cy="447812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A00806AB-8F0C-809C-CDFA-FA897300837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26B9452C-1C31-EF89-9F63-5288112E52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CAAB60A0-329C-812B-8E0D-8970A11C305D}"/>
              </a:ext>
            </a:extLst>
          </p:cNvPr>
          <p:cNvSpPr>
            <a:spLocks noGrp="1" noChangeArrowheads="1"/>
          </p:cNvSpPr>
          <p:nvPr>
            <p:ph type="sldNum" sz="quarter" idx="12"/>
          </p:nvPr>
        </p:nvSpPr>
        <p:spPr>
          <a:ln/>
        </p:spPr>
        <p:txBody>
          <a:bodyPr/>
          <a:lstStyle>
            <a:lvl1pPr>
              <a:defRPr/>
            </a:lvl1pPr>
          </a:lstStyle>
          <a:p>
            <a:pPr>
              <a:defRPr/>
            </a:pPr>
            <a:fld id="{23B60488-890E-42FC-9D80-BA9A6438373D}" type="slidenum">
              <a:rPr lang="en-US" altLang="en-US"/>
              <a:pPr>
                <a:defRPr/>
              </a:pPr>
              <a:t>‹#›</a:t>
            </a:fld>
            <a:endParaRPr lang="en-US" altLang="en-US"/>
          </a:p>
        </p:txBody>
      </p:sp>
      <p:sp>
        <p:nvSpPr>
          <p:cNvPr id="10" name="Rectangle 9">
            <a:extLst>
              <a:ext uri="{FF2B5EF4-FFF2-40B4-BE49-F238E27FC236}">
                <a16:creationId xmlns:a16="http://schemas.microsoft.com/office/drawing/2014/main" id="{5D71C82B-304B-55A3-AD29-F06CD0DBB8C4}"/>
              </a:ext>
            </a:extLst>
          </p:cNvPr>
          <p:cNvSpPr/>
          <p:nvPr userDrawn="1"/>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251099687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EAF10115-27F5-7F98-348C-21320167BC5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D9A18280-F497-F634-17D3-5E5D753C37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5549DCBC-B967-9C63-C0CB-FDB1ABD082AD}"/>
              </a:ext>
            </a:extLst>
          </p:cNvPr>
          <p:cNvSpPr>
            <a:spLocks noGrp="1" noChangeArrowheads="1"/>
          </p:cNvSpPr>
          <p:nvPr>
            <p:ph type="sldNum" sz="quarter" idx="12"/>
          </p:nvPr>
        </p:nvSpPr>
        <p:spPr>
          <a:ln/>
        </p:spPr>
        <p:txBody>
          <a:bodyPr/>
          <a:lstStyle>
            <a:lvl1pPr>
              <a:defRPr/>
            </a:lvl1pPr>
          </a:lstStyle>
          <a:p>
            <a:pPr>
              <a:defRPr/>
            </a:pPr>
            <a:fld id="{B159CF3C-F0A2-410D-9BDB-F8E6F2A6C518}" type="slidenum">
              <a:rPr lang="en-US" altLang="en-US"/>
              <a:pPr>
                <a:defRPr/>
              </a:pPr>
              <a:t>‹#›</a:t>
            </a:fld>
            <a:endParaRPr lang="en-US" altLang="en-US"/>
          </a:p>
        </p:txBody>
      </p:sp>
      <p:sp>
        <p:nvSpPr>
          <p:cNvPr id="6" name="Rectangle 5">
            <a:extLst>
              <a:ext uri="{FF2B5EF4-FFF2-40B4-BE49-F238E27FC236}">
                <a16:creationId xmlns:a16="http://schemas.microsoft.com/office/drawing/2014/main" id="{8E2C1AE7-E6F7-9492-9EDC-A53E2E3B97C7}"/>
              </a:ext>
            </a:extLst>
          </p:cNvPr>
          <p:cNvSpPr/>
          <p:nvPr userDrawn="1"/>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161147891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00E51-F6D3-8B87-0533-C484DE8A86A3}"/>
              </a:ext>
            </a:extLst>
          </p:cNvPr>
          <p:cNvSpPr/>
          <p:nvPr userDrawn="1"/>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31685089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515902"/>
      </p:ext>
    </p:extLst>
  </p:cSld>
  <p:clrMapOvr>
    <a:masterClrMapping/>
  </p:clrMapOvr>
  <p:transition/>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309457"/>
            <a:ext cx="4011320" cy="131699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78" y="309466"/>
            <a:ext cx="6814726" cy="6633528"/>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626452"/>
            <a:ext cx="4011320" cy="5316538"/>
          </a:xfrm>
        </p:spPr>
        <p:txBody>
          <a:bodyPr/>
          <a:lstStyle>
            <a:lvl1pPr marL="0" indent="0">
              <a:buNone/>
              <a:defRPr sz="1400"/>
            </a:lvl1pPr>
            <a:lvl2pPr marL="457155" indent="0">
              <a:buNone/>
              <a:defRPr sz="1200"/>
            </a:lvl2pPr>
            <a:lvl3pPr marL="914309" indent="0">
              <a:buNone/>
              <a:defRPr sz="1100"/>
            </a:lvl3pPr>
            <a:lvl4pPr marL="1371464" indent="0">
              <a:buNone/>
              <a:defRPr sz="900"/>
            </a:lvl4pPr>
            <a:lvl5pPr marL="1828617" indent="0">
              <a:buNone/>
              <a:defRPr sz="900"/>
            </a:lvl5pPr>
            <a:lvl6pPr marL="2285772" indent="0">
              <a:buNone/>
              <a:defRPr sz="900"/>
            </a:lvl6pPr>
            <a:lvl7pPr marL="2742926" indent="0">
              <a:buNone/>
              <a:defRPr sz="900"/>
            </a:lvl7pPr>
            <a:lvl8pPr marL="3200081" indent="0">
              <a:buNone/>
              <a:defRPr sz="900"/>
            </a:lvl8pPr>
            <a:lvl9pPr marL="3657234"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C0A16B40-5A63-7069-2CAC-853FC7502D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A5F20540-09CC-4AD6-B4F8-ADDE76EC8F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9337B39A-6514-C2FF-11BB-F3B2C81A21CE}"/>
              </a:ext>
            </a:extLst>
          </p:cNvPr>
          <p:cNvSpPr>
            <a:spLocks noGrp="1" noChangeArrowheads="1"/>
          </p:cNvSpPr>
          <p:nvPr>
            <p:ph type="sldNum" sz="quarter" idx="12"/>
          </p:nvPr>
        </p:nvSpPr>
        <p:spPr>
          <a:ln/>
        </p:spPr>
        <p:txBody>
          <a:bodyPr/>
          <a:lstStyle>
            <a:lvl1pPr>
              <a:defRPr/>
            </a:lvl1pPr>
          </a:lstStyle>
          <a:p>
            <a:pPr>
              <a:defRPr/>
            </a:pPr>
            <a:fld id="{4B6959A8-66C0-4B1D-AF9A-A0145E57F6B5}" type="slidenum">
              <a:rPr lang="en-US" altLang="en-US"/>
              <a:pPr>
                <a:defRPr/>
              </a:pPr>
              <a:t>‹#›</a:t>
            </a:fld>
            <a:endParaRPr lang="en-US" altLang="en-US"/>
          </a:p>
        </p:txBody>
      </p:sp>
      <p:sp>
        <p:nvSpPr>
          <p:cNvPr id="8" name="Rectangle 7">
            <a:extLst>
              <a:ext uri="{FF2B5EF4-FFF2-40B4-BE49-F238E27FC236}">
                <a16:creationId xmlns:a16="http://schemas.microsoft.com/office/drawing/2014/main" id="{F4B19537-918C-2C84-FAD3-7FE96C1899EB}"/>
              </a:ext>
            </a:extLst>
          </p:cNvPr>
          <p:cNvSpPr/>
          <p:nvPr userDrawn="1"/>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56765076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5440681"/>
            <a:ext cx="7315200" cy="64230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94478"/>
            <a:ext cx="7315200" cy="4663440"/>
          </a:xfrm>
        </p:spPr>
        <p:txBody>
          <a:bodyPr/>
          <a:lstStyle>
            <a:lvl1pPr marL="0" indent="0">
              <a:buNone/>
              <a:defRPr sz="3200"/>
            </a:lvl1pPr>
            <a:lvl2pPr marL="457155" indent="0">
              <a:buNone/>
              <a:defRPr sz="2900"/>
            </a:lvl2pPr>
            <a:lvl3pPr marL="914309" indent="0">
              <a:buNone/>
              <a:defRPr sz="2400"/>
            </a:lvl3pPr>
            <a:lvl4pPr marL="1371464" indent="0">
              <a:buNone/>
              <a:defRPr sz="2000"/>
            </a:lvl4pPr>
            <a:lvl5pPr marL="1828617" indent="0">
              <a:buNone/>
              <a:defRPr sz="2000"/>
            </a:lvl5pPr>
            <a:lvl6pPr marL="2285772" indent="0">
              <a:buNone/>
              <a:defRPr sz="2000"/>
            </a:lvl6pPr>
            <a:lvl7pPr marL="2742926" indent="0">
              <a:buNone/>
              <a:defRPr sz="2000"/>
            </a:lvl7pPr>
            <a:lvl8pPr marL="3200081" indent="0">
              <a:buNone/>
              <a:defRPr sz="2000"/>
            </a:lvl8pPr>
            <a:lvl9pPr marL="3657234" indent="0">
              <a:buNone/>
              <a:defRPr sz="2000"/>
            </a:lvl9pPr>
          </a:lstStyle>
          <a:p>
            <a:pPr lvl="0"/>
            <a:endParaRPr lang="en-US" noProof="0"/>
          </a:p>
        </p:txBody>
      </p:sp>
      <p:sp>
        <p:nvSpPr>
          <p:cNvPr id="4" name="Text Placeholder 3"/>
          <p:cNvSpPr>
            <a:spLocks noGrp="1"/>
          </p:cNvSpPr>
          <p:nvPr>
            <p:ph type="body" sz="half" idx="2"/>
          </p:nvPr>
        </p:nvSpPr>
        <p:spPr>
          <a:xfrm>
            <a:off x="2389481" y="6082989"/>
            <a:ext cx="7315200" cy="912178"/>
          </a:xfrm>
        </p:spPr>
        <p:txBody>
          <a:bodyPr/>
          <a:lstStyle>
            <a:lvl1pPr marL="0" indent="0">
              <a:buNone/>
              <a:defRPr sz="1400"/>
            </a:lvl1pPr>
            <a:lvl2pPr marL="457155" indent="0">
              <a:buNone/>
              <a:defRPr sz="1200"/>
            </a:lvl2pPr>
            <a:lvl3pPr marL="914309" indent="0">
              <a:buNone/>
              <a:defRPr sz="1100"/>
            </a:lvl3pPr>
            <a:lvl4pPr marL="1371464" indent="0">
              <a:buNone/>
              <a:defRPr sz="900"/>
            </a:lvl4pPr>
            <a:lvl5pPr marL="1828617" indent="0">
              <a:buNone/>
              <a:defRPr sz="900"/>
            </a:lvl5pPr>
            <a:lvl6pPr marL="2285772" indent="0">
              <a:buNone/>
              <a:defRPr sz="900"/>
            </a:lvl6pPr>
            <a:lvl7pPr marL="2742926" indent="0">
              <a:buNone/>
              <a:defRPr sz="900"/>
            </a:lvl7pPr>
            <a:lvl8pPr marL="3200081" indent="0">
              <a:buNone/>
              <a:defRPr sz="900"/>
            </a:lvl8pPr>
            <a:lvl9pPr marL="3657234"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F30003FF-60A5-B424-1F74-9855E7B037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92D8696-892D-F9FF-1344-4944CC0194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2EF2D430-DFD8-814C-9C11-645F09168235}"/>
              </a:ext>
            </a:extLst>
          </p:cNvPr>
          <p:cNvSpPr>
            <a:spLocks noGrp="1" noChangeArrowheads="1"/>
          </p:cNvSpPr>
          <p:nvPr>
            <p:ph type="sldNum" sz="quarter" idx="12"/>
          </p:nvPr>
        </p:nvSpPr>
        <p:spPr>
          <a:ln/>
        </p:spPr>
        <p:txBody>
          <a:bodyPr/>
          <a:lstStyle>
            <a:lvl1pPr>
              <a:defRPr/>
            </a:lvl1pPr>
          </a:lstStyle>
          <a:p>
            <a:pPr>
              <a:defRPr/>
            </a:pPr>
            <a:fld id="{6477D9B1-F678-45C8-9A7B-6CAD4A2183DD}" type="slidenum">
              <a:rPr lang="en-US" altLang="en-US"/>
              <a:pPr>
                <a:defRPr/>
              </a:pPr>
              <a:t>‹#›</a:t>
            </a:fld>
            <a:endParaRPr lang="en-US" altLang="en-US"/>
          </a:p>
        </p:txBody>
      </p:sp>
      <p:sp>
        <p:nvSpPr>
          <p:cNvPr id="8" name="Rectangle 7">
            <a:extLst>
              <a:ext uri="{FF2B5EF4-FFF2-40B4-BE49-F238E27FC236}">
                <a16:creationId xmlns:a16="http://schemas.microsoft.com/office/drawing/2014/main" id="{49546397-4D4F-8230-4DA4-52823C53392A}"/>
              </a:ext>
            </a:extLst>
          </p:cNvPr>
          <p:cNvSpPr/>
          <p:nvPr userDrawn="1"/>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260243083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9BE668B-4073-33D8-32CB-C57201A4A2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42DEC68-6CCE-ACEC-20B1-E698C5E27A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8342041-DE0A-269A-DEB2-37212C22A1F5}"/>
              </a:ext>
            </a:extLst>
          </p:cNvPr>
          <p:cNvSpPr>
            <a:spLocks noGrp="1" noChangeArrowheads="1"/>
          </p:cNvSpPr>
          <p:nvPr>
            <p:ph type="sldNum" sz="quarter" idx="12"/>
          </p:nvPr>
        </p:nvSpPr>
        <p:spPr>
          <a:ln/>
        </p:spPr>
        <p:txBody>
          <a:bodyPr/>
          <a:lstStyle>
            <a:lvl1pPr>
              <a:defRPr/>
            </a:lvl1pPr>
          </a:lstStyle>
          <a:p>
            <a:pPr>
              <a:defRPr/>
            </a:pPr>
            <a:fld id="{83F3A092-391B-4D91-8DEB-45E339D59D06}" type="slidenum">
              <a:rPr lang="en-US" altLang="en-US"/>
              <a:pPr>
                <a:defRPr/>
              </a:pPr>
              <a:t>‹#›</a:t>
            </a:fld>
            <a:endParaRPr lang="en-US" altLang="en-US"/>
          </a:p>
        </p:txBody>
      </p:sp>
      <p:sp>
        <p:nvSpPr>
          <p:cNvPr id="7" name="Rectangle 6">
            <a:extLst>
              <a:ext uri="{FF2B5EF4-FFF2-40B4-BE49-F238E27FC236}">
                <a16:creationId xmlns:a16="http://schemas.microsoft.com/office/drawing/2014/main" id="{FB96C3F3-6C0B-5D45-F4A4-4D78E55D84BD}"/>
              </a:ext>
            </a:extLst>
          </p:cNvPr>
          <p:cNvSpPr/>
          <p:nvPr userDrawn="1"/>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283258432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605" y="690880"/>
            <a:ext cx="2387601"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03" y="690880"/>
            <a:ext cx="6982178"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9E94C5B-8F89-2AA5-18EB-2D77CBE01F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3477973-CE48-00E1-CFD9-37C1343434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16A19A09-EFA2-DD6D-6326-FC99DDB71F27}"/>
              </a:ext>
            </a:extLst>
          </p:cNvPr>
          <p:cNvSpPr>
            <a:spLocks noGrp="1" noChangeArrowheads="1"/>
          </p:cNvSpPr>
          <p:nvPr>
            <p:ph type="sldNum" sz="quarter" idx="12"/>
          </p:nvPr>
        </p:nvSpPr>
        <p:spPr>
          <a:ln/>
        </p:spPr>
        <p:txBody>
          <a:bodyPr/>
          <a:lstStyle>
            <a:lvl1pPr>
              <a:defRPr/>
            </a:lvl1pPr>
          </a:lstStyle>
          <a:p>
            <a:pPr>
              <a:defRPr/>
            </a:pPr>
            <a:fld id="{9A07BD1F-26B0-4FC1-B2BA-8C9B5D430492}" type="slidenum">
              <a:rPr lang="en-US" altLang="en-US"/>
              <a:pPr>
                <a:defRPr/>
              </a:pPr>
              <a:t>‹#›</a:t>
            </a:fld>
            <a:endParaRPr lang="en-US" altLang="en-US"/>
          </a:p>
        </p:txBody>
      </p:sp>
      <p:sp>
        <p:nvSpPr>
          <p:cNvPr id="7" name="Rectangle 6">
            <a:extLst>
              <a:ext uri="{FF2B5EF4-FFF2-40B4-BE49-F238E27FC236}">
                <a16:creationId xmlns:a16="http://schemas.microsoft.com/office/drawing/2014/main" id="{2C24E9A9-622C-389A-3A4D-EC765039DB51}"/>
              </a:ext>
            </a:extLst>
          </p:cNvPr>
          <p:cNvSpPr/>
          <p:nvPr userDrawn="1"/>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206361165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SmartArt Placeholder 2"/>
          <p:cNvSpPr>
            <a:spLocks noGrp="1"/>
          </p:cNvSpPr>
          <p:nvPr>
            <p:ph type="dgm"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1A170C2E-6426-D667-B10B-544761710E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E56F669-C438-B31F-863F-9C77498F1E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85DE9B6-C510-886F-5BEB-3E1D9BC305D0}"/>
              </a:ext>
            </a:extLst>
          </p:cNvPr>
          <p:cNvSpPr>
            <a:spLocks noGrp="1" noChangeArrowheads="1"/>
          </p:cNvSpPr>
          <p:nvPr>
            <p:ph type="sldNum" sz="quarter" idx="12"/>
          </p:nvPr>
        </p:nvSpPr>
        <p:spPr>
          <a:ln/>
        </p:spPr>
        <p:txBody>
          <a:bodyPr/>
          <a:lstStyle>
            <a:lvl1pPr>
              <a:defRPr/>
            </a:lvl1pPr>
          </a:lstStyle>
          <a:p>
            <a:pPr>
              <a:defRPr/>
            </a:pPr>
            <a:fld id="{A4E04462-FC2A-46C0-B25D-63E5478C354D}" type="slidenum">
              <a:rPr lang="en-US" altLang="en-US"/>
              <a:pPr>
                <a:defRPr/>
              </a:pPr>
              <a:t>‹#›</a:t>
            </a:fld>
            <a:endParaRPr lang="en-US" altLang="en-US"/>
          </a:p>
        </p:txBody>
      </p:sp>
    </p:spTree>
    <p:extLst>
      <p:ext uri="{BB962C8B-B14F-4D97-AF65-F5344CB8AC3E}">
        <p14:creationId xmlns:p14="http://schemas.microsoft.com/office/powerpoint/2010/main" val="200881763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Table Placeholder 2"/>
          <p:cNvSpPr>
            <a:spLocks noGrp="1"/>
          </p:cNvSpPr>
          <p:nvPr>
            <p:ph type="tbl"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AFA3A6CC-C0D7-2AF7-7618-16DABABB52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3A1A02C-763D-5E88-E62F-4EDEEDB83E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0B4B5FE-104D-1594-C138-4E37498E87A2}"/>
              </a:ext>
            </a:extLst>
          </p:cNvPr>
          <p:cNvSpPr>
            <a:spLocks noGrp="1" noChangeArrowheads="1"/>
          </p:cNvSpPr>
          <p:nvPr>
            <p:ph type="sldNum" sz="quarter" idx="12"/>
          </p:nvPr>
        </p:nvSpPr>
        <p:spPr>
          <a:ln/>
        </p:spPr>
        <p:txBody>
          <a:bodyPr/>
          <a:lstStyle>
            <a:lvl1pPr>
              <a:defRPr/>
            </a:lvl1pPr>
          </a:lstStyle>
          <a:p>
            <a:pPr>
              <a:defRPr/>
            </a:pPr>
            <a:fld id="{15B92978-457F-40D8-B794-7571D9655DE0}" type="slidenum">
              <a:rPr lang="en-US" altLang="en-US"/>
              <a:pPr>
                <a:defRPr/>
              </a:pPr>
              <a:t>‹#›</a:t>
            </a:fld>
            <a:endParaRPr lang="en-US" altLang="en-US"/>
          </a:p>
        </p:txBody>
      </p:sp>
    </p:spTree>
    <p:extLst>
      <p:ext uri="{BB962C8B-B14F-4D97-AF65-F5344CB8AC3E}">
        <p14:creationId xmlns:p14="http://schemas.microsoft.com/office/powerpoint/2010/main" val="403962868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20800" y="690880"/>
            <a:ext cx="9550400" cy="1295400"/>
          </a:xfrm>
        </p:spPr>
        <p:txBody>
          <a:bodyPr/>
          <a:lstStyle/>
          <a:p>
            <a:r>
              <a:rPr lang="en-US"/>
              <a:t>Click to edit Master title style</a:t>
            </a:r>
          </a:p>
        </p:txBody>
      </p:sp>
      <p:sp>
        <p:nvSpPr>
          <p:cNvPr id="3" name="Content Placeholder 2"/>
          <p:cNvSpPr>
            <a:spLocks noGrp="1"/>
          </p:cNvSpPr>
          <p:nvPr>
            <p:ph sz="quarter" idx="1"/>
          </p:nvPr>
        </p:nvSpPr>
        <p:spPr>
          <a:xfrm>
            <a:off x="1320807" y="224536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6321" y="224536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320807" y="466344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86321" y="466344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0445C0D-AD28-5353-BBB1-897098D7E5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0EC57C71-0D36-D4E7-05DE-45801B83E9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396D534C-99B4-B275-0E96-0369685C06C5}"/>
              </a:ext>
            </a:extLst>
          </p:cNvPr>
          <p:cNvSpPr>
            <a:spLocks noGrp="1" noChangeArrowheads="1"/>
          </p:cNvSpPr>
          <p:nvPr>
            <p:ph type="sldNum" sz="quarter" idx="12"/>
          </p:nvPr>
        </p:nvSpPr>
        <p:spPr>
          <a:ln/>
        </p:spPr>
        <p:txBody>
          <a:bodyPr/>
          <a:lstStyle>
            <a:lvl1pPr>
              <a:defRPr/>
            </a:lvl1pPr>
          </a:lstStyle>
          <a:p>
            <a:pPr>
              <a:defRPr/>
            </a:pPr>
            <a:fld id="{B697D0D2-58E8-4223-83CF-872E43E48CA8}" type="slidenum">
              <a:rPr lang="en-US" altLang="en-US"/>
              <a:pPr>
                <a:defRPr/>
              </a:pPr>
              <a:t>‹#›</a:t>
            </a:fld>
            <a:endParaRPr lang="en-US" altLang="en-US"/>
          </a:p>
        </p:txBody>
      </p:sp>
    </p:spTree>
    <p:extLst>
      <p:ext uri="{BB962C8B-B14F-4D97-AF65-F5344CB8AC3E}">
        <p14:creationId xmlns:p14="http://schemas.microsoft.com/office/powerpoint/2010/main" val="144935280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Chart Placeholder 2"/>
          <p:cNvSpPr>
            <a:spLocks noGrp="1"/>
          </p:cNvSpPr>
          <p:nvPr>
            <p:ph type="chart"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86CD7A45-DC1F-B40D-CB3A-C14C2E216E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691AB34-9780-20B1-FA84-3F2F52FB0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92EDDB3-0413-9D63-C4E6-BBDAD27858E8}"/>
              </a:ext>
            </a:extLst>
          </p:cNvPr>
          <p:cNvSpPr>
            <a:spLocks noGrp="1" noChangeArrowheads="1"/>
          </p:cNvSpPr>
          <p:nvPr>
            <p:ph type="sldNum" sz="quarter" idx="12"/>
          </p:nvPr>
        </p:nvSpPr>
        <p:spPr>
          <a:ln/>
        </p:spPr>
        <p:txBody>
          <a:bodyPr/>
          <a:lstStyle>
            <a:lvl1pPr>
              <a:defRPr/>
            </a:lvl1pPr>
          </a:lstStyle>
          <a:p>
            <a:pPr>
              <a:defRPr/>
            </a:pPr>
            <a:fld id="{40D3D93F-12F5-4A3A-A618-87A08AFAD169}" type="slidenum">
              <a:rPr lang="en-US" altLang="en-US"/>
              <a:pPr>
                <a:defRPr/>
              </a:pPr>
              <a:t>‹#›</a:t>
            </a:fld>
            <a:endParaRPr lang="en-US" altLang="en-US"/>
          </a:p>
        </p:txBody>
      </p:sp>
    </p:spTree>
    <p:extLst>
      <p:ext uri="{BB962C8B-B14F-4D97-AF65-F5344CB8AC3E}">
        <p14:creationId xmlns:p14="http://schemas.microsoft.com/office/powerpoint/2010/main" val="60690884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F8971D"/>
              </a:buClr>
              <a:defRPr>
                <a:solidFill>
                  <a:schemeClr val="tx1"/>
                </a:solidFill>
              </a:defRPr>
            </a:lvl1pPr>
            <a:lvl2pPr>
              <a:buClr>
                <a:srgbClr val="F8971D"/>
              </a:buClr>
              <a:defRPr>
                <a:solidFill>
                  <a:schemeClr val="tx1"/>
                </a:solidFill>
              </a:defRPr>
            </a:lvl2pPr>
            <a:lvl3pPr>
              <a:buClr>
                <a:srgbClr val="F8971D"/>
              </a:buClr>
              <a:defRPr>
                <a:solidFill>
                  <a:schemeClr val="tx1"/>
                </a:solidFill>
              </a:defRPr>
            </a:lvl3pPr>
            <a:lvl4pPr>
              <a:buClr>
                <a:srgbClr val="F8971D"/>
              </a:buClr>
              <a:defRPr>
                <a:solidFill>
                  <a:schemeClr val="tx1"/>
                </a:solidFill>
              </a:defRPr>
            </a:lvl4pPr>
            <a:lvl5pPr>
              <a:buClr>
                <a:srgbClr val="F8971D"/>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12752" y="6975381"/>
            <a:ext cx="10515601" cy="293262"/>
          </a:xfrm>
        </p:spPr>
        <p:txBody>
          <a:bodyPr anchor="b">
            <a:noAutofit/>
          </a:bodyPr>
          <a:lstStyle>
            <a:lvl1pPr marL="0" indent="0">
              <a:buFontTx/>
              <a:buNone/>
              <a:defRPr sz="800" baseline="0">
                <a:ln>
                  <a:noFill/>
                </a:ln>
              </a:defRPr>
            </a:lvl1pPr>
            <a:lvl2pPr marL="457155" indent="0">
              <a:buFontTx/>
              <a:buNone/>
              <a:defRPr sz="800" baseline="0">
                <a:ln>
                  <a:noFill/>
                </a:ln>
              </a:defRPr>
            </a:lvl2pPr>
            <a:lvl3pPr marL="914309" indent="0">
              <a:buFontTx/>
              <a:buNone/>
              <a:defRPr sz="800" baseline="0">
                <a:ln>
                  <a:noFill/>
                </a:ln>
              </a:defRPr>
            </a:lvl3pPr>
            <a:lvl4pPr marL="1371464" indent="0">
              <a:buFontTx/>
              <a:buNone/>
              <a:defRPr sz="800" baseline="0">
                <a:ln>
                  <a:noFill/>
                </a:ln>
              </a:defRPr>
            </a:lvl4pPr>
            <a:lvl5pPr marL="1828617" indent="0">
              <a:buFontTx/>
              <a:buNone/>
              <a:defRPr sz="800" baseline="0">
                <a:ln>
                  <a:noFill/>
                </a:l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8107F2B-3CEE-6D4E-9770-DF0050B375B1}"/>
              </a:ext>
            </a:extLst>
          </p:cNvPr>
          <p:cNvSpPr>
            <a:spLocks noGrp="1"/>
          </p:cNvSpPr>
          <p:nvPr>
            <p:ph type="sldNum" sz="quarter" idx="14"/>
          </p:nvPr>
        </p:nvSpPr>
        <p:spPr>
          <a:xfrm>
            <a:off x="9036757" y="7358594"/>
            <a:ext cx="2743200" cy="413808"/>
          </a:xfrm>
        </p:spPr>
        <p:txBody>
          <a:bodyPr/>
          <a:lstStyle>
            <a:lvl1pPr>
              <a:defRPr/>
            </a:lvl1pPr>
          </a:lstStyle>
          <a:p>
            <a:pPr>
              <a:defRPr/>
            </a:pPr>
            <a:fld id="{DAF27126-4FD0-4692-B0F3-42B1B40F2E99}" type="slidenum">
              <a:rPr lang="en-US" altLang="en-US"/>
              <a:pPr>
                <a:defRPr/>
              </a:pPr>
              <a:t>‹#›</a:t>
            </a:fld>
            <a:endParaRPr lang="en-US" altLang="en-US"/>
          </a:p>
        </p:txBody>
      </p:sp>
    </p:spTree>
    <p:extLst>
      <p:ext uri="{BB962C8B-B14F-4D97-AF65-F5344CB8AC3E}">
        <p14:creationId xmlns:p14="http://schemas.microsoft.com/office/powerpoint/2010/main" val="30000648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006C0B6-242E-1B52-EB80-230704D46F87}"/>
              </a:ext>
            </a:extLst>
          </p:cNvPr>
          <p:cNvCxnSpPr>
            <a:cxnSpLocks/>
          </p:cNvCxnSpPr>
          <p:nvPr userDrawn="1"/>
        </p:nvCxnSpPr>
        <p:spPr>
          <a:xfrm>
            <a:off x="460964" y="4382770"/>
            <a:ext cx="519853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66666" y="1585570"/>
            <a:ext cx="6582443" cy="1858467"/>
          </a:xfrm>
          <a:noFill/>
        </p:spPr>
        <p:txBody>
          <a:bodyPr anchor="b">
            <a:noAutofit/>
          </a:bodyPr>
          <a:lstStyle>
            <a:lvl1pPr algn="l">
              <a:defRPr sz="2784" cap="all" spc="42"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66666" y="4580549"/>
            <a:ext cx="6582443" cy="1378295"/>
          </a:xfrm>
          <a:noFill/>
        </p:spPr>
        <p:txBody>
          <a:bodyPr/>
          <a:lstStyle>
            <a:lvl1pPr marL="0" indent="0" algn="l">
              <a:buNone/>
              <a:defRPr sz="2025" b="0">
                <a:solidFill>
                  <a:schemeClr val="tx1"/>
                </a:solidFill>
                <a:latin typeface="+mn-lt"/>
              </a:defRPr>
            </a:lvl1pPr>
            <a:lvl2pPr marL="0" indent="0" algn="l">
              <a:buNone/>
              <a:defRPr sz="1688">
                <a:solidFill>
                  <a:schemeClr val="tx1"/>
                </a:solidFill>
              </a:defRPr>
            </a:lvl2pPr>
            <a:lvl3pPr marL="0" indent="0" algn="l">
              <a:buNone/>
              <a:defRPr sz="1688"/>
            </a:lvl3pPr>
            <a:lvl4pPr marL="1157288" indent="0" algn="ctr">
              <a:buNone/>
              <a:defRPr sz="1350"/>
            </a:lvl4pPr>
            <a:lvl5pPr marL="1543050" indent="0" algn="ctr">
              <a:buNone/>
              <a:defRPr sz="1350"/>
            </a:lvl5pPr>
            <a:lvl6pPr marL="1928813" indent="0" algn="ctr">
              <a:buNone/>
              <a:defRPr sz="1350"/>
            </a:lvl6pPr>
            <a:lvl7pPr marL="2314575" indent="0" algn="ctr">
              <a:buNone/>
              <a:defRPr sz="1350"/>
            </a:lvl7pPr>
            <a:lvl8pPr marL="2700338" indent="0" algn="ctr">
              <a:buNone/>
              <a:defRPr sz="1350"/>
            </a:lvl8pPr>
            <a:lvl9pPr marL="3086100" indent="0" algn="ctr">
              <a:buNone/>
              <a:defRPr sz="1350"/>
            </a:lvl9pPr>
          </a:lstStyle>
          <a:p>
            <a:pPr lvl="0"/>
            <a:r>
              <a:rPr lang="en-US"/>
              <a:t>Click to edit Master subtitle style</a:t>
            </a:r>
            <a:endParaRPr lang="en-US" dirty="0"/>
          </a:p>
        </p:txBody>
      </p:sp>
      <p:sp>
        <p:nvSpPr>
          <p:cNvPr id="29" name="Picture Placeholder 28"/>
          <p:cNvSpPr>
            <a:spLocks noGrp="1"/>
          </p:cNvSpPr>
          <p:nvPr>
            <p:ph type="pic" sz="quarter" idx="11"/>
          </p:nvPr>
        </p:nvSpPr>
        <p:spPr>
          <a:xfrm>
            <a:off x="7552342" y="0"/>
            <a:ext cx="4639659" cy="7772400"/>
          </a:xfrm>
          <a:noFill/>
        </p:spPr>
        <p:txBody>
          <a:bodyPr lIns="0" tIns="0" rIns="0" bIns="0" rtlCol="0" anchor="ctr">
            <a:normAutofit/>
          </a:bodyPr>
          <a:lstStyle>
            <a:lvl1pPr algn="ctr">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69318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309457"/>
            <a:ext cx="4011320" cy="131699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78" y="309466"/>
            <a:ext cx="6814726" cy="6633528"/>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626452"/>
            <a:ext cx="4011320" cy="5316538"/>
          </a:xfrm>
        </p:spPr>
        <p:txBody>
          <a:bodyPr/>
          <a:lstStyle>
            <a:lvl1pPr marL="0" indent="0">
              <a:buNone/>
              <a:defRPr sz="1400"/>
            </a:lvl1pPr>
            <a:lvl2pPr marL="457155" indent="0">
              <a:buNone/>
              <a:defRPr sz="1200"/>
            </a:lvl2pPr>
            <a:lvl3pPr marL="914309" indent="0">
              <a:buNone/>
              <a:defRPr sz="1100"/>
            </a:lvl3pPr>
            <a:lvl4pPr marL="1371464" indent="0">
              <a:buNone/>
              <a:defRPr sz="900"/>
            </a:lvl4pPr>
            <a:lvl5pPr marL="1828617" indent="0">
              <a:buNone/>
              <a:defRPr sz="900"/>
            </a:lvl5pPr>
            <a:lvl6pPr marL="2285772" indent="0">
              <a:buNone/>
              <a:defRPr sz="900"/>
            </a:lvl6pPr>
            <a:lvl7pPr marL="2742926" indent="0">
              <a:buNone/>
              <a:defRPr sz="900"/>
            </a:lvl7pPr>
            <a:lvl8pPr marL="3200081" indent="0">
              <a:buNone/>
              <a:defRPr sz="900"/>
            </a:lvl8pPr>
            <a:lvl9pPr marL="3657234"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EEA8979C-2A96-E79F-5227-B28558BFE1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118C78E5-0ECC-12D3-2CD6-2EAC481B71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1D71A07D-3DF0-545E-13BB-221B0B12A882}"/>
              </a:ext>
            </a:extLst>
          </p:cNvPr>
          <p:cNvSpPr>
            <a:spLocks noGrp="1" noChangeArrowheads="1"/>
          </p:cNvSpPr>
          <p:nvPr>
            <p:ph type="sldNum" sz="quarter" idx="12"/>
          </p:nvPr>
        </p:nvSpPr>
        <p:spPr>
          <a:ln/>
        </p:spPr>
        <p:txBody>
          <a:bodyPr/>
          <a:lstStyle>
            <a:lvl1pPr>
              <a:defRPr/>
            </a:lvl1pPr>
          </a:lstStyle>
          <a:p>
            <a:pPr>
              <a:defRPr/>
            </a:pPr>
            <a:fld id="{4BB069F7-76B8-494C-AED0-8F04F8E27D72}" type="slidenum">
              <a:rPr lang="en-US" altLang="en-US"/>
              <a:pPr>
                <a:defRPr/>
              </a:pPr>
              <a:t>‹#›</a:t>
            </a:fld>
            <a:endParaRPr lang="en-US" altLang="en-US"/>
          </a:p>
        </p:txBody>
      </p:sp>
    </p:spTree>
    <p:extLst>
      <p:ext uri="{BB962C8B-B14F-4D97-AF65-F5344CB8AC3E}">
        <p14:creationId xmlns:p14="http://schemas.microsoft.com/office/powerpoint/2010/main" val="81488542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197DD26-63F4-539F-3AD2-E82AEA4A32BB}"/>
              </a:ext>
            </a:extLst>
          </p:cNvPr>
          <p:cNvSpPr>
            <a:spLocks noGrp="1"/>
          </p:cNvSpPr>
          <p:nvPr>
            <p:ph type="ftr" sz="quarter" idx="10"/>
          </p:nvPr>
        </p:nvSpPr>
        <p:spPr/>
        <p:txBody>
          <a:bodyPr/>
          <a:lstStyle>
            <a:lvl1pPr>
              <a:defRPr/>
            </a:lvl1pPr>
          </a:lstStyle>
          <a:p>
            <a:pPr>
              <a:defRPr/>
            </a:pPr>
            <a:r>
              <a:rPr lang="en-US"/>
              <a:t>Dr. Priya Rastogi</a:t>
            </a:r>
            <a:endParaRPr lang="en-US" dirty="0"/>
          </a:p>
        </p:txBody>
      </p:sp>
      <p:sp>
        <p:nvSpPr>
          <p:cNvPr id="3" name="Slide Number Placeholder 5">
            <a:extLst>
              <a:ext uri="{FF2B5EF4-FFF2-40B4-BE49-F238E27FC236}">
                <a16:creationId xmlns:a16="http://schemas.microsoft.com/office/drawing/2014/main" id="{4F31E497-4616-EB8F-E1A6-F1A38CDF5DE6}"/>
              </a:ext>
            </a:extLst>
          </p:cNvPr>
          <p:cNvSpPr>
            <a:spLocks noGrp="1"/>
          </p:cNvSpPr>
          <p:nvPr>
            <p:ph type="sldNum" sz="quarter" idx="11"/>
          </p:nvPr>
        </p:nvSpPr>
        <p:spPr/>
        <p:txBody>
          <a:bodyPr/>
          <a:lstStyle>
            <a:lvl1pPr>
              <a:defRPr/>
            </a:lvl1pPr>
          </a:lstStyle>
          <a:p>
            <a:pPr>
              <a:defRPr/>
            </a:pPr>
            <a:fld id="{D4978C67-D73C-4FB1-BCE1-AEEE6C689B07}" type="slidenum">
              <a:rPr lang="en-US"/>
              <a:pPr>
                <a:defRPr/>
              </a:pPr>
              <a:t>‹#›</a:t>
            </a:fld>
            <a:endParaRPr lang="en-US" dirty="0"/>
          </a:p>
        </p:txBody>
      </p:sp>
    </p:spTree>
    <p:extLst>
      <p:ext uri="{BB962C8B-B14F-4D97-AF65-F5344CB8AC3E}">
        <p14:creationId xmlns:p14="http://schemas.microsoft.com/office/powerpoint/2010/main" val="19909386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666" y="1927557"/>
            <a:ext cx="10515601" cy="1958641"/>
          </a:xfrm>
        </p:spPr>
        <p:txBody>
          <a:bodyPr/>
          <a:lstStyle>
            <a:lvl1pPr>
              <a:defRPr sz="3713" cap="all" spc="42"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732072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05554" y="244688"/>
            <a:ext cx="10124324" cy="1369381"/>
          </a:xfrm>
          <a:prstGeom prst="rect">
            <a:avLst/>
          </a:prstGeom>
          <a:noFill/>
        </p:spPr>
        <p:txBody>
          <a:bodyPr/>
          <a:lstStyle/>
          <a:p>
            <a:endParaRPr lang="en-US" dirty="0"/>
          </a:p>
        </p:txBody>
      </p:sp>
      <p:sp>
        <p:nvSpPr>
          <p:cNvPr id="13" name="Text Placeholder 12"/>
          <p:cNvSpPr>
            <a:spLocks noGrp="1"/>
          </p:cNvSpPr>
          <p:nvPr>
            <p:ph type="body" sz="quarter" idx="14"/>
          </p:nvPr>
        </p:nvSpPr>
        <p:spPr>
          <a:xfrm>
            <a:off x="305554" y="1817157"/>
            <a:ext cx="10124324" cy="48757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1A565B40-65CA-A30F-CA13-367B91901C2E}"/>
              </a:ext>
            </a:extLst>
          </p:cNvPr>
          <p:cNvSpPr>
            <a:spLocks noGrp="1"/>
          </p:cNvSpPr>
          <p:nvPr>
            <p:ph type="ftr" sz="quarter" idx="15"/>
          </p:nvPr>
        </p:nvSpPr>
        <p:spPr/>
        <p:txBody>
          <a:bodyPr/>
          <a:lstStyle>
            <a:lvl1pPr>
              <a:defRPr/>
            </a:lvl1pPr>
          </a:lstStyle>
          <a:p>
            <a:pPr>
              <a:defRPr/>
            </a:pPr>
            <a:r>
              <a:rPr lang="en-US"/>
              <a:t>Dr. Priya Rastogi</a:t>
            </a:r>
            <a:endParaRPr lang="en-US" dirty="0"/>
          </a:p>
        </p:txBody>
      </p:sp>
      <p:sp>
        <p:nvSpPr>
          <p:cNvPr id="3" name="Slide Number Placeholder 5">
            <a:extLst>
              <a:ext uri="{FF2B5EF4-FFF2-40B4-BE49-F238E27FC236}">
                <a16:creationId xmlns:a16="http://schemas.microsoft.com/office/drawing/2014/main" id="{5050545C-4CC3-58A6-A7DD-F354C236F50E}"/>
              </a:ext>
            </a:extLst>
          </p:cNvPr>
          <p:cNvSpPr>
            <a:spLocks noGrp="1"/>
          </p:cNvSpPr>
          <p:nvPr>
            <p:ph type="sldNum" sz="quarter" idx="16"/>
          </p:nvPr>
        </p:nvSpPr>
        <p:spPr/>
        <p:txBody>
          <a:bodyPr/>
          <a:lstStyle>
            <a:lvl1pPr>
              <a:defRPr/>
            </a:lvl1pPr>
          </a:lstStyle>
          <a:p>
            <a:pPr>
              <a:defRPr/>
            </a:pPr>
            <a:fld id="{64493D31-30E4-47C9-A967-84D623C4596B}" type="slidenum">
              <a:rPr lang="en-US"/>
              <a:pPr>
                <a:defRPr/>
              </a:pPr>
              <a:t>‹#›</a:t>
            </a:fld>
            <a:endParaRPr lang="en-US" dirty="0"/>
          </a:p>
        </p:txBody>
      </p:sp>
    </p:spTree>
    <p:extLst>
      <p:ext uri="{BB962C8B-B14F-4D97-AF65-F5344CB8AC3E}">
        <p14:creationId xmlns:p14="http://schemas.microsoft.com/office/powerpoint/2010/main" val="37004869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5557" y="244688"/>
            <a:ext cx="11265198" cy="1369381"/>
          </a:xfrm>
          <a:noFill/>
        </p:spPr>
        <p:txBody>
          <a:bodyPr/>
          <a:lstStyle/>
          <a:p>
            <a:endParaRPr lang="en-US" dirty="0"/>
          </a:p>
        </p:txBody>
      </p:sp>
      <p:sp>
        <p:nvSpPr>
          <p:cNvPr id="3" name="Content Placeholder 2"/>
          <p:cNvSpPr>
            <a:spLocks noGrp="1"/>
          </p:cNvSpPr>
          <p:nvPr>
            <p:ph sz="half" idx="1"/>
          </p:nvPr>
        </p:nvSpPr>
        <p:spPr>
          <a:xfrm>
            <a:off x="305554" y="1809790"/>
            <a:ext cx="5490706" cy="4883111"/>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3521" y="1809790"/>
            <a:ext cx="5490706" cy="4883111"/>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D61D16-CA61-8D87-9844-36D7550678F9}"/>
              </a:ext>
            </a:extLst>
          </p:cNvPr>
          <p:cNvSpPr>
            <a:spLocks noGrp="1"/>
          </p:cNvSpPr>
          <p:nvPr>
            <p:ph type="ftr" sz="quarter" idx="10"/>
          </p:nvPr>
        </p:nvSpPr>
        <p:spPr/>
        <p:txBody>
          <a:bodyPr/>
          <a:lstStyle>
            <a:lvl1pPr>
              <a:defRPr/>
            </a:lvl1pPr>
          </a:lstStyle>
          <a:p>
            <a:pPr>
              <a:defRPr/>
            </a:pPr>
            <a:r>
              <a:rPr lang="en-US"/>
              <a:t>Dr. Priya Rastogi</a:t>
            </a:r>
            <a:endParaRPr lang="en-US" dirty="0"/>
          </a:p>
        </p:txBody>
      </p:sp>
      <p:sp>
        <p:nvSpPr>
          <p:cNvPr id="6" name="Slide Number Placeholder 5">
            <a:extLst>
              <a:ext uri="{FF2B5EF4-FFF2-40B4-BE49-F238E27FC236}">
                <a16:creationId xmlns:a16="http://schemas.microsoft.com/office/drawing/2014/main" id="{6CC7385B-D42C-1C87-DB23-AFECF6F78C84}"/>
              </a:ext>
            </a:extLst>
          </p:cNvPr>
          <p:cNvSpPr>
            <a:spLocks noGrp="1"/>
          </p:cNvSpPr>
          <p:nvPr>
            <p:ph type="sldNum" sz="quarter" idx="11"/>
          </p:nvPr>
        </p:nvSpPr>
        <p:spPr/>
        <p:txBody>
          <a:bodyPr/>
          <a:lstStyle>
            <a:lvl1pPr>
              <a:defRPr/>
            </a:lvl1pPr>
          </a:lstStyle>
          <a:p>
            <a:pPr>
              <a:defRPr/>
            </a:pPr>
            <a:fld id="{F768B6E5-5735-4975-8AF9-BC6901CF3BA6}" type="slidenum">
              <a:rPr lang="en-US"/>
              <a:pPr>
                <a:defRPr/>
              </a:pPr>
              <a:t>‹#›</a:t>
            </a:fld>
            <a:endParaRPr lang="en-US" dirty="0"/>
          </a:p>
        </p:txBody>
      </p:sp>
    </p:spTree>
    <p:extLst>
      <p:ext uri="{BB962C8B-B14F-4D97-AF65-F5344CB8AC3E}">
        <p14:creationId xmlns:p14="http://schemas.microsoft.com/office/powerpoint/2010/main" val="1163464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305554" y="244688"/>
            <a:ext cx="10124324" cy="1369381"/>
          </a:xfrm>
          <a:prstGeom prst="rect">
            <a:avLst/>
          </a:prstGeom>
          <a:noFill/>
        </p:spPr>
        <p:txBody>
          <a:bodyPr/>
          <a:lstStyle/>
          <a:p>
            <a:endParaRPr lang="en-US" dirty="0"/>
          </a:p>
        </p:txBody>
      </p:sp>
      <p:sp>
        <p:nvSpPr>
          <p:cNvPr id="2" name="Footer Placeholder 4">
            <a:extLst>
              <a:ext uri="{FF2B5EF4-FFF2-40B4-BE49-F238E27FC236}">
                <a16:creationId xmlns:a16="http://schemas.microsoft.com/office/drawing/2014/main" id="{259EFF35-7E8C-99CA-9C6F-96ADB4B74B9F}"/>
              </a:ext>
            </a:extLst>
          </p:cNvPr>
          <p:cNvSpPr>
            <a:spLocks noGrp="1"/>
          </p:cNvSpPr>
          <p:nvPr>
            <p:ph type="ftr" sz="quarter" idx="10"/>
          </p:nvPr>
        </p:nvSpPr>
        <p:spPr/>
        <p:txBody>
          <a:bodyPr/>
          <a:lstStyle>
            <a:lvl1pPr>
              <a:defRPr/>
            </a:lvl1pPr>
          </a:lstStyle>
          <a:p>
            <a:pPr>
              <a:defRPr/>
            </a:pPr>
            <a:r>
              <a:rPr lang="en-US"/>
              <a:t>Dr. Priya Rastogi</a:t>
            </a:r>
            <a:endParaRPr lang="en-US" dirty="0"/>
          </a:p>
        </p:txBody>
      </p:sp>
      <p:sp>
        <p:nvSpPr>
          <p:cNvPr id="3" name="Slide Number Placeholder 5">
            <a:extLst>
              <a:ext uri="{FF2B5EF4-FFF2-40B4-BE49-F238E27FC236}">
                <a16:creationId xmlns:a16="http://schemas.microsoft.com/office/drawing/2014/main" id="{58AD9AB0-F1A0-74D1-E638-53CCD19FDFC0}"/>
              </a:ext>
            </a:extLst>
          </p:cNvPr>
          <p:cNvSpPr>
            <a:spLocks noGrp="1"/>
          </p:cNvSpPr>
          <p:nvPr>
            <p:ph type="sldNum" sz="quarter" idx="11"/>
          </p:nvPr>
        </p:nvSpPr>
        <p:spPr/>
        <p:txBody>
          <a:bodyPr/>
          <a:lstStyle>
            <a:lvl1pPr>
              <a:defRPr/>
            </a:lvl1pPr>
          </a:lstStyle>
          <a:p>
            <a:pPr>
              <a:defRPr/>
            </a:pPr>
            <a:fld id="{31132144-A459-47CC-9D1F-3653DB6413D1}" type="slidenum">
              <a:rPr lang="en-US"/>
              <a:pPr>
                <a:defRPr/>
              </a:pPr>
              <a:t>‹#›</a:t>
            </a:fld>
            <a:endParaRPr lang="en-US" dirty="0"/>
          </a:p>
        </p:txBody>
      </p:sp>
    </p:spTree>
    <p:extLst>
      <p:ext uri="{BB962C8B-B14F-4D97-AF65-F5344CB8AC3E}">
        <p14:creationId xmlns:p14="http://schemas.microsoft.com/office/powerpoint/2010/main" val="24582374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C9461AB-501D-8295-37AD-F93D76318396}"/>
              </a:ext>
            </a:extLst>
          </p:cNvPr>
          <p:cNvSpPr>
            <a:spLocks noGrp="1"/>
          </p:cNvSpPr>
          <p:nvPr>
            <p:ph type="ftr" sz="quarter" idx="10"/>
          </p:nvPr>
        </p:nvSpPr>
        <p:spPr/>
        <p:txBody>
          <a:bodyPr/>
          <a:lstStyle>
            <a:lvl1pPr>
              <a:defRPr/>
            </a:lvl1pPr>
          </a:lstStyle>
          <a:p>
            <a:pPr>
              <a:defRPr/>
            </a:pPr>
            <a:r>
              <a:rPr lang="en-US"/>
              <a:t>Dr. Priya Rastogi</a:t>
            </a:r>
            <a:endParaRPr lang="en-US" dirty="0"/>
          </a:p>
        </p:txBody>
      </p:sp>
      <p:sp>
        <p:nvSpPr>
          <p:cNvPr id="3" name="Slide Number Placeholder 5">
            <a:extLst>
              <a:ext uri="{FF2B5EF4-FFF2-40B4-BE49-F238E27FC236}">
                <a16:creationId xmlns:a16="http://schemas.microsoft.com/office/drawing/2014/main" id="{CF9F22CA-548D-6AB9-4E64-E53B5E54F5A7}"/>
              </a:ext>
            </a:extLst>
          </p:cNvPr>
          <p:cNvSpPr>
            <a:spLocks noGrp="1"/>
          </p:cNvSpPr>
          <p:nvPr>
            <p:ph type="sldNum" sz="quarter" idx="11"/>
          </p:nvPr>
        </p:nvSpPr>
        <p:spPr/>
        <p:txBody>
          <a:bodyPr/>
          <a:lstStyle>
            <a:lvl1pPr>
              <a:defRPr/>
            </a:lvl1pPr>
          </a:lstStyle>
          <a:p>
            <a:pPr>
              <a:defRPr/>
            </a:pPr>
            <a:fld id="{D3614CC4-15FD-4ADA-8C59-8A78AEB27D36}" type="slidenum">
              <a:rPr lang="en-US"/>
              <a:pPr>
                <a:defRPr/>
              </a:pPr>
              <a:t>‹#›</a:t>
            </a:fld>
            <a:endParaRPr lang="en-US" dirty="0"/>
          </a:p>
        </p:txBody>
      </p:sp>
    </p:spTree>
    <p:extLst>
      <p:ext uri="{BB962C8B-B14F-4D97-AF65-F5344CB8AC3E}">
        <p14:creationId xmlns:p14="http://schemas.microsoft.com/office/powerpoint/2010/main" val="39014693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47FF6A4-45CA-4995-AA60-BA86B03F81D9}"/>
              </a:ext>
            </a:extLst>
          </p:cNvPr>
          <p:cNvCxnSpPr>
            <a:cxnSpLocks/>
          </p:cNvCxnSpPr>
          <p:nvPr userDrawn="1"/>
        </p:nvCxnSpPr>
        <p:spPr>
          <a:xfrm>
            <a:off x="523052" y="3889798"/>
            <a:ext cx="5198534"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66666" y="1585571"/>
            <a:ext cx="6582443" cy="2300627"/>
          </a:xfrm>
          <a:noFill/>
        </p:spPr>
        <p:txBody>
          <a:bodyPr anchor="b">
            <a:noAutofit/>
          </a:bodyPr>
          <a:lstStyle>
            <a:lvl1pPr algn="l">
              <a:defRPr sz="2784" cap="all" spc="42"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66666" y="4580549"/>
            <a:ext cx="6582443" cy="1378295"/>
          </a:xfrm>
          <a:noFill/>
        </p:spPr>
        <p:txBody>
          <a:bodyPr/>
          <a:lstStyle>
            <a:lvl1pPr marL="0" indent="0" algn="l">
              <a:buNone/>
              <a:defRPr sz="2025" b="0">
                <a:solidFill>
                  <a:schemeClr val="tx1"/>
                </a:solidFill>
                <a:latin typeface="+mn-lt"/>
              </a:defRPr>
            </a:lvl1pPr>
            <a:lvl2pPr marL="0" indent="0" algn="l">
              <a:buNone/>
              <a:defRPr sz="1688">
                <a:solidFill>
                  <a:schemeClr val="tx1"/>
                </a:solidFill>
              </a:defRPr>
            </a:lvl2pPr>
            <a:lvl3pPr marL="0" indent="0" algn="l">
              <a:buNone/>
              <a:defRPr sz="1688"/>
            </a:lvl3pPr>
            <a:lvl4pPr marL="1157288" indent="0" algn="ctr">
              <a:buNone/>
              <a:defRPr sz="1350"/>
            </a:lvl4pPr>
            <a:lvl5pPr marL="1543050" indent="0" algn="ctr">
              <a:buNone/>
              <a:defRPr sz="1350"/>
            </a:lvl5pPr>
            <a:lvl6pPr marL="1928813" indent="0" algn="ctr">
              <a:buNone/>
              <a:defRPr sz="1350"/>
            </a:lvl6pPr>
            <a:lvl7pPr marL="2314575" indent="0" algn="ctr">
              <a:buNone/>
              <a:defRPr sz="1350"/>
            </a:lvl7pPr>
            <a:lvl8pPr marL="2700338" indent="0" algn="ctr">
              <a:buNone/>
              <a:defRPr sz="1350"/>
            </a:lvl8pPr>
            <a:lvl9pPr marL="3086100" indent="0" algn="ctr">
              <a:buNone/>
              <a:defRPr sz="1350"/>
            </a:lvl9pPr>
          </a:lstStyle>
          <a:p>
            <a:pPr lvl="0"/>
            <a:r>
              <a:rPr lang="en-US"/>
              <a:t>Click to edit Master subtitle style</a:t>
            </a:r>
            <a:endParaRPr lang="en-US" dirty="0"/>
          </a:p>
        </p:txBody>
      </p:sp>
    </p:spTree>
    <p:extLst>
      <p:ext uri="{BB962C8B-B14F-4D97-AF65-F5344CB8AC3E}">
        <p14:creationId xmlns:p14="http://schemas.microsoft.com/office/powerpoint/2010/main" val="38973706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D230DD6-2BD8-8D90-30A0-99E0BBB3A1CC}"/>
              </a:ext>
            </a:extLst>
          </p:cNvPr>
          <p:cNvSpPr>
            <a:spLocks noGrp="1"/>
          </p:cNvSpPr>
          <p:nvPr>
            <p:ph type="sldNum" sz="quarter" idx="10"/>
          </p:nvPr>
        </p:nvSpPr>
        <p:spPr/>
        <p:txBody>
          <a:bodyPr/>
          <a:lstStyle>
            <a:lvl1pPr>
              <a:defRPr/>
            </a:lvl1pPr>
          </a:lstStyle>
          <a:p>
            <a:pPr>
              <a:defRPr/>
            </a:pPr>
            <a:fld id="{11CCC075-C419-49FF-BB66-22AFC51A5627}" type="slidenum">
              <a:rPr lang="en-US"/>
              <a:pPr>
                <a:defRPr/>
              </a:pPr>
              <a:t>‹#›</a:t>
            </a:fld>
            <a:endParaRPr lang="en-US" dirty="0"/>
          </a:p>
        </p:txBody>
      </p:sp>
      <p:sp>
        <p:nvSpPr>
          <p:cNvPr id="3" name="Footer Placeholder 10">
            <a:extLst>
              <a:ext uri="{FF2B5EF4-FFF2-40B4-BE49-F238E27FC236}">
                <a16:creationId xmlns:a16="http://schemas.microsoft.com/office/drawing/2014/main" id="{1B7A223B-0CE3-DB9A-95ED-4607E726FB88}"/>
              </a:ext>
            </a:extLst>
          </p:cNvPr>
          <p:cNvSpPr>
            <a:spLocks noGrp="1"/>
          </p:cNvSpPr>
          <p:nvPr>
            <p:ph type="ftr" sz="quarter" idx="11"/>
          </p:nvPr>
        </p:nvSpPr>
        <p:spPr>
          <a:xfrm>
            <a:off x="1230490" y="7146292"/>
            <a:ext cx="1501422" cy="415608"/>
          </a:xfrm>
        </p:spPr>
        <p:txBody>
          <a:bodyPr/>
          <a:lstStyle>
            <a:lvl1pPr>
              <a:defRPr/>
            </a:lvl1pPr>
          </a:lstStyle>
          <a:p>
            <a:pPr>
              <a:defRPr/>
            </a:pPr>
            <a:r>
              <a:rPr lang="en-US"/>
              <a:t>Dr. Priya Rastogi</a:t>
            </a:r>
            <a:endParaRPr lang="en-US" dirty="0"/>
          </a:p>
        </p:txBody>
      </p:sp>
    </p:spTree>
    <p:extLst>
      <p:ext uri="{BB962C8B-B14F-4D97-AF65-F5344CB8AC3E}">
        <p14:creationId xmlns:p14="http://schemas.microsoft.com/office/powerpoint/2010/main" val="42072556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666" y="1927557"/>
            <a:ext cx="10515601" cy="1958641"/>
          </a:xfrm>
        </p:spPr>
        <p:txBody>
          <a:bodyPr/>
          <a:lstStyle>
            <a:lvl1pPr>
              <a:defRPr sz="3713" cap="all" spc="42"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886029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05554" y="244688"/>
            <a:ext cx="10124324" cy="1369381"/>
          </a:xfrm>
          <a:prstGeom prst="rect">
            <a:avLst/>
          </a:prstGeom>
          <a:noFill/>
        </p:spPr>
        <p:txBody>
          <a:bodyPr/>
          <a:lstStyle/>
          <a:p>
            <a:endParaRPr lang="en-US" dirty="0"/>
          </a:p>
        </p:txBody>
      </p:sp>
      <p:sp>
        <p:nvSpPr>
          <p:cNvPr id="13" name="Text Placeholder 12"/>
          <p:cNvSpPr>
            <a:spLocks noGrp="1"/>
          </p:cNvSpPr>
          <p:nvPr>
            <p:ph type="body" sz="quarter" idx="14"/>
          </p:nvPr>
        </p:nvSpPr>
        <p:spPr>
          <a:xfrm>
            <a:off x="305554" y="1817157"/>
            <a:ext cx="10124324" cy="48757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6079E68-1917-A9BC-5E16-05D6BE93DE38}"/>
              </a:ext>
            </a:extLst>
          </p:cNvPr>
          <p:cNvSpPr>
            <a:spLocks noGrp="1"/>
          </p:cNvSpPr>
          <p:nvPr>
            <p:ph type="sldNum" sz="quarter" idx="15"/>
          </p:nvPr>
        </p:nvSpPr>
        <p:spPr/>
        <p:txBody>
          <a:bodyPr/>
          <a:lstStyle>
            <a:lvl1pPr>
              <a:defRPr/>
            </a:lvl1pPr>
          </a:lstStyle>
          <a:p>
            <a:pPr>
              <a:defRPr/>
            </a:pPr>
            <a:fld id="{65B20A49-ED7C-4BD0-980E-6BC86C5EC5FA}" type="slidenum">
              <a:rPr lang="en-US"/>
              <a:pPr>
                <a:defRPr/>
              </a:pPr>
              <a:t>‹#›</a:t>
            </a:fld>
            <a:endParaRPr lang="en-US" dirty="0"/>
          </a:p>
        </p:txBody>
      </p:sp>
      <p:sp>
        <p:nvSpPr>
          <p:cNvPr id="3" name="Footer Placeholder 3">
            <a:extLst>
              <a:ext uri="{FF2B5EF4-FFF2-40B4-BE49-F238E27FC236}">
                <a16:creationId xmlns:a16="http://schemas.microsoft.com/office/drawing/2014/main" id="{8D4C16D5-0B55-37CE-15E3-EB5D8EFF28C0}"/>
              </a:ext>
            </a:extLst>
          </p:cNvPr>
          <p:cNvSpPr>
            <a:spLocks noGrp="1"/>
          </p:cNvSpPr>
          <p:nvPr>
            <p:ph type="ftr" sz="quarter" idx="16"/>
          </p:nvPr>
        </p:nvSpPr>
        <p:spPr>
          <a:xfrm>
            <a:off x="1230490" y="7146292"/>
            <a:ext cx="1307630" cy="415608"/>
          </a:xfrm>
        </p:spPr>
        <p:txBody>
          <a:bodyPr/>
          <a:lstStyle>
            <a:lvl1pPr>
              <a:defRPr/>
            </a:lvl1pPr>
          </a:lstStyle>
          <a:p>
            <a:pPr>
              <a:defRPr/>
            </a:pPr>
            <a:r>
              <a:rPr lang="en-US"/>
              <a:t>Dr. Priya Rastogi</a:t>
            </a:r>
            <a:endParaRPr lang="en-US" dirty="0"/>
          </a:p>
        </p:txBody>
      </p:sp>
    </p:spTree>
    <p:extLst>
      <p:ext uri="{BB962C8B-B14F-4D97-AF65-F5344CB8AC3E}">
        <p14:creationId xmlns:p14="http://schemas.microsoft.com/office/powerpoint/2010/main" val="33638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5440681"/>
            <a:ext cx="7315200" cy="64230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94478"/>
            <a:ext cx="7315200" cy="4663440"/>
          </a:xfrm>
        </p:spPr>
        <p:txBody>
          <a:bodyPr/>
          <a:lstStyle>
            <a:lvl1pPr marL="0" indent="0">
              <a:buNone/>
              <a:defRPr sz="3200"/>
            </a:lvl1pPr>
            <a:lvl2pPr marL="457155" indent="0">
              <a:buNone/>
              <a:defRPr sz="2900"/>
            </a:lvl2pPr>
            <a:lvl3pPr marL="914309" indent="0">
              <a:buNone/>
              <a:defRPr sz="2400"/>
            </a:lvl3pPr>
            <a:lvl4pPr marL="1371464" indent="0">
              <a:buNone/>
              <a:defRPr sz="2000"/>
            </a:lvl4pPr>
            <a:lvl5pPr marL="1828617" indent="0">
              <a:buNone/>
              <a:defRPr sz="2000"/>
            </a:lvl5pPr>
            <a:lvl6pPr marL="2285772" indent="0">
              <a:buNone/>
              <a:defRPr sz="2000"/>
            </a:lvl6pPr>
            <a:lvl7pPr marL="2742926" indent="0">
              <a:buNone/>
              <a:defRPr sz="2000"/>
            </a:lvl7pPr>
            <a:lvl8pPr marL="3200081" indent="0">
              <a:buNone/>
              <a:defRPr sz="2000"/>
            </a:lvl8pPr>
            <a:lvl9pPr marL="3657234" indent="0">
              <a:buNone/>
              <a:defRPr sz="2000"/>
            </a:lvl9pPr>
          </a:lstStyle>
          <a:p>
            <a:pPr lvl="0"/>
            <a:endParaRPr lang="en-US" noProof="0"/>
          </a:p>
        </p:txBody>
      </p:sp>
      <p:sp>
        <p:nvSpPr>
          <p:cNvPr id="4" name="Text Placeholder 3"/>
          <p:cNvSpPr>
            <a:spLocks noGrp="1"/>
          </p:cNvSpPr>
          <p:nvPr>
            <p:ph type="body" sz="half" idx="2"/>
          </p:nvPr>
        </p:nvSpPr>
        <p:spPr>
          <a:xfrm>
            <a:off x="2389481" y="6082989"/>
            <a:ext cx="7315200" cy="912178"/>
          </a:xfrm>
        </p:spPr>
        <p:txBody>
          <a:bodyPr/>
          <a:lstStyle>
            <a:lvl1pPr marL="0" indent="0">
              <a:buNone/>
              <a:defRPr sz="1400"/>
            </a:lvl1pPr>
            <a:lvl2pPr marL="457155" indent="0">
              <a:buNone/>
              <a:defRPr sz="1200"/>
            </a:lvl2pPr>
            <a:lvl3pPr marL="914309" indent="0">
              <a:buNone/>
              <a:defRPr sz="1100"/>
            </a:lvl3pPr>
            <a:lvl4pPr marL="1371464" indent="0">
              <a:buNone/>
              <a:defRPr sz="900"/>
            </a:lvl4pPr>
            <a:lvl5pPr marL="1828617" indent="0">
              <a:buNone/>
              <a:defRPr sz="900"/>
            </a:lvl5pPr>
            <a:lvl6pPr marL="2285772" indent="0">
              <a:buNone/>
              <a:defRPr sz="900"/>
            </a:lvl6pPr>
            <a:lvl7pPr marL="2742926" indent="0">
              <a:buNone/>
              <a:defRPr sz="900"/>
            </a:lvl7pPr>
            <a:lvl8pPr marL="3200081" indent="0">
              <a:buNone/>
              <a:defRPr sz="900"/>
            </a:lvl8pPr>
            <a:lvl9pPr marL="3657234"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C04226B6-7A1E-D9C7-3291-98AF70061B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64F068F-C5E9-57A3-42CE-184542B47C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9ECFD10-17D3-0EE5-BBB7-7981C2BB675D}"/>
              </a:ext>
            </a:extLst>
          </p:cNvPr>
          <p:cNvSpPr>
            <a:spLocks noGrp="1" noChangeArrowheads="1"/>
          </p:cNvSpPr>
          <p:nvPr>
            <p:ph type="sldNum" sz="quarter" idx="12"/>
          </p:nvPr>
        </p:nvSpPr>
        <p:spPr>
          <a:ln/>
        </p:spPr>
        <p:txBody>
          <a:bodyPr/>
          <a:lstStyle>
            <a:lvl1pPr>
              <a:defRPr/>
            </a:lvl1pPr>
          </a:lstStyle>
          <a:p>
            <a:pPr>
              <a:defRPr/>
            </a:pPr>
            <a:fld id="{B9BFDE36-A9EC-4FA1-9DE4-4639829181F0}" type="slidenum">
              <a:rPr lang="en-US" altLang="en-US"/>
              <a:pPr>
                <a:defRPr/>
              </a:pPr>
              <a:t>‹#›</a:t>
            </a:fld>
            <a:endParaRPr lang="en-US" altLang="en-US"/>
          </a:p>
        </p:txBody>
      </p:sp>
    </p:spTree>
    <p:extLst>
      <p:ext uri="{BB962C8B-B14F-4D97-AF65-F5344CB8AC3E}">
        <p14:creationId xmlns:p14="http://schemas.microsoft.com/office/powerpoint/2010/main" val="351190458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5557" y="244688"/>
            <a:ext cx="11265198" cy="1369381"/>
          </a:xfrm>
          <a:noFill/>
        </p:spPr>
        <p:txBody>
          <a:bodyPr/>
          <a:lstStyle/>
          <a:p>
            <a:endParaRPr lang="en-US" dirty="0"/>
          </a:p>
        </p:txBody>
      </p:sp>
      <p:sp>
        <p:nvSpPr>
          <p:cNvPr id="3" name="Content Placeholder 2"/>
          <p:cNvSpPr>
            <a:spLocks noGrp="1"/>
          </p:cNvSpPr>
          <p:nvPr>
            <p:ph sz="half" idx="1"/>
          </p:nvPr>
        </p:nvSpPr>
        <p:spPr>
          <a:xfrm>
            <a:off x="305554" y="1809790"/>
            <a:ext cx="5490706" cy="4883111"/>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3521" y="1809790"/>
            <a:ext cx="5490706" cy="4883111"/>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a:extLst>
              <a:ext uri="{FF2B5EF4-FFF2-40B4-BE49-F238E27FC236}">
                <a16:creationId xmlns:a16="http://schemas.microsoft.com/office/drawing/2014/main" id="{616F062D-BA45-4FFF-C3AC-E5160FC02E0F}"/>
              </a:ext>
            </a:extLst>
          </p:cNvPr>
          <p:cNvSpPr>
            <a:spLocks noGrp="1"/>
          </p:cNvSpPr>
          <p:nvPr>
            <p:ph type="sldNum" sz="quarter" idx="10"/>
          </p:nvPr>
        </p:nvSpPr>
        <p:spPr/>
        <p:txBody>
          <a:bodyPr/>
          <a:lstStyle>
            <a:lvl1pPr>
              <a:defRPr/>
            </a:lvl1pPr>
          </a:lstStyle>
          <a:p>
            <a:pPr>
              <a:defRPr/>
            </a:pPr>
            <a:fld id="{4C7DAA88-3BF9-4766-BEDE-21C1D3FAE751}" type="slidenum">
              <a:rPr lang="en-US"/>
              <a:pPr>
                <a:defRPr/>
              </a:pPr>
              <a:t>‹#›</a:t>
            </a:fld>
            <a:endParaRPr lang="en-US" dirty="0"/>
          </a:p>
        </p:txBody>
      </p:sp>
      <p:sp>
        <p:nvSpPr>
          <p:cNvPr id="6" name="Footer Placeholder 4">
            <a:extLst>
              <a:ext uri="{FF2B5EF4-FFF2-40B4-BE49-F238E27FC236}">
                <a16:creationId xmlns:a16="http://schemas.microsoft.com/office/drawing/2014/main" id="{5F012C16-5A3C-0F26-8910-B1A7BAE24628}"/>
              </a:ext>
            </a:extLst>
          </p:cNvPr>
          <p:cNvSpPr>
            <a:spLocks noGrp="1"/>
          </p:cNvSpPr>
          <p:nvPr>
            <p:ph type="ftr" sz="quarter" idx="11"/>
          </p:nvPr>
        </p:nvSpPr>
        <p:spPr>
          <a:xfrm>
            <a:off x="1230489" y="7146292"/>
            <a:ext cx="1256830" cy="415608"/>
          </a:xfrm>
        </p:spPr>
        <p:txBody>
          <a:bodyPr/>
          <a:lstStyle>
            <a:lvl1pPr>
              <a:defRPr/>
            </a:lvl1pPr>
          </a:lstStyle>
          <a:p>
            <a:pPr>
              <a:defRPr/>
            </a:pPr>
            <a:r>
              <a:rPr lang="en-US"/>
              <a:t>Dr. Priya Rastogi</a:t>
            </a:r>
            <a:endParaRPr lang="en-US" dirty="0"/>
          </a:p>
        </p:txBody>
      </p:sp>
    </p:spTree>
    <p:extLst>
      <p:ext uri="{BB962C8B-B14F-4D97-AF65-F5344CB8AC3E}">
        <p14:creationId xmlns:p14="http://schemas.microsoft.com/office/powerpoint/2010/main" val="41359560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305554" y="244688"/>
            <a:ext cx="10124324" cy="1369381"/>
          </a:xfrm>
          <a:prstGeom prst="rect">
            <a:avLst/>
          </a:prstGeom>
          <a:noFill/>
        </p:spPr>
        <p:txBody>
          <a:bodyPr/>
          <a:lstStyle/>
          <a:p>
            <a:endParaRPr lang="en-US" dirty="0"/>
          </a:p>
        </p:txBody>
      </p:sp>
      <p:sp>
        <p:nvSpPr>
          <p:cNvPr id="2" name="Slide Number Placeholder 11">
            <a:extLst>
              <a:ext uri="{FF2B5EF4-FFF2-40B4-BE49-F238E27FC236}">
                <a16:creationId xmlns:a16="http://schemas.microsoft.com/office/drawing/2014/main" id="{F13FADA2-7E7C-40E7-D5B6-C4AC9E95ACA9}"/>
              </a:ext>
            </a:extLst>
          </p:cNvPr>
          <p:cNvSpPr>
            <a:spLocks noGrp="1"/>
          </p:cNvSpPr>
          <p:nvPr>
            <p:ph type="sldNum" sz="quarter" idx="10"/>
          </p:nvPr>
        </p:nvSpPr>
        <p:spPr/>
        <p:txBody>
          <a:bodyPr/>
          <a:lstStyle>
            <a:lvl1pPr>
              <a:defRPr/>
            </a:lvl1pPr>
          </a:lstStyle>
          <a:p>
            <a:pPr>
              <a:defRPr/>
            </a:pPr>
            <a:fld id="{AC67EF41-561A-4D47-B2E0-911A49D42C38}" type="slidenum">
              <a:rPr lang="en-US"/>
              <a:pPr>
                <a:defRPr/>
              </a:pPr>
              <a:t>‹#›</a:t>
            </a:fld>
            <a:endParaRPr lang="en-US" dirty="0"/>
          </a:p>
        </p:txBody>
      </p:sp>
      <p:sp>
        <p:nvSpPr>
          <p:cNvPr id="3" name="Footer Placeholder 2">
            <a:extLst>
              <a:ext uri="{FF2B5EF4-FFF2-40B4-BE49-F238E27FC236}">
                <a16:creationId xmlns:a16="http://schemas.microsoft.com/office/drawing/2014/main" id="{0366C12E-E701-33D0-6843-D87DAE2A2DA2}"/>
              </a:ext>
            </a:extLst>
          </p:cNvPr>
          <p:cNvSpPr>
            <a:spLocks noGrp="1"/>
          </p:cNvSpPr>
          <p:nvPr>
            <p:ph type="ftr" sz="quarter" idx="11"/>
          </p:nvPr>
        </p:nvSpPr>
        <p:spPr>
          <a:xfrm>
            <a:off x="1230490" y="7146292"/>
            <a:ext cx="1307630" cy="415608"/>
          </a:xfrm>
        </p:spPr>
        <p:txBody>
          <a:bodyPr/>
          <a:lstStyle>
            <a:lvl1pPr>
              <a:defRPr/>
            </a:lvl1pPr>
          </a:lstStyle>
          <a:p>
            <a:pPr>
              <a:defRPr/>
            </a:pPr>
            <a:r>
              <a:rPr lang="en-US"/>
              <a:t>Dr. Priya Rastogi</a:t>
            </a:r>
            <a:endParaRPr lang="en-US" dirty="0"/>
          </a:p>
        </p:txBody>
      </p:sp>
    </p:spTree>
    <p:extLst>
      <p:ext uri="{BB962C8B-B14F-4D97-AF65-F5344CB8AC3E}">
        <p14:creationId xmlns:p14="http://schemas.microsoft.com/office/powerpoint/2010/main" val="27829961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B433BE-1375-25AE-CAAF-64BE6E30D219}"/>
              </a:ext>
            </a:extLst>
          </p:cNvPr>
          <p:cNvSpPr>
            <a:spLocks noGrp="1"/>
          </p:cNvSpPr>
          <p:nvPr>
            <p:ph type="sldNum" sz="quarter" idx="10"/>
          </p:nvPr>
        </p:nvSpPr>
        <p:spPr/>
        <p:txBody>
          <a:bodyPr/>
          <a:lstStyle>
            <a:lvl1pPr>
              <a:defRPr/>
            </a:lvl1pPr>
          </a:lstStyle>
          <a:p>
            <a:pPr>
              <a:defRPr/>
            </a:pPr>
            <a:fld id="{CFCB75D6-673C-4E60-8012-3708DB3811DA}" type="slidenum">
              <a:rPr lang="en-US"/>
              <a:pPr>
                <a:defRPr/>
              </a:pPr>
              <a:t>‹#›</a:t>
            </a:fld>
            <a:endParaRPr lang="en-US" dirty="0"/>
          </a:p>
        </p:txBody>
      </p:sp>
      <p:sp>
        <p:nvSpPr>
          <p:cNvPr id="3" name="Footer Placeholder 1">
            <a:extLst>
              <a:ext uri="{FF2B5EF4-FFF2-40B4-BE49-F238E27FC236}">
                <a16:creationId xmlns:a16="http://schemas.microsoft.com/office/drawing/2014/main" id="{FC29889A-42C0-0CCD-048C-CA9A5A16EF11}"/>
              </a:ext>
            </a:extLst>
          </p:cNvPr>
          <p:cNvSpPr>
            <a:spLocks noGrp="1"/>
          </p:cNvSpPr>
          <p:nvPr>
            <p:ph type="ftr" sz="quarter" idx="11"/>
          </p:nvPr>
        </p:nvSpPr>
        <p:spPr>
          <a:xfrm>
            <a:off x="1219200" y="7176878"/>
            <a:ext cx="1365956" cy="412009"/>
          </a:xfrm>
        </p:spPr>
        <p:txBody>
          <a:bodyPr/>
          <a:lstStyle>
            <a:lvl1pPr>
              <a:defRPr/>
            </a:lvl1pPr>
          </a:lstStyle>
          <a:p>
            <a:pPr>
              <a:defRPr/>
            </a:pPr>
            <a:r>
              <a:rPr lang="en-US"/>
              <a:t>Dr. Priya Rastogi</a:t>
            </a:r>
            <a:endParaRPr lang="en-US" dirty="0"/>
          </a:p>
        </p:txBody>
      </p:sp>
    </p:spTree>
    <p:extLst>
      <p:ext uri="{BB962C8B-B14F-4D97-AF65-F5344CB8AC3E}">
        <p14:creationId xmlns:p14="http://schemas.microsoft.com/office/powerpoint/2010/main" val="6695805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A071ECA-3F7D-556A-6D02-E14924667AF6}"/>
              </a:ext>
            </a:extLst>
          </p:cNvPr>
          <p:cNvCxnSpPr>
            <a:cxnSpLocks/>
          </p:cNvCxnSpPr>
          <p:nvPr userDrawn="1"/>
        </p:nvCxnSpPr>
        <p:spPr>
          <a:xfrm>
            <a:off x="460964" y="4280218"/>
            <a:ext cx="519853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66666" y="1585570"/>
            <a:ext cx="6582441" cy="2300628"/>
          </a:xfrm>
          <a:noFill/>
        </p:spPr>
        <p:txBody>
          <a:bodyPr anchor="b">
            <a:noAutofit/>
          </a:bodyPr>
          <a:lstStyle>
            <a:lvl1pPr algn="l">
              <a:defRPr sz="2784" cap="all" spc="42"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66666" y="4580547"/>
            <a:ext cx="6582441" cy="1378294"/>
          </a:xfrm>
          <a:noFill/>
        </p:spPr>
        <p:txBody>
          <a:bodyPr/>
          <a:lstStyle>
            <a:lvl1pPr marL="0" indent="0" algn="l">
              <a:buNone/>
              <a:defRPr sz="2025" b="0">
                <a:solidFill>
                  <a:schemeClr val="tx1"/>
                </a:solidFill>
                <a:latin typeface="+mn-lt"/>
              </a:defRPr>
            </a:lvl1pPr>
            <a:lvl2pPr marL="0" indent="0" algn="l">
              <a:buNone/>
              <a:defRPr sz="1688">
                <a:solidFill>
                  <a:schemeClr val="tx1"/>
                </a:solidFill>
              </a:defRPr>
            </a:lvl2pPr>
            <a:lvl3pPr marL="0" indent="0" algn="l">
              <a:buNone/>
              <a:defRPr sz="1688"/>
            </a:lvl3pPr>
            <a:lvl4pPr marL="1157125" indent="0" algn="ctr">
              <a:buNone/>
              <a:defRPr sz="1350"/>
            </a:lvl4pPr>
            <a:lvl5pPr marL="1542833" indent="0" algn="ctr">
              <a:buNone/>
              <a:defRPr sz="1350"/>
            </a:lvl5pPr>
            <a:lvl6pPr marL="1928541" indent="0" algn="ctr">
              <a:buNone/>
              <a:defRPr sz="1350"/>
            </a:lvl6pPr>
            <a:lvl7pPr marL="2314249" indent="0" algn="ctr">
              <a:buNone/>
              <a:defRPr sz="1350"/>
            </a:lvl7pPr>
            <a:lvl8pPr marL="2699957" indent="0" algn="ctr">
              <a:buNone/>
              <a:defRPr sz="1350"/>
            </a:lvl8pPr>
            <a:lvl9pPr marL="3085665" indent="0" algn="ctr">
              <a:buNone/>
              <a:defRPr sz="1350"/>
            </a:lvl9pPr>
          </a:lstStyle>
          <a:p>
            <a:pPr lvl="0"/>
            <a:r>
              <a:rPr lang="en-US"/>
              <a:t>Click to edit Master subtitle style</a:t>
            </a:r>
            <a:endParaRPr lang="en-US" dirty="0"/>
          </a:p>
        </p:txBody>
      </p:sp>
      <p:sp>
        <p:nvSpPr>
          <p:cNvPr id="29" name="Picture Placeholder 28"/>
          <p:cNvSpPr>
            <a:spLocks noGrp="1"/>
          </p:cNvSpPr>
          <p:nvPr>
            <p:ph type="pic" sz="quarter" idx="11"/>
          </p:nvPr>
        </p:nvSpPr>
        <p:spPr>
          <a:xfrm>
            <a:off x="7552344" y="0"/>
            <a:ext cx="4639657" cy="7772400"/>
          </a:xfrm>
          <a:noFill/>
        </p:spPr>
        <p:txBody>
          <a:bodyPr lIns="0" tIns="0" rIns="0" bIns="0" rtlCol="0" anchor="ctr">
            <a:normAutofit/>
          </a:bodyPr>
          <a:lstStyle>
            <a:lvl1pPr algn="ctr">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1965005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1D9DBC8-D769-C270-7F8D-F15DDE1975F8}"/>
              </a:ext>
            </a:extLst>
          </p:cNvPr>
          <p:cNvSpPr txBox="1">
            <a:spLocks/>
          </p:cNvSpPr>
          <p:nvPr userDrawn="1"/>
        </p:nvSpPr>
        <p:spPr>
          <a:xfrm>
            <a:off x="1151467" y="7421563"/>
            <a:ext cx="3621852" cy="221297"/>
          </a:xfrm>
          <a:prstGeom prst="rect">
            <a:avLst/>
          </a:prstGeom>
        </p:spPr>
        <p:txBody>
          <a:bodyPr lIns="0" tIns="0" rIns="0" bIns="0" anchor="ctr"/>
          <a:lstStyle>
            <a:defPPr>
              <a:defRPr lang="en-US"/>
            </a:defPPr>
            <a:lvl1pPr marL="0" algn="l" defTabSz="914081" rtl="0" eaLnBrk="1" latinLnBrk="0" hangingPunct="1">
              <a:defRPr sz="1100" b="1" i="0" kern="1200" baseline="0">
                <a:solidFill>
                  <a:schemeClr val="tx1"/>
                </a:solidFill>
                <a:latin typeface="+mn-lt"/>
                <a:ea typeface="+mn-ea"/>
                <a:cs typeface="+mn-cs"/>
              </a:defRPr>
            </a:lvl1pPr>
            <a:lvl2pPr marL="457040" algn="l" defTabSz="914081" rtl="0" eaLnBrk="1" latinLnBrk="0" hangingPunct="1">
              <a:defRPr sz="1800" kern="1200">
                <a:solidFill>
                  <a:schemeClr val="tx1"/>
                </a:solidFill>
                <a:latin typeface="+mn-lt"/>
                <a:ea typeface="+mn-ea"/>
                <a:cs typeface="+mn-cs"/>
              </a:defRPr>
            </a:lvl2pPr>
            <a:lvl3pPr marL="914081" algn="l" defTabSz="914081" rtl="0" eaLnBrk="1" latinLnBrk="0" hangingPunct="1">
              <a:defRPr sz="1800" kern="1200">
                <a:solidFill>
                  <a:schemeClr val="tx1"/>
                </a:solidFill>
                <a:latin typeface="+mn-lt"/>
                <a:ea typeface="+mn-ea"/>
                <a:cs typeface="+mn-cs"/>
              </a:defRPr>
            </a:lvl3pPr>
            <a:lvl4pPr marL="1371120" algn="l" defTabSz="914081" rtl="0" eaLnBrk="1" latinLnBrk="0" hangingPunct="1">
              <a:defRPr sz="1800" kern="1200">
                <a:solidFill>
                  <a:schemeClr val="tx1"/>
                </a:solidFill>
                <a:latin typeface="+mn-lt"/>
                <a:ea typeface="+mn-ea"/>
                <a:cs typeface="+mn-cs"/>
              </a:defRPr>
            </a:lvl4pPr>
            <a:lvl5pPr marL="1828160" algn="l" defTabSz="914081" rtl="0" eaLnBrk="1" latinLnBrk="0" hangingPunct="1">
              <a:defRPr sz="1800" kern="1200">
                <a:solidFill>
                  <a:schemeClr val="tx1"/>
                </a:solidFill>
                <a:latin typeface="+mn-lt"/>
                <a:ea typeface="+mn-ea"/>
                <a:cs typeface="+mn-cs"/>
              </a:defRPr>
            </a:lvl5pPr>
            <a:lvl6pPr marL="2285200" algn="l" defTabSz="914081" rtl="0" eaLnBrk="1" latinLnBrk="0" hangingPunct="1">
              <a:defRPr sz="1800" kern="1200">
                <a:solidFill>
                  <a:schemeClr val="tx1"/>
                </a:solidFill>
                <a:latin typeface="+mn-lt"/>
                <a:ea typeface="+mn-ea"/>
                <a:cs typeface="+mn-cs"/>
              </a:defRPr>
            </a:lvl6pPr>
            <a:lvl7pPr marL="2742240" algn="l" defTabSz="914081" rtl="0" eaLnBrk="1" latinLnBrk="0" hangingPunct="1">
              <a:defRPr sz="1800" kern="1200">
                <a:solidFill>
                  <a:schemeClr val="tx1"/>
                </a:solidFill>
                <a:latin typeface="+mn-lt"/>
                <a:ea typeface="+mn-ea"/>
                <a:cs typeface="+mn-cs"/>
              </a:defRPr>
            </a:lvl7pPr>
            <a:lvl8pPr marL="3199280" algn="l" defTabSz="914081" rtl="0" eaLnBrk="1" latinLnBrk="0" hangingPunct="1">
              <a:defRPr sz="1800" kern="1200">
                <a:solidFill>
                  <a:schemeClr val="tx1"/>
                </a:solidFill>
                <a:latin typeface="+mn-lt"/>
                <a:ea typeface="+mn-ea"/>
                <a:cs typeface="+mn-cs"/>
              </a:defRPr>
            </a:lvl8pPr>
            <a:lvl9pPr marL="3656320" algn="l" defTabSz="914081" rtl="0" eaLnBrk="1" latinLnBrk="0" hangingPunct="1">
              <a:defRPr sz="1800" kern="1200">
                <a:solidFill>
                  <a:schemeClr val="tx1"/>
                </a:solidFill>
                <a:latin typeface="+mn-lt"/>
                <a:ea typeface="+mn-ea"/>
                <a:cs typeface="+mn-cs"/>
              </a:defRPr>
            </a:lvl9pPr>
          </a:lstStyle>
          <a:p>
            <a:pPr>
              <a:defRPr/>
            </a:pPr>
            <a:r>
              <a:rPr lang="en-GB" sz="759" b="0" dirty="0"/>
              <a:t>The Institute of Cancer Research and Kings College London</a:t>
            </a:r>
            <a:endParaRPr lang="en-US" sz="759" b="0" dirty="0"/>
          </a:p>
        </p:txBody>
      </p:sp>
      <p:sp>
        <p:nvSpPr>
          <p:cNvPr id="3" name="Footer Placeholder 4">
            <a:extLst>
              <a:ext uri="{FF2B5EF4-FFF2-40B4-BE49-F238E27FC236}">
                <a16:creationId xmlns:a16="http://schemas.microsoft.com/office/drawing/2014/main" id="{B0987EED-32F6-56CC-4257-535F0C927734}"/>
              </a:ext>
            </a:extLst>
          </p:cNvPr>
          <p:cNvSpPr txBox="1">
            <a:spLocks/>
          </p:cNvSpPr>
          <p:nvPr userDrawn="1"/>
        </p:nvSpPr>
        <p:spPr>
          <a:xfrm>
            <a:off x="1151467" y="7234452"/>
            <a:ext cx="3245556" cy="219498"/>
          </a:xfrm>
          <a:prstGeom prst="rect">
            <a:avLst/>
          </a:prstGeom>
        </p:spPr>
        <p:txBody>
          <a:bodyPr lIns="0" tIns="0" rIns="0" bIns="0" anchor="ctr"/>
          <a:lstStyle>
            <a:defPPr>
              <a:defRPr lang="en-US"/>
            </a:defPPr>
            <a:lvl1pPr marL="0" algn="l" defTabSz="914081" rtl="0" eaLnBrk="1" latinLnBrk="0" hangingPunct="1">
              <a:defRPr sz="1100" b="1" i="0" kern="1200" baseline="0">
                <a:solidFill>
                  <a:schemeClr val="tx1"/>
                </a:solidFill>
                <a:latin typeface="+mn-lt"/>
                <a:ea typeface="+mn-ea"/>
                <a:cs typeface="+mn-cs"/>
              </a:defRPr>
            </a:lvl1pPr>
            <a:lvl2pPr marL="457040" algn="l" defTabSz="914081" rtl="0" eaLnBrk="1" latinLnBrk="0" hangingPunct="1">
              <a:defRPr sz="1800" kern="1200">
                <a:solidFill>
                  <a:schemeClr val="tx1"/>
                </a:solidFill>
                <a:latin typeface="+mn-lt"/>
                <a:ea typeface="+mn-ea"/>
                <a:cs typeface="+mn-cs"/>
              </a:defRPr>
            </a:lvl2pPr>
            <a:lvl3pPr marL="914081" algn="l" defTabSz="914081" rtl="0" eaLnBrk="1" latinLnBrk="0" hangingPunct="1">
              <a:defRPr sz="1800" kern="1200">
                <a:solidFill>
                  <a:schemeClr val="tx1"/>
                </a:solidFill>
                <a:latin typeface="+mn-lt"/>
                <a:ea typeface="+mn-ea"/>
                <a:cs typeface="+mn-cs"/>
              </a:defRPr>
            </a:lvl3pPr>
            <a:lvl4pPr marL="1371120" algn="l" defTabSz="914081" rtl="0" eaLnBrk="1" latinLnBrk="0" hangingPunct="1">
              <a:defRPr sz="1800" kern="1200">
                <a:solidFill>
                  <a:schemeClr val="tx1"/>
                </a:solidFill>
                <a:latin typeface="+mn-lt"/>
                <a:ea typeface="+mn-ea"/>
                <a:cs typeface="+mn-cs"/>
              </a:defRPr>
            </a:lvl4pPr>
            <a:lvl5pPr marL="1828160" algn="l" defTabSz="914081" rtl="0" eaLnBrk="1" latinLnBrk="0" hangingPunct="1">
              <a:defRPr sz="1800" kern="1200">
                <a:solidFill>
                  <a:schemeClr val="tx1"/>
                </a:solidFill>
                <a:latin typeface="+mn-lt"/>
                <a:ea typeface="+mn-ea"/>
                <a:cs typeface="+mn-cs"/>
              </a:defRPr>
            </a:lvl5pPr>
            <a:lvl6pPr marL="2285200" algn="l" defTabSz="914081" rtl="0" eaLnBrk="1" latinLnBrk="0" hangingPunct="1">
              <a:defRPr sz="1800" kern="1200">
                <a:solidFill>
                  <a:schemeClr val="tx1"/>
                </a:solidFill>
                <a:latin typeface="+mn-lt"/>
                <a:ea typeface="+mn-ea"/>
                <a:cs typeface="+mn-cs"/>
              </a:defRPr>
            </a:lvl6pPr>
            <a:lvl7pPr marL="2742240" algn="l" defTabSz="914081" rtl="0" eaLnBrk="1" latinLnBrk="0" hangingPunct="1">
              <a:defRPr sz="1800" kern="1200">
                <a:solidFill>
                  <a:schemeClr val="tx1"/>
                </a:solidFill>
                <a:latin typeface="+mn-lt"/>
                <a:ea typeface="+mn-ea"/>
                <a:cs typeface="+mn-cs"/>
              </a:defRPr>
            </a:lvl7pPr>
            <a:lvl8pPr marL="3199280" algn="l" defTabSz="914081" rtl="0" eaLnBrk="1" latinLnBrk="0" hangingPunct="1">
              <a:defRPr sz="1800" kern="1200">
                <a:solidFill>
                  <a:schemeClr val="tx1"/>
                </a:solidFill>
                <a:latin typeface="+mn-lt"/>
                <a:ea typeface="+mn-ea"/>
                <a:cs typeface="+mn-cs"/>
              </a:defRPr>
            </a:lvl8pPr>
            <a:lvl9pPr marL="3656320" algn="l" defTabSz="914081" rtl="0" eaLnBrk="1" latinLnBrk="0" hangingPunct="1">
              <a:defRPr sz="1800" kern="1200">
                <a:solidFill>
                  <a:schemeClr val="tx1"/>
                </a:solidFill>
                <a:latin typeface="+mn-lt"/>
                <a:ea typeface="+mn-ea"/>
                <a:cs typeface="+mn-cs"/>
              </a:defRPr>
            </a:lvl9pPr>
          </a:lstStyle>
          <a:p>
            <a:pPr>
              <a:defRPr/>
            </a:pPr>
            <a:r>
              <a:rPr lang="en-GB" sz="928" b="0" dirty="0"/>
              <a:t>Andrew Tutt MB ChB PhD </a:t>
            </a:r>
            <a:r>
              <a:rPr lang="en-GB" sz="928" b="0" dirty="0" err="1"/>
              <a:t>FMedSci</a:t>
            </a:r>
            <a:r>
              <a:rPr lang="en-GB" sz="928" b="0" dirty="0"/>
              <a:t> </a:t>
            </a:r>
            <a:endParaRPr lang="en-US" sz="928" b="0" dirty="0"/>
          </a:p>
        </p:txBody>
      </p:sp>
      <p:sp>
        <p:nvSpPr>
          <p:cNvPr id="4" name="Slide Number Placeholder 5">
            <a:extLst>
              <a:ext uri="{FF2B5EF4-FFF2-40B4-BE49-F238E27FC236}">
                <a16:creationId xmlns:a16="http://schemas.microsoft.com/office/drawing/2014/main" id="{E8486B51-6603-D9E9-F2D3-15064362DEC3}"/>
              </a:ext>
            </a:extLst>
          </p:cNvPr>
          <p:cNvSpPr>
            <a:spLocks noGrp="1"/>
          </p:cNvSpPr>
          <p:nvPr>
            <p:ph type="sldNum" sz="quarter" idx="10"/>
          </p:nvPr>
        </p:nvSpPr>
        <p:spPr/>
        <p:txBody>
          <a:bodyPr/>
          <a:lstStyle>
            <a:lvl1pPr>
              <a:defRPr/>
            </a:lvl1pPr>
          </a:lstStyle>
          <a:p>
            <a:pPr>
              <a:defRPr/>
            </a:pPr>
            <a:fld id="{C2226C72-7D3A-46B1-A12A-BC1EFC84E2A4}" type="slidenum">
              <a:rPr lang="en-US"/>
              <a:pPr>
                <a:defRPr/>
              </a:pPr>
              <a:t>‹#›</a:t>
            </a:fld>
            <a:endParaRPr lang="en-US" dirty="0"/>
          </a:p>
        </p:txBody>
      </p:sp>
    </p:spTree>
    <p:extLst>
      <p:ext uri="{BB962C8B-B14F-4D97-AF65-F5344CB8AC3E}">
        <p14:creationId xmlns:p14="http://schemas.microsoft.com/office/powerpoint/2010/main" val="15471164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665" y="1927558"/>
            <a:ext cx="10515601" cy="1958641"/>
          </a:xfrm>
        </p:spPr>
        <p:txBody>
          <a:bodyPr/>
          <a:lstStyle>
            <a:lvl1pPr>
              <a:defRPr sz="3712" cap="all" spc="42"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587458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28A8E49-49F7-2621-00D8-7C1C1629D163}"/>
              </a:ext>
            </a:extLst>
          </p:cNvPr>
          <p:cNvSpPr txBox="1">
            <a:spLocks/>
          </p:cNvSpPr>
          <p:nvPr userDrawn="1"/>
        </p:nvSpPr>
        <p:spPr>
          <a:xfrm>
            <a:off x="1151467" y="7421563"/>
            <a:ext cx="3621852" cy="221297"/>
          </a:xfrm>
          <a:prstGeom prst="rect">
            <a:avLst/>
          </a:prstGeom>
        </p:spPr>
        <p:txBody>
          <a:bodyPr lIns="0" tIns="0" rIns="0" bIns="0" anchor="ctr"/>
          <a:lstStyle>
            <a:defPPr>
              <a:defRPr lang="en-US"/>
            </a:defPPr>
            <a:lvl1pPr marL="0" algn="l" defTabSz="914081" rtl="0" eaLnBrk="1" latinLnBrk="0" hangingPunct="1">
              <a:defRPr sz="1100" b="1" i="0" kern="1200" baseline="0">
                <a:solidFill>
                  <a:schemeClr val="tx1"/>
                </a:solidFill>
                <a:latin typeface="+mn-lt"/>
                <a:ea typeface="+mn-ea"/>
                <a:cs typeface="+mn-cs"/>
              </a:defRPr>
            </a:lvl1pPr>
            <a:lvl2pPr marL="457040" algn="l" defTabSz="914081" rtl="0" eaLnBrk="1" latinLnBrk="0" hangingPunct="1">
              <a:defRPr sz="1800" kern="1200">
                <a:solidFill>
                  <a:schemeClr val="tx1"/>
                </a:solidFill>
                <a:latin typeface="+mn-lt"/>
                <a:ea typeface="+mn-ea"/>
                <a:cs typeface="+mn-cs"/>
              </a:defRPr>
            </a:lvl2pPr>
            <a:lvl3pPr marL="914081" algn="l" defTabSz="914081" rtl="0" eaLnBrk="1" latinLnBrk="0" hangingPunct="1">
              <a:defRPr sz="1800" kern="1200">
                <a:solidFill>
                  <a:schemeClr val="tx1"/>
                </a:solidFill>
                <a:latin typeface="+mn-lt"/>
                <a:ea typeface="+mn-ea"/>
                <a:cs typeface="+mn-cs"/>
              </a:defRPr>
            </a:lvl3pPr>
            <a:lvl4pPr marL="1371120" algn="l" defTabSz="914081" rtl="0" eaLnBrk="1" latinLnBrk="0" hangingPunct="1">
              <a:defRPr sz="1800" kern="1200">
                <a:solidFill>
                  <a:schemeClr val="tx1"/>
                </a:solidFill>
                <a:latin typeface="+mn-lt"/>
                <a:ea typeface="+mn-ea"/>
                <a:cs typeface="+mn-cs"/>
              </a:defRPr>
            </a:lvl4pPr>
            <a:lvl5pPr marL="1828160" algn="l" defTabSz="914081" rtl="0" eaLnBrk="1" latinLnBrk="0" hangingPunct="1">
              <a:defRPr sz="1800" kern="1200">
                <a:solidFill>
                  <a:schemeClr val="tx1"/>
                </a:solidFill>
                <a:latin typeface="+mn-lt"/>
                <a:ea typeface="+mn-ea"/>
                <a:cs typeface="+mn-cs"/>
              </a:defRPr>
            </a:lvl5pPr>
            <a:lvl6pPr marL="2285200" algn="l" defTabSz="914081" rtl="0" eaLnBrk="1" latinLnBrk="0" hangingPunct="1">
              <a:defRPr sz="1800" kern="1200">
                <a:solidFill>
                  <a:schemeClr val="tx1"/>
                </a:solidFill>
                <a:latin typeface="+mn-lt"/>
                <a:ea typeface="+mn-ea"/>
                <a:cs typeface="+mn-cs"/>
              </a:defRPr>
            </a:lvl6pPr>
            <a:lvl7pPr marL="2742240" algn="l" defTabSz="914081" rtl="0" eaLnBrk="1" latinLnBrk="0" hangingPunct="1">
              <a:defRPr sz="1800" kern="1200">
                <a:solidFill>
                  <a:schemeClr val="tx1"/>
                </a:solidFill>
                <a:latin typeface="+mn-lt"/>
                <a:ea typeface="+mn-ea"/>
                <a:cs typeface="+mn-cs"/>
              </a:defRPr>
            </a:lvl7pPr>
            <a:lvl8pPr marL="3199280" algn="l" defTabSz="914081" rtl="0" eaLnBrk="1" latinLnBrk="0" hangingPunct="1">
              <a:defRPr sz="1800" kern="1200">
                <a:solidFill>
                  <a:schemeClr val="tx1"/>
                </a:solidFill>
                <a:latin typeface="+mn-lt"/>
                <a:ea typeface="+mn-ea"/>
                <a:cs typeface="+mn-cs"/>
              </a:defRPr>
            </a:lvl8pPr>
            <a:lvl9pPr marL="3656320" algn="l" defTabSz="914081" rtl="0" eaLnBrk="1" latinLnBrk="0" hangingPunct="1">
              <a:defRPr sz="1800" kern="1200">
                <a:solidFill>
                  <a:schemeClr val="tx1"/>
                </a:solidFill>
                <a:latin typeface="+mn-lt"/>
                <a:ea typeface="+mn-ea"/>
                <a:cs typeface="+mn-cs"/>
              </a:defRPr>
            </a:lvl9pPr>
          </a:lstStyle>
          <a:p>
            <a:pPr>
              <a:defRPr/>
            </a:pPr>
            <a:r>
              <a:rPr lang="en-GB" sz="759" b="0" dirty="0"/>
              <a:t>The Institute of Cancer Research and Kings College London</a:t>
            </a:r>
            <a:endParaRPr lang="en-US" sz="759" b="0" dirty="0"/>
          </a:p>
        </p:txBody>
      </p:sp>
      <p:sp>
        <p:nvSpPr>
          <p:cNvPr id="3" name="Footer Placeholder 4">
            <a:extLst>
              <a:ext uri="{FF2B5EF4-FFF2-40B4-BE49-F238E27FC236}">
                <a16:creationId xmlns:a16="http://schemas.microsoft.com/office/drawing/2014/main" id="{1F72BD58-52FB-17A4-81AB-DD828002AD95}"/>
              </a:ext>
            </a:extLst>
          </p:cNvPr>
          <p:cNvSpPr txBox="1">
            <a:spLocks/>
          </p:cNvSpPr>
          <p:nvPr userDrawn="1"/>
        </p:nvSpPr>
        <p:spPr>
          <a:xfrm>
            <a:off x="1151467" y="7234452"/>
            <a:ext cx="3245556" cy="219498"/>
          </a:xfrm>
          <a:prstGeom prst="rect">
            <a:avLst/>
          </a:prstGeom>
        </p:spPr>
        <p:txBody>
          <a:bodyPr lIns="0" tIns="0" rIns="0" bIns="0" anchor="ctr"/>
          <a:lstStyle>
            <a:defPPr>
              <a:defRPr lang="en-US"/>
            </a:defPPr>
            <a:lvl1pPr marL="0" algn="l" defTabSz="914081" rtl="0" eaLnBrk="1" latinLnBrk="0" hangingPunct="1">
              <a:defRPr sz="1100" b="1" i="0" kern="1200" baseline="0">
                <a:solidFill>
                  <a:schemeClr val="tx1"/>
                </a:solidFill>
                <a:latin typeface="+mn-lt"/>
                <a:ea typeface="+mn-ea"/>
                <a:cs typeface="+mn-cs"/>
              </a:defRPr>
            </a:lvl1pPr>
            <a:lvl2pPr marL="457040" algn="l" defTabSz="914081" rtl="0" eaLnBrk="1" latinLnBrk="0" hangingPunct="1">
              <a:defRPr sz="1800" kern="1200">
                <a:solidFill>
                  <a:schemeClr val="tx1"/>
                </a:solidFill>
                <a:latin typeface="+mn-lt"/>
                <a:ea typeface="+mn-ea"/>
                <a:cs typeface="+mn-cs"/>
              </a:defRPr>
            </a:lvl2pPr>
            <a:lvl3pPr marL="914081" algn="l" defTabSz="914081" rtl="0" eaLnBrk="1" latinLnBrk="0" hangingPunct="1">
              <a:defRPr sz="1800" kern="1200">
                <a:solidFill>
                  <a:schemeClr val="tx1"/>
                </a:solidFill>
                <a:latin typeface="+mn-lt"/>
                <a:ea typeface="+mn-ea"/>
                <a:cs typeface="+mn-cs"/>
              </a:defRPr>
            </a:lvl3pPr>
            <a:lvl4pPr marL="1371120" algn="l" defTabSz="914081" rtl="0" eaLnBrk="1" latinLnBrk="0" hangingPunct="1">
              <a:defRPr sz="1800" kern="1200">
                <a:solidFill>
                  <a:schemeClr val="tx1"/>
                </a:solidFill>
                <a:latin typeface="+mn-lt"/>
                <a:ea typeface="+mn-ea"/>
                <a:cs typeface="+mn-cs"/>
              </a:defRPr>
            </a:lvl4pPr>
            <a:lvl5pPr marL="1828160" algn="l" defTabSz="914081" rtl="0" eaLnBrk="1" latinLnBrk="0" hangingPunct="1">
              <a:defRPr sz="1800" kern="1200">
                <a:solidFill>
                  <a:schemeClr val="tx1"/>
                </a:solidFill>
                <a:latin typeface="+mn-lt"/>
                <a:ea typeface="+mn-ea"/>
                <a:cs typeface="+mn-cs"/>
              </a:defRPr>
            </a:lvl5pPr>
            <a:lvl6pPr marL="2285200" algn="l" defTabSz="914081" rtl="0" eaLnBrk="1" latinLnBrk="0" hangingPunct="1">
              <a:defRPr sz="1800" kern="1200">
                <a:solidFill>
                  <a:schemeClr val="tx1"/>
                </a:solidFill>
                <a:latin typeface="+mn-lt"/>
                <a:ea typeface="+mn-ea"/>
                <a:cs typeface="+mn-cs"/>
              </a:defRPr>
            </a:lvl6pPr>
            <a:lvl7pPr marL="2742240" algn="l" defTabSz="914081" rtl="0" eaLnBrk="1" latinLnBrk="0" hangingPunct="1">
              <a:defRPr sz="1800" kern="1200">
                <a:solidFill>
                  <a:schemeClr val="tx1"/>
                </a:solidFill>
                <a:latin typeface="+mn-lt"/>
                <a:ea typeface="+mn-ea"/>
                <a:cs typeface="+mn-cs"/>
              </a:defRPr>
            </a:lvl7pPr>
            <a:lvl8pPr marL="3199280" algn="l" defTabSz="914081" rtl="0" eaLnBrk="1" latinLnBrk="0" hangingPunct="1">
              <a:defRPr sz="1800" kern="1200">
                <a:solidFill>
                  <a:schemeClr val="tx1"/>
                </a:solidFill>
                <a:latin typeface="+mn-lt"/>
                <a:ea typeface="+mn-ea"/>
                <a:cs typeface="+mn-cs"/>
              </a:defRPr>
            </a:lvl8pPr>
            <a:lvl9pPr marL="3656320" algn="l" defTabSz="914081" rtl="0" eaLnBrk="1" latinLnBrk="0" hangingPunct="1">
              <a:defRPr sz="1800" kern="1200">
                <a:solidFill>
                  <a:schemeClr val="tx1"/>
                </a:solidFill>
                <a:latin typeface="+mn-lt"/>
                <a:ea typeface="+mn-ea"/>
                <a:cs typeface="+mn-cs"/>
              </a:defRPr>
            </a:lvl9pPr>
          </a:lstStyle>
          <a:p>
            <a:pPr>
              <a:defRPr/>
            </a:pPr>
            <a:r>
              <a:rPr lang="en-GB" sz="928" b="0" dirty="0"/>
              <a:t>Andrew Tutt MB ChB PhD </a:t>
            </a:r>
            <a:r>
              <a:rPr lang="en-GB" sz="928" b="0" dirty="0" err="1"/>
              <a:t>FMedSci</a:t>
            </a:r>
            <a:r>
              <a:rPr lang="en-GB" sz="928" b="0" dirty="0"/>
              <a:t> </a:t>
            </a:r>
            <a:endParaRPr lang="en-US" sz="928" b="0" dirty="0"/>
          </a:p>
        </p:txBody>
      </p:sp>
      <p:sp>
        <p:nvSpPr>
          <p:cNvPr id="11" name="Title Placeholder 1"/>
          <p:cNvSpPr>
            <a:spLocks noGrp="1"/>
          </p:cNvSpPr>
          <p:nvPr>
            <p:ph type="title"/>
          </p:nvPr>
        </p:nvSpPr>
        <p:spPr>
          <a:xfrm>
            <a:off x="305555" y="244687"/>
            <a:ext cx="10124324" cy="1369382"/>
          </a:xfrm>
          <a:prstGeom prst="rect">
            <a:avLst/>
          </a:prstGeom>
          <a:noFill/>
        </p:spPr>
        <p:txBody>
          <a:bodyPr/>
          <a:lstStyle/>
          <a:p>
            <a:endParaRPr lang="en-US" dirty="0"/>
          </a:p>
        </p:txBody>
      </p:sp>
      <p:sp>
        <p:nvSpPr>
          <p:cNvPr id="13" name="Text Placeholder 12"/>
          <p:cNvSpPr>
            <a:spLocks noGrp="1"/>
          </p:cNvSpPr>
          <p:nvPr>
            <p:ph type="body" sz="quarter" idx="14"/>
          </p:nvPr>
        </p:nvSpPr>
        <p:spPr>
          <a:xfrm>
            <a:off x="305554" y="1817161"/>
            <a:ext cx="10124324" cy="48757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02F51EDF-B98B-C5B6-15DF-C45626C0ADE1}"/>
              </a:ext>
            </a:extLst>
          </p:cNvPr>
          <p:cNvSpPr>
            <a:spLocks noGrp="1"/>
          </p:cNvSpPr>
          <p:nvPr>
            <p:ph type="sldNum" sz="quarter" idx="15"/>
          </p:nvPr>
        </p:nvSpPr>
        <p:spPr/>
        <p:txBody>
          <a:bodyPr/>
          <a:lstStyle>
            <a:lvl1pPr>
              <a:defRPr/>
            </a:lvl1pPr>
          </a:lstStyle>
          <a:p>
            <a:pPr>
              <a:defRPr/>
            </a:pPr>
            <a:fld id="{40D7588B-65A5-4C53-A183-3D637EE3BABE}" type="slidenum">
              <a:rPr lang="en-US"/>
              <a:pPr>
                <a:defRPr/>
              </a:pPr>
              <a:t>‹#›</a:t>
            </a:fld>
            <a:endParaRPr lang="en-US" dirty="0"/>
          </a:p>
        </p:txBody>
      </p:sp>
    </p:spTree>
    <p:extLst>
      <p:ext uri="{BB962C8B-B14F-4D97-AF65-F5344CB8AC3E}">
        <p14:creationId xmlns:p14="http://schemas.microsoft.com/office/powerpoint/2010/main" val="27475505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F8E99A3-1962-505D-35F4-BCECC7DD68D3}"/>
              </a:ext>
            </a:extLst>
          </p:cNvPr>
          <p:cNvSpPr txBox="1">
            <a:spLocks/>
          </p:cNvSpPr>
          <p:nvPr userDrawn="1"/>
        </p:nvSpPr>
        <p:spPr>
          <a:xfrm>
            <a:off x="1151467" y="7421563"/>
            <a:ext cx="3621852" cy="221297"/>
          </a:xfrm>
          <a:prstGeom prst="rect">
            <a:avLst/>
          </a:prstGeom>
        </p:spPr>
        <p:txBody>
          <a:bodyPr lIns="0" tIns="0" rIns="0" bIns="0" anchor="ctr"/>
          <a:lstStyle>
            <a:defPPr>
              <a:defRPr lang="en-US"/>
            </a:defPPr>
            <a:lvl1pPr marL="0" algn="l" defTabSz="914081" rtl="0" eaLnBrk="1" latinLnBrk="0" hangingPunct="1">
              <a:defRPr sz="1100" b="1" i="0" kern="1200" baseline="0">
                <a:solidFill>
                  <a:schemeClr val="tx1"/>
                </a:solidFill>
                <a:latin typeface="+mn-lt"/>
                <a:ea typeface="+mn-ea"/>
                <a:cs typeface="+mn-cs"/>
              </a:defRPr>
            </a:lvl1pPr>
            <a:lvl2pPr marL="457040" algn="l" defTabSz="914081" rtl="0" eaLnBrk="1" latinLnBrk="0" hangingPunct="1">
              <a:defRPr sz="1800" kern="1200">
                <a:solidFill>
                  <a:schemeClr val="tx1"/>
                </a:solidFill>
                <a:latin typeface="+mn-lt"/>
                <a:ea typeface="+mn-ea"/>
                <a:cs typeface="+mn-cs"/>
              </a:defRPr>
            </a:lvl2pPr>
            <a:lvl3pPr marL="914081" algn="l" defTabSz="914081" rtl="0" eaLnBrk="1" latinLnBrk="0" hangingPunct="1">
              <a:defRPr sz="1800" kern="1200">
                <a:solidFill>
                  <a:schemeClr val="tx1"/>
                </a:solidFill>
                <a:latin typeface="+mn-lt"/>
                <a:ea typeface="+mn-ea"/>
                <a:cs typeface="+mn-cs"/>
              </a:defRPr>
            </a:lvl3pPr>
            <a:lvl4pPr marL="1371120" algn="l" defTabSz="914081" rtl="0" eaLnBrk="1" latinLnBrk="0" hangingPunct="1">
              <a:defRPr sz="1800" kern="1200">
                <a:solidFill>
                  <a:schemeClr val="tx1"/>
                </a:solidFill>
                <a:latin typeface="+mn-lt"/>
                <a:ea typeface="+mn-ea"/>
                <a:cs typeface="+mn-cs"/>
              </a:defRPr>
            </a:lvl4pPr>
            <a:lvl5pPr marL="1828160" algn="l" defTabSz="914081" rtl="0" eaLnBrk="1" latinLnBrk="0" hangingPunct="1">
              <a:defRPr sz="1800" kern="1200">
                <a:solidFill>
                  <a:schemeClr val="tx1"/>
                </a:solidFill>
                <a:latin typeface="+mn-lt"/>
                <a:ea typeface="+mn-ea"/>
                <a:cs typeface="+mn-cs"/>
              </a:defRPr>
            </a:lvl5pPr>
            <a:lvl6pPr marL="2285200" algn="l" defTabSz="914081" rtl="0" eaLnBrk="1" latinLnBrk="0" hangingPunct="1">
              <a:defRPr sz="1800" kern="1200">
                <a:solidFill>
                  <a:schemeClr val="tx1"/>
                </a:solidFill>
                <a:latin typeface="+mn-lt"/>
                <a:ea typeface="+mn-ea"/>
                <a:cs typeface="+mn-cs"/>
              </a:defRPr>
            </a:lvl6pPr>
            <a:lvl7pPr marL="2742240" algn="l" defTabSz="914081" rtl="0" eaLnBrk="1" latinLnBrk="0" hangingPunct="1">
              <a:defRPr sz="1800" kern="1200">
                <a:solidFill>
                  <a:schemeClr val="tx1"/>
                </a:solidFill>
                <a:latin typeface="+mn-lt"/>
                <a:ea typeface="+mn-ea"/>
                <a:cs typeface="+mn-cs"/>
              </a:defRPr>
            </a:lvl7pPr>
            <a:lvl8pPr marL="3199280" algn="l" defTabSz="914081" rtl="0" eaLnBrk="1" latinLnBrk="0" hangingPunct="1">
              <a:defRPr sz="1800" kern="1200">
                <a:solidFill>
                  <a:schemeClr val="tx1"/>
                </a:solidFill>
                <a:latin typeface="+mn-lt"/>
                <a:ea typeface="+mn-ea"/>
                <a:cs typeface="+mn-cs"/>
              </a:defRPr>
            </a:lvl8pPr>
            <a:lvl9pPr marL="3656320" algn="l" defTabSz="914081" rtl="0" eaLnBrk="1" latinLnBrk="0" hangingPunct="1">
              <a:defRPr sz="1800" kern="1200">
                <a:solidFill>
                  <a:schemeClr val="tx1"/>
                </a:solidFill>
                <a:latin typeface="+mn-lt"/>
                <a:ea typeface="+mn-ea"/>
                <a:cs typeface="+mn-cs"/>
              </a:defRPr>
            </a:lvl9pPr>
          </a:lstStyle>
          <a:p>
            <a:pPr>
              <a:defRPr/>
            </a:pPr>
            <a:r>
              <a:rPr lang="en-GB" sz="759" b="0" dirty="0"/>
              <a:t>The Institute of Cancer Research and Kings College London</a:t>
            </a:r>
            <a:endParaRPr lang="en-US" sz="759" b="0" dirty="0"/>
          </a:p>
        </p:txBody>
      </p:sp>
      <p:sp>
        <p:nvSpPr>
          <p:cNvPr id="6" name="Footer Placeholder 4">
            <a:extLst>
              <a:ext uri="{FF2B5EF4-FFF2-40B4-BE49-F238E27FC236}">
                <a16:creationId xmlns:a16="http://schemas.microsoft.com/office/drawing/2014/main" id="{ED98C73F-BA93-91BD-7109-C2B48DD072FC}"/>
              </a:ext>
            </a:extLst>
          </p:cNvPr>
          <p:cNvSpPr txBox="1">
            <a:spLocks/>
          </p:cNvSpPr>
          <p:nvPr userDrawn="1"/>
        </p:nvSpPr>
        <p:spPr>
          <a:xfrm>
            <a:off x="1151467" y="7234452"/>
            <a:ext cx="3245556" cy="219498"/>
          </a:xfrm>
          <a:prstGeom prst="rect">
            <a:avLst/>
          </a:prstGeom>
        </p:spPr>
        <p:txBody>
          <a:bodyPr lIns="0" tIns="0" rIns="0" bIns="0" anchor="ctr"/>
          <a:lstStyle>
            <a:defPPr>
              <a:defRPr lang="en-US"/>
            </a:defPPr>
            <a:lvl1pPr marL="0" algn="l" defTabSz="914081" rtl="0" eaLnBrk="1" latinLnBrk="0" hangingPunct="1">
              <a:defRPr sz="1100" b="1" i="0" kern="1200" baseline="0">
                <a:solidFill>
                  <a:schemeClr val="tx1"/>
                </a:solidFill>
                <a:latin typeface="+mn-lt"/>
                <a:ea typeface="+mn-ea"/>
                <a:cs typeface="+mn-cs"/>
              </a:defRPr>
            </a:lvl1pPr>
            <a:lvl2pPr marL="457040" algn="l" defTabSz="914081" rtl="0" eaLnBrk="1" latinLnBrk="0" hangingPunct="1">
              <a:defRPr sz="1800" kern="1200">
                <a:solidFill>
                  <a:schemeClr val="tx1"/>
                </a:solidFill>
                <a:latin typeface="+mn-lt"/>
                <a:ea typeface="+mn-ea"/>
                <a:cs typeface="+mn-cs"/>
              </a:defRPr>
            </a:lvl2pPr>
            <a:lvl3pPr marL="914081" algn="l" defTabSz="914081" rtl="0" eaLnBrk="1" latinLnBrk="0" hangingPunct="1">
              <a:defRPr sz="1800" kern="1200">
                <a:solidFill>
                  <a:schemeClr val="tx1"/>
                </a:solidFill>
                <a:latin typeface="+mn-lt"/>
                <a:ea typeface="+mn-ea"/>
                <a:cs typeface="+mn-cs"/>
              </a:defRPr>
            </a:lvl3pPr>
            <a:lvl4pPr marL="1371120" algn="l" defTabSz="914081" rtl="0" eaLnBrk="1" latinLnBrk="0" hangingPunct="1">
              <a:defRPr sz="1800" kern="1200">
                <a:solidFill>
                  <a:schemeClr val="tx1"/>
                </a:solidFill>
                <a:latin typeface="+mn-lt"/>
                <a:ea typeface="+mn-ea"/>
                <a:cs typeface="+mn-cs"/>
              </a:defRPr>
            </a:lvl4pPr>
            <a:lvl5pPr marL="1828160" algn="l" defTabSz="914081" rtl="0" eaLnBrk="1" latinLnBrk="0" hangingPunct="1">
              <a:defRPr sz="1800" kern="1200">
                <a:solidFill>
                  <a:schemeClr val="tx1"/>
                </a:solidFill>
                <a:latin typeface="+mn-lt"/>
                <a:ea typeface="+mn-ea"/>
                <a:cs typeface="+mn-cs"/>
              </a:defRPr>
            </a:lvl5pPr>
            <a:lvl6pPr marL="2285200" algn="l" defTabSz="914081" rtl="0" eaLnBrk="1" latinLnBrk="0" hangingPunct="1">
              <a:defRPr sz="1800" kern="1200">
                <a:solidFill>
                  <a:schemeClr val="tx1"/>
                </a:solidFill>
                <a:latin typeface="+mn-lt"/>
                <a:ea typeface="+mn-ea"/>
                <a:cs typeface="+mn-cs"/>
              </a:defRPr>
            </a:lvl6pPr>
            <a:lvl7pPr marL="2742240" algn="l" defTabSz="914081" rtl="0" eaLnBrk="1" latinLnBrk="0" hangingPunct="1">
              <a:defRPr sz="1800" kern="1200">
                <a:solidFill>
                  <a:schemeClr val="tx1"/>
                </a:solidFill>
                <a:latin typeface="+mn-lt"/>
                <a:ea typeface="+mn-ea"/>
                <a:cs typeface="+mn-cs"/>
              </a:defRPr>
            </a:lvl7pPr>
            <a:lvl8pPr marL="3199280" algn="l" defTabSz="914081" rtl="0" eaLnBrk="1" latinLnBrk="0" hangingPunct="1">
              <a:defRPr sz="1800" kern="1200">
                <a:solidFill>
                  <a:schemeClr val="tx1"/>
                </a:solidFill>
                <a:latin typeface="+mn-lt"/>
                <a:ea typeface="+mn-ea"/>
                <a:cs typeface="+mn-cs"/>
              </a:defRPr>
            </a:lvl8pPr>
            <a:lvl9pPr marL="3656320" algn="l" defTabSz="914081" rtl="0" eaLnBrk="1" latinLnBrk="0" hangingPunct="1">
              <a:defRPr sz="1800" kern="1200">
                <a:solidFill>
                  <a:schemeClr val="tx1"/>
                </a:solidFill>
                <a:latin typeface="+mn-lt"/>
                <a:ea typeface="+mn-ea"/>
                <a:cs typeface="+mn-cs"/>
              </a:defRPr>
            </a:lvl9pPr>
          </a:lstStyle>
          <a:p>
            <a:pPr>
              <a:defRPr/>
            </a:pPr>
            <a:r>
              <a:rPr lang="en-GB" sz="928" b="0" dirty="0"/>
              <a:t>Andrew Tutt MB ChB PhD </a:t>
            </a:r>
            <a:r>
              <a:rPr lang="en-GB" sz="928" b="0" dirty="0" err="1"/>
              <a:t>FMedSci</a:t>
            </a:r>
            <a:r>
              <a:rPr lang="en-GB" sz="928" b="0" dirty="0"/>
              <a:t> </a:t>
            </a:r>
            <a:endParaRPr lang="en-US" sz="928" b="0" dirty="0"/>
          </a:p>
        </p:txBody>
      </p:sp>
      <p:sp>
        <p:nvSpPr>
          <p:cNvPr id="2" name="Title 1"/>
          <p:cNvSpPr>
            <a:spLocks noGrp="1"/>
          </p:cNvSpPr>
          <p:nvPr>
            <p:ph type="title"/>
          </p:nvPr>
        </p:nvSpPr>
        <p:spPr>
          <a:xfrm>
            <a:off x="305555" y="244687"/>
            <a:ext cx="11265199" cy="1369382"/>
          </a:xfrm>
          <a:noFill/>
        </p:spPr>
        <p:txBody>
          <a:bodyPr/>
          <a:lstStyle/>
          <a:p>
            <a:endParaRPr lang="en-US" dirty="0"/>
          </a:p>
        </p:txBody>
      </p:sp>
      <p:sp>
        <p:nvSpPr>
          <p:cNvPr id="3" name="Content Placeholder 2"/>
          <p:cNvSpPr>
            <a:spLocks noGrp="1"/>
          </p:cNvSpPr>
          <p:nvPr>
            <p:ph sz="half" idx="1"/>
          </p:nvPr>
        </p:nvSpPr>
        <p:spPr>
          <a:xfrm>
            <a:off x="305553" y="1809790"/>
            <a:ext cx="5490706" cy="4883111"/>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3521" y="1809790"/>
            <a:ext cx="5490706" cy="4883111"/>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57B0686-00DD-AE07-9CDB-8D4570D2158C}"/>
              </a:ext>
            </a:extLst>
          </p:cNvPr>
          <p:cNvSpPr>
            <a:spLocks noGrp="1"/>
          </p:cNvSpPr>
          <p:nvPr>
            <p:ph type="sldNum" sz="quarter" idx="10"/>
          </p:nvPr>
        </p:nvSpPr>
        <p:spPr/>
        <p:txBody>
          <a:bodyPr/>
          <a:lstStyle>
            <a:lvl1pPr>
              <a:defRPr/>
            </a:lvl1pPr>
          </a:lstStyle>
          <a:p>
            <a:pPr>
              <a:defRPr/>
            </a:pPr>
            <a:fld id="{A313FDC8-2239-4808-BBE8-B6CE5326E200}" type="slidenum">
              <a:rPr lang="en-US"/>
              <a:pPr>
                <a:defRPr/>
              </a:pPr>
              <a:t>‹#›</a:t>
            </a:fld>
            <a:endParaRPr lang="en-US" dirty="0"/>
          </a:p>
        </p:txBody>
      </p:sp>
    </p:spTree>
    <p:extLst>
      <p:ext uri="{BB962C8B-B14F-4D97-AF65-F5344CB8AC3E}">
        <p14:creationId xmlns:p14="http://schemas.microsoft.com/office/powerpoint/2010/main" val="31239875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61D163C-A8A6-7E9C-3235-3C2195EB6E46}"/>
              </a:ext>
            </a:extLst>
          </p:cNvPr>
          <p:cNvSpPr txBox="1">
            <a:spLocks/>
          </p:cNvSpPr>
          <p:nvPr userDrawn="1"/>
        </p:nvSpPr>
        <p:spPr>
          <a:xfrm>
            <a:off x="1151467" y="7421563"/>
            <a:ext cx="3621852" cy="221297"/>
          </a:xfrm>
          <a:prstGeom prst="rect">
            <a:avLst/>
          </a:prstGeom>
        </p:spPr>
        <p:txBody>
          <a:bodyPr lIns="0" tIns="0" rIns="0" bIns="0" anchor="ctr"/>
          <a:lstStyle>
            <a:defPPr>
              <a:defRPr lang="en-US"/>
            </a:defPPr>
            <a:lvl1pPr marL="0" algn="l" defTabSz="914081" rtl="0" eaLnBrk="1" latinLnBrk="0" hangingPunct="1">
              <a:defRPr sz="1100" b="1" i="0" kern="1200" baseline="0">
                <a:solidFill>
                  <a:schemeClr val="tx1"/>
                </a:solidFill>
                <a:latin typeface="+mn-lt"/>
                <a:ea typeface="+mn-ea"/>
                <a:cs typeface="+mn-cs"/>
              </a:defRPr>
            </a:lvl1pPr>
            <a:lvl2pPr marL="457040" algn="l" defTabSz="914081" rtl="0" eaLnBrk="1" latinLnBrk="0" hangingPunct="1">
              <a:defRPr sz="1800" kern="1200">
                <a:solidFill>
                  <a:schemeClr val="tx1"/>
                </a:solidFill>
                <a:latin typeface="+mn-lt"/>
                <a:ea typeface="+mn-ea"/>
                <a:cs typeface="+mn-cs"/>
              </a:defRPr>
            </a:lvl2pPr>
            <a:lvl3pPr marL="914081" algn="l" defTabSz="914081" rtl="0" eaLnBrk="1" latinLnBrk="0" hangingPunct="1">
              <a:defRPr sz="1800" kern="1200">
                <a:solidFill>
                  <a:schemeClr val="tx1"/>
                </a:solidFill>
                <a:latin typeface="+mn-lt"/>
                <a:ea typeface="+mn-ea"/>
                <a:cs typeface="+mn-cs"/>
              </a:defRPr>
            </a:lvl3pPr>
            <a:lvl4pPr marL="1371120" algn="l" defTabSz="914081" rtl="0" eaLnBrk="1" latinLnBrk="0" hangingPunct="1">
              <a:defRPr sz="1800" kern="1200">
                <a:solidFill>
                  <a:schemeClr val="tx1"/>
                </a:solidFill>
                <a:latin typeface="+mn-lt"/>
                <a:ea typeface="+mn-ea"/>
                <a:cs typeface="+mn-cs"/>
              </a:defRPr>
            </a:lvl4pPr>
            <a:lvl5pPr marL="1828160" algn="l" defTabSz="914081" rtl="0" eaLnBrk="1" latinLnBrk="0" hangingPunct="1">
              <a:defRPr sz="1800" kern="1200">
                <a:solidFill>
                  <a:schemeClr val="tx1"/>
                </a:solidFill>
                <a:latin typeface="+mn-lt"/>
                <a:ea typeface="+mn-ea"/>
                <a:cs typeface="+mn-cs"/>
              </a:defRPr>
            </a:lvl5pPr>
            <a:lvl6pPr marL="2285200" algn="l" defTabSz="914081" rtl="0" eaLnBrk="1" latinLnBrk="0" hangingPunct="1">
              <a:defRPr sz="1800" kern="1200">
                <a:solidFill>
                  <a:schemeClr val="tx1"/>
                </a:solidFill>
                <a:latin typeface="+mn-lt"/>
                <a:ea typeface="+mn-ea"/>
                <a:cs typeface="+mn-cs"/>
              </a:defRPr>
            </a:lvl6pPr>
            <a:lvl7pPr marL="2742240" algn="l" defTabSz="914081" rtl="0" eaLnBrk="1" latinLnBrk="0" hangingPunct="1">
              <a:defRPr sz="1800" kern="1200">
                <a:solidFill>
                  <a:schemeClr val="tx1"/>
                </a:solidFill>
                <a:latin typeface="+mn-lt"/>
                <a:ea typeface="+mn-ea"/>
                <a:cs typeface="+mn-cs"/>
              </a:defRPr>
            </a:lvl7pPr>
            <a:lvl8pPr marL="3199280" algn="l" defTabSz="914081" rtl="0" eaLnBrk="1" latinLnBrk="0" hangingPunct="1">
              <a:defRPr sz="1800" kern="1200">
                <a:solidFill>
                  <a:schemeClr val="tx1"/>
                </a:solidFill>
                <a:latin typeface="+mn-lt"/>
                <a:ea typeface="+mn-ea"/>
                <a:cs typeface="+mn-cs"/>
              </a:defRPr>
            </a:lvl8pPr>
            <a:lvl9pPr marL="3656320" algn="l" defTabSz="914081" rtl="0" eaLnBrk="1" latinLnBrk="0" hangingPunct="1">
              <a:defRPr sz="1800" kern="1200">
                <a:solidFill>
                  <a:schemeClr val="tx1"/>
                </a:solidFill>
                <a:latin typeface="+mn-lt"/>
                <a:ea typeface="+mn-ea"/>
                <a:cs typeface="+mn-cs"/>
              </a:defRPr>
            </a:lvl9pPr>
          </a:lstStyle>
          <a:p>
            <a:pPr>
              <a:defRPr/>
            </a:pPr>
            <a:r>
              <a:rPr lang="en-GB" sz="759" b="0" dirty="0"/>
              <a:t>The Institute of Cancer Research and Kings College London</a:t>
            </a:r>
            <a:endParaRPr lang="en-US" sz="759" b="0" dirty="0"/>
          </a:p>
        </p:txBody>
      </p:sp>
      <p:sp>
        <p:nvSpPr>
          <p:cNvPr id="3" name="Footer Placeholder 4">
            <a:extLst>
              <a:ext uri="{FF2B5EF4-FFF2-40B4-BE49-F238E27FC236}">
                <a16:creationId xmlns:a16="http://schemas.microsoft.com/office/drawing/2014/main" id="{A27C55A5-9A5F-C317-7EA4-3512E22475B1}"/>
              </a:ext>
            </a:extLst>
          </p:cNvPr>
          <p:cNvSpPr txBox="1">
            <a:spLocks/>
          </p:cNvSpPr>
          <p:nvPr userDrawn="1"/>
        </p:nvSpPr>
        <p:spPr>
          <a:xfrm>
            <a:off x="1151467" y="7234452"/>
            <a:ext cx="3245556" cy="219498"/>
          </a:xfrm>
          <a:prstGeom prst="rect">
            <a:avLst/>
          </a:prstGeom>
        </p:spPr>
        <p:txBody>
          <a:bodyPr lIns="0" tIns="0" rIns="0" bIns="0" anchor="ctr"/>
          <a:lstStyle>
            <a:defPPr>
              <a:defRPr lang="en-US"/>
            </a:defPPr>
            <a:lvl1pPr marL="0" algn="l" defTabSz="914081" rtl="0" eaLnBrk="1" latinLnBrk="0" hangingPunct="1">
              <a:defRPr sz="1100" b="1" i="0" kern="1200" baseline="0">
                <a:solidFill>
                  <a:schemeClr val="tx1"/>
                </a:solidFill>
                <a:latin typeface="+mn-lt"/>
                <a:ea typeface="+mn-ea"/>
                <a:cs typeface="+mn-cs"/>
              </a:defRPr>
            </a:lvl1pPr>
            <a:lvl2pPr marL="457040" algn="l" defTabSz="914081" rtl="0" eaLnBrk="1" latinLnBrk="0" hangingPunct="1">
              <a:defRPr sz="1800" kern="1200">
                <a:solidFill>
                  <a:schemeClr val="tx1"/>
                </a:solidFill>
                <a:latin typeface="+mn-lt"/>
                <a:ea typeface="+mn-ea"/>
                <a:cs typeface="+mn-cs"/>
              </a:defRPr>
            </a:lvl2pPr>
            <a:lvl3pPr marL="914081" algn="l" defTabSz="914081" rtl="0" eaLnBrk="1" latinLnBrk="0" hangingPunct="1">
              <a:defRPr sz="1800" kern="1200">
                <a:solidFill>
                  <a:schemeClr val="tx1"/>
                </a:solidFill>
                <a:latin typeface="+mn-lt"/>
                <a:ea typeface="+mn-ea"/>
                <a:cs typeface="+mn-cs"/>
              </a:defRPr>
            </a:lvl3pPr>
            <a:lvl4pPr marL="1371120" algn="l" defTabSz="914081" rtl="0" eaLnBrk="1" latinLnBrk="0" hangingPunct="1">
              <a:defRPr sz="1800" kern="1200">
                <a:solidFill>
                  <a:schemeClr val="tx1"/>
                </a:solidFill>
                <a:latin typeface="+mn-lt"/>
                <a:ea typeface="+mn-ea"/>
                <a:cs typeface="+mn-cs"/>
              </a:defRPr>
            </a:lvl4pPr>
            <a:lvl5pPr marL="1828160" algn="l" defTabSz="914081" rtl="0" eaLnBrk="1" latinLnBrk="0" hangingPunct="1">
              <a:defRPr sz="1800" kern="1200">
                <a:solidFill>
                  <a:schemeClr val="tx1"/>
                </a:solidFill>
                <a:latin typeface="+mn-lt"/>
                <a:ea typeface="+mn-ea"/>
                <a:cs typeface="+mn-cs"/>
              </a:defRPr>
            </a:lvl5pPr>
            <a:lvl6pPr marL="2285200" algn="l" defTabSz="914081" rtl="0" eaLnBrk="1" latinLnBrk="0" hangingPunct="1">
              <a:defRPr sz="1800" kern="1200">
                <a:solidFill>
                  <a:schemeClr val="tx1"/>
                </a:solidFill>
                <a:latin typeface="+mn-lt"/>
                <a:ea typeface="+mn-ea"/>
                <a:cs typeface="+mn-cs"/>
              </a:defRPr>
            </a:lvl6pPr>
            <a:lvl7pPr marL="2742240" algn="l" defTabSz="914081" rtl="0" eaLnBrk="1" latinLnBrk="0" hangingPunct="1">
              <a:defRPr sz="1800" kern="1200">
                <a:solidFill>
                  <a:schemeClr val="tx1"/>
                </a:solidFill>
                <a:latin typeface="+mn-lt"/>
                <a:ea typeface="+mn-ea"/>
                <a:cs typeface="+mn-cs"/>
              </a:defRPr>
            </a:lvl7pPr>
            <a:lvl8pPr marL="3199280" algn="l" defTabSz="914081" rtl="0" eaLnBrk="1" latinLnBrk="0" hangingPunct="1">
              <a:defRPr sz="1800" kern="1200">
                <a:solidFill>
                  <a:schemeClr val="tx1"/>
                </a:solidFill>
                <a:latin typeface="+mn-lt"/>
                <a:ea typeface="+mn-ea"/>
                <a:cs typeface="+mn-cs"/>
              </a:defRPr>
            </a:lvl8pPr>
            <a:lvl9pPr marL="3656320" algn="l" defTabSz="914081" rtl="0" eaLnBrk="1" latinLnBrk="0" hangingPunct="1">
              <a:defRPr sz="1800" kern="1200">
                <a:solidFill>
                  <a:schemeClr val="tx1"/>
                </a:solidFill>
                <a:latin typeface="+mn-lt"/>
                <a:ea typeface="+mn-ea"/>
                <a:cs typeface="+mn-cs"/>
              </a:defRPr>
            </a:lvl9pPr>
          </a:lstStyle>
          <a:p>
            <a:pPr>
              <a:defRPr/>
            </a:pPr>
            <a:r>
              <a:rPr lang="en-GB" sz="928" b="0" dirty="0"/>
              <a:t>Andrew Tutt MB ChB PhD </a:t>
            </a:r>
            <a:r>
              <a:rPr lang="en-GB" sz="928" b="0" dirty="0" err="1"/>
              <a:t>FMedSci</a:t>
            </a:r>
            <a:r>
              <a:rPr lang="en-GB" sz="928" b="0" dirty="0"/>
              <a:t> </a:t>
            </a:r>
            <a:endParaRPr lang="en-US" sz="928" b="0" dirty="0"/>
          </a:p>
        </p:txBody>
      </p:sp>
      <p:sp>
        <p:nvSpPr>
          <p:cNvPr id="20" name="Title Placeholder 1"/>
          <p:cNvSpPr>
            <a:spLocks noGrp="1"/>
          </p:cNvSpPr>
          <p:nvPr>
            <p:ph type="title"/>
          </p:nvPr>
        </p:nvSpPr>
        <p:spPr>
          <a:xfrm>
            <a:off x="305555" y="244687"/>
            <a:ext cx="10124324" cy="1369382"/>
          </a:xfrm>
          <a:prstGeom prst="rect">
            <a:avLst/>
          </a:prstGeom>
          <a:noFill/>
        </p:spPr>
        <p:txBody>
          <a:bodyPr/>
          <a:lstStyle/>
          <a:p>
            <a:endParaRPr lang="en-US" dirty="0"/>
          </a:p>
        </p:txBody>
      </p:sp>
      <p:sp>
        <p:nvSpPr>
          <p:cNvPr id="4" name="Slide Number Placeholder 11">
            <a:extLst>
              <a:ext uri="{FF2B5EF4-FFF2-40B4-BE49-F238E27FC236}">
                <a16:creationId xmlns:a16="http://schemas.microsoft.com/office/drawing/2014/main" id="{A2D739FB-DA04-04F9-16B1-BBD48629AD54}"/>
              </a:ext>
            </a:extLst>
          </p:cNvPr>
          <p:cNvSpPr>
            <a:spLocks noGrp="1"/>
          </p:cNvSpPr>
          <p:nvPr>
            <p:ph type="sldNum" sz="quarter" idx="10"/>
          </p:nvPr>
        </p:nvSpPr>
        <p:spPr/>
        <p:txBody>
          <a:bodyPr/>
          <a:lstStyle>
            <a:lvl1pPr>
              <a:defRPr/>
            </a:lvl1pPr>
          </a:lstStyle>
          <a:p>
            <a:pPr>
              <a:defRPr/>
            </a:pPr>
            <a:fld id="{4320E8E5-2450-4654-988C-E907515F640D}" type="slidenum">
              <a:rPr lang="en-US"/>
              <a:pPr>
                <a:defRPr/>
              </a:pPr>
              <a:t>‹#›</a:t>
            </a:fld>
            <a:endParaRPr lang="en-US" dirty="0"/>
          </a:p>
        </p:txBody>
      </p:sp>
    </p:spTree>
    <p:extLst>
      <p:ext uri="{BB962C8B-B14F-4D97-AF65-F5344CB8AC3E}">
        <p14:creationId xmlns:p14="http://schemas.microsoft.com/office/powerpoint/2010/main" val="8370749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C81C35F-E53A-2F32-8916-5DEED4D00C3E}"/>
              </a:ext>
            </a:extLst>
          </p:cNvPr>
          <p:cNvSpPr txBox="1">
            <a:spLocks/>
          </p:cNvSpPr>
          <p:nvPr userDrawn="1"/>
        </p:nvSpPr>
        <p:spPr>
          <a:xfrm>
            <a:off x="1151467" y="7421563"/>
            <a:ext cx="3621852" cy="221297"/>
          </a:xfrm>
          <a:prstGeom prst="rect">
            <a:avLst/>
          </a:prstGeom>
        </p:spPr>
        <p:txBody>
          <a:bodyPr lIns="0" tIns="0" rIns="0" bIns="0" anchor="ctr"/>
          <a:lstStyle>
            <a:defPPr>
              <a:defRPr lang="en-US"/>
            </a:defPPr>
            <a:lvl1pPr marL="0" algn="l" defTabSz="914081" rtl="0" eaLnBrk="1" latinLnBrk="0" hangingPunct="1">
              <a:defRPr sz="1100" b="1" i="0" kern="1200" baseline="0">
                <a:solidFill>
                  <a:schemeClr val="tx1"/>
                </a:solidFill>
                <a:latin typeface="+mn-lt"/>
                <a:ea typeface="+mn-ea"/>
                <a:cs typeface="+mn-cs"/>
              </a:defRPr>
            </a:lvl1pPr>
            <a:lvl2pPr marL="457040" algn="l" defTabSz="914081" rtl="0" eaLnBrk="1" latinLnBrk="0" hangingPunct="1">
              <a:defRPr sz="1800" kern="1200">
                <a:solidFill>
                  <a:schemeClr val="tx1"/>
                </a:solidFill>
                <a:latin typeface="+mn-lt"/>
                <a:ea typeface="+mn-ea"/>
                <a:cs typeface="+mn-cs"/>
              </a:defRPr>
            </a:lvl2pPr>
            <a:lvl3pPr marL="914081" algn="l" defTabSz="914081" rtl="0" eaLnBrk="1" latinLnBrk="0" hangingPunct="1">
              <a:defRPr sz="1800" kern="1200">
                <a:solidFill>
                  <a:schemeClr val="tx1"/>
                </a:solidFill>
                <a:latin typeface="+mn-lt"/>
                <a:ea typeface="+mn-ea"/>
                <a:cs typeface="+mn-cs"/>
              </a:defRPr>
            </a:lvl3pPr>
            <a:lvl4pPr marL="1371120" algn="l" defTabSz="914081" rtl="0" eaLnBrk="1" latinLnBrk="0" hangingPunct="1">
              <a:defRPr sz="1800" kern="1200">
                <a:solidFill>
                  <a:schemeClr val="tx1"/>
                </a:solidFill>
                <a:latin typeface="+mn-lt"/>
                <a:ea typeface="+mn-ea"/>
                <a:cs typeface="+mn-cs"/>
              </a:defRPr>
            </a:lvl4pPr>
            <a:lvl5pPr marL="1828160" algn="l" defTabSz="914081" rtl="0" eaLnBrk="1" latinLnBrk="0" hangingPunct="1">
              <a:defRPr sz="1800" kern="1200">
                <a:solidFill>
                  <a:schemeClr val="tx1"/>
                </a:solidFill>
                <a:latin typeface="+mn-lt"/>
                <a:ea typeface="+mn-ea"/>
                <a:cs typeface="+mn-cs"/>
              </a:defRPr>
            </a:lvl5pPr>
            <a:lvl6pPr marL="2285200" algn="l" defTabSz="914081" rtl="0" eaLnBrk="1" latinLnBrk="0" hangingPunct="1">
              <a:defRPr sz="1800" kern="1200">
                <a:solidFill>
                  <a:schemeClr val="tx1"/>
                </a:solidFill>
                <a:latin typeface="+mn-lt"/>
                <a:ea typeface="+mn-ea"/>
                <a:cs typeface="+mn-cs"/>
              </a:defRPr>
            </a:lvl6pPr>
            <a:lvl7pPr marL="2742240" algn="l" defTabSz="914081" rtl="0" eaLnBrk="1" latinLnBrk="0" hangingPunct="1">
              <a:defRPr sz="1800" kern="1200">
                <a:solidFill>
                  <a:schemeClr val="tx1"/>
                </a:solidFill>
                <a:latin typeface="+mn-lt"/>
                <a:ea typeface="+mn-ea"/>
                <a:cs typeface="+mn-cs"/>
              </a:defRPr>
            </a:lvl7pPr>
            <a:lvl8pPr marL="3199280" algn="l" defTabSz="914081" rtl="0" eaLnBrk="1" latinLnBrk="0" hangingPunct="1">
              <a:defRPr sz="1800" kern="1200">
                <a:solidFill>
                  <a:schemeClr val="tx1"/>
                </a:solidFill>
                <a:latin typeface="+mn-lt"/>
                <a:ea typeface="+mn-ea"/>
                <a:cs typeface="+mn-cs"/>
              </a:defRPr>
            </a:lvl8pPr>
            <a:lvl9pPr marL="3656320" algn="l" defTabSz="914081" rtl="0" eaLnBrk="1" latinLnBrk="0" hangingPunct="1">
              <a:defRPr sz="1800" kern="1200">
                <a:solidFill>
                  <a:schemeClr val="tx1"/>
                </a:solidFill>
                <a:latin typeface="+mn-lt"/>
                <a:ea typeface="+mn-ea"/>
                <a:cs typeface="+mn-cs"/>
              </a:defRPr>
            </a:lvl9pPr>
          </a:lstStyle>
          <a:p>
            <a:pPr>
              <a:defRPr/>
            </a:pPr>
            <a:r>
              <a:rPr lang="en-GB" sz="759" b="0" dirty="0"/>
              <a:t>The Institute of Cancer Research and Kings College London</a:t>
            </a:r>
            <a:endParaRPr lang="en-US" sz="759" b="0" dirty="0"/>
          </a:p>
        </p:txBody>
      </p:sp>
      <p:sp>
        <p:nvSpPr>
          <p:cNvPr id="3" name="Footer Placeholder 4">
            <a:extLst>
              <a:ext uri="{FF2B5EF4-FFF2-40B4-BE49-F238E27FC236}">
                <a16:creationId xmlns:a16="http://schemas.microsoft.com/office/drawing/2014/main" id="{FC7AD9C2-F257-0C3D-7246-221F5D3077A9}"/>
              </a:ext>
            </a:extLst>
          </p:cNvPr>
          <p:cNvSpPr txBox="1">
            <a:spLocks/>
          </p:cNvSpPr>
          <p:nvPr userDrawn="1"/>
        </p:nvSpPr>
        <p:spPr>
          <a:xfrm>
            <a:off x="1151467" y="7234452"/>
            <a:ext cx="3245556" cy="219498"/>
          </a:xfrm>
          <a:prstGeom prst="rect">
            <a:avLst/>
          </a:prstGeom>
        </p:spPr>
        <p:txBody>
          <a:bodyPr lIns="0" tIns="0" rIns="0" bIns="0" anchor="ctr"/>
          <a:lstStyle>
            <a:defPPr>
              <a:defRPr lang="en-US"/>
            </a:defPPr>
            <a:lvl1pPr marL="0" algn="l" defTabSz="914081" rtl="0" eaLnBrk="1" latinLnBrk="0" hangingPunct="1">
              <a:defRPr sz="1100" b="1" i="0" kern="1200" baseline="0">
                <a:solidFill>
                  <a:schemeClr val="tx1"/>
                </a:solidFill>
                <a:latin typeface="+mn-lt"/>
                <a:ea typeface="+mn-ea"/>
                <a:cs typeface="+mn-cs"/>
              </a:defRPr>
            </a:lvl1pPr>
            <a:lvl2pPr marL="457040" algn="l" defTabSz="914081" rtl="0" eaLnBrk="1" latinLnBrk="0" hangingPunct="1">
              <a:defRPr sz="1800" kern="1200">
                <a:solidFill>
                  <a:schemeClr val="tx1"/>
                </a:solidFill>
                <a:latin typeface="+mn-lt"/>
                <a:ea typeface="+mn-ea"/>
                <a:cs typeface="+mn-cs"/>
              </a:defRPr>
            </a:lvl2pPr>
            <a:lvl3pPr marL="914081" algn="l" defTabSz="914081" rtl="0" eaLnBrk="1" latinLnBrk="0" hangingPunct="1">
              <a:defRPr sz="1800" kern="1200">
                <a:solidFill>
                  <a:schemeClr val="tx1"/>
                </a:solidFill>
                <a:latin typeface="+mn-lt"/>
                <a:ea typeface="+mn-ea"/>
                <a:cs typeface="+mn-cs"/>
              </a:defRPr>
            </a:lvl3pPr>
            <a:lvl4pPr marL="1371120" algn="l" defTabSz="914081" rtl="0" eaLnBrk="1" latinLnBrk="0" hangingPunct="1">
              <a:defRPr sz="1800" kern="1200">
                <a:solidFill>
                  <a:schemeClr val="tx1"/>
                </a:solidFill>
                <a:latin typeface="+mn-lt"/>
                <a:ea typeface="+mn-ea"/>
                <a:cs typeface="+mn-cs"/>
              </a:defRPr>
            </a:lvl4pPr>
            <a:lvl5pPr marL="1828160" algn="l" defTabSz="914081" rtl="0" eaLnBrk="1" latinLnBrk="0" hangingPunct="1">
              <a:defRPr sz="1800" kern="1200">
                <a:solidFill>
                  <a:schemeClr val="tx1"/>
                </a:solidFill>
                <a:latin typeface="+mn-lt"/>
                <a:ea typeface="+mn-ea"/>
                <a:cs typeface="+mn-cs"/>
              </a:defRPr>
            </a:lvl5pPr>
            <a:lvl6pPr marL="2285200" algn="l" defTabSz="914081" rtl="0" eaLnBrk="1" latinLnBrk="0" hangingPunct="1">
              <a:defRPr sz="1800" kern="1200">
                <a:solidFill>
                  <a:schemeClr val="tx1"/>
                </a:solidFill>
                <a:latin typeface="+mn-lt"/>
                <a:ea typeface="+mn-ea"/>
                <a:cs typeface="+mn-cs"/>
              </a:defRPr>
            </a:lvl6pPr>
            <a:lvl7pPr marL="2742240" algn="l" defTabSz="914081" rtl="0" eaLnBrk="1" latinLnBrk="0" hangingPunct="1">
              <a:defRPr sz="1800" kern="1200">
                <a:solidFill>
                  <a:schemeClr val="tx1"/>
                </a:solidFill>
                <a:latin typeface="+mn-lt"/>
                <a:ea typeface="+mn-ea"/>
                <a:cs typeface="+mn-cs"/>
              </a:defRPr>
            </a:lvl7pPr>
            <a:lvl8pPr marL="3199280" algn="l" defTabSz="914081" rtl="0" eaLnBrk="1" latinLnBrk="0" hangingPunct="1">
              <a:defRPr sz="1800" kern="1200">
                <a:solidFill>
                  <a:schemeClr val="tx1"/>
                </a:solidFill>
                <a:latin typeface="+mn-lt"/>
                <a:ea typeface="+mn-ea"/>
                <a:cs typeface="+mn-cs"/>
              </a:defRPr>
            </a:lvl8pPr>
            <a:lvl9pPr marL="3656320" algn="l" defTabSz="914081" rtl="0" eaLnBrk="1" latinLnBrk="0" hangingPunct="1">
              <a:defRPr sz="1800" kern="1200">
                <a:solidFill>
                  <a:schemeClr val="tx1"/>
                </a:solidFill>
                <a:latin typeface="+mn-lt"/>
                <a:ea typeface="+mn-ea"/>
                <a:cs typeface="+mn-cs"/>
              </a:defRPr>
            </a:lvl9pPr>
          </a:lstStyle>
          <a:p>
            <a:pPr>
              <a:defRPr/>
            </a:pPr>
            <a:r>
              <a:rPr lang="en-GB" sz="928" b="0" dirty="0"/>
              <a:t>Andrew Tutt MB ChB PhD </a:t>
            </a:r>
            <a:r>
              <a:rPr lang="en-GB" sz="928" b="0" dirty="0" err="1"/>
              <a:t>FMedSci</a:t>
            </a:r>
            <a:r>
              <a:rPr lang="en-GB" sz="928" b="0" dirty="0"/>
              <a:t> </a:t>
            </a:r>
            <a:endParaRPr lang="en-US" sz="928" b="0" dirty="0"/>
          </a:p>
        </p:txBody>
      </p:sp>
      <p:sp>
        <p:nvSpPr>
          <p:cNvPr id="4" name="Slide Number Placeholder 5">
            <a:extLst>
              <a:ext uri="{FF2B5EF4-FFF2-40B4-BE49-F238E27FC236}">
                <a16:creationId xmlns:a16="http://schemas.microsoft.com/office/drawing/2014/main" id="{2CA22B03-25CD-9E5F-7722-961CF37EE5FA}"/>
              </a:ext>
            </a:extLst>
          </p:cNvPr>
          <p:cNvSpPr>
            <a:spLocks noGrp="1"/>
          </p:cNvSpPr>
          <p:nvPr>
            <p:ph type="sldNum" sz="quarter" idx="10"/>
          </p:nvPr>
        </p:nvSpPr>
        <p:spPr/>
        <p:txBody>
          <a:bodyPr/>
          <a:lstStyle>
            <a:lvl1pPr>
              <a:defRPr/>
            </a:lvl1pPr>
          </a:lstStyle>
          <a:p>
            <a:pPr>
              <a:defRPr/>
            </a:pPr>
            <a:fld id="{2264B75E-DABC-428E-822F-C1C18C8CC10E}" type="slidenum">
              <a:rPr lang="en-US"/>
              <a:pPr>
                <a:defRPr/>
              </a:pPr>
              <a:t>‹#›</a:t>
            </a:fld>
            <a:endParaRPr lang="en-US" dirty="0"/>
          </a:p>
        </p:txBody>
      </p:sp>
    </p:spTree>
    <p:extLst>
      <p:ext uri="{BB962C8B-B14F-4D97-AF65-F5344CB8AC3E}">
        <p14:creationId xmlns:p14="http://schemas.microsoft.com/office/powerpoint/2010/main" val="228045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5000">
              <a:srgbClr val="000000"/>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E7D15BE-8489-5591-7075-3EA05E86A0D6}"/>
              </a:ext>
            </a:extLst>
          </p:cNvPr>
          <p:cNvSpPr>
            <a:spLocks noGrp="1" noChangeArrowheads="1"/>
          </p:cNvSpPr>
          <p:nvPr>
            <p:ph type="dt" sz="half" idx="2"/>
          </p:nvPr>
        </p:nvSpPr>
        <p:spPr bwMode="auto">
          <a:xfrm>
            <a:off x="948267" y="7124700"/>
            <a:ext cx="2438400" cy="518160"/>
          </a:xfrm>
          <a:prstGeom prst="rect">
            <a:avLst/>
          </a:prstGeom>
          <a:noFill/>
          <a:ln w="9525">
            <a:noFill/>
            <a:miter lim="800000"/>
            <a:headEnd/>
            <a:tailEnd/>
          </a:ln>
          <a:effectLst/>
        </p:spPr>
        <p:txBody>
          <a:bodyPr vert="horz" wrap="none" lIns="138098" tIns="69843" rIns="138098" bIns="69843" numCol="1" anchor="ctr" anchorCtr="0" compatLnSpc="1">
            <a:prstTxWarp prst="textNoShape">
              <a:avLst/>
            </a:prstTxWarp>
          </a:bodyPr>
          <a:lstStyle>
            <a:lvl1pPr algn="l" eaLnBrk="0" hangingPunct="0">
              <a:defRPr sz="2100" b="0">
                <a:solidFill>
                  <a:schemeClr val="tx1"/>
                </a:solidFill>
                <a:latin typeface="Times New Roman" pitchFamily="18" charset="0"/>
              </a:defRPr>
            </a:lvl1pPr>
          </a:lstStyle>
          <a:p>
            <a:pPr>
              <a:defRPr/>
            </a:pPr>
            <a:endParaRPr lang="en-US"/>
          </a:p>
        </p:txBody>
      </p:sp>
      <p:sp>
        <p:nvSpPr>
          <p:cNvPr id="1027" name="Rectangle 3">
            <a:extLst>
              <a:ext uri="{FF2B5EF4-FFF2-40B4-BE49-F238E27FC236}">
                <a16:creationId xmlns:a16="http://schemas.microsoft.com/office/drawing/2014/main" id="{ED6F3900-AC75-9029-E071-30415143526A}"/>
              </a:ext>
            </a:extLst>
          </p:cNvPr>
          <p:cNvSpPr>
            <a:spLocks noGrp="1" noChangeArrowheads="1"/>
          </p:cNvSpPr>
          <p:nvPr>
            <p:ph type="ftr" sz="quarter" idx="3"/>
          </p:nvPr>
        </p:nvSpPr>
        <p:spPr bwMode="auto">
          <a:xfrm>
            <a:off x="4199467" y="7124700"/>
            <a:ext cx="3793067" cy="518160"/>
          </a:xfrm>
          <a:prstGeom prst="rect">
            <a:avLst/>
          </a:prstGeom>
          <a:noFill/>
          <a:ln w="9525">
            <a:noFill/>
            <a:miter lim="800000"/>
            <a:headEnd/>
            <a:tailEnd/>
          </a:ln>
          <a:effectLst/>
        </p:spPr>
        <p:txBody>
          <a:bodyPr vert="horz" wrap="none" lIns="138098" tIns="69843" rIns="138098" bIns="69843" numCol="1" anchor="ctr" anchorCtr="0" compatLnSpc="1">
            <a:prstTxWarp prst="textNoShape">
              <a:avLst/>
            </a:prstTxWarp>
          </a:bodyPr>
          <a:lstStyle>
            <a:lvl1pPr algn="ctr" eaLnBrk="0" hangingPunct="0">
              <a:defRPr sz="2100" b="0">
                <a:solidFill>
                  <a:schemeClr val="tx1"/>
                </a:solidFill>
                <a:latin typeface="Times New Roman" pitchFamily="18" charset="0"/>
              </a:defRPr>
            </a:lvl1pPr>
          </a:lstStyle>
          <a:p>
            <a:pPr>
              <a:defRPr/>
            </a:pPr>
            <a:endParaRPr lang="en-US"/>
          </a:p>
        </p:txBody>
      </p:sp>
      <p:sp>
        <p:nvSpPr>
          <p:cNvPr id="1028" name="Rectangle 4">
            <a:extLst>
              <a:ext uri="{FF2B5EF4-FFF2-40B4-BE49-F238E27FC236}">
                <a16:creationId xmlns:a16="http://schemas.microsoft.com/office/drawing/2014/main" id="{B1DE6DAA-F2EB-74A4-F85D-2C96E951CC34}"/>
              </a:ext>
            </a:extLst>
          </p:cNvPr>
          <p:cNvSpPr>
            <a:spLocks noGrp="1" noChangeArrowheads="1"/>
          </p:cNvSpPr>
          <p:nvPr>
            <p:ph type="sldNum" sz="quarter" idx="4"/>
          </p:nvPr>
        </p:nvSpPr>
        <p:spPr bwMode="auto">
          <a:xfrm>
            <a:off x="8805333" y="7124700"/>
            <a:ext cx="2438400" cy="518160"/>
          </a:xfrm>
          <a:prstGeom prst="rect">
            <a:avLst/>
          </a:prstGeom>
          <a:noFill/>
          <a:ln w="9525">
            <a:noFill/>
            <a:miter lim="800000"/>
            <a:headEnd/>
            <a:tailEnd/>
          </a:ln>
          <a:effectLst/>
        </p:spPr>
        <p:txBody>
          <a:bodyPr vert="horz" wrap="none" lIns="138098" tIns="69843" rIns="138098" bIns="69843" numCol="1" anchor="ctr" anchorCtr="0" compatLnSpc="1">
            <a:prstTxWarp prst="textNoShape">
              <a:avLst/>
            </a:prstTxWarp>
          </a:bodyPr>
          <a:lstStyle>
            <a:lvl1pPr algn="r" eaLnBrk="0" hangingPunct="0">
              <a:defRPr sz="2100" b="0">
                <a:solidFill>
                  <a:schemeClr val="tx1"/>
                </a:solidFill>
                <a:latin typeface="Times New Roman" panose="02020603050405020304" pitchFamily="18" charset="0"/>
              </a:defRPr>
            </a:lvl1pPr>
          </a:lstStyle>
          <a:p>
            <a:pPr>
              <a:defRPr/>
            </a:pPr>
            <a:fld id="{044D422E-16C4-421C-8A25-5ABFCE8EE0C4}" type="slidenum">
              <a:rPr lang="en-US" altLang="en-US"/>
              <a:pPr>
                <a:defRPr/>
              </a:pPr>
              <a:t>‹#›</a:t>
            </a:fld>
            <a:endParaRPr lang="en-US" altLang="en-US"/>
          </a:p>
        </p:txBody>
      </p:sp>
      <p:sp>
        <p:nvSpPr>
          <p:cNvPr id="1029" name="Rectangle 5">
            <a:extLst>
              <a:ext uri="{FF2B5EF4-FFF2-40B4-BE49-F238E27FC236}">
                <a16:creationId xmlns:a16="http://schemas.microsoft.com/office/drawing/2014/main" id="{0A1F317D-2D97-9692-8179-6B9D88EA5321}"/>
              </a:ext>
            </a:extLst>
          </p:cNvPr>
          <p:cNvSpPr>
            <a:spLocks noGrp="1" noChangeArrowheads="1"/>
          </p:cNvSpPr>
          <p:nvPr>
            <p:ph type="title"/>
          </p:nvPr>
        </p:nvSpPr>
        <p:spPr bwMode="auto">
          <a:xfrm>
            <a:off x="1320800" y="690880"/>
            <a:ext cx="955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4445" rIns="92066" bIns="44445" numCol="1" anchor="ctr" anchorCtr="0" compatLnSpc="1">
            <a:prstTxWarp prst="textNoShape">
              <a:avLst/>
            </a:prstTxWarp>
          </a:bodyPr>
          <a:lstStyle/>
          <a:p>
            <a:pPr lvl="0"/>
            <a:r>
              <a:rPr lang="en-US" altLang="en-US"/>
              <a:t>Slide Title</a:t>
            </a:r>
          </a:p>
        </p:txBody>
      </p:sp>
      <p:sp>
        <p:nvSpPr>
          <p:cNvPr id="1030" name="Rectangle 6">
            <a:extLst>
              <a:ext uri="{FF2B5EF4-FFF2-40B4-BE49-F238E27FC236}">
                <a16:creationId xmlns:a16="http://schemas.microsoft.com/office/drawing/2014/main" id="{C533867B-A8CE-6CE7-5D52-B409FB210BB4}"/>
              </a:ext>
            </a:extLst>
          </p:cNvPr>
          <p:cNvSpPr>
            <a:spLocks noGrp="1" noChangeArrowheads="1"/>
          </p:cNvSpPr>
          <p:nvPr>
            <p:ph type="body" idx="1"/>
          </p:nvPr>
        </p:nvSpPr>
        <p:spPr bwMode="auto">
          <a:xfrm>
            <a:off x="1320800" y="2245360"/>
            <a:ext cx="955040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4445" rIns="92066" bIns="44445"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extLst>
              <a:ext uri="{FF2B5EF4-FFF2-40B4-BE49-F238E27FC236}">
                <a16:creationId xmlns:a16="http://schemas.microsoft.com/office/drawing/2014/main" id="{68764D9B-6BC0-A8CF-818E-1BC2F9FBE8D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1999" cy="463105"/>
          </a:xfrm>
          <a:prstGeom prst="rect">
            <a:avLst/>
          </a:prstGeom>
        </p:spPr>
      </p:pic>
      <p:sp>
        <p:nvSpPr>
          <p:cNvPr id="3" name="Rectangle 2">
            <a:extLst>
              <a:ext uri="{FF2B5EF4-FFF2-40B4-BE49-F238E27FC236}">
                <a16:creationId xmlns:a16="http://schemas.microsoft.com/office/drawing/2014/main" id="{A3E2A6CC-687E-6CF8-6045-E7EB72F1FEF0}"/>
              </a:ext>
            </a:extLst>
          </p:cNvPr>
          <p:cNvSpPr/>
          <p:nvPr userDrawn="1"/>
        </p:nvSpPr>
        <p:spPr bwMode="auto">
          <a:xfrm>
            <a:off x="1818526" y="71919"/>
            <a:ext cx="1921267" cy="359881"/>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cSld>
  <p:clrMap bg1="dk2" tx1="lt1" bg2="dk1" tx2="lt2" accent1="accent1" accent2="accent2" accent3="accent3" accent4="accent4" accent5="accent5" accent6="accent6" hlink="hlink" folHlink="folHlink"/>
  <p:sldLayoutIdLst>
    <p:sldLayoutId id="2147488141" r:id="rId1"/>
    <p:sldLayoutId id="2147488142" r:id="rId2"/>
    <p:sldLayoutId id="2147488143" r:id="rId3"/>
    <p:sldLayoutId id="2147488144" r:id="rId4"/>
    <p:sldLayoutId id="2147488145" r:id="rId5"/>
    <p:sldLayoutId id="2147488146" r:id="rId6"/>
    <p:sldLayoutId id="2147488199" r:id="rId7"/>
    <p:sldLayoutId id="2147488147" r:id="rId8"/>
    <p:sldLayoutId id="2147488148" r:id="rId9"/>
    <p:sldLayoutId id="2147488149" r:id="rId10"/>
    <p:sldLayoutId id="2147488150" r:id="rId11"/>
    <p:sldLayoutId id="2147488151" r:id="rId12"/>
    <p:sldLayoutId id="2147488152" r:id="rId13"/>
    <p:sldLayoutId id="2147488153" r:id="rId14"/>
    <p:sldLayoutId id="2147488154" r:id="rId15"/>
    <p:sldLayoutId id="2147488259" r:id="rId16"/>
  </p:sldLayoutIdLst>
  <p:transition/>
  <p:txStyles>
    <p:titleStyle>
      <a:lvl1pPr algn="ctr" defTabSz="917575" rtl="0" eaLnBrk="0" fontAlgn="base" hangingPunct="0">
        <a:lnSpc>
          <a:spcPct val="89000"/>
        </a:lnSpc>
        <a:spcBef>
          <a:spcPct val="0"/>
        </a:spcBef>
        <a:spcAft>
          <a:spcPct val="0"/>
        </a:spcAft>
        <a:defRPr sz="3600" b="1">
          <a:solidFill>
            <a:schemeClr val="tx2"/>
          </a:solidFill>
          <a:latin typeface="+mj-lt"/>
          <a:ea typeface="+mj-ea"/>
          <a:cs typeface="+mj-cs"/>
        </a:defRPr>
      </a:lvl1pPr>
      <a:lvl2pPr algn="ctr" defTabSz="917575" rtl="0" eaLnBrk="0" fontAlgn="base" hangingPunct="0">
        <a:lnSpc>
          <a:spcPct val="89000"/>
        </a:lnSpc>
        <a:spcBef>
          <a:spcPct val="0"/>
        </a:spcBef>
        <a:spcAft>
          <a:spcPct val="0"/>
        </a:spcAft>
        <a:defRPr sz="3600" b="1">
          <a:solidFill>
            <a:schemeClr val="tx2"/>
          </a:solidFill>
          <a:latin typeface="Arial" charset="0"/>
        </a:defRPr>
      </a:lvl2pPr>
      <a:lvl3pPr algn="ctr" defTabSz="917575" rtl="0" eaLnBrk="0" fontAlgn="base" hangingPunct="0">
        <a:lnSpc>
          <a:spcPct val="89000"/>
        </a:lnSpc>
        <a:spcBef>
          <a:spcPct val="0"/>
        </a:spcBef>
        <a:spcAft>
          <a:spcPct val="0"/>
        </a:spcAft>
        <a:defRPr sz="3600" b="1">
          <a:solidFill>
            <a:schemeClr val="tx2"/>
          </a:solidFill>
          <a:latin typeface="Arial" charset="0"/>
        </a:defRPr>
      </a:lvl3pPr>
      <a:lvl4pPr algn="ctr" defTabSz="917575" rtl="0" eaLnBrk="0" fontAlgn="base" hangingPunct="0">
        <a:lnSpc>
          <a:spcPct val="89000"/>
        </a:lnSpc>
        <a:spcBef>
          <a:spcPct val="0"/>
        </a:spcBef>
        <a:spcAft>
          <a:spcPct val="0"/>
        </a:spcAft>
        <a:defRPr sz="3600" b="1">
          <a:solidFill>
            <a:schemeClr val="tx2"/>
          </a:solidFill>
          <a:latin typeface="Arial" charset="0"/>
        </a:defRPr>
      </a:lvl4pPr>
      <a:lvl5pPr algn="ctr" defTabSz="917575" rtl="0" eaLnBrk="0" fontAlgn="base" hangingPunct="0">
        <a:lnSpc>
          <a:spcPct val="89000"/>
        </a:lnSpc>
        <a:spcBef>
          <a:spcPct val="0"/>
        </a:spcBef>
        <a:spcAft>
          <a:spcPct val="0"/>
        </a:spcAft>
        <a:defRPr sz="3600" b="1">
          <a:solidFill>
            <a:schemeClr val="tx2"/>
          </a:solidFill>
          <a:latin typeface="Arial" charset="0"/>
        </a:defRPr>
      </a:lvl5pPr>
      <a:lvl6pPr marL="457155" algn="ctr" defTabSz="919071" rtl="0" fontAlgn="base">
        <a:lnSpc>
          <a:spcPct val="89000"/>
        </a:lnSpc>
        <a:spcBef>
          <a:spcPct val="0"/>
        </a:spcBef>
        <a:spcAft>
          <a:spcPct val="0"/>
        </a:spcAft>
        <a:defRPr sz="3600" b="1">
          <a:solidFill>
            <a:schemeClr val="tx2"/>
          </a:solidFill>
          <a:latin typeface="Arial" charset="0"/>
        </a:defRPr>
      </a:lvl6pPr>
      <a:lvl7pPr marL="914309" algn="ctr" defTabSz="919071" rtl="0" fontAlgn="base">
        <a:lnSpc>
          <a:spcPct val="89000"/>
        </a:lnSpc>
        <a:spcBef>
          <a:spcPct val="0"/>
        </a:spcBef>
        <a:spcAft>
          <a:spcPct val="0"/>
        </a:spcAft>
        <a:defRPr sz="3600" b="1">
          <a:solidFill>
            <a:schemeClr val="tx2"/>
          </a:solidFill>
          <a:latin typeface="Arial" charset="0"/>
        </a:defRPr>
      </a:lvl7pPr>
      <a:lvl8pPr marL="1371464" algn="ctr" defTabSz="919071" rtl="0" fontAlgn="base">
        <a:lnSpc>
          <a:spcPct val="89000"/>
        </a:lnSpc>
        <a:spcBef>
          <a:spcPct val="0"/>
        </a:spcBef>
        <a:spcAft>
          <a:spcPct val="0"/>
        </a:spcAft>
        <a:defRPr sz="3600" b="1">
          <a:solidFill>
            <a:schemeClr val="tx2"/>
          </a:solidFill>
          <a:latin typeface="Arial" charset="0"/>
        </a:defRPr>
      </a:lvl8pPr>
      <a:lvl9pPr marL="1828617" algn="ctr" defTabSz="919071" rtl="0" fontAlgn="base">
        <a:lnSpc>
          <a:spcPct val="89000"/>
        </a:lnSpc>
        <a:spcBef>
          <a:spcPct val="0"/>
        </a:spcBef>
        <a:spcAft>
          <a:spcPct val="0"/>
        </a:spcAft>
        <a:defRPr sz="3600" b="1">
          <a:solidFill>
            <a:schemeClr val="tx2"/>
          </a:solidFill>
          <a:latin typeface="Arial" charset="0"/>
        </a:defRPr>
      </a:lvl9pPr>
    </p:titleStyle>
    <p:bodyStyle>
      <a:lvl1pPr marL="287338" indent="-287338" algn="l" defTabSz="917575" rtl="0" eaLnBrk="0" fontAlgn="base" hangingPunct="0">
        <a:lnSpc>
          <a:spcPct val="89000"/>
        </a:lnSpc>
        <a:spcBef>
          <a:spcPct val="30000"/>
        </a:spcBef>
        <a:spcAft>
          <a:spcPct val="0"/>
        </a:spcAft>
        <a:buChar char="•"/>
        <a:defRPr sz="2400" b="1">
          <a:solidFill>
            <a:schemeClr val="tx1"/>
          </a:solidFill>
          <a:latin typeface="+mn-lt"/>
          <a:ea typeface="+mn-ea"/>
          <a:cs typeface="+mn-cs"/>
        </a:defRPr>
      </a:lvl1pPr>
      <a:lvl2pPr marL="687388" indent="-227013" algn="l" defTabSz="917575" rtl="0" eaLnBrk="0" fontAlgn="base" hangingPunct="0">
        <a:lnSpc>
          <a:spcPct val="89000"/>
        </a:lnSpc>
        <a:spcBef>
          <a:spcPct val="30000"/>
        </a:spcBef>
        <a:spcAft>
          <a:spcPct val="0"/>
        </a:spcAft>
        <a:buChar char="–"/>
        <a:defRPr b="1">
          <a:solidFill>
            <a:schemeClr val="tx1"/>
          </a:solidFill>
          <a:latin typeface="+mn-lt"/>
        </a:defRPr>
      </a:lvl2pPr>
      <a:lvl3pPr marL="1146175" indent="-227013" algn="l" defTabSz="917575" rtl="0" eaLnBrk="0" fontAlgn="base" hangingPunct="0">
        <a:lnSpc>
          <a:spcPct val="89000"/>
        </a:lnSpc>
        <a:spcBef>
          <a:spcPct val="30000"/>
        </a:spcBef>
        <a:spcAft>
          <a:spcPct val="0"/>
        </a:spcAft>
        <a:buChar char="»"/>
        <a:defRPr b="1">
          <a:solidFill>
            <a:schemeClr val="tx1"/>
          </a:solidFill>
          <a:latin typeface="+mn-lt"/>
        </a:defRPr>
      </a:lvl3pPr>
      <a:lvl4pPr marL="1549400" indent="-169863" algn="l" defTabSz="917575" rtl="0" eaLnBrk="0" fontAlgn="base" hangingPunct="0">
        <a:lnSpc>
          <a:spcPct val="89000"/>
        </a:lnSpc>
        <a:spcBef>
          <a:spcPct val="30000"/>
        </a:spcBef>
        <a:spcAft>
          <a:spcPct val="0"/>
        </a:spcAft>
        <a:buChar char="•"/>
        <a:defRPr sz="1400" b="1">
          <a:solidFill>
            <a:schemeClr val="tx1"/>
          </a:solidFill>
          <a:latin typeface="+mn-lt"/>
        </a:defRPr>
      </a:lvl4pPr>
      <a:lvl5pPr marL="2008188" indent="-169863" algn="l" defTabSz="917575" rtl="0" eaLnBrk="0" fontAlgn="base" hangingPunct="0">
        <a:lnSpc>
          <a:spcPct val="89000"/>
        </a:lnSpc>
        <a:spcBef>
          <a:spcPct val="30000"/>
        </a:spcBef>
        <a:spcAft>
          <a:spcPct val="0"/>
        </a:spcAft>
        <a:buChar char="–"/>
        <a:defRPr sz="1400" b="1">
          <a:solidFill>
            <a:schemeClr val="tx1"/>
          </a:solidFill>
          <a:latin typeface="+mn-lt"/>
        </a:defRPr>
      </a:lvl5pPr>
      <a:lvl6pPr marL="2466729" indent="-171434" algn="l" defTabSz="919071" rtl="0" fontAlgn="base">
        <a:lnSpc>
          <a:spcPct val="89000"/>
        </a:lnSpc>
        <a:spcBef>
          <a:spcPct val="30000"/>
        </a:spcBef>
        <a:spcAft>
          <a:spcPct val="0"/>
        </a:spcAft>
        <a:buChar char="–"/>
        <a:defRPr sz="1400" b="1">
          <a:solidFill>
            <a:schemeClr val="tx1"/>
          </a:solidFill>
          <a:latin typeface="+mn-lt"/>
        </a:defRPr>
      </a:lvl6pPr>
      <a:lvl7pPr marL="2923883" indent="-171434" algn="l" defTabSz="919071" rtl="0" fontAlgn="base">
        <a:lnSpc>
          <a:spcPct val="89000"/>
        </a:lnSpc>
        <a:spcBef>
          <a:spcPct val="30000"/>
        </a:spcBef>
        <a:spcAft>
          <a:spcPct val="0"/>
        </a:spcAft>
        <a:buChar char="–"/>
        <a:defRPr sz="1400" b="1">
          <a:solidFill>
            <a:schemeClr val="tx1"/>
          </a:solidFill>
          <a:latin typeface="+mn-lt"/>
        </a:defRPr>
      </a:lvl7pPr>
      <a:lvl8pPr marL="3381038" indent="-171434" algn="l" defTabSz="919071" rtl="0" fontAlgn="base">
        <a:lnSpc>
          <a:spcPct val="89000"/>
        </a:lnSpc>
        <a:spcBef>
          <a:spcPct val="30000"/>
        </a:spcBef>
        <a:spcAft>
          <a:spcPct val="0"/>
        </a:spcAft>
        <a:buChar char="–"/>
        <a:defRPr sz="1400" b="1">
          <a:solidFill>
            <a:schemeClr val="tx1"/>
          </a:solidFill>
          <a:latin typeface="+mn-lt"/>
        </a:defRPr>
      </a:lvl8pPr>
      <a:lvl9pPr marL="3838191" indent="-171434" algn="l" defTabSz="919071" rtl="0" fontAlgn="base">
        <a:lnSpc>
          <a:spcPct val="89000"/>
        </a:lnSpc>
        <a:spcBef>
          <a:spcPct val="30000"/>
        </a:spcBef>
        <a:spcAft>
          <a:spcPct val="0"/>
        </a:spcAft>
        <a:buChar char="–"/>
        <a:defRPr sz="1400" b="1">
          <a:solidFill>
            <a:schemeClr val="tx1"/>
          </a:solidFill>
          <a:latin typeface="+mn-lt"/>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1"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5000">
              <a:srgbClr val="000000"/>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AA697F6-82F5-3DC7-F648-BFE9FB0ABDD9}"/>
              </a:ext>
            </a:extLst>
          </p:cNvPr>
          <p:cNvSpPr>
            <a:spLocks noGrp="1" noChangeArrowheads="1"/>
          </p:cNvSpPr>
          <p:nvPr>
            <p:ph type="dt" sz="half" idx="2"/>
          </p:nvPr>
        </p:nvSpPr>
        <p:spPr bwMode="auto">
          <a:xfrm>
            <a:off x="948267" y="7124700"/>
            <a:ext cx="2438400" cy="518160"/>
          </a:xfrm>
          <a:prstGeom prst="rect">
            <a:avLst/>
          </a:prstGeom>
          <a:noFill/>
          <a:ln w="9525">
            <a:noFill/>
            <a:miter lim="800000"/>
            <a:headEnd/>
            <a:tailEnd/>
          </a:ln>
          <a:effectLst/>
        </p:spPr>
        <p:txBody>
          <a:bodyPr vert="horz" wrap="none" lIns="137793" tIns="68906" rIns="137793" bIns="68906" numCol="1" anchor="ctr" anchorCtr="0" compatLnSpc="1">
            <a:prstTxWarp prst="textNoShape">
              <a:avLst/>
            </a:prstTxWarp>
          </a:bodyPr>
          <a:lstStyle>
            <a:lvl1pPr algn="l" eaLnBrk="0" hangingPunct="0">
              <a:defRPr sz="2100" b="0">
                <a:solidFill>
                  <a:srgbClr val="FFFFFF"/>
                </a:solidFill>
                <a:effectLst/>
                <a:latin typeface="Times New Roman" pitchFamily="18" charset="0"/>
              </a:defRPr>
            </a:lvl1pPr>
          </a:lstStyle>
          <a:p>
            <a:pPr>
              <a:defRPr/>
            </a:pPr>
            <a:endParaRPr lang="en-US"/>
          </a:p>
        </p:txBody>
      </p:sp>
      <p:sp>
        <p:nvSpPr>
          <p:cNvPr id="1027" name="Rectangle 3">
            <a:extLst>
              <a:ext uri="{FF2B5EF4-FFF2-40B4-BE49-F238E27FC236}">
                <a16:creationId xmlns:a16="http://schemas.microsoft.com/office/drawing/2014/main" id="{30FCD1B5-8B05-2A84-8E20-D4F2ABAE934A}"/>
              </a:ext>
            </a:extLst>
          </p:cNvPr>
          <p:cNvSpPr>
            <a:spLocks noGrp="1" noChangeArrowheads="1"/>
          </p:cNvSpPr>
          <p:nvPr>
            <p:ph type="ftr" sz="quarter" idx="3"/>
          </p:nvPr>
        </p:nvSpPr>
        <p:spPr bwMode="auto">
          <a:xfrm>
            <a:off x="4199467" y="7124700"/>
            <a:ext cx="3793067" cy="518160"/>
          </a:xfrm>
          <a:prstGeom prst="rect">
            <a:avLst/>
          </a:prstGeom>
          <a:noFill/>
          <a:ln w="9525">
            <a:noFill/>
            <a:miter lim="800000"/>
            <a:headEnd/>
            <a:tailEnd/>
          </a:ln>
          <a:effectLst/>
        </p:spPr>
        <p:txBody>
          <a:bodyPr vert="horz" wrap="none" lIns="137793" tIns="68906" rIns="137793" bIns="68906" numCol="1" anchor="ctr" anchorCtr="0" compatLnSpc="1">
            <a:prstTxWarp prst="textNoShape">
              <a:avLst/>
            </a:prstTxWarp>
          </a:bodyPr>
          <a:lstStyle>
            <a:lvl1pPr algn="ctr" eaLnBrk="0" hangingPunct="0">
              <a:defRPr sz="2100" b="0">
                <a:solidFill>
                  <a:srgbClr val="FFFFFF"/>
                </a:solidFill>
                <a:effectLst/>
                <a:latin typeface="Times New Roman" pitchFamily="18" charset="0"/>
              </a:defRPr>
            </a:lvl1pPr>
          </a:lstStyle>
          <a:p>
            <a:pPr>
              <a:defRPr/>
            </a:pPr>
            <a:endParaRPr lang="en-US"/>
          </a:p>
        </p:txBody>
      </p:sp>
      <p:sp>
        <p:nvSpPr>
          <p:cNvPr id="1028" name="Rectangle 4">
            <a:extLst>
              <a:ext uri="{FF2B5EF4-FFF2-40B4-BE49-F238E27FC236}">
                <a16:creationId xmlns:a16="http://schemas.microsoft.com/office/drawing/2014/main" id="{5BC04A65-F9A2-0F81-DC13-543E29E74443}"/>
              </a:ext>
            </a:extLst>
          </p:cNvPr>
          <p:cNvSpPr>
            <a:spLocks noGrp="1" noChangeArrowheads="1"/>
          </p:cNvSpPr>
          <p:nvPr>
            <p:ph type="sldNum" sz="quarter" idx="4"/>
          </p:nvPr>
        </p:nvSpPr>
        <p:spPr bwMode="auto">
          <a:xfrm>
            <a:off x="8805333" y="7124700"/>
            <a:ext cx="2438400" cy="518160"/>
          </a:xfrm>
          <a:prstGeom prst="rect">
            <a:avLst/>
          </a:prstGeom>
          <a:noFill/>
          <a:ln w="9525">
            <a:noFill/>
            <a:miter lim="800000"/>
            <a:headEnd/>
            <a:tailEnd/>
          </a:ln>
          <a:effectLst/>
        </p:spPr>
        <p:txBody>
          <a:bodyPr vert="horz" wrap="none" lIns="137793" tIns="68906" rIns="137793" bIns="68906" numCol="1" anchor="ctr" anchorCtr="0" compatLnSpc="1">
            <a:prstTxWarp prst="textNoShape">
              <a:avLst/>
            </a:prstTxWarp>
          </a:bodyPr>
          <a:lstStyle>
            <a:lvl1pPr algn="r" eaLnBrk="0" hangingPunct="0">
              <a:defRPr sz="2100" b="0">
                <a:latin typeface="Times New Roman" panose="02020603050405020304" pitchFamily="18" charset="0"/>
              </a:defRPr>
            </a:lvl1pPr>
          </a:lstStyle>
          <a:p>
            <a:pPr>
              <a:defRPr/>
            </a:pPr>
            <a:fld id="{3FBFF2EC-1011-444C-8A28-3E7069F37665}" type="slidenum">
              <a:rPr lang="en-US" altLang="en-US"/>
              <a:pPr>
                <a:defRPr/>
              </a:pPr>
              <a:t>‹#›</a:t>
            </a:fld>
            <a:endParaRPr lang="en-US" altLang="en-US"/>
          </a:p>
        </p:txBody>
      </p:sp>
      <p:sp>
        <p:nvSpPr>
          <p:cNvPr id="2053" name="Rectangle 5">
            <a:extLst>
              <a:ext uri="{FF2B5EF4-FFF2-40B4-BE49-F238E27FC236}">
                <a16:creationId xmlns:a16="http://schemas.microsoft.com/office/drawing/2014/main" id="{2CBE4A40-A378-C7E2-CD0F-083845C5B59F}"/>
              </a:ext>
            </a:extLst>
          </p:cNvPr>
          <p:cNvSpPr>
            <a:spLocks noGrp="1" noChangeArrowheads="1"/>
          </p:cNvSpPr>
          <p:nvPr>
            <p:ph type="title"/>
          </p:nvPr>
        </p:nvSpPr>
        <p:spPr bwMode="auto">
          <a:xfrm>
            <a:off x="1320800" y="690880"/>
            <a:ext cx="955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54" tIns="45143" rIns="92654" bIns="45143" numCol="1" anchor="ctr" anchorCtr="0" compatLnSpc="1">
            <a:prstTxWarp prst="textNoShape">
              <a:avLst/>
            </a:prstTxWarp>
          </a:bodyPr>
          <a:lstStyle/>
          <a:p>
            <a:pPr lvl="0"/>
            <a:r>
              <a:rPr lang="en-US" altLang="en-US"/>
              <a:t>Slide Title</a:t>
            </a:r>
          </a:p>
        </p:txBody>
      </p:sp>
      <p:sp>
        <p:nvSpPr>
          <p:cNvPr id="2054" name="Rectangle 6">
            <a:extLst>
              <a:ext uri="{FF2B5EF4-FFF2-40B4-BE49-F238E27FC236}">
                <a16:creationId xmlns:a16="http://schemas.microsoft.com/office/drawing/2014/main" id="{207FCD32-BC49-C9CD-AB21-D5113318A211}"/>
              </a:ext>
            </a:extLst>
          </p:cNvPr>
          <p:cNvSpPr>
            <a:spLocks noGrp="1" noChangeArrowheads="1"/>
          </p:cNvSpPr>
          <p:nvPr>
            <p:ph type="body" idx="1"/>
          </p:nvPr>
        </p:nvSpPr>
        <p:spPr bwMode="auto">
          <a:xfrm>
            <a:off x="1320800" y="2245360"/>
            <a:ext cx="955040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54" tIns="45143" rIns="92654" bIns="45143"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extLst>
              <a:ext uri="{FF2B5EF4-FFF2-40B4-BE49-F238E27FC236}">
                <a16:creationId xmlns:a16="http://schemas.microsoft.com/office/drawing/2014/main" id="{7218A35F-27B5-DF05-94C8-512F54B1287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1999" cy="463105"/>
          </a:xfrm>
          <a:prstGeom prst="rect">
            <a:avLst/>
          </a:prstGeom>
        </p:spPr>
      </p:pic>
      <p:sp>
        <p:nvSpPr>
          <p:cNvPr id="3" name="Rectangle 2">
            <a:extLst>
              <a:ext uri="{FF2B5EF4-FFF2-40B4-BE49-F238E27FC236}">
                <a16:creationId xmlns:a16="http://schemas.microsoft.com/office/drawing/2014/main" id="{6F6AFFE2-FCFA-01A3-55EA-DF301064C8E3}"/>
              </a:ext>
            </a:extLst>
          </p:cNvPr>
          <p:cNvSpPr/>
          <p:nvPr userDrawn="1"/>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cSld>
  <p:clrMap bg1="dk2" tx1="lt1" bg2="dk1" tx2="lt2" accent1="accent1" accent2="accent2" accent3="accent3" accent4="accent4" accent5="accent5" accent6="accent6" hlink="hlink" folHlink="folHlink"/>
  <p:sldLayoutIdLst>
    <p:sldLayoutId id="2147488200" r:id="rId1"/>
    <p:sldLayoutId id="2147488201" r:id="rId2"/>
    <p:sldLayoutId id="2147488202" r:id="rId3"/>
    <p:sldLayoutId id="2147488203" r:id="rId4"/>
    <p:sldLayoutId id="2147488204" r:id="rId5"/>
    <p:sldLayoutId id="2147488205" r:id="rId6"/>
    <p:sldLayoutId id="2147488206" r:id="rId7"/>
    <p:sldLayoutId id="2147488207" r:id="rId8"/>
    <p:sldLayoutId id="2147488208" r:id="rId9"/>
    <p:sldLayoutId id="2147488209" r:id="rId10"/>
    <p:sldLayoutId id="2147488210" r:id="rId11"/>
    <p:sldLayoutId id="2147488211" r:id="rId12"/>
    <p:sldLayoutId id="2147488212" r:id="rId13"/>
    <p:sldLayoutId id="2147488213" r:id="rId14"/>
    <p:sldLayoutId id="2147488214" r:id="rId15"/>
    <p:sldLayoutId id="2147488215" r:id="rId16"/>
  </p:sldLayoutIdLst>
  <p:transition/>
  <p:txStyles>
    <p:titleStyle>
      <a:lvl1pPr algn="ctr" defTabSz="909638"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09638" rtl="0" eaLnBrk="0" fontAlgn="base" hangingPunct="0">
        <a:lnSpc>
          <a:spcPct val="90000"/>
        </a:lnSpc>
        <a:spcBef>
          <a:spcPct val="0"/>
        </a:spcBef>
        <a:spcAft>
          <a:spcPct val="0"/>
        </a:spcAft>
        <a:defRPr sz="3600" b="1">
          <a:solidFill>
            <a:schemeClr val="tx2"/>
          </a:solidFill>
          <a:latin typeface="Arial" charset="0"/>
        </a:defRPr>
      </a:lvl2pPr>
      <a:lvl3pPr algn="ctr" defTabSz="909638" rtl="0" eaLnBrk="0" fontAlgn="base" hangingPunct="0">
        <a:lnSpc>
          <a:spcPct val="90000"/>
        </a:lnSpc>
        <a:spcBef>
          <a:spcPct val="0"/>
        </a:spcBef>
        <a:spcAft>
          <a:spcPct val="0"/>
        </a:spcAft>
        <a:defRPr sz="3600" b="1">
          <a:solidFill>
            <a:schemeClr val="tx2"/>
          </a:solidFill>
          <a:latin typeface="Arial" charset="0"/>
        </a:defRPr>
      </a:lvl3pPr>
      <a:lvl4pPr algn="ctr" defTabSz="909638" rtl="0" eaLnBrk="0" fontAlgn="base" hangingPunct="0">
        <a:lnSpc>
          <a:spcPct val="90000"/>
        </a:lnSpc>
        <a:spcBef>
          <a:spcPct val="0"/>
        </a:spcBef>
        <a:spcAft>
          <a:spcPct val="0"/>
        </a:spcAft>
        <a:defRPr sz="3600" b="1">
          <a:solidFill>
            <a:schemeClr val="tx2"/>
          </a:solidFill>
          <a:latin typeface="Arial" charset="0"/>
        </a:defRPr>
      </a:lvl4pPr>
      <a:lvl5pPr algn="ctr" defTabSz="909638" rtl="0" eaLnBrk="0" fontAlgn="base" hangingPunct="0">
        <a:lnSpc>
          <a:spcPct val="90000"/>
        </a:lnSpc>
        <a:spcBef>
          <a:spcPct val="0"/>
        </a:spcBef>
        <a:spcAft>
          <a:spcPct val="0"/>
        </a:spcAft>
        <a:defRPr sz="3600" b="1">
          <a:solidFill>
            <a:schemeClr val="tx2"/>
          </a:solidFill>
          <a:latin typeface="Arial" charset="0"/>
        </a:defRPr>
      </a:lvl5pPr>
      <a:lvl6pPr marL="685359" algn="ctr" defTabSz="918575" rtl="0" eaLnBrk="0" fontAlgn="base" hangingPunct="0">
        <a:lnSpc>
          <a:spcPct val="90000"/>
        </a:lnSpc>
        <a:spcBef>
          <a:spcPct val="0"/>
        </a:spcBef>
        <a:spcAft>
          <a:spcPct val="0"/>
        </a:spcAft>
        <a:defRPr sz="3600" b="1">
          <a:solidFill>
            <a:schemeClr val="tx2"/>
          </a:solidFill>
          <a:latin typeface="Arial" charset="0"/>
        </a:defRPr>
      </a:lvl6pPr>
      <a:lvl7pPr marL="1370724" algn="ctr" defTabSz="918575" rtl="0" eaLnBrk="0" fontAlgn="base" hangingPunct="0">
        <a:lnSpc>
          <a:spcPct val="90000"/>
        </a:lnSpc>
        <a:spcBef>
          <a:spcPct val="0"/>
        </a:spcBef>
        <a:spcAft>
          <a:spcPct val="0"/>
        </a:spcAft>
        <a:defRPr sz="3600" b="1">
          <a:solidFill>
            <a:schemeClr val="tx2"/>
          </a:solidFill>
          <a:latin typeface="Arial" charset="0"/>
        </a:defRPr>
      </a:lvl7pPr>
      <a:lvl8pPr marL="2056083" algn="ctr" defTabSz="918575" rtl="0" eaLnBrk="0" fontAlgn="base" hangingPunct="0">
        <a:lnSpc>
          <a:spcPct val="90000"/>
        </a:lnSpc>
        <a:spcBef>
          <a:spcPct val="0"/>
        </a:spcBef>
        <a:spcAft>
          <a:spcPct val="0"/>
        </a:spcAft>
        <a:defRPr sz="3600" b="1">
          <a:solidFill>
            <a:schemeClr val="tx2"/>
          </a:solidFill>
          <a:latin typeface="Arial" charset="0"/>
        </a:defRPr>
      </a:lvl8pPr>
      <a:lvl9pPr marL="2741447" algn="ctr" defTabSz="918575" rtl="0" eaLnBrk="0" fontAlgn="base" hangingPunct="0">
        <a:lnSpc>
          <a:spcPct val="90000"/>
        </a:lnSpc>
        <a:spcBef>
          <a:spcPct val="0"/>
        </a:spcBef>
        <a:spcAft>
          <a:spcPct val="0"/>
        </a:spcAft>
        <a:defRPr sz="3600" b="1">
          <a:solidFill>
            <a:schemeClr val="tx2"/>
          </a:solidFill>
          <a:latin typeface="Arial" charset="0"/>
        </a:defRPr>
      </a:lvl9pPr>
    </p:titleStyle>
    <p:bodyStyle>
      <a:lvl1pPr marL="279400" indent="-279400" algn="l" defTabSz="909638"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79450" indent="-219075" algn="l" defTabSz="909638" rtl="0" eaLnBrk="0" fontAlgn="base" hangingPunct="0">
        <a:lnSpc>
          <a:spcPct val="90000"/>
        </a:lnSpc>
        <a:spcBef>
          <a:spcPct val="30000"/>
        </a:spcBef>
        <a:spcAft>
          <a:spcPct val="0"/>
        </a:spcAft>
        <a:buSzPct val="100000"/>
        <a:buChar char="–"/>
        <a:defRPr b="1">
          <a:solidFill>
            <a:schemeClr val="tx1"/>
          </a:solidFill>
          <a:latin typeface="+mn-lt"/>
        </a:defRPr>
      </a:lvl2pPr>
      <a:lvl3pPr marL="1138238" indent="-219075" algn="l" defTabSz="909638" rtl="0" eaLnBrk="0" fontAlgn="base" hangingPunct="0">
        <a:lnSpc>
          <a:spcPct val="90000"/>
        </a:lnSpc>
        <a:spcBef>
          <a:spcPct val="30000"/>
        </a:spcBef>
        <a:spcAft>
          <a:spcPct val="0"/>
        </a:spcAft>
        <a:buSzPct val="100000"/>
        <a:buChar char="»"/>
        <a:defRPr b="1">
          <a:solidFill>
            <a:schemeClr val="tx1"/>
          </a:solidFill>
          <a:latin typeface="+mn-lt"/>
        </a:defRPr>
      </a:lvl3pPr>
      <a:lvl4pPr marL="1541463" indent="-161925" algn="l" defTabSz="909638"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61925" algn="l" defTabSz="909638" rtl="0" eaLnBrk="0" fontAlgn="base" hangingPunct="0">
        <a:lnSpc>
          <a:spcPct val="90000"/>
        </a:lnSpc>
        <a:spcBef>
          <a:spcPct val="30000"/>
        </a:spcBef>
        <a:spcAft>
          <a:spcPct val="0"/>
        </a:spcAft>
        <a:buSzPct val="100000"/>
        <a:buChar char="–"/>
        <a:defRPr sz="1400" b="1">
          <a:solidFill>
            <a:schemeClr val="tx1"/>
          </a:solidFill>
          <a:latin typeface="+mn-lt"/>
        </a:defRPr>
      </a:lvl5pPr>
      <a:lvl6pPr marL="2693850" indent="-171342" algn="l" defTabSz="918575" rtl="0" eaLnBrk="0" fontAlgn="base" hangingPunct="0">
        <a:lnSpc>
          <a:spcPct val="90000"/>
        </a:lnSpc>
        <a:spcBef>
          <a:spcPct val="30000"/>
        </a:spcBef>
        <a:spcAft>
          <a:spcPct val="0"/>
        </a:spcAft>
        <a:buSzPct val="100000"/>
        <a:buChar char="–"/>
        <a:defRPr sz="1400" b="1">
          <a:solidFill>
            <a:schemeClr val="tx1"/>
          </a:solidFill>
          <a:latin typeface="+mn-lt"/>
        </a:defRPr>
      </a:lvl6pPr>
      <a:lvl7pPr marL="3379214" indent="-171342" algn="l" defTabSz="918575" rtl="0" eaLnBrk="0" fontAlgn="base" hangingPunct="0">
        <a:lnSpc>
          <a:spcPct val="90000"/>
        </a:lnSpc>
        <a:spcBef>
          <a:spcPct val="30000"/>
        </a:spcBef>
        <a:spcAft>
          <a:spcPct val="0"/>
        </a:spcAft>
        <a:buSzPct val="100000"/>
        <a:buChar char="–"/>
        <a:defRPr sz="1400" b="1">
          <a:solidFill>
            <a:schemeClr val="tx1"/>
          </a:solidFill>
          <a:latin typeface="+mn-lt"/>
        </a:defRPr>
      </a:lvl7pPr>
      <a:lvl8pPr marL="4064574" indent="-171342" algn="l" defTabSz="918575" rtl="0" eaLnBrk="0" fontAlgn="base" hangingPunct="0">
        <a:lnSpc>
          <a:spcPct val="90000"/>
        </a:lnSpc>
        <a:spcBef>
          <a:spcPct val="30000"/>
        </a:spcBef>
        <a:spcAft>
          <a:spcPct val="0"/>
        </a:spcAft>
        <a:buSzPct val="100000"/>
        <a:buChar char="–"/>
        <a:defRPr sz="1400" b="1">
          <a:solidFill>
            <a:schemeClr val="tx1"/>
          </a:solidFill>
          <a:latin typeface="+mn-lt"/>
        </a:defRPr>
      </a:lvl8pPr>
      <a:lvl9pPr marL="4749938" indent="-171342" algn="l" defTabSz="918575"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1370724" rtl="0" eaLnBrk="1" latinLnBrk="0" hangingPunct="1">
        <a:defRPr sz="2700" kern="1200">
          <a:solidFill>
            <a:schemeClr val="tx1"/>
          </a:solidFill>
          <a:latin typeface="+mn-lt"/>
          <a:ea typeface="+mn-ea"/>
          <a:cs typeface="+mn-cs"/>
        </a:defRPr>
      </a:lvl1pPr>
      <a:lvl2pPr marL="685359" algn="l" defTabSz="1370724" rtl="0" eaLnBrk="1" latinLnBrk="0" hangingPunct="1">
        <a:defRPr sz="2700" kern="1200">
          <a:solidFill>
            <a:schemeClr val="tx1"/>
          </a:solidFill>
          <a:latin typeface="+mn-lt"/>
          <a:ea typeface="+mn-ea"/>
          <a:cs typeface="+mn-cs"/>
        </a:defRPr>
      </a:lvl2pPr>
      <a:lvl3pPr marL="1370724" algn="l" defTabSz="1370724" rtl="0" eaLnBrk="1" latinLnBrk="0" hangingPunct="1">
        <a:defRPr sz="2700" kern="1200">
          <a:solidFill>
            <a:schemeClr val="tx1"/>
          </a:solidFill>
          <a:latin typeface="+mn-lt"/>
          <a:ea typeface="+mn-ea"/>
          <a:cs typeface="+mn-cs"/>
        </a:defRPr>
      </a:lvl3pPr>
      <a:lvl4pPr marL="2056083" algn="l" defTabSz="1370724" rtl="0" eaLnBrk="1" latinLnBrk="0" hangingPunct="1">
        <a:defRPr sz="2700" kern="1200">
          <a:solidFill>
            <a:schemeClr val="tx1"/>
          </a:solidFill>
          <a:latin typeface="+mn-lt"/>
          <a:ea typeface="+mn-ea"/>
          <a:cs typeface="+mn-cs"/>
        </a:defRPr>
      </a:lvl4pPr>
      <a:lvl5pPr marL="2741447" algn="l" defTabSz="1370724" rtl="0" eaLnBrk="1" latinLnBrk="0" hangingPunct="1">
        <a:defRPr sz="2700" kern="1200">
          <a:solidFill>
            <a:schemeClr val="tx1"/>
          </a:solidFill>
          <a:latin typeface="+mn-lt"/>
          <a:ea typeface="+mn-ea"/>
          <a:cs typeface="+mn-cs"/>
        </a:defRPr>
      </a:lvl5pPr>
      <a:lvl6pPr marL="3426809" algn="l" defTabSz="1370724" rtl="0" eaLnBrk="1" latinLnBrk="0" hangingPunct="1">
        <a:defRPr sz="2700" kern="1200">
          <a:solidFill>
            <a:schemeClr val="tx1"/>
          </a:solidFill>
          <a:latin typeface="+mn-lt"/>
          <a:ea typeface="+mn-ea"/>
          <a:cs typeface="+mn-cs"/>
        </a:defRPr>
      </a:lvl6pPr>
      <a:lvl7pPr marL="4112169" algn="l" defTabSz="1370724" rtl="0" eaLnBrk="1" latinLnBrk="0" hangingPunct="1">
        <a:defRPr sz="2700" kern="1200">
          <a:solidFill>
            <a:schemeClr val="tx1"/>
          </a:solidFill>
          <a:latin typeface="+mn-lt"/>
          <a:ea typeface="+mn-ea"/>
          <a:cs typeface="+mn-cs"/>
        </a:defRPr>
      </a:lvl7pPr>
      <a:lvl8pPr marL="4797528" algn="l" defTabSz="1370724" rtl="0" eaLnBrk="1" latinLnBrk="0" hangingPunct="1">
        <a:defRPr sz="2700" kern="1200">
          <a:solidFill>
            <a:schemeClr val="tx1"/>
          </a:solidFill>
          <a:latin typeface="+mn-lt"/>
          <a:ea typeface="+mn-ea"/>
          <a:cs typeface="+mn-cs"/>
        </a:defRPr>
      </a:lvl8pPr>
      <a:lvl9pPr marL="5482887" algn="l" defTabSz="1370724"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5000">
              <a:srgbClr val="000000"/>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7211B1-0C33-92C9-B5EA-04C1E1C638EC}"/>
              </a:ext>
            </a:extLst>
          </p:cNvPr>
          <p:cNvSpPr>
            <a:spLocks noGrp="1" noChangeArrowheads="1"/>
          </p:cNvSpPr>
          <p:nvPr>
            <p:ph type="dt" sz="half" idx="2"/>
          </p:nvPr>
        </p:nvSpPr>
        <p:spPr bwMode="auto">
          <a:xfrm>
            <a:off x="948267" y="7124700"/>
            <a:ext cx="2438400" cy="518160"/>
          </a:xfrm>
          <a:prstGeom prst="rect">
            <a:avLst/>
          </a:prstGeom>
          <a:noFill/>
          <a:ln>
            <a:noFill/>
          </a:ln>
          <a:effectLst/>
        </p:spPr>
        <p:txBody>
          <a:bodyPr vert="horz" wrap="none" lIns="138042" tIns="69023" rIns="138042" bIns="69023" numCol="1" anchor="ctr" anchorCtr="0" compatLnSpc="1">
            <a:prstTxWarp prst="textNoShape">
              <a:avLst/>
            </a:prstTxWarp>
          </a:bodyPr>
          <a:lstStyle>
            <a:lvl1pPr algn="l" defTabSz="1371191" eaLnBrk="0" hangingPunct="0">
              <a:lnSpc>
                <a:spcPct val="100000"/>
              </a:lnSpc>
              <a:spcBef>
                <a:spcPct val="0"/>
              </a:spcBef>
              <a:buSzTx/>
              <a:defRPr sz="2100" b="0">
                <a:latin typeface="Times New Roman" pitchFamily="18" charset="0"/>
                <a:sym typeface="Monotype Sorts" pitchFamily="2" charset="2"/>
              </a:defRPr>
            </a:lvl1pPr>
          </a:lstStyle>
          <a:p>
            <a:pPr>
              <a:defRPr/>
            </a:pPr>
            <a:endParaRPr lang="en-US"/>
          </a:p>
        </p:txBody>
      </p:sp>
      <p:sp>
        <p:nvSpPr>
          <p:cNvPr id="1027" name="Rectangle 3">
            <a:extLst>
              <a:ext uri="{FF2B5EF4-FFF2-40B4-BE49-F238E27FC236}">
                <a16:creationId xmlns:a16="http://schemas.microsoft.com/office/drawing/2014/main" id="{9635E317-F0E0-26F8-99EE-4411CD579593}"/>
              </a:ext>
            </a:extLst>
          </p:cNvPr>
          <p:cNvSpPr>
            <a:spLocks noGrp="1" noChangeArrowheads="1"/>
          </p:cNvSpPr>
          <p:nvPr>
            <p:ph type="ftr" sz="quarter" idx="3"/>
          </p:nvPr>
        </p:nvSpPr>
        <p:spPr bwMode="auto">
          <a:xfrm>
            <a:off x="4199467" y="7124700"/>
            <a:ext cx="3793067" cy="518160"/>
          </a:xfrm>
          <a:prstGeom prst="rect">
            <a:avLst/>
          </a:prstGeom>
          <a:noFill/>
          <a:ln>
            <a:noFill/>
          </a:ln>
          <a:effectLst/>
        </p:spPr>
        <p:txBody>
          <a:bodyPr vert="horz" wrap="none" lIns="138042" tIns="69023" rIns="138042" bIns="69023" numCol="1" anchor="ctr" anchorCtr="0" compatLnSpc="1">
            <a:prstTxWarp prst="textNoShape">
              <a:avLst/>
            </a:prstTxWarp>
          </a:bodyPr>
          <a:lstStyle>
            <a:lvl1pPr algn="ctr" defTabSz="1371191" eaLnBrk="0" hangingPunct="0">
              <a:lnSpc>
                <a:spcPct val="100000"/>
              </a:lnSpc>
              <a:spcBef>
                <a:spcPct val="0"/>
              </a:spcBef>
              <a:buSzTx/>
              <a:defRPr sz="2100" b="0">
                <a:latin typeface="Times New Roman" pitchFamily="18" charset="0"/>
                <a:sym typeface="Monotype Sorts" pitchFamily="2" charset="2"/>
              </a:defRPr>
            </a:lvl1pPr>
          </a:lstStyle>
          <a:p>
            <a:pPr>
              <a:defRPr/>
            </a:pPr>
            <a:endParaRPr lang="en-US"/>
          </a:p>
        </p:txBody>
      </p:sp>
      <p:sp>
        <p:nvSpPr>
          <p:cNvPr id="1028" name="Rectangle 4">
            <a:extLst>
              <a:ext uri="{FF2B5EF4-FFF2-40B4-BE49-F238E27FC236}">
                <a16:creationId xmlns:a16="http://schemas.microsoft.com/office/drawing/2014/main" id="{056EC20E-645F-8A60-44CB-4953C9ED7C9A}"/>
              </a:ext>
            </a:extLst>
          </p:cNvPr>
          <p:cNvSpPr>
            <a:spLocks noGrp="1" noChangeArrowheads="1"/>
          </p:cNvSpPr>
          <p:nvPr>
            <p:ph type="sldNum" sz="quarter" idx="4"/>
          </p:nvPr>
        </p:nvSpPr>
        <p:spPr bwMode="auto">
          <a:xfrm>
            <a:off x="8805333" y="7124700"/>
            <a:ext cx="2438400" cy="518160"/>
          </a:xfrm>
          <a:prstGeom prst="rect">
            <a:avLst/>
          </a:prstGeom>
          <a:noFill/>
          <a:ln>
            <a:noFill/>
          </a:ln>
          <a:effectLst/>
        </p:spPr>
        <p:txBody>
          <a:bodyPr vert="horz" wrap="none" lIns="138042" tIns="69023" rIns="138042" bIns="69023" numCol="1" anchor="ctr" anchorCtr="0" compatLnSpc="1">
            <a:prstTxWarp prst="textNoShape">
              <a:avLst/>
            </a:prstTxWarp>
          </a:bodyPr>
          <a:lstStyle>
            <a:lvl1pPr algn="r" defTabSz="1370013" eaLnBrk="0" hangingPunct="0">
              <a:defRPr sz="2100" b="0">
                <a:latin typeface="Times New Roman" panose="02020603050405020304" pitchFamily="18" charset="0"/>
                <a:sym typeface="Monotype Sorts" pitchFamily="2" charset="2"/>
              </a:defRPr>
            </a:lvl1pPr>
          </a:lstStyle>
          <a:p>
            <a:pPr>
              <a:defRPr/>
            </a:pPr>
            <a:fld id="{9B1115D3-8BF9-438E-A8D0-011B269359B3}" type="slidenum">
              <a:rPr lang="en-US" altLang="en-US"/>
              <a:pPr>
                <a:defRPr/>
              </a:pPr>
              <a:t>‹#›</a:t>
            </a:fld>
            <a:endParaRPr lang="en-US" altLang="en-US"/>
          </a:p>
        </p:txBody>
      </p:sp>
      <p:sp>
        <p:nvSpPr>
          <p:cNvPr id="3077" name="Rectangle 5">
            <a:extLst>
              <a:ext uri="{FF2B5EF4-FFF2-40B4-BE49-F238E27FC236}">
                <a16:creationId xmlns:a16="http://schemas.microsoft.com/office/drawing/2014/main" id="{C43982AE-BD0A-9A7E-D264-C78CA359262F}"/>
              </a:ext>
            </a:extLst>
          </p:cNvPr>
          <p:cNvSpPr>
            <a:spLocks noGrp="1" noChangeArrowheads="1"/>
          </p:cNvSpPr>
          <p:nvPr>
            <p:ph type="title"/>
          </p:nvPr>
        </p:nvSpPr>
        <p:spPr bwMode="auto">
          <a:xfrm>
            <a:off x="1320800" y="690880"/>
            <a:ext cx="955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2" tIns="45221" rIns="92822" bIns="45221" numCol="1" anchor="ctr" anchorCtr="0" compatLnSpc="1">
            <a:prstTxWarp prst="textNoShape">
              <a:avLst/>
            </a:prstTxWarp>
          </a:bodyPr>
          <a:lstStyle/>
          <a:p>
            <a:pPr lvl="0"/>
            <a:r>
              <a:rPr lang="en-US" altLang="en-US"/>
              <a:t>Slide Title</a:t>
            </a:r>
          </a:p>
        </p:txBody>
      </p:sp>
      <p:sp>
        <p:nvSpPr>
          <p:cNvPr id="3078" name="Rectangle 6">
            <a:extLst>
              <a:ext uri="{FF2B5EF4-FFF2-40B4-BE49-F238E27FC236}">
                <a16:creationId xmlns:a16="http://schemas.microsoft.com/office/drawing/2014/main" id="{EEDBFC3D-BB2C-3673-2A99-6CC0AF576BEB}"/>
              </a:ext>
            </a:extLst>
          </p:cNvPr>
          <p:cNvSpPr>
            <a:spLocks noGrp="1" noChangeArrowheads="1"/>
          </p:cNvSpPr>
          <p:nvPr>
            <p:ph type="body" idx="1"/>
          </p:nvPr>
        </p:nvSpPr>
        <p:spPr bwMode="auto">
          <a:xfrm>
            <a:off x="1320800" y="2245360"/>
            <a:ext cx="9550400"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2" tIns="45221" rIns="92822" bIns="45221"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extLst>
              <a:ext uri="{FF2B5EF4-FFF2-40B4-BE49-F238E27FC236}">
                <a16:creationId xmlns:a16="http://schemas.microsoft.com/office/drawing/2014/main" id="{6EF9F343-80B7-2CED-6299-81850DE40EB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1999" cy="463105"/>
          </a:xfrm>
          <a:prstGeom prst="rect">
            <a:avLst/>
          </a:prstGeom>
        </p:spPr>
      </p:pic>
    </p:spTree>
  </p:cSld>
  <p:clrMap bg1="lt1" tx1="dk1" bg2="lt2" tx2="dk2" accent1="accent1" accent2="accent2" accent3="accent3" accent4="accent4" accent5="accent5" accent6="accent6" hlink="hlink" folHlink="folHlink"/>
  <p:sldLayoutIdLst>
    <p:sldLayoutId id="2147488216" r:id="rId1"/>
    <p:sldLayoutId id="2147488217" r:id="rId2"/>
    <p:sldLayoutId id="2147488218" r:id="rId3"/>
    <p:sldLayoutId id="2147488219" r:id="rId4"/>
    <p:sldLayoutId id="2147488220" r:id="rId5"/>
    <p:sldLayoutId id="2147488221" r:id="rId6"/>
    <p:sldLayoutId id="2147488222" r:id="rId7"/>
    <p:sldLayoutId id="2147488223" r:id="rId8"/>
    <p:sldLayoutId id="2147488224" r:id="rId9"/>
    <p:sldLayoutId id="2147488225" r:id="rId10"/>
    <p:sldLayoutId id="2147488226" r:id="rId11"/>
    <p:sldLayoutId id="2147488227" r:id="rId12"/>
    <p:sldLayoutId id="2147488228" r:id="rId13"/>
    <p:sldLayoutId id="2147488229" r:id="rId14"/>
    <p:sldLayoutId id="2147488230" r:id="rId15"/>
  </p:sldLayoutIdLst>
  <p:transition>
    <p:wipe dir="r"/>
  </p:transition>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pitchFamily="34" charset="0"/>
        </a:defRPr>
      </a:lvl2pPr>
      <a:lvl3pPr algn="ctr" rtl="0" eaLnBrk="0" fontAlgn="base" hangingPunct="0">
        <a:lnSpc>
          <a:spcPct val="90000"/>
        </a:lnSpc>
        <a:spcBef>
          <a:spcPct val="0"/>
        </a:spcBef>
        <a:spcAft>
          <a:spcPct val="0"/>
        </a:spcAft>
        <a:defRPr sz="3600" b="1">
          <a:solidFill>
            <a:schemeClr val="tx2"/>
          </a:solidFill>
          <a:latin typeface="Arial" pitchFamily="34" charset="0"/>
        </a:defRPr>
      </a:lvl3pPr>
      <a:lvl4pPr algn="ctr" rtl="0" eaLnBrk="0" fontAlgn="base" hangingPunct="0">
        <a:lnSpc>
          <a:spcPct val="90000"/>
        </a:lnSpc>
        <a:spcBef>
          <a:spcPct val="0"/>
        </a:spcBef>
        <a:spcAft>
          <a:spcPct val="0"/>
        </a:spcAft>
        <a:defRPr sz="3600" b="1">
          <a:solidFill>
            <a:schemeClr val="tx2"/>
          </a:solidFill>
          <a:latin typeface="Arial" pitchFamily="34" charset="0"/>
        </a:defRPr>
      </a:lvl4pPr>
      <a:lvl5pPr algn="ctr" rtl="0" eaLnBrk="0" fontAlgn="base" hangingPunct="0">
        <a:lnSpc>
          <a:spcPct val="90000"/>
        </a:lnSpc>
        <a:spcBef>
          <a:spcPct val="0"/>
        </a:spcBef>
        <a:spcAft>
          <a:spcPct val="0"/>
        </a:spcAft>
        <a:defRPr sz="3600" b="1">
          <a:solidFill>
            <a:schemeClr val="tx2"/>
          </a:solidFill>
          <a:latin typeface="Arial" pitchFamily="34" charset="0"/>
        </a:defRPr>
      </a:lvl5pPr>
      <a:lvl6pPr marL="457065" algn="ctr" defTabSz="918888" rtl="0" eaLnBrk="0" fontAlgn="base" hangingPunct="0">
        <a:lnSpc>
          <a:spcPct val="90000"/>
        </a:lnSpc>
        <a:spcBef>
          <a:spcPct val="0"/>
        </a:spcBef>
        <a:spcAft>
          <a:spcPct val="0"/>
        </a:spcAft>
        <a:defRPr sz="3600" b="1">
          <a:solidFill>
            <a:schemeClr val="tx2"/>
          </a:solidFill>
          <a:latin typeface="Arial" pitchFamily="34" charset="0"/>
        </a:defRPr>
      </a:lvl6pPr>
      <a:lvl7pPr marL="914126" algn="ctr" defTabSz="918888" rtl="0" eaLnBrk="0" fontAlgn="base" hangingPunct="0">
        <a:lnSpc>
          <a:spcPct val="90000"/>
        </a:lnSpc>
        <a:spcBef>
          <a:spcPct val="0"/>
        </a:spcBef>
        <a:spcAft>
          <a:spcPct val="0"/>
        </a:spcAft>
        <a:defRPr sz="3600" b="1">
          <a:solidFill>
            <a:schemeClr val="tx2"/>
          </a:solidFill>
          <a:latin typeface="Arial" pitchFamily="34" charset="0"/>
        </a:defRPr>
      </a:lvl7pPr>
      <a:lvl8pPr marL="1371191" algn="ctr" defTabSz="918888" rtl="0" eaLnBrk="0" fontAlgn="base" hangingPunct="0">
        <a:lnSpc>
          <a:spcPct val="90000"/>
        </a:lnSpc>
        <a:spcBef>
          <a:spcPct val="0"/>
        </a:spcBef>
        <a:spcAft>
          <a:spcPct val="0"/>
        </a:spcAft>
        <a:defRPr sz="3600" b="1">
          <a:solidFill>
            <a:schemeClr val="tx2"/>
          </a:solidFill>
          <a:latin typeface="Arial" pitchFamily="34" charset="0"/>
        </a:defRPr>
      </a:lvl8pPr>
      <a:lvl9pPr marL="1828251" algn="ctr" defTabSz="918888" rtl="0" eaLnBrk="0" fontAlgn="base" hangingPunct="0">
        <a:lnSpc>
          <a:spcPct val="90000"/>
        </a:lnSpc>
        <a:spcBef>
          <a:spcPct val="0"/>
        </a:spcBef>
        <a:spcAft>
          <a:spcPct val="0"/>
        </a:spcAft>
        <a:defRPr sz="3600" b="1">
          <a:solidFill>
            <a:schemeClr val="tx2"/>
          </a:solidFill>
          <a:latin typeface="Arial"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3838"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3838" algn="l" rtl="0" eaLnBrk="0" fontAlgn="base" hangingPunct="0">
        <a:lnSpc>
          <a:spcPct val="90000"/>
        </a:lnSpc>
        <a:spcBef>
          <a:spcPct val="30000"/>
        </a:spcBef>
        <a:spcAft>
          <a:spcPct val="0"/>
        </a:spcAft>
        <a:buSzPct val="100000"/>
        <a:buChar char="»"/>
        <a:defRPr b="1">
          <a:solidFill>
            <a:schemeClr val="tx1"/>
          </a:solidFill>
          <a:latin typeface="+mn-lt"/>
        </a:defRPr>
      </a:lvl3pPr>
      <a:lvl4pPr marL="1547813" indent="-166688"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5013" indent="-166688"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66237" indent="-171401" algn="l" defTabSz="918888" rtl="0" eaLnBrk="0" fontAlgn="base" hangingPunct="0">
        <a:lnSpc>
          <a:spcPct val="90000"/>
        </a:lnSpc>
        <a:spcBef>
          <a:spcPct val="30000"/>
        </a:spcBef>
        <a:spcAft>
          <a:spcPct val="0"/>
        </a:spcAft>
        <a:buSzPct val="100000"/>
        <a:buChar char="–"/>
        <a:defRPr sz="1400" b="1">
          <a:solidFill>
            <a:schemeClr val="tx1"/>
          </a:solidFill>
          <a:latin typeface="+mn-lt"/>
        </a:defRPr>
      </a:lvl6pPr>
      <a:lvl7pPr marL="2923298" indent="-171401" algn="l" defTabSz="918888" rtl="0" eaLnBrk="0" fontAlgn="base" hangingPunct="0">
        <a:lnSpc>
          <a:spcPct val="90000"/>
        </a:lnSpc>
        <a:spcBef>
          <a:spcPct val="30000"/>
        </a:spcBef>
        <a:spcAft>
          <a:spcPct val="0"/>
        </a:spcAft>
        <a:buSzPct val="100000"/>
        <a:buChar char="–"/>
        <a:defRPr sz="1400" b="1">
          <a:solidFill>
            <a:schemeClr val="tx1"/>
          </a:solidFill>
          <a:latin typeface="+mn-lt"/>
        </a:defRPr>
      </a:lvl7pPr>
      <a:lvl8pPr marL="3380363" indent="-171401" algn="l" defTabSz="918888" rtl="0" eaLnBrk="0" fontAlgn="base" hangingPunct="0">
        <a:lnSpc>
          <a:spcPct val="90000"/>
        </a:lnSpc>
        <a:spcBef>
          <a:spcPct val="30000"/>
        </a:spcBef>
        <a:spcAft>
          <a:spcPct val="0"/>
        </a:spcAft>
        <a:buSzPct val="100000"/>
        <a:buChar char="–"/>
        <a:defRPr sz="1400" b="1">
          <a:solidFill>
            <a:schemeClr val="tx1"/>
          </a:solidFill>
          <a:latin typeface="+mn-lt"/>
        </a:defRPr>
      </a:lvl8pPr>
      <a:lvl9pPr marL="3837423" indent="-171401" algn="l" defTabSz="918888"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5"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91"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6"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2" algn="l" defTabSz="914126" rtl="0" eaLnBrk="1" latinLnBrk="0" hangingPunct="1">
        <a:defRPr sz="1800" kern="1200">
          <a:solidFill>
            <a:schemeClr val="tx1"/>
          </a:solidFill>
          <a:latin typeface="+mn-lt"/>
          <a:ea typeface="+mn-ea"/>
          <a:cs typeface="+mn-cs"/>
        </a:defRPr>
      </a:lvl8pPr>
      <a:lvl9pPr marL="3656502" algn="l" defTabSz="91412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5000">
              <a:srgbClr val="000000"/>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CFB2E75-570E-8CD0-4967-74036F4EFC60}"/>
              </a:ext>
            </a:extLst>
          </p:cNvPr>
          <p:cNvSpPr>
            <a:spLocks noGrp="1" noChangeArrowheads="1"/>
          </p:cNvSpPr>
          <p:nvPr>
            <p:ph type="dt" sz="half" idx="2"/>
          </p:nvPr>
        </p:nvSpPr>
        <p:spPr bwMode="auto">
          <a:xfrm>
            <a:off x="948267" y="7124700"/>
            <a:ext cx="2438400" cy="518160"/>
          </a:xfrm>
          <a:prstGeom prst="rect">
            <a:avLst/>
          </a:prstGeom>
          <a:noFill/>
          <a:ln w="9525">
            <a:noFill/>
            <a:miter lim="800000"/>
            <a:headEnd/>
            <a:tailEnd/>
          </a:ln>
          <a:effectLst/>
        </p:spPr>
        <p:txBody>
          <a:bodyPr vert="horz" wrap="none" lIns="138112" tIns="69850" rIns="138112" bIns="69850" numCol="1" anchor="ctr" anchorCtr="0" compatLnSpc="1">
            <a:prstTxWarp prst="textNoShape">
              <a:avLst/>
            </a:prstTxWarp>
          </a:bodyPr>
          <a:lstStyle>
            <a:lvl1pPr algn="l" eaLnBrk="0" hangingPunct="0">
              <a:defRPr sz="2100" b="0">
                <a:solidFill>
                  <a:srgbClr val="FFFFFF"/>
                </a:solidFill>
                <a:latin typeface="Times New Roman" pitchFamily="18" charset="0"/>
              </a:defRPr>
            </a:lvl1pPr>
          </a:lstStyle>
          <a:p>
            <a:pPr>
              <a:defRPr/>
            </a:pPr>
            <a:endParaRPr lang="en-US"/>
          </a:p>
        </p:txBody>
      </p:sp>
      <p:sp>
        <p:nvSpPr>
          <p:cNvPr id="1027" name="Rectangle 3">
            <a:extLst>
              <a:ext uri="{FF2B5EF4-FFF2-40B4-BE49-F238E27FC236}">
                <a16:creationId xmlns:a16="http://schemas.microsoft.com/office/drawing/2014/main" id="{135AB7F4-2804-654C-68D3-E95123D37069}"/>
              </a:ext>
            </a:extLst>
          </p:cNvPr>
          <p:cNvSpPr>
            <a:spLocks noGrp="1" noChangeArrowheads="1"/>
          </p:cNvSpPr>
          <p:nvPr>
            <p:ph type="ftr" sz="quarter" idx="3"/>
          </p:nvPr>
        </p:nvSpPr>
        <p:spPr bwMode="auto">
          <a:xfrm>
            <a:off x="4199467" y="7124700"/>
            <a:ext cx="3793067" cy="518160"/>
          </a:xfrm>
          <a:prstGeom prst="rect">
            <a:avLst/>
          </a:prstGeom>
          <a:noFill/>
          <a:ln w="9525">
            <a:noFill/>
            <a:miter lim="800000"/>
            <a:headEnd/>
            <a:tailEnd/>
          </a:ln>
          <a:effectLst/>
        </p:spPr>
        <p:txBody>
          <a:bodyPr vert="horz" wrap="none" lIns="138112" tIns="69850" rIns="138112" bIns="69850" numCol="1" anchor="ctr" anchorCtr="0" compatLnSpc="1">
            <a:prstTxWarp prst="textNoShape">
              <a:avLst/>
            </a:prstTxWarp>
          </a:bodyPr>
          <a:lstStyle>
            <a:lvl1pPr algn="ctr" eaLnBrk="0" hangingPunct="0">
              <a:defRPr sz="2100" b="0">
                <a:solidFill>
                  <a:srgbClr val="FFFFFF"/>
                </a:solidFill>
                <a:latin typeface="Times New Roman" pitchFamily="18" charset="0"/>
              </a:defRPr>
            </a:lvl1pPr>
          </a:lstStyle>
          <a:p>
            <a:pPr>
              <a:defRPr/>
            </a:pPr>
            <a:endParaRPr lang="en-US"/>
          </a:p>
        </p:txBody>
      </p:sp>
      <p:sp>
        <p:nvSpPr>
          <p:cNvPr id="1028" name="Rectangle 4">
            <a:extLst>
              <a:ext uri="{FF2B5EF4-FFF2-40B4-BE49-F238E27FC236}">
                <a16:creationId xmlns:a16="http://schemas.microsoft.com/office/drawing/2014/main" id="{1D38CE52-D487-4154-A1C0-C16A996FFD5F}"/>
              </a:ext>
            </a:extLst>
          </p:cNvPr>
          <p:cNvSpPr>
            <a:spLocks noGrp="1" noChangeArrowheads="1"/>
          </p:cNvSpPr>
          <p:nvPr>
            <p:ph type="sldNum" sz="quarter" idx="4"/>
          </p:nvPr>
        </p:nvSpPr>
        <p:spPr bwMode="auto">
          <a:xfrm>
            <a:off x="8805333" y="7124700"/>
            <a:ext cx="2438400" cy="518160"/>
          </a:xfrm>
          <a:prstGeom prst="rect">
            <a:avLst/>
          </a:prstGeom>
          <a:noFill/>
          <a:ln w="9525">
            <a:noFill/>
            <a:miter lim="800000"/>
            <a:headEnd/>
            <a:tailEnd/>
          </a:ln>
          <a:effectLst/>
        </p:spPr>
        <p:txBody>
          <a:bodyPr vert="horz" wrap="none" lIns="138112" tIns="69850" rIns="138112" bIns="69850" numCol="1" anchor="ctr" anchorCtr="0" compatLnSpc="1">
            <a:prstTxWarp prst="textNoShape">
              <a:avLst/>
            </a:prstTxWarp>
          </a:bodyPr>
          <a:lstStyle>
            <a:lvl1pPr algn="r" eaLnBrk="0" hangingPunct="0">
              <a:defRPr sz="2100" b="0">
                <a:latin typeface="Times New Roman" panose="02020603050405020304" pitchFamily="18" charset="0"/>
              </a:defRPr>
            </a:lvl1pPr>
          </a:lstStyle>
          <a:p>
            <a:pPr>
              <a:defRPr/>
            </a:pPr>
            <a:fld id="{99330F31-B888-45C2-8616-0616C1E078BF}" type="slidenum">
              <a:rPr lang="en-US" altLang="en-US"/>
              <a:pPr>
                <a:defRPr/>
              </a:pPr>
              <a:t>‹#›</a:t>
            </a:fld>
            <a:endParaRPr lang="en-US" altLang="en-US"/>
          </a:p>
        </p:txBody>
      </p:sp>
      <p:sp>
        <p:nvSpPr>
          <p:cNvPr id="4101" name="Rectangle 5">
            <a:extLst>
              <a:ext uri="{FF2B5EF4-FFF2-40B4-BE49-F238E27FC236}">
                <a16:creationId xmlns:a16="http://schemas.microsoft.com/office/drawing/2014/main" id="{7841B926-D25F-335A-CF08-FA835F693D9D}"/>
              </a:ext>
            </a:extLst>
          </p:cNvPr>
          <p:cNvSpPr>
            <a:spLocks noGrp="1" noChangeArrowheads="1"/>
          </p:cNvSpPr>
          <p:nvPr>
            <p:ph type="title"/>
          </p:nvPr>
        </p:nvSpPr>
        <p:spPr bwMode="auto">
          <a:xfrm>
            <a:off x="1320800" y="690880"/>
            <a:ext cx="955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4450" rIns="92075" bIns="44450" numCol="1" anchor="ctr" anchorCtr="0" compatLnSpc="1">
            <a:prstTxWarp prst="textNoShape">
              <a:avLst/>
            </a:prstTxWarp>
          </a:bodyPr>
          <a:lstStyle/>
          <a:p>
            <a:pPr lvl="0"/>
            <a:r>
              <a:rPr lang="en-US" altLang="en-US"/>
              <a:t>Slide Title</a:t>
            </a:r>
          </a:p>
        </p:txBody>
      </p:sp>
      <p:sp>
        <p:nvSpPr>
          <p:cNvPr id="4102" name="Rectangle 6">
            <a:extLst>
              <a:ext uri="{FF2B5EF4-FFF2-40B4-BE49-F238E27FC236}">
                <a16:creationId xmlns:a16="http://schemas.microsoft.com/office/drawing/2014/main" id="{5A69B79D-CED1-4DDA-F2B7-A37973E12C82}"/>
              </a:ext>
            </a:extLst>
          </p:cNvPr>
          <p:cNvSpPr>
            <a:spLocks noGrp="1" noChangeArrowheads="1"/>
          </p:cNvSpPr>
          <p:nvPr>
            <p:ph type="body" idx="1"/>
          </p:nvPr>
        </p:nvSpPr>
        <p:spPr bwMode="auto">
          <a:xfrm>
            <a:off x="1320800" y="2245360"/>
            <a:ext cx="955040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4450" rIns="92075" bIns="4445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extLst>
              <a:ext uri="{FF2B5EF4-FFF2-40B4-BE49-F238E27FC236}">
                <a16:creationId xmlns:a16="http://schemas.microsoft.com/office/drawing/2014/main" id="{C7CCD4EA-30DF-3C47-5C6E-D50B5FE2FC1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1999" cy="463105"/>
          </a:xfrm>
          <a:prstGeom prst="rect">
            <a:avLst/>
          </a:prstGeom>
        </p:spPr>
      </p:pic>
      <p:sp>
        <p:nvSpPr>
          <p:cNvPr id="3" name="Rectangle 2">
            <a:extLst>
              <a:ext uri="{FF2B5EF4-FFF2-40B4-BE49-F238E27FC236}">
                <a16:creationId xmlns:a16="http://schemas.microsoft.com/office/drawing/2014/main" id="{38DF30AA-3974-11C5-3F62-9E86051060BB}"/>
              </a:ext>
            </a:extLst>
          </p:cNvPr>
          <p:cNvSpPr/>
          <p:nvPr userDrawn="1"/>
        </p:nvSpPr>
        <p:spPr bwMode="auto">
          <a:xfrm>
            <a:off x="1797978" y="0"/>
            <a:ext cx="1921267"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cSld>
  <p:clrMap bg1="dk2" tx1="lt1" bg2="dk1" tx2="lt2" accent1="accent1" accent2="accent2" accent3="accent3" accent4="accent4" accent5="accent5" accent6="accent6" hlink="hlink" folHlink="folHlink"/>
  <p:sldLayoutIdLst>
    <p:sldLayoutId id="2147488155" r:id="rId1"/>
    <p:sldLayoutId id="2147488156" r:id="rId2"/>
    <p:sldLayoutId id="2147488157" r:id="rId3"/>
    <p:sldLayoutId id="2147488158" r:id="rId4"/>
    <p:sldLayoutId id="2147488159" r:id="rId5"/>
    <p:sldLayoutId id="2147488160" r:id="rId6"/>
    <p:sldLayoutId id="2147488231" r:id="rId7"/>
    <p:sldLayoutId id="2147488161" r:id="rId8"/>
    <p:sldLayoutId id="2147488162" r:id="rId9"/>
    <p:sldLayoutId id="2147488163" r:id="rId10"/>
    <p:sldLayoutId id="2147488164" r:id="rId11"/>
    <p:sldLayoutId id="2147488165" r:id="rId12"/>
    <p:sldLayoutId id="2147488166" r:id="rId13"/>
    <p:sldLayoutId id="2147488167" r:id="rId14"/>
    <p:sldLayoutId id="2147488168" r:id="rId15"/>
  </p:sldLayoutIdLst>
  <p:transition/>
  <p:txStyles>
    <p:titleStyle>
      <a:lvl1pPr algn="ctr" defTabSz="919163" rtl="0" eaLnBrk="0" fontAlgn="base" hangingPunct="0">
        <a:lnSpc>
          <a:spcPct val="89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89000"/>
        </a:lnSpc>
        <a:spcBef>
          <a:spcPct val="0"/>
        </a:spcBef>
        <a:spcAft>
          <a:spcPct val="0"/>
        </a:spcAft>
        <a:defRPr sz="3600" b="1">
          <a:solidFill>
            <a:schemeClr val="tx2"/>
          </a:solidFill>
          <a:latin typeface="Arial" charset="0"/>
        </a:defRPr>
      </a:lvl2pPr>
      <a:lvl3pPr algn="ctr" defTabSz="919163" rtl="0" eaLnBrk="0" fontAlgn="base" hangingPunct="0">
        <a:lnSpc>
          <a:spcPct val="89000"/>
        </a:lnSpc>
        <a:spcBef>
          <a:spcPct val="0"/>
        </a:spcBef>
        <a:spcAft>
          <a:spcPct val="0"/>
        </a:spcAft>
        <a:defRPr sz="3600" b="1">
          <a:solidFill>
            <a:schemeClr val="tx2"/>
          </a:solidFill>
          <a:latin typeface="Arial" charset="0"/>
        </a:defRPr>
      </a:lvl3pPr>
      <a:lvl4pPr algn="ctr" defTabSz="919163" rtl="0" eaLnBrk="0" fontAlgn="base" hangingPunct="0">
        <a:lnSpc>
          <a:spcPct val="89000"/>
        </a:lnSpc>
        <a:spcBef>
          <a:spcPct val="0"/>
        </a:spcBef>
        <a:spcAft>
          <a:spcPct val="0"/>
        </a:spcAft>
        <a:defRPr sz="3600" b="1">
          <a:solidFill>
            <a:schemeClr val="tx2"/>
          </a:solidFill>
          <a:latin typeface="Arial" charset="0"/>
        </a:defRPr>
      </a:lvl4pPr>
      <a:lvl5pPr algn="ctr" defTabSz="919163" rtl="0" eaLnBrk="0" fontAlgn="base" hangingPunct="0">
        <a:lnSpc>
          <a:spcPct val="89000"/>
        </a:lnSpc>
        <a:spcBef>
          <a:spcPct val="0"/>
        </a:spcBef>
        <a:spcAft>
          <a:spcPct val="0"/>
        </a:spcAft>
        <a:defRPr sz="3600" b="1">
          <a:solidFill>
            <a:schemeClr val="tx2"/>
          </a:solidFill>
          <a:latin typeface="Arial" charset="0"/>
        </a:defRPr>
      </a:lvl5pPr>
      <a:lvl6pPr marL="457200" algn="ctr" defTabSz="919163" rtl="0" fontAlgn="base">
        <a:lnSpc>
          <a:spcPct val="89000"/>
        </a:lnSpc>
        <a:spcBef>
          <a:spcPct val="0"/>
        </a:spcBef>
        <a:spcAft>
          <a:spcPct val="0"/>
        </a:spcAft>
        <a:defRPr sz="3600" b="1">
          <a:solidFill>
            <a:schemeClr val="tx2"/>
          </a:solidFill>
          <a:latin typeface="Arial" charset="0"/>
        </a:defRPr>
      </a:lvl6pPr>
      <a:lvl7pPr marL="914400" algn="ctr" defTabSz="919163" rtl="0" fontAlgn="base">
        <a:lnSpc>
          <a:spcPct val="89000"/>
        </a:lnSpc>
        <a:spcBef>
          <a:spcPct val="0"/>
        </a:spcBef>
        <a:spcAft>
          <a:spcPct val="0"/>
        </a:spcAft>
        <a:defRPr sz="3600" b="1">
          <a:solidFill>
            <a:schemeClr val="tx2"/>
          </a:solidFill>
          <a:latin typeface="Arial" charset="0"/>
        </a:defRPr>
      </a:lvl7pPr>
      <a:lvl8pPr marL="1371600" algn="ctr" defTabSz="919163" rtl="0" fontAlgn="base">
        <a:lnSpc>
          <a:spcPct val="89000"/>
        </a:lnSpc>
        <a:spcBef>
          <a:spcPct val="0"/>
        </a:spcBef>
        <a:spcAft>
          <a:spcPct val="0"/>
        </a:spcAft>
        <a:defRPr sz="3600" b="1">
          <a:solidFill>
            <a:schemeClr val="tx2"/>
          </a:solidFill>
          <a:latin typeface="Arial" charset="0"/>
        </a:defRPr>
      </a:lvl8pPr>
      <a:lvl9pPr marL="1828800" algn="ctr" defTabSz="919163" rtl="0" fontAlgn="base">
        <a:lnSpc>
          <a:spcPct val="89000"/>
        </a:lnSpc>
        <a:spcBef>
          <a:spcPct val="0"/>
        </a:spcBef>
        <a:spcAft>
          <a:spcPct val="0"/>
        </a:spcAft>
        <a:defRPr sz="3600" b="1">
          <a:solidFill>
            <a:schemeClr val="tx2"/>
          </a:solidFill>
          <a:latin typeface="Arial" charset="0"/>
        </a:defRPr>
      </a:lvl9pPr>
    </p:titleStyle>
    <p:bodyStyle>
      <a:lvl1pPr marL="288925" indent="-288925" algn="l" defTabSz="919163" rtl="0" eaLnBrk="0" fontAlgn="base" hangingPunct="0">
        <a:lnSpc>
          <a:spcPct val="89000"/>
        </a:lnSpc>
        <a:spcBef>
          <a:spcPct val="30000"/>
        </a:spcBef>
        <a:spcAft>
          <a:spcPct val="0"/>
        </a:spcAft>
        <a:buChar char="•"/>
        <a:defRPr sz="2400" b="1">
          <a:solidFill>
            <a:schemeClr val="tx1"/>
          </a:solidFill>
          <a:latin typeface="+mn-lt"/>
          <a:ea typeface="+mn-ea"/>
          <a:cs typeface="+mn-cs"/>
        </a:defRPr>
      </a:lvl1pPr>
      <a:lvl2pPr marL="688975" indent="-228600" algn="l" defTabSz="919163" rtl="0" eaLnBrk="0" fontAlgn="base" hangingPunct="0">
        <a:lnSpc>
          <a:spcPct val="89000"/>
        </a:lnSpc>
        <a:spcBef>
          <a:spcPct val="30000"/>
        </a:spcBef>
        <a:spcAft>
          <a:spcPct val="0"/>
        </a:spcAft>
        <a:buChar char="–"/>
        <a:defRPr b="1">
          <a:solidFill>
            <a:schemeClr val="tx1"/>
          </a:solidFill>
          <a:latin typeface="+mn-lt"/>
        </a:defRPr>
      </a:lvl2pPr>
      <a:lvl3pPr marL="1147763" indent="-228600" algn="l" defTabSz="919163" rtl="0" eaLnBrk="0" fontAlgn="base" hangingPunct="0">
        <a:lnSpc>
          <a:spcPct val="89000"/>
        </a:lnSpc>
        <a:spcBef>
          <a:spcPct val="30000"/>
        </a:spcBef>
        <a:spcAft>
          <a:spcPct val="0"/>
        </a:spcAft>
        <a:buChar char="»"/>
        <a:defRPr b="1">
          <a:solidFill>
            <a:schemeClr val="tx1"/>
          </a:solidFill>
          <a:latin typeface="+mn-lt"/>
        </a:defRPr>
      </a:lvl3pPr>
      <a:lvl4pPr marL="1550988" indent="-171450" algn="l" defTabSz="919163" rtl="0" eaLnBrk="0" fontAlgn="base" hangingPunct="0">
        <a:lnSpc>
          <a:spcPct val="89000"/>
        </a:lnSpc>
        <a:spcBef>
          <a:spcPct val="30000"/>
        </a:spcBef>
        <a:spcAft>
          <a:spcPct val="0"/>
        </a:spcAft>
        <a:buChar char="•"/>
        <a:defRPr sz="1400" b="1">
          <a:solidFill>
            <a:schemeClr val="tx1"/>
          </a:solidFill>
          <a:latin typeface="+mn-lt"/>
        </a:defRPr>
      </a:lvl4pPr>
      <a:lvl5pPr marL="2009775" indent="-171450" algn="l" defTabSz="919163" rtl="0" eaLnBrk="0" fontAlgn="base" hangingPunct="0">
        <a:lnSpc>
          <a:spcPct val="89000"/>
        </a:lnSpc>
        <a:spcBef>
          <a:spcPct val="30000"/>
        </a:spcBef>
        <a:spcAft>
          <a:spcPct val="0"/>
        </a:spcAft>
        <a:buChar char="–"/>
        <a:defRPr sz="1400" b="1">
          <a:solidFill>
            <a:schemeClr val="tx1"/>
          </a:solidFill>
          <a:latin typeface="+mn-lt"/>
        </a:defRPr>
      </a:lvl5pPr>
      <a:lvl6pPr marL="2466975" indent="-171450" algn="l" defTabSz="919163" rtl="0" fontAlgn="base">
        <a:lnSpc>
          <a:spcPct val="89000"/>
        </a:lnSpc>
        <a:spcBef>
          <a:spcPct val="30000"/>
        </a:spcBef>
        <a:spcAft>
          <a:spcPct val="0"/>
        </a:spcAft>
        <a:buChar char="–"/>
        <a:defRPr sz="1400" b="1">
          <a:solidFill>
            <a:schemeClr val="tx1"/>
          </a:solidFill>
          <a:latin typeface="+mn-lt"/>
        </a:defRPr>
      </a:lvl6pPr>
      <a:lvl7pPr marL="2924175" indent="-171450" algn="l" defTabSz="919163" rtl="0" fontAlgn="base">
        <a:lnSpc>
          <a:spcPct val="89000"/>
        </a:lnSpc>
        <a:spcBef>
          <a:spcPct val="30000"/>
        </a:spcBef>
        <a:spcAft>
          <a:spcPct val="0"/>
        </a:spcAft>
        <a:buChar char="–"/>
        <a:defRPr sz="1400" b="1">
          <a:solidFill>
            <a:schemeClr val="tx1"/>
          </a:solidFill>
          <a:latin typeface="+mn-lt"/>
        </a:defRPr>
      </a:lvl7pPr>
      <a:lvl8pPr marL="3381375" indent="-171450" algn="l" defTabSz="919163" rtl="0" fontAlgn="base">
        <a:lnSpc>
          <a:spcPct val="89000"/>
        </a:lnSpc>
        <a:spcBef>
          <a:spcPct val="30000"/>
        </a:spcBef>
        <a:spcAft>
          <a:spcPct val="0"/>
        </a:spcAft>
        <a:buChar char="–"/>
        <a:defRPr sz="1400" b="1">
          <a:solidFill>
            <a:schemeClr val="tx1"/>
          </a:solidFill>
          <a:latin typeface="+mn-lt"/>
        </a:defRPr>
      </a:lvl8pPr>
      <a:lvl9pPr marL="3838575" indent="-171450" algn="l" defTabSz="919163" rtl="0" fontAlgn="base">
        <a:lnSpc>
          <a:spcPct val="89000"/>
        </a:lnSpc>
        <a:spcBef>
          <a:spcPct val="3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5000">
              <a:srgbClr val="000000"/>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59ED76E-EEFE-AADD-0425-8DA83F815DFF}"/>
              </a:ext>
            </a:extLst>
          </p:cNvPr>
          <p:cNvSpPr>
            <a:spLocks noGrp="1" noChangeArrowheads="1"/>
          </p:cNvSpPr>
          <p:nvPr>
            <p:ph type="dt" sz="half" idx="2"/>
          </p:nvPr>
        </p:nvSpPr>
        <p:spPr bwMode="auto">
          <a:xfrm>
            <a:off x="948267" y="7124700"/>
            <a:ext cx="2438400" cy="518160"/>
          </a:xfrm>
          <a:prstGeom prst="rect">
            <a:avLst/>
          </a:prstGeom>
          <a:noFill/>
          <a:ln w="9525">
            <a:noFill/>
            <a:miter lim="800000"/>
            <a:headEnd/>
            <a:tailEnd/>
          </a:ln>
          <a:effectLst/>
        </p:spPr>
        <p:txBody>
          <a:bodyPr vert="horz" wrap="none" lIns="138098" tIns="69843" rIns="138098" bIns="69843" numCol="1" anchor="ctr" anchorCtr="0" compatLnSpc="1">
            <a:prstTxWarp prst="textNoShape">
              <a:avLst/>
            </a:prstTxWarp>
          </a:bodyPr>
          <a:lstStyle>
            <a:lvl1pPr algn="l" eaLnBrk="0" hangingPunct="0">
              <a:defRPr sz="2100" b="0">
                <a:solidFill>
                  <a:srgbClr val="FFFFFF"/>
                </a:solidFill>
                <a:latin typeface="Times New Roman" pitchFamily="18" charset="0"/>
              </a:defRPr>
            </a:lvl1pPr>
          </a:lstStyle>
          <a:p>
            <a:pPr>
              <a:defRPr/>
            </a:pPr>
            <a:endParaRPr lang="en-US"/>
          </a:p>
        </p:txBody>
      </p:sp>
      <p:sp>
        <p:nvSpPr>
          <p:cNvPr id="1027" name="Rectangle 3">
            <a:extLst>
              <a:ext uri="{FF2B5EF4-FFF2-40B4-BE49-F238E27FC236}">
                <a16:creationId xmlns:a16="http://schemas.microsoft.com/office/drawing/2014/main" id="{8DF47D29-8249-18AB-8580-7FFBB2E51300}"/>
              </a:ext>
            </a:extLst>
          </p:cNvPr>
          <p:cNvSpPr>
            <a:spLocks noGrp="1" noChangeArrowheads="1"/>
          </p:cNvSpPr>
          <p:nvPr>
            <p:ph type="ftr" sz="quarter" idx="3"/>
          </p:nvPr>
        </p:nvSpPr>
        <p:spPr bwMode="auto">
          <a:xfrm>
            <a:off x="4199467" y="7124700"/>
            <a:ext cx="3793067" cy="518160"/>
          </a:xfrm>
          <a:prstGeom prst="rect">
            <a:avLst/>
          </a:prstGeom>
          <a:noFill/>
          <a:ln w="9525">
            <a:noFill/>
            <a:miter lim="800000"/>
            <a:headEnd/>
            <a:tailEnd/>
          </a:ln>
          <a:effectLst/>
        </p:spPr>
        <p:txBody>
          <a:bodyPr vert="horz" wrap="none" lIns="138098" tIns="69843" rIns="138098" bIns="69843" numCol="1" anchor="ctr" anchorCtr="0" compatLnSpc="1">
            <a:prstTxWarp prst="textNoShape">
              <a:avLst/>
            </a:prstTxWarp>
          </a:bodyPr>
          <a:lstStyle>
            <a:lvl1pPr algn="ctr" eaLnBrk="0" hangingPunct="0">
              <a:defRPr sz="2100" b="0">
                <a:solidFill>
                  <a:srgbClr val="FFFFFF"/>
                </a:solidFill>
                <a:latin typeface="Times New Roman" pitchFamily="18" charset="0"/>
              </a:defRPr>
            </a:lvl1pPr>
          </a:lstStyle>
          <a:p>
            <a:pPr>
              <a:defRPr/>
            </a:pPr>
            <a:endParaRPr lang="en-US"/>
          </a:p>
        </p:txBody>
      </p:sp>
      <p:sp>
        <p:nvSpPr>
          <p:cNvPr id="1028" name="Rectangle 4">
            <a:extLst>
              <a:ext uri="{FF2B5EF4-FFF2-40B4-BE49-F238E27FC236}">
                <a16:creationId xmlns:a16="http://schemas.microsoft.com/office/drawing/2014/main" id="{3DF2CFEE-4DC9-1C7D-0556-6B3004319B6C}"/>
              </a:ext>
            </a:extLst>
          </p:cNvPr>
          <p:cNvSpPr>
            <a:spLocks noGrp="1" noChangeArrowheads="1"/>
          </p:cNvSpPr>
          <p:nvPr>
            <p:ph type="sldNum" sz="quarter" idx="4"/>
          </p:nvPr>
        </p:nvSpPr>
        <p:spPr bwMode="auto">
          <a:xfrm>
            <a:off x="8805333" y="7124700"/>
            <a:ext cx="2438400" cy="518160"/>
          </a:xfrm>
          <a:prstGeom prst="rect">
            <a:avLst/>
          </a:prstGeom>
          <a:noFill/>
          <a:ln w="9525">
            <a:noFill/>
            <a:miter lim="800000"/>
            <a:headEnd/>
            <a:tailEnd/>
          </a:ln>
          <a:effectLst/>
        </p:spPr>
        <p:txBody>
          <a:bodyPr vert="horz" wrap="none" lIns="138098" tIns="69843" rIns="138098" bIns="69843" numCol="1" anchor="ctr" anchorCtr="0" compatLnSpc="1">
            <a:prstTxWarp prst="textNoShape">
              <a:avLst/>
            </a:prstTxWarp>
          </a:bodyPr>
          <a:lstStyle>
            <a:lvl1pPr algn="r" eaLnBrk="0" hangingPunct="0">
              <a:defRPr sz="2100" b="0">
                <a:latin typeface="Times New Roman" panose="02020603050405020304" pitchFamily="18" charset="0"/>
              </a:defRPr>
            </a:lvl1pPr>
          </a:lstStyle>
          <a:p>
            <a:pPr>
              <a:defRPr/>
            </a:pPr>
            <a:fld id="{01B71514-0AAE-4606-AAA0-A8DDBC65B5E1}" type="slidenum">
              <a:rPr lang="en-US" altLang="en-US"/>
              <a:pPr>
                <a:defRPr/>
              </a:pPr>
              <a:t>‹#›</a:t>
            </a:fld>
            <a:endParaRPr lang="en-US" altLang="en-US"/>
          </a:p>
        </p:txBody>
      </p:sp>
      <p:sp>
        <p:nvSpPr>
          <p:cNvPr id="5125" name="Rectangle 5">
            <a:extLst>
              <a:ext uri="{FF2B5EF4-FFF2-40B4-BE49-F238E27FC236}">
                <a16:creationId xmlns:a16="http://schemas.microsoft.com/office/drawing/2014/main" id="{E2A32751-DC90-EC2B-74D8-57576398D6CD}"/>
              </a:ext>
            </a:extLst>
          </p:cNvPr>
          <p:cNvSpPr>
            <a:spLocks noGrp="1" noChangeArrowheads="1"/>
          </p:cNvSpPr>
          <p:nvPr>
            <p:ph type="title"/>
          </p:nvPr>
        </p:nvSpPr>
        <p:spPr bwMode="auto">
          <a:xfrm>
            <a:off x="1320800" y="690880"/>
            <a:ext cx="955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4445" rIns="92066" bIns="44445" numCol="1" anchor="ctr" anchorCtr="0" compatLnSpc="1">
            <a:prstTxWarp prst="textNoShape">
              <a:avLst/>
            </a:prstTxWarp>
          </a:bodyPr>
          <a:lstStyle/>
          <a:p>
            <a:pPr lvl="0"/>
            <a:r>
              <a:rPr lang="en-US" altLang="en-US"/>
              <a:t>Slide Title</a:t>
            </a:r>
          </a:p>
        </p:txBody>
      </p:sp>
      <p:sp>
        <p:nvSpPr>
          <p:cNvPr id="5126" name="Rectangle 6">
            <a:extLst>
              <a:ext uri="{FF2B5EF4-FFF2-40B4-BE49-F238E27FC236}">
                <a16:creationId xmlns:a16="http://schemas.microsoft.com/office/drawing/2014/main" id="{A2F0F5F5-A047-8495-C69E-3FE555D63CBA}"/>
              </a:ext>
            </a:extLst>
          </p:cNvPr>
          <p:cNvSpPr>
            <a:spLocks noGrp="1" noChangeArrowheads="1"/>
          </p:cNvSpPr>
          <p:nvPr>
            <p:ph type="body" idx="1"/>
          </p:nvPr>
        </p:nvSpPr>
        <p:spPr bwMode="auto">
          <a:xfrm>
            <a:off x="1320800" y="2245360"/>
            <a:ext cx="955040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4445" rIns="92066" bIns="44445"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extLst>
              <a:ext uri="{FF2B5EF4-FFF2-40B4-BE49-F238E27FC236}">
                <a16:creationId xmlns:a16="http://schemas.microsoft.com/office/drawing/2014/main" id="{BC9646C3-0C2F-6E47-7484-B522BAA2419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1999" cy="463105"/>
          </a:xfrm>
          <a:prstGeom prst="rect">
            <a:avLst/>
          </a:prstGeom>
        </p:spPr>
      </p:pic>
    </p:spTree>
  </p:cSld>
  <p:clrMap bg1="dk2" tx1="lt1" bg2="dk1" tx2="lt2" accent1="accent1" accent2="accent2" accent3="accent3" accent4="accent4" accent5="accent5" accent6="accent6" hlink="hlink" folHlink="folHlink"/>
  <p:sldLayoutIdLst>
    <p:sldLayoutId id="2147488169" r:id="rId1"/>
    <p:sldLayoutId id="2147488170" r:id="rId2"/>
    <p:sldLayoutId id="2147488171" r:id="rId3"/>
    <p:sldLayoutId id="2147488172" r:id="rId4"/>
    <p:sldLayoutId id="2147488173" r:id="rId5"/>
    <p:sldLayoutId id="2147488174" r:id="rId6"/>
    <p:sldLayoutId id="2147488232" r:id="rId7"/>
    <p:sldLayoutId id="2147488175" r:id="rId8"/>
    <p:sldLayoutId id="2147488176" r:id="rId9"/>
    <p:sldLayoutId id="2147488177" r:id="rId10"/>
    <p:sldLayoutId id="2147488178" r:id="rId11"/>
    <p:sldLayoutId id="2147488179" r:id="rId12"/>
    <p:sldLayoutId id="2147488180" r:id="rId13"/>
    <p:sldLayoutId id="2147488181" r:id="rId14"/>
    <p:sldLayoutId id="2147488182" r:id="rId15"/>
    <p:sldLayoutId id="2147488233" r:id="rId16"/>
  </p:sldLayoutIdLst>
  <p:transition/>
  <p:txStyles>
    <p:titleStyle>
      <a:lvl1pPr algn="ctr" defTabSz="917575" rtl="0" eaLnBrk="0" fontAlgn="base" hangingPunct="0">
        <a:lnSpc>
          <a:spcPct val="89000"/>
        </a:lnSpc>
        <a:spcBef>
          <a:spcPct val="0"/>
        </a:spcBef>
        <a:spcAft>
          <a:spcPct val="0"/>
        </a:spcAft>
        <a:defRPr sz="3600" b="1">
          <a:solidFill>
            <a:schemeClr val="tx2"/>
          </a:solidFill>
          <a:latin typeface="+mj-lt"/>
          <a:ea typeface="+mj-ea"/>
          <a:cs typeface="+mj-cs"/>
        </a:defRPr>
      </a:lvl1pPr>
      <a:lvl2pPr algn="ctr" defTabSz="917575" rtl="0" eaLnBrk="0" fontAlgn="base" hangingPunct="0">
        <a:lnSpc>
          <a:spcPct val="89000"/>
        </a:lnSpc>
        <a:spcBef>
          <a:spcPct val="0"/>
        </a:spcBef>
        <a:spcAft>
          <a:spcPct val="0"/>
        </a:spcAft>
        <a:defRPr sz="3600" b="1">
          <a:solidFill>
            <a:schemeClr val="tx2"/>
          </a:solidFill>
          <a:latin typeface="Arial" charset="0"/>
        </a:defRPr>
      </a:lvl2pPr>
      <a:lvl3pPr algn="ctr" defTabSz="917575" rtl="0" eaLnBrk="0" fontAlgn="base" hangingPunct="0">
        <a:lnSpc>
          <a:spcPct val="89000"/>
        </a:lnSpc>
        <a:spcBef>
          <a:spcPct val="0"/>
        </a:spcBef>
        <a:spcAft>
          <a:spcPct val="0"/>
        </a:spcAft>
        <a:defRPr sz="3600" b="1">
          <a:solidFill>
            <a:schemeClr val="tx2"/>
          </a:solidFill>
          <a:latin typeface="Arial" charset="0"/>
        </a:defRPr>
      </a:lvl3pPr>
      <a:lvl4pPr algn="ctr" defTabSz="917575" rtl="0" eaLnBrk="0" fontAlgn="base" hangingPunct="0">
        <a:lnSpc>
          <a:spcPct val="89000"/>
        </a:lnSpc>
        <a:spcBef>
          <a:spcPct val="0"/>
        </a:spcBef>
        <a:spcAft>
          <a:spcPct val="0"/>
        </a:spcAft>
        <a:defRPr sz="3600" b="1">
          <a:solidFill>
            <a:schemeClr val="tx2"/>
          </a:solidFill>
          <a:latin typeface="Arial" charset="0"/>
        </a:defRPr>
      </a:lvl4pPr>
      <a:lvl5pPr algn="ctr" defTabSz="917575" rtl="0" eaLnBrk="0" fontAlgn="base" hangingPunct="0">
        <a:lnSpc>
          <a:spcPct val="89000"/>
        </a:lnSpc>
        <a:spcBef>
          <a:spcPct val="0"/>
        </a:spcBef>
        <a:spcAft>
          <a:spcPct val="0"/>
        </a:spcAft>
        <a:defRPr sz="3600" b="1">
          <a:solidFill>
            <a:schemeClr val="tx2"/>
          </a:solidFill>
          <a:latin typeface="Arial" charset="0"/>
        </a:defRPr>
      </a:lvl5pPr>
      <a:lvl6pPr marL="457155" algn="ctr" defTabSz="919071" rtl="0" fontAlgn="base">
        <a:lnSpc>
          <a:spcPct val="89000"/>
        </a:lnSpc>
        <a:spcBef>
          <a:spcPct val="0"/>
        </a:spcBef>
        <a:spcAft>
          <a:spcPct val="0"/>
        </a:spcAft>
        <a:defRPr sz="3600" b="1">
          <a:solidFill>
            <a:schemeClr val="tx2"/>
          </a:solidFill>
          <a:latin typeface="Arial" charset="0"/>
        </a:defRPr>
      </a:lvl6pPr>
      <a:lvl7pPr marL="914309" algn="ctr" defTabSz="919071" rtl="0" fontAlgn="base">
        <a:lnSpc>
          <a:spcPct val="89000"/>
        </a:lnSpc>
        <a:spcBef>
          <a:spcPct val="0"/>
        </a:spcBef>
        <a:spcAft>
          <a:spcPct val="0"/>
        </a:spcAft>
        <a:defRPr sz="3600" b="1">
          <a:solidFill>
            <a:schemeClr val="tx2"/>
          </a:solidFill>
          <a:latin typeface="Arial" charset="0"/>
        </a:defRPr>
      </a:lvl7pPr>
      <a:lvl8pPr marL="1371464" algn="ctr" defTabSz="919071" rtl="0" fontAlgn="base">
        <a:lnSpc>
          <a:spcPct val="89000"/>
        </a:lnSpc>
        <a:spcBef>
          <a:spcPct val="0"/>
        </a:spcBef>
        <a:spcAft>
          <a:spcPct val="0"/>
        </a:spcAft>
        <a:defRPr sz="3600" b="1">
          <a:solidFill>
            <a:schemeClr val="tx2"/>
          </a:solidFill>
          <a:latin typeface="Arial" charset="0"/>
        </a:defRPr>
      </a:lvl8pPr>
      <a:lvl9pPr marL="1828617" algn="ctr" defTabSz="919071" rtl="0" fontAlgn="base">
        <a:lnSpc>
          <a:spcPct val="89000"/>
        </a:lnSpc>
        <a:spcBef>
          <a:spcPct val="0"/>
        </a:spcBef>
        <a:spcAft>
          <a:spcPct val="0"/>
        </a:spcAft>
        <a:defRPr sz="3600" b="1">
          <a:solidFill>
            <a:schemeClr val="tx2"/>
          </a:solidFill>
          <a:latin typeface="Arial" charset="0"/>
        </a:defRPr>
      </a:lvl9pPr>
    </p:titleStyle>
    <p:bodyStyle>
      <a:lvl1pPr marL="287338" indent="-287338" algn="l" defTabSz="917575" rtl="0" eaLnBrk="0" fontAlgn="base" hangingPunct="0">
        <a:lnSpc>
          <a:spcPct val="89000"/>
        </a:lnSpc>
        <a:spcBef>
          <a:spcPct val="30000"/>
        </a:spcBef>
        <a:spcAft>
          <a:spcPct val="0"/>
        </a:spcAft>
        <a:buChar char="•"/>
        <a:defRPr sz="2400" b="1">
          <a:solidFill>
            <a:schemeClr val="tx1"/>
          </a:solidFill>
          <a:latin typeface="+mn-lt"/>
          <a:ea typeface="+mn-ea"/>
          <a:cs typeface="+mn-cs"/>
        </a:defRPr>
      </a:lvl1pPr>
      <a:lvl2pPr marL="687388" indent="-227013" algn="l" defTabSz="917575" rtl="0" eaLnBrk="0" fontAlgn="base" hangingPunct="0">
        <a:lnSpc>
          <a:spcPct val="89000"/>
        </a:lnSpc>
        <a:spcBef>
          <a:spcPct val="30000"/>
        </a:spcBef>
        <a:spcAft>
          <a:spcPct val="0"/>
        </a:spcAft>
        <a:buChar char="–"/>
        <a:defRPr b="1">
          <a:solidFill>
            <a:schemeClr val="tx1"/>
          </a:solidFill>
          <a:latin typeface="+mn-lt"/>
        </a:defRPr>
      </a:lvl2pPr>
      <a:lvl3pPr marL="1146175" indent="-227013" algn="l" defTabSz="917575" rtl="0" eaLnBrk="0" fontAlgn="base" hangingPunct="0">
        <a:lnSpc>
          <a:spcPct val="89000"/>
        </a:lnSpc>
        <a:spcBef>
          <a:spcPct val="30000"/>
        </a:spcBef>
        <a:spcAft>
          <a:spcPct val="0"/>
        </a:spcAft>
        <a:buChar char="»"/>
        <a:defRPr b="1">
          <a:solidFill>
            <a:schemeClr val="tx1"/>
          </a:solidFill>
          <a:latin typeface="+mn-lt"/>
        </a:defRPr>
      </a:lvl3pPr>
      <a:lvl4pPr marL="1549400" indent="-169863" algn="l" defTabSz="917575" rtl="0" eaLnBrk="0" fontAlgn="base" hangingPunct="0">
        <a:lnSpc>
          <a:spcPct val="89000"/>
        </a:lnSpc>
        <a:spcBef>
          <a:spcPct val="30000"/>
        </a:spcBef>
        <a:spcAft>
          <a:spcPct val="0"/>
        </a:spcAft>
        <a:buChar char="•"/>
        <a:defRPr sz="1400" b="1">
          <a:solidFill>
            <a:schemeClr val="tx1"/>
          </a:solidFill>
          <a:latin typeface="+mn-lt"/>
        </a:defRPr>
      </a:lvl4pPr>
      <a:lvl5pPr marL="2008188" indent="-169863" algn="l" defTabSz="917575" rtl="0" eaLnBrk="0" fontAlgn="base" hangingPunct="0">
        <a:lnSpc>
          <a:spcPct val="89000"/>
        </a:lnSpc>
        <a:spcBef>
          <a:spcPct val="30000"/>
        </a:spcBef>
        <a:spcAft>
          <a:spcPct val="0"/>
        </a:spcAft>
        <a:buChar char="–"/>
        <a:defRPr sz="1400" b="1">
          <a:solidFill>
            <a:schemeClr val="tx1"/>
          </a:solidFill>
          <a:latin typeface="+mn-lt"/>
        </a:defRPr>
      </a:lvl5pPr>
      <a:lvl6pPr marL="2466729" indent="-171434" algn="l" defTabSz="919071" rtl="0" fontAlgn="base">
        <a:lnSpc>
          <a:spcPct val="89000"/>
        </a:lnSpc>
        <a:spcBef>
          <a:spcPct val="30000"/>
        </a:spcBef>
        <a:spcAft>
          <a:spcPct val="0"/>
        </a:spcAft>
        <a:buChar char="–"/>
        <a:defRPr sz="1400" b="1">
          <a:solidFill>
            <a:schemeClr val="tx1"/>
          </a:solidFill>
          <a:latin typeface="+mn-lt"/>
        </a:defRPr>
      </a:lvl6pPr>
      <a:lvl7pPr marL="2923883" indent="-171434" algn="l" defTabSz="919071" rtl="0" fontAlgn="base">
        <a:lnSpc>
          <a:spcPct val="89000"/>
        </a:lnSpc>
        <a:spcBef>
          <a:spcPct val="30000"/>
        </a:spcBef>
        <a:spcAft>
          <a:spcPct val="0"/>
        </a:spcAft>
        <a:buChar char="–"/>
        <a:defRPr sz="1400" b="1">
          <a:solidFill>
            <a:schemeClr val="tx1"/>
          </a:solidFill>
          <a:latin typeface="+mn-lt"/>
        </a:defRPr>
      </a:lvl7pPr>
      <a:lvl8pPr marL="3381038" indent="-171434" algn="l" defTabSz="919071" rtl="0" fontAlgn="base">
        <a:lnSpc>
          <a:spcPct val="89000"/>
        </a:lnSpc>
        <a:spcBef>
          <a:spcPct val="30000"/>
        </a:spcBef>
        <a:spcAft>
          <a:spcPct val="0"/>
        </a:spcAft>
        <a:buChar char="–"/>
        <a:defRPr sz="1400" b="1">
          <a:solidFill>
            <a:schemeClr val="tx1"/>
          </a:solidFill>
          <a:latin typeface="+mn-lt"/>
        </a:defRPr>
      </a:lvl8pPr>
      <a:lvl9pPr marL="3838191" indent="-171434" algn="l" defTabSz="919071" rtl="0" fontAlgn="base">
        <a:lnSpc>
          <a:spcPct val="89000"/>
        </a:lnSpc>
        <a:spcBef>
          <a:spcPct val="30000"/>
        </a:spcBef>
        <a:spcAft>
          <a:spcPct val="0"/>
        </a:spcAft>
        <a:buChar char="–"/>
        <a:defRPr sz="1400" b="1">
          <a:solidFill>
            <a:schemeClr val="tx1"/>
          </a:solidFill>
          <a:latin typeface="+mn-lt"/>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1"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25000">
              <a:srgbClr val="000000"/>
            </a:gs>
            <a:gs pos="100000">
              <a:srgbClr val="0000CC"/>
            </a:gs>
          </a:gsLst>
          <a:lin ang="5400000" scaled="1"/>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43309C5C-E227-EED9-535F-965762DD4DD9}"/>
              </a:ext>
            </a:extLst>
          </p:cNvPr>
          <p:cNvSpPr>
            <a:spLocks noGrp="1" noChangeArrowheads="1"/>
          </p:cNvSpPr>
          <p:nvPr>
            <p:ph type="title"/>
          </p:nvPr>
        </p:nvSpPr>
        <p:spPr bwMode="auto">
          <a:xfrm>
            <a:off x="304802" y="246486"/>
            <a:ext cx="10126133" cy="13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a:p>
        </p:txBody>
      </p:sp>
      <p:sp>
        <p:nvSpPr>
          <p:cNvPr id="6147" name="Text Placeholder 2">
            <a:extLst>
              <a:ext uri="{FF2B5EF4-FFF2-40B4-BE49-F238E27FC236}">
                <a16:creationId xmlns:a16="http://schemas.microsoft.com/office/drawing/2014/main" id="{6AA32284-637A-A2A2-6D71-2D77ED18CDF4}"/>
              </a:ext>
            </a:extLst>
          </p:cNvPr>
          <p:cNvSpPr>
            <a:spLocks noGrp="1" noChangeArrowheads="1"/>
          </p:cNvSpPr>
          <p:nvPr>
            <p:ph type="body" idx="1"/>
          </p:nvPr>
        </p:nvSpPr>
        <p:spPr bwMode="auto">
          <a:xfrm>
            <a:off x="304802" y="1817160"/>
            <a:ext cx="10126133" cy="39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C48B7114-CC28-A533-3C5D-44BAED244859}"/>
              </a:ext>
            </a:extLst>
          </p:cNvPr>
          <p:cNvSpPr>
            <a:spLocks noGrp="1"/>
          </p:cNvSpPr>
          <p:nvPr>
            <p:ph type="ftr" sz="quarter" idx="3"/>
          </p:nvPr>
        </p:nvSpPr>
        <p:spPr>
          <a:xfrm>
            <a:off x="1230489" y="7232652"/>
            <a:ext cx="3245556" cy="413808"/>
          </a:xfrm>
          <a:prstGeom prst="rect">
            <a:avLst/>
          </a:prstGeom>
        </p:spPr>
        <p:txBody>
          <a:bodyPr vert="horz" lIns="0" tIns="0" rIns="0" bIns="0" rtlCol="0" anchor="ctr"/>
          <a:lstStyle>
            <a:lvl1pPr algn="l">
              <a:defRPr sz="929" b="1" i="0" baseline="0">
                <a:solidFill>
                  <a:schemeClr val="tx1"/>
                </a:solidFill>
              </a:defRPr>
            </a:lvl1pPr>
          </a:lstStyle>
          <a:p>
            <a:pPr>
              <a:defRPr/>
            </a:pPr>
            <a:r>
              <a:rPr lang="en-US"/>
              <a:t>Dr. Priya Rastogi</a:t>
            </a:r>
            <a:endParaRPr lang="en-US" dirty="0"/>
          </a:p>
        </p:txBody>
      </p:sp>
      <p:sp>
        <p:nvSpPr>
          <p:cNvPr id="6" name="Slide Number Placeholder 5">
            <a:extLst>
              <a:ext uri="{FF2B5EF4-FFF2-40B4-BE49-F238E27FC236}">
                <a16:creationId xmlns:a16="http://schemas.microsoft.com/office/drawing/2014/main" id="{71566A84-769E-2FB8-33B0-357CD01DB5B4}"/>
              </a:ext>
            </a:extLst>
          </p:cNvPr>
          <p:cNvSpPr>
            <a:spLocks noGrp="1"/>
          </p:cNvSpPr>
          <p:nvPr>
            <p:ph type="sldNum" sz="quarter" idx="4"/>
          </p:nvPr>
        </p:nvSpPr>
        <p:spPr>
          <a:xfrm>
            <a:off x="9296401" y="138536"/>
            <a:ext cx="2743200" cy="415607"/>
          </a:xfrm>
          <a:prstGeom prst="rect">
            <a:avLst/>
          </a:prstGeom>
        </p:spPr>
        <p:txBody>
          <a:bodyPr vert="horz" lIns="0" tIns="0" rIns="0" bIns="0" rtlCol="0" anchor="t" anchorCtr="0"/>
          <a:lstStyle>
            <a:lvl1pPr algn="r">
              <a:defRPr sz="845" b="1" i="0" baseline="0">
                <a:solidFill>
                  <a:schemeClr val="tx2"/>
                </a:solidFill>
              </a:defRPr>
            </a:lvl1pPr>
          </a:lstStyle>
          <a:p>
            <a:pPr>
              <a:defRPr/>
            </a:pPr>
            <a:fld id="{8B7A5B55-2212-482C-B76F-143932C056AC}" type="slidenum">
              <a:rPr lang="en-US"/>
              <a:pPr>
                <a:defRPr/>
              </a:pPr>
              <a:t>‹#›</a:t>
            </a:fld>
            <a:endParaRPr lang="en-US" dirty="0"/>
          </a:p>
        </p:txBody>
      </p:sp>
      <p:sp>
        <p:nvSpPr>
          <p:cNvPr id="7" name="TextBox 6">
            <a:extLst>
              <a:ext uri="{FF2B5EF4-FFF2-40B4-BE49-F238E27FC236}">
                <a16:creationId xmlns:a16="http://schemas.microsoft.com/office/drawing/2014/main" id="{BA69FBA4-B0DF-A83C-502E-2ACF7A58BF0F}"/>
              </a:ext>
            </a:extLst>
          </p:cNvPr>
          <p:cNvSpPr txBox="1"/>
          <p:nvPr userDrawn="1"/>
        </p:nvSpPr>
        <p:spPr>
          <a:xfrm>
            <a:off x="10430934" y="7383781"/>
            <a:ext cx="184731" cy="443070"/>
          </a:xfrm>
          <a:prstGeom prst="rect">
            <a:avLst/>
          </a:prstGeom>
          <a:noFill/>
        </p:spPr>
        <p:txBody>
          <a:bodyPr wrap="none">
            <a:spAutoFit/>
          </a:bodyPr>
          <a:lstStyle/>
          <a:p>
            <a:pPr>
              <a:defRPr/>
            </a:pPr>
            <a:endParaRPr lang="en-US" sz="2279" dirty="0">
              <a:solidFill>
                <a:schemeClr val="bg1"/>
              </a:solidFill>
            </a:endParaRPr>
          </a:p>
        </p:txBody>
      </p:sp>
      <p:pic>
        <p:nvPicPr>
          <p:cNvPr id="2" name="Picture 1">
            <a:extLst>
              <a:ext uri="{FF2B5EF4-FFF2-40B4-BE49-F238E27FC236}">
                <a16:creationId xmlns:a16="http://schemas.microsoft.com/office/drawing/2014/main" id="{C49AD716-0F90-03CC-4873-B80DE44F500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1999" cy="463105"/>
          </a:xfrm>
          <a:prstGeom prst="rect">
            <a:avLst/>
          </a:prstGeom>
        </p:spPr>
      </p:pic>
    </p:spTree>
  </p:cSld>
  <p:clrMap bg1="lt1" tx1="dk1" bg2="lt2" tx2="dk2" accent1="accent1" accent2="accent2" accent3="accent3" accent4="accent4" accent5="accent5" accent6="accent6" hlink="hlink" folHlink="folHlink"/>
  <p:sldLayoutIdLst>
    <p:sldLayoutId id="2147488234" r:id="rId1"/>
    <p:sldLayoutId id="2147488183" r:id="rId2"/>
    <p:sldLayoutId id="2147488235" r:id="rId3"/>
    <p:sldLayoutId id="2147488184" r:id="rId4"/>
    <p:sldLayoutId id="2147488185" r:id="rId5"/>
    <p:sldLayoutId id="2147488186" r:id="rId6"/>
    <p:sldLayoutId id="2147488187" r:id="rId7"/>
  </p:sldLayoutIdLst>
  <p:hf hdr="0" dt="0"/>
  <p:txStyles>
    <p:titleStyle>
      <a:lvl1pPr algn="l" defTabSz="771525" rtl="0" eaLnBrk="0" fontAlgn="base" hangingPunct="0">
        <a:lnSpc>
          <a:spcPct val="90000"/>
        </a:lnSpc>
        <a:spcBef>
          <a:spcPct val="0"/>
        </a:spcBef>
        <a:spcAft>
          <a:spcPct val="0"/>
        </a:spcAft>
        <a:defRPr sz="3000" b="1" kern="1200">
          <a:solidFill>
            <a:schemeClr val="tx1"/>
          </a:solidFill>
          <a:latin typeface="+mj-lt"/>
          <a:ea typeface="+mj-ea"/>
          <a:cs typeface="+mj-cs"/>
        </a:defRPr>
      </a:lvl1pPr>
      <a:lvl2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2pPr>
      <a:lvl3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3pPr>
      <a:lvl4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4pPr>
      <a:lvl5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5pPr>
      <a:lvl6pPr marL="685800" algn="l" defTabSz="771525" rtl="0" fontAlgn="base">
        <a:lnSpc>
          <a:spcPct val="90000"/>
        </a:lnSpc>
        <a:spcBef>
          <a:spcPct val="0"/>
        </a:spcBef>
        <a:spcAft>
          <a:spcPct val="0"/>
        </a:spcAft>
        <a:defRPr sz="3000" b="1">
          <a:solidFill>
            <a:schemeClr val="tx1"/>
          </a:solidFill>
          <a:latin typeface="Arial" panose="020B0604020202020204" pitchFamily="34" charset="0"/>
        </a:defRPr>
      </a:lvl6pPr>
      <a:lvl7pPr marL="1371600" algn="l" defTabSz="771525" rtl="0" fontAlgn="base">
        <a:lnSpc>
          <a:spcPct val="90000"/>
        </a:lnSpc>
        <a:spcBef>
          <a:spcPct val="0"/>
        </a:spcBef>
        <a:spcAft>
          <a:spcPct val="0"/>
        </a:spcAft>
        <a:defRPr sz="3000" b="1">
          <a:solidFill>
            <a:schemeClr val="tx1"/>
          </a:solidFill>
          <a:latin typeface="Arial" panose="020B0604020202020204" pitchFamily="34" charset="0"/>
        </a:defRPr>
      </a:lvl7pPr>
      <a:lvl8pPr marL="2057400" algn="l" defTabSz="771525" rtl="0" fontAlgn="base">
        <a:lnSpc>
          <a:spcPct val="90000"/>
        </a:lnSpc>
        <a:spcBef>
          <a:spcPct val="0"/>
        </a:spcBef>
        <a:spcAft>
          <a:spcPct val="0"/>
        </a:spcAft>
        <a:defRPr sz="3000" b="1">
          <a:solidFill>
            <a:schemeClr val="tx1"/>
          </a:solidFill>
          <a:latin typeface="Arial" panose="020B0604020202020204" pitchFamily="34" charset="0"/>
        </a:defRPr>
      </a:lvl8pPr>
      <a:lvl9pPr marL="2743200" algn="l" defTabSz="771525" rtl="0" fontAlgn="base">
        <a:lnSpc>
          <a:spcPct val="90000"/>
        </a:lnSpc>
        <a:spcBef>
          <a:spcPct val="0"/>
        </a:spcBef>
        <a:spcAft>
          <a:spcPct val="0"/>
        </a:spcAft>
        <a:defRPr sz="3000" b="1">
          <a:solidFill>
            <a:schemeClr val="tx1"/>
          </a:solidFill>
          <a:latin typeface="Arial" panose="020B0604020202020204" pitchFamily="34" charset="0"/>
        </a:defRPr>
      </a:lvl9pPr>
    </p:titleStyle>
    <p:bodyStyle>
      <a:lvl1pPr algn="l" defTabSz="771525" rtl="0" eaLnBrk="0" fontAlgn="base" hangingPunct="0">
        <a:lnSpc>
          <a:spcPct val="90000"/>
        </a:lnSpc>
        <a:spcBef>
          <a:spcPts val="850"/>
        </a:spcBef>
        <a:spcAft>
          <a:spcPts val="263"/>
        </a:spcAft>
        <a:buFont typeface="Arial" panose="020B0604020202020204" pitchFamily="34" charset="0"/>
        <a:defRPr sz="2200" b="1" kern="1200">
          <a:solidFill>
            <a:schemeClr val="tx2"/>
          </a:solidFill>
          <a:latin typeface="Georgia" panose="02040502050405020303" pitchFamily="18" charset="0"/>
          <a:ea typeface="+mn-ea"/>
          <a:cs typeface="+mn-cs"/>
        </a:defRPr>
      </a:lvl1pPr>
      <a:lvl2pPr algn="l" defTabSz="771525" rtl="0" eaLnBrk="0" fontAlgn="base" hangingPunct="0">
        <a:lnSpc>
          <a:spcPct val="90000"/>
        </a:lnSpc>
        <a:spcBef>
          <a:spcPts val="413"/>
        </a:spcBef>
        <a:spcAft>
          <a:spcPct val="0"/>
        </a:spcAft>
        <a:buFont typeface="Arial" panose="020B0604020202020204" pitchFamily="34" charset="0"/>
        <a:defRPr kern="1200">
          <a:solidFill>
            <a:schemeClr val="tx1"/>
          </a:solidFill>
          <a:latin typeface="+mn-lt"/>
          <a:ea typeface="+mn-ea"/>
          <a:cs typeface="+mn-cs"/>
        </a:defRPr>
      </a:lvl2pPr>
      <a:lvl3pPr marL="577850" indent="-192088" algn="l" defTabSz="771525"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mn-ea"/>
          <a:cs typeface="+mn-cs"/>
        </a:defRPr>
      </a:lvl3pPr>
      <a:lvl4pPr marL="963613" indent="-192088" algn="l" defTabSz="771525" rtl="0" eaLnBrk="0" fontAlgn="base" hangingPunct="0">
        <a:lnSpc>
          <a:spcPct val="90000"/>
        </a:lnSpc>
        <a:spcBef>
          <a:spcPts val="413"/>
        </a:spcBef>
        <a:spcAft>
          <a:spcPct val="0"/>
        </a:spcAft>
        <a:buFont typeface="Arial" panose="020B0604020202020204" pitchFamily="34" charset="0"/>
        <a:buChar char="•"/>
        <a:defRPr sz="1000" kern="1200">
          <a:solidFill>
            <a:schemeClr val="tx1"/>
          </a:solidFill>
          <a:latin typeface="+mn-lt"/>
          <a:ea typeface="+mn-ea"/>
          <a:cs typeface="+mn-cs"/>
        </a:defRPr>
      </a:lvl4pPr>
      <a:lvl5pPr marL="1349375" indent="-192088" algn="l" defTabSz="771525" rtl="0" eaLnBrk="0" fontAlgn="base" hangingPunct="0">
        <a:lnSpc>
          <a:spcPct val="90000"/>
        </a:lnSpc>
        <a:spcBef>
          <a:spcPts val="413"/>
        </a:spcBef>
        <a:spcAft>
          <a:spcPct val="0"/>
        </a:spcAft>
        <a:buFont typeface="Arial" panose="020B0604020202020204" pitchFamily="34" charset="0"/>
        <a:buChar char="•"/>
        <a:defRPr sz="900" kern="1200">
          <a:solidFill>
            <a:schemeClr val="tx1"/>
          </a:solidFill>
          <a:latin typeface="+mn-lt"/>
          <a:ea typeface="+mn-ea"/>
          <a:cs typeface="+mn-cs"/>
        </a:defRPr>
      </a:lvl5pPr>
      <a:lvl6pPr marL="2121695"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6pPr>
      <a:lvl7pPr marL="2507457"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7pPr>
      <a:lvl8pPr marL="2893220"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8pPr>
      <a:lvl9pPr marL="3278982"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9pPr>
    </p:bodyStyle>
    <p:otherStyle>
      <a:defPPr>
        <a:defRPr lang="en-US"/>
      </a:defPPr>
      <a:lvl1pPr marL="0" algn="l" defTabSz="771525" rtl="0" eaLnBrk="1" latinLnBrk="0" hangingPunct="1">
        <a:defRPr sz="1520" kern="1200">
          <a:solidFill>
            <a:schemeClr val="tx1"/>
          </a:solidFill>
          <a:latin typeface="+mn-lt"/>
          <a:ea typeface="+mn-ea"/>
          <a:cs typeface="+mn-cs"/>
        </a:defRPr>
      </a:lvl1pPr>
      <a:lvl2pPr marL="385763" algn="l" defTabSz="771525" rtl="0" eaLnBrk="1" latinLnBrk="0" hangingPunct="1">
        <a:defRPr sz="1520" kern="1200">
          <a:solidFill>
            <a:schemeClr val="tx1"/>
          </a:solidFill>
          <a:latin typeface="+mn-lt"/>
          <a:ea typeface="+mn-ea"/>
          <a:cs typeface="+mn-cs"/>
        </a:defRPr>
      </a:lvl2pPr>
      <a:lvl3pPr marL="771525" algn="l" defTabSz="771525" rtl="0" eaLnBrk="1" latinLnBrk="0" hangingPunct="1">
        <a:defRPr sz="1520" kern="1200">
          <a:solidFill>
            <a:schemeClr val="tx1"/>
          </a:solidFill>
          <a:latin typeface="+mn-lt"/>
          <a:ea typeface="+mn-ea"/>
          <a:cs typeface="+mn-cs"/>
        </a:defRPr>
      </a:lvl3pPr>
      <a:lvl4pPr marL="1157288" algn="l" defTabSz="771525" rtl="0" eaLnBrk="1" latinLnBrk="0" hangingPunct="1">
        <a:defRPr sz="1520" kern="1200">
          <a:solidFill>
            <a:schemeClr val="tx1"/>
          </a:solidFill>
          <a:latin typeface="+mn-lt"/>
          <a:ea typeface="+mn-ea"/>
          <a:cs typeface="+mn-cs"/>
        </a:defRPr>
      </a:lvl4pPr>
      <a:lvl5pPr marL="1543050" algn="l" defTabSz="771525" rtl="0" eaLnBrk="1" latinLnBrk="0" hangingPunct="1">
        <a:defRPr sz="1520" kern="1200">
          <a:solidFill>
            <a:schemeClr val="tx1"/>
          </a:solidFill>
          <a:latin typeface="+mn-lt"/>
          <a:ea typeface="+mn-ea"/>
          <a:cs typeface="+mn-cs"/>
        </a:defRPr>
      </a:lvl5pPr>
      <a:lvl6pPr marL="1928813" algn="l" defTabSz="771525" rtl="0" eaLnBrk="1" latinLnBrk="0" hangingPunct="1">
        <a:defRPr sz="1520" kern="1200">
          <a:solidFill>
            <a:schemeClr val="tx1"/>
          </a:solidFill>
          <a:latin typeface="+mn-lt"/>
          <a:ea typeface="+mn-ea"/>
          <a:cs typeface="+mn-cs"/>
        </a:defRPr>
      </a:lvl6pPr>
      <a:lvl7pPr marL="2314575" algn="l" defTabSz="771525" rtl="0" eaLnBrk="1" latinLnBrk="0" hangingPunct="1">
        <a:defRPr sz="1520" kern="1200">
          <a:solidFill>
            <a:schemeClr val="tx1"/>
          </a:solidFill>
          <a:latin typeface="+mn-lt"/>
          <a:ea typeface="+mn-ea"/>
          <a:cs typeface="+mn-cs"/>
        </a:defRPr>
      </a:lvl7pPr>
      <a:lvl8pPr marL="2700338" algn="l" defTabSz="771525" rtl="0" eaLnBrk="1" latinLnBrk="0" hangingPunct="1">
        <a:defRPr sz="1520" kern="1200">
          <a:solidFill>
            <a:schemeClr val="tx1"/>
          </a:solidFill>
          <a:latin typeface="+mn-lt"/>
          <a:ea typeface="+mn-ea"/>
          <a:cs typeface="+mn-cs"/>
        </a:defRPr>
      </a:lvl8pPr>
      <a:lvl9pPr marL="3086100" algn="l" defTabSz="771525" rtl="0" eaLnBrk="1" latinLnBrk="0" hangingPunct="1">
        <a:defRPr sz="152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25000">
              <a:srgbClr val="000000"/>
            </a:gs>
            <a:gs pos="100000">
              <a:srgbClr val="0000CC"/>
            </a:gs>
          </a:gsLst>
          <a:lin ang="5400000" scaled="1"/>
        </a:gra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2796A3E3-9063-60A0-4181-7C1909032FEC}"/>
              </a:ext>
            </a:extLst>
          </p:cNvPr>
          <p:cNvSpPr>
            <a:spLocks noGrp="1" noChangeArrowheads="1"/>
          </p:cNvSpPr>
          <p:nvPr>
            <p:ph type="title"/>
          </p:nvPr>
        </p:nvSpPr>
        <p:spPr bwMode="auto">
          <a:xfrm>
            <a:off x="304802" y="246486"/>
            <a:ext cx="10126133" cy="13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a:p>
        </p:txBody>
      </p:sp>
      <p:sp>
        <p:nvSpPr>
          <p:cNvPr id="7171" name="Text Placeholder 2">
            <a:extLst>
              <a:ext uri="{FF2B5EF4-FFF2-40B4-BE49-F238E27FC236}">
                <a16:creationId xmlns:a16="http://schemas.microsoft.com/office/drawing/2014/main" id="{6A4E5658-DA95-6BD4-FB51-7A575189493E}"/>
              </a:ext>
            </a:extLst>
          </p:cNvPr>
          <p:cNvSpPr>
            <a:spLocks noGrp="1" noChangeArrowheads="1"/>
          </p:cNvSpPr>
          <p:nvPr>
            <p:ph type="body" idx="1"/>
          </p:nvPr>
        </p:nvSpPr>
        <p:spPr bwMode="auto">
          <a:xfrm>
            <a:off x="304802" y="1817160"/>
            <a:ext cx="10126133" cy="39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383AC639-404E-0E6D-94F7-D7F47BBFCBA7}"/>
              </a:ext>
            </a:extLst>
          </p:cNvPr>
          <p:cNvSpPr>
            <a:spLocks noGrp="1"/>
          </p:cNvSpPr>
          <p:nvPr>
            <p:ph type="ftr" sz="quarter" idx="3"/>
          </p:nvPr>
        </p:nvSpPr>
        <p:spPr>
          <a:xfrm>
            <a:off x="1230489" y="7232652"/>
            <a:ext cx="3245556" cy="413808"/>
          </a:xfrm>
          <a:prstGeom prst="rect">
            <a:avLst/>
          </a:prstGeom>
        </p:spPr>
        <p:txBody>
          <a:bodyPr vert="horz" lIns="0" tIns="0" rIns="0" bIns="0" rtlCol="0" anchor="ctr"/>
          <a:lstStyle>
            <a:lvl1pPr algn="l">
              <a:defRPr sz="929" b="1" i="0" baseline="0">
                <a:solidFill>
                  <a:schemeClr val="tx1"/>
                </a:solidFill>
              </a:defRPr>
            </a:lvl1pPr>
          </a:lstStyle>
          <a:p>
            <a:pPr>
              <a:defRPr/>
            </a:pPr>
            <a:r>
              <a:rPr lang="en-US"/>
              <a:t>Dr. Priya Rastogi</a:t>
            </a:r>
            <a:endParaRPr lang="en-US" dirty="0"/>
          </a:p>
        </p:txBody>
      </p:sp>
      <p:sp>
        <p:nvSpPr>
          <p:cNvPr id="6" name="Slide Number Placeholder 5">
            <a:extLst>
              <a:ext uri="{FF2B5EF4-FFF2-40B4-BE49-F238E27FC236}">
                <a16:creationId xmlns:a16="http://schemas.microsoft.com/office/drawing/2014/main" id="{313A7681-6951-8ABB-F03E-2E05167D2E5C}"/>
              </a:ext>
            </a:extLst>
          </p:cNvPr>
          <p:cNvSpPr>
            <a:spLocks noGrp="1"/>
          </p:cNvSpPr>
          <p:nvPr>
            <p:ph type="sldNum" sz="quarter" idx="4"/>
          </p:nvPr>
        </p:nvSpPr>
        <p:spPr>
          <a:xfrm>
            <a:off x="9296401" y="138536"/>
            <a:ext cx="2743200" cy="415607"/>
          </a:xfrm>
          <a:prstGeom prst="rect">
            <a:avLst/>
          </a:prstGeom>
        </p:spPr>
        <p:txBody>
          <a:bodyPr vert="horz" lIns="0" tIns="0" rIns="0" bIns="0" rtlCol="0" anchor="t" anchorCtr="0"/>
          <a:lstStyle>
            <a:lvl1pPr algn="r">
              <a:defRPr sz="845" b="1" i="0" baseline="0">
                <a:solidFill>
                  <a:schemeClr val="tx2"/>
                </a:solidFill>
              </a:defRPr>
            </a:lvl1pPr>
          </a:lstStyle>
          <a:p>
            <a:pPr>
              <a:defRPr/>
            </a:pPr>
            <a:fld id="{D03AA66A-E95E-4ED0-910C-612D54307B50}" type="slidenum">
              <a:rPr lang="en-US"/>
              <a:pPr>
                <a:defRPr/>
              </a:pPr>
              <a:t>‹#›</a:t>
            </a:fld>
            <a:endParaRPr lang="en-US" dirty="0"/>
          </a:p>
        </p:txBody>
      </p:sp>
      <p:sp>
        <p:nvSpPr>
          <p:cNvPr id="7" name="TextBox 6">
            <a:extLst>
              <a:ext uri="{FF2B5EF4-FFF2-40B4-BE49-F238E27FC236}">
                <a16:creationId xmlns:a16="http://schemas.microsoft.com/office/drawing/2014/main" id="{6A0F1F2E-E0D4-9912-1D3B-9032405FC2F9}"/>
              </a:ext>
            </a:extLst>
          </p:cNvPr>
          <p:cNvSpPr txBox="1"/>
          <p:nvPr userDrawn="1"/>
        </p:nvSpPr>
        <p:spPr>
          <a:xfrm>
            <a:off x="10430934" y="7383781"/>
            <a:ext cx="184731" cy="443070"/>
          </a:xfrm>
          <a:prstGeom prst="rect">
            <a:avLst/>
          </a:prstGeom>
          <a:noFill/>
        </p:spPr>
        <p:txBody>
          <a:bodyPr wrap="none">
            <a:spAutoFit/>
          </a:bodyPr>
          <a:lstStyle/>
          <a:p>
            <a:pPr>
              <a:defRPr/>
            </a:pPr>
            <a:endParaRPr lang="en-US" sz="2279" dirty="0">
              <a:solidFill>
                <a:schemeClr val="bg1"/>
              </a:solidFill>
            </a:endParaRPr>
          </a:p>
        </p:txBody>
      </p:sp>
      <p:pic>
        <p:nvPicPr>
          <p:cNvPr id="2" name="Picture 1">
            <a:extLst>
              <a:ext uri="{FF2B5EF4-FFF2-40B4-BE49-F238E27FC236}">
                <a16:creationId xmlns:a16="http://schemas.microsoft.com/office/drawing/2014/main" id="{7AF4601F-C3A6-7DAD-300A-93931C6F388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1999" cy="463105"/>
          </a:xfrm>
          <a:prstGeom prst="rect">
            <a:avLst/>
          </a:prstGeom>
        </p:spPr>
      </p:pic>
    </p:spTree>
  </p:cSld>
  <p:clrMap bg1="lt1" tx1="dk1" bg2="lt2" tx2="dk2" accent1="accent1" accent2="accent2" accent3="accent3" accent4="accent4" accent5="accent5" accent6="accent6" hlink="hlink" folHlink="folHlink"/>
  <p:sldLayoutIdLst>
    <p:sldLayoutId id="2147488237" r:id="rId1"/>
    <p:sldLayoutId id="2147488238" r:id="rId2"/>
    <p:sldLayoutId id="2147488239" r:id="rId3"/>
    <p:sldLayoutId id="2147488240" r:id="rId4"/>
    <p:sldLayoutId id="2147488241" r:id="rId5"/>
    <p:sldLayoutId id="2147488242" r:id="rId6"/>
    <p:sldLayoutId id="2147488243" r:id="rId7"/>
  </p:sldLayoutIdLst>
  <p:hf hdr="0" dt="0"/>
  <p:txStyles>
    <p:titleStyle>
      <a:lvl1pPr algn="l" defTabSz="771525" rtl="0" eaLnBrk="0" fontAlgn="base" hangingPunct="0">
        <a:lnSpc>
          <a:spcPct val="90000"/>
        </a:lnSpc>
        <a:spcBef>
          <a:spcPct val="0"/>
        </a:spcBef>
        <a:spcAft>
          <a:spcPct val="0"/>
        </a:spcAft>
        <a:defRPr sz="3000" b="1" kern="1200">
          <a:solidFill>
            <a:schemeClr val="tx1"/>
          </a:solidFill>
          <a:latin typeface="+mj-lt"/>
          <a:ea typeface="+mj-ea"/>
          <a:cs typeface="+mj-cs"/>
        </a:defRPr>
      </a:lvl1pPr>
      <a:lvl2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2pPr>
      <a:lvl3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3pPr>
      <a:lvl4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4pPr>
      <a:lvl5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5pPr>
      <a:lvl6pPr marL="685800" algn="l" defTabSz="771525" rtl="0" fontAlgn="base">
        <a:lnSpc>
          <a:spcPct val="90000"/>
        </a:lnSpc>
        <a:spcBef>
          <a:spcPct val="0"/>
        </a:spcBef>
        <a:spcAft>
          <a:spcPct val="0"/>
        </a:spcAft>
        <a:defRPr sz="3000" b="1">
          <a:solidFill>
            <a:schemeClr val="tx1"/>
          </a:solidFill>
          <a:latin typeface="Arial" panose="020B0604020202020204" pitchFamily="34" charset="0"/>
        </a:defRPr>
      </a:lvl6pPr>
      <a:lvl7pPr marL="1371600" algn="l" defTabSz="771525" rtl="0" fontAlgn="base">
        <a:lnSpc>
          <a:spcPct val="90000"/>
        </a:lnSpc>
        <a:spcBef>
          <a:spcPct val="0"/>
        </a:spcBef>
        <a:spcAft>
          <a:spcPct val="0"/>
        </a:spcAft>
        <a:defRPr sz="3000" b="1">
          <a:solidFill>
            <a:schemeClr val="tx1"/>
          </a:solidFill>
          <a:latin typeface="Arial" panose="020B0604020202020204" pitchFamily="34" charset="0"/>
        </a:defRPr>
      </a:lvl7pPr>
      <a:lvl8pPr marL="2057400" algn="l" defTabSz="771525" rtl="0" fontAlgn="base">
        <a:lnSpc>
          <a:spcPct val="90000"/>
        </a:lnSpc>
        <a:spcBef>
          <a:spcPct val="0"/>
        </a:spcBef>
        <a:spcAft>
          <a:spcPct val="0"/>
        </a:spcAft>
        <a:defRPr sz="3000" b="1">
          <a:solidFill>
            <a:schemeClr val="tx1"/>
          </a:solidFill>
          <a:latin typeface="Arial" panose="020B0604020202020204" pitchFamily="34" charset="0"/>
        </a:defRPr>
      </a:lvl8pPr>
      <a:lvl9pPr marL="2743200" algn="l" defTabSz="771525" rtl="0" fontAlgn="base">
        <a:lnSpc>
          <a:spcPct val="90000"/>
        </a:lnSpc>
        <a:spcBef>
          <a:spcPct val="0"/>
        </a:spcBef>
        <a:spcAft>
          <a:spcPct val="0"/>
        </a:spcAft>
        <a:defRPr sz="3000" b="1">
          <a:solidFill>
            <a:schemeClr val="tx1"/>
          </a:solidFill>
          <a:latin typeface="Arial" panose="020B0604020202020204" pitchFamily="34" charset="0"/>
        </a:defRPr>
      </a:lvl9pPr>
    </p:titleStyle>
    <p:bodyStyle>
      <a:lvl1pPr algn="l" defTabSz="771525" rtl="0" eaLnBrk="0" fontAlgn="base" hangingPunct="0">
        <a:lnSpc>
          <a:spcPct val="90000"/>
        </a:lnSpc>
        <a:spcBef>
          <a:spcPts val="850"/>
        </a:spcBef>
        <a:spcAft>
          <a:spcPts val="263"/>
        </a:spcAft>
        <a:buFont typeface="Arial" panose="020B0604020202020204" pitchFamily="34" charset="0"/>
        <a:defRPr sz="2200" b="1" kern="1200">
          <a:solidFill>
            <a:schemeClr val="tx2"/>
          </a:solidFill>
          <a:latin typeface="Georgia" panose="02040502050405020303" pitchFamily="18" charset="0"/>
          <a:ea typeface="+mn-ea"/>
          <a:cs typeface="+mn-cs"/>
        </a:defRPr>
      </a:lvl1pPr>
      <a:lvl2pPr algn="l" defTabSz="771525" rtl="0" eaLnBrk="0" fontAlgn="base" hangingPunct="0">
        <a:lnSpc>
          <a:spcPct val="90000"/>
        </a:lnSpc>
        <a:spcBef>
          <a:spcPts val="413"/>
        </a:spcBef>
        <a:spcAft>
          <a:spcPct val="0"/>
        </a:spcAft>
        <a:buFont typeface="Arial" panose="020B0604020202020204" pitchFamily="34" charset="0"/>
        <a:defRPr kern="1200">
          <a:solidFill>
            <a:schemeClr val="tx1"/>
          </a:solidFill>
          <a:latin typeface="+mn-lt"/>
          <a:ea typeface="+mn-ea"/>
          <a:cs typeface="+mn-cs"/>
        </a:defRPr>
      </a:lvl2pPr>
      <a:lvl3pPr marL="577850" indent="-192088" algn="l" defTabSz="771525"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mn-ea"/>
          <a:cs typeface="+mn-cs"/>
        </a:defRPr>
      </a:lvl3pPr>
      <a:lvl4pPr marL="963613" indent="-192088" algn="l" defTabSz="771525" rtl="0" eaLnBrk="0" fontAlgn="base" hangingPunct="0">
        <a:lnSpc>
          <a:spcPct val="90000"/>
        </a:lnSpc>
        <a:spcBef>
          <a:spcPts val="413"/>
        </a:spcBef>
        <a:spcAft>
          <a:spcPct val="0"/>
        </a:spcAft>
        <a:buFont typeface="Arial" panose="020B0604020202020204" pitchFamily="34" charset="0"/>
        <a:buChar char="•"/>
        <a:defRPr sz="1000" kern="1200">
          <a:solidFill>
            <a:schemeClr val="tx1"/>
          </a:solidFill>
          <a:latin typeface="+mn-lt"/>
          <a:ea typeface="+mn-ea"/>
          <a:cs typeface="+mn-cs"/>
        </a:defRPr>
      </a:lvl4pPr>
      <a:lvl5pPr marL="1349375" indent="-192088" algn="l" defTabSz="771525" rtl="0" eaLnBrk="0" fontAlgn="base" hangingPunct="0">
        <a:lnSpc>
          <a:spcPct val="90000"/>
        </a:lnSpc>
        <a:spcBef>
          <a:spcPts val="413"/>
        </a:spcBef>
        <a:spcAft>
          <a:spcPct val="0"/>
        </a:spcAft>
        <a:buFont typeface="Arial" panose="020B0604020202020204" pitchFamily="34" charset="0"/>
        <a:buChar char="•"/>
        <a:defRPr sz="900" kern="1200">
          <a:solidFill>
            <a:schemeClr val="tx1"/>
          </a:solidFill>
          <a:latin typeface="+mn-lt"/>
          <a:ea typeface="+mn-ea"/>
          <a:cs typeface="+mn-cs"/>
        </a:defRPr>
      </a:lvl5pPr>
      <a:lvl6pPr marL="2121695"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6pPr>
      <a:lvl7pPr marL="2507457"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7pPr>
      <a:lvl8pPr marL="2893220"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8pPr>
      <a:lvl9pPr marL="3278982"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9pPr>
    </p:bodyStyle>
    <p:otherStyle>
      <a:defPPr>
        <a:defRPr lang="en-US"/>
      </a:defPPr>
      <a:lvl1pPr marL="0" algn="l" defTabSz="771525" rtl="0" eaLnBrk="1" latinLnBrk="0" hangingPunct="1">
        <a:defRPr sz="1520" kern="1200">
          <a:solidFill>
            <a:schemeClr val="tx1"/>
          </a:solidFill>
          <a:latin typeface="+mn-lt"/>
          <a:ea typeface="+mn-ea"/>
          <a:cs typeface="+mn-cs"/>
        </a:defRPr>
      </a:lvl1pPr>
      <a:lvl2pPr marL="385763" algn="l" defTabSz="771525" rtl="0" eaLnBrk="1" latinLnBrk="0" hangingPunct="1">
        <a:defRPr sz="1520" kern="1200">
          <a:solidFill>
            <a:schemeClr val="tx1"/>
          </a:solidFill>
          <a:latin typeface="+mn-lt"/>
          <a:ea typeface="+mn-ea"/>
          <a:cs typeface="+mn-cs"/>
        </a:defRPr>
      </a:lvl2pPr>
      <a:lvl3pPr marL="771525" algn="l" defTabSz="771525" rtl="0" eaLnBrk="1" latinLnBrk="0" hangingPunct="1">
        <a:defRPr sz="1520" kern="1200">
          <a:solidFill>
            <a:schemeClr val="tx1"/>
          </a:solidFill>
          <a:latin typeface="+mn-lt"/>
          <a:ea typeface="+mn-ea"/>
          <a:cs typeface="+mn-cs"/>
        </a:defRPr>
      </a:lvl3pPr>
      <a:lvl4pPr marL="1157288" algn="l" defTabSz="771525" rtl="0" eaLnBrk="1" latinLnBrk="0" hangingPunct="1">
        <a:defRPr sz="1520" kern="1200">
          <a:solidFill>
            <a:schemeClr val="tx1"/>
          </a:solidFill>
          <a:latin typeface="+mn-lt"/>
          <a:ea typeface="+mn-ea"/>
          <a:cs typeface="+mn-cs"/>
        </a:defRPr>
      </a:lvl4pPr>
      <a:lvl5pPr marL="1543050" algn="l" defTabSz="771525" rtl="0" eaLnBrk="1" latinLnBrk="0" hangingPunct="1">
        <a:defRPr sz="1520" kern="1200">
          <a:solidFill>
            <a:schemeClr val="tx1"/>
          </a:solidFill>
          <a:latin typeface="+mn-lt"/>
          <a:ea typeface="+mn-ea"/>
          <a:cs typeface="+mn-cs"/>
        </a:defRPr>
      </a:lvl5pPr>
      <a:lvl6pPr marL="1928813" algn="l" defTabSz="771525" rtl="0" eaLnBrk="1" latinLnBrk="0" hangingPunct="1">
        <a:defRPr sz="1520" kern="1200">
          <a:solidFill>
            <a:schemeClr val="tx1"/>
          </a:solidFill>
          <a:latin typeface="+mn-lt"/>
          <a:ea typeface="+mn-ea"/>
          <a:cs typeface="+mn-cs"/>
        </a:defRPr>
      </a:lvl6pPr>
      <a:lvl7pPr marL="2314575" algn="l" defTabSz="771525" rtl="0" eaLnBrk="1" latinLnBrk="0" hangingPunct="1">
        <a:defRPr sz="1520" kern="1200">
          <a:solidFill>
            <a:schemeClr val="tx1"/>
          </a:solidFill>
          <a:latin typeface="+mn-lt"/>
          <a:ea typeface="+mn-ea"/>
          <a:cs typeface="+mn-cs"/>
        </a:defRPr>
      </a:lvl7pPr>
      <a:lvl8pPr marL="2700338" algn="l" defTabSz="771525" rtl="0" eaLnBrk="1" latinLnBrk="0" hangingPunct="1">
        <a:defRPr sz="1520" kern="1200">
          <a:solidFill>
            <a:schemeClr val="tx1"/>
          </a:solidFill>
          <a:latin typeface="+mn-lt"/>
          <a:ea typeface="+mn-ea"/>
          <a:cs typeface="+mn-cs"/>
        </a:defRPr>
      </a:lvl8pPr>
      <a:lvl9pPr marL="3086100" algn="l" defTabSz="771525" rtl="0" eaLnBrk="1" latinLnBrk="0" hangingPunct="1">
        <a:defRPr sz="15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25000">
              <a:srgbClr val="000000"/>
            </a:gs>
            <a:gs pos="100000">
              <a:srgbClr val="0000CC"/>
            </a:gs>
          </a:gsLst>
          <a:lin ang="5400000" scaled="1"/>
        </a:gra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9DD736BB-A7FF-DE15-7199-8BD042B00BE3}"/>
              </a:ext>
            </a:extLst>
          </p:cNvPr>
          <p:cNvSpPr>
            <a:spLocks noGrp="1" noChangeArrowheads="1"/>
          </p:cNvSpPr>
          <p:nvPr>
            <p:ph type="title"/>
          </p:nvPr>
        </p:nvSpPr>
        <p:spPr bwMode="auto">
          <a:xfrm>
            <a:off x="304800" y="244687"/>
            <a:ext cx="10124252" cy="13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a:p>
        </p:txBody>
      </p:sp>
      <p:sp>
        <p:nvSpPr>
          <p:cNvPr id="8195" name="Text Placeholder 2">
            <a:extLst>
              <a:ext uri="{FF2B5EF4-FFF2-40B4-BE49-F238E27FC236}">
                <a16:creationId xmlns:a16="http://schemas.microsoft.com/office/drawing/2014/main" id="{A7B8FF2B-FBE6-CE5A-97C3-1C25178E7525}"/>
              </a:ext>
            </a:extLst>
          </p:cNvPr>
          <p:cNvSpPr>
            <a:spLocks noGrp="1" noChangeArrowheads="1"/>
          </p:cNvSpPr>
          <p:nvPr>
            <p:ph type="body" idx="1"/>
          </p:nvPr>
        </p:nvSpPr>
        <p:spPr bwMode="auto">
          <a:xfrm>
            <a:off x="304800" y="1817160"/>
            <a:ext cx="10124252" cy="39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67DB4BA3-6614-9C0F-4E92-6187DB31D1BF}"/>
              </a:ext>
            </a:extLst>
          </p:cNvPr>
          <p:cNvSpPr>
            <a:spLocks noGrp="1"/>
          </p:cNvSpPr>
          <p:nvPr>
            <p:ph type="sldNum" sz="quarter" idx="4"/>
          </p:nvPr>
        </p:nvSpPr>
        <p:spPr>
          <a:xfrm>
            <a:off x="9296401" y="138538"/>
            <a:ext cx="2743200" cy="413808"/>
          </a:xfrm>
          <a:prstGeom prst="rect">
            <a:avLst/>
          </a:prstGeom>
        </p:spPr>
        <p:txBody>
          <a:bodyPr vert="horz" lIns="0" tIns="0" rIns="0" bIns="0" rtlCol="0" anchor="t" anchorCtr="0"/>
          <a:lstStyle>
            <a:lvl1pPr algn="r">
              <a:defRPr sz="844" b="1" i="0" baseline="0">
                <a:solidFill>
                  <a:schemeClr val="tx2"/>
                </a:solidFill>
              </a:defRPr>
            </a:lvl1pPr>
          </a:lstStyle>
          <a:p>
            <a:pPr>
              <a:defRPr/>
            </a:pPr>
            <a:fld id="{3AE2E3F3-20FB-412C-A924-BE4A46F90FE3}" type="slidenum">
              <a:rPr lang="en-US"/>
              <a:pPr>
                <a:defRPr/>
              </a:pPr>
              <a:t>‹#›</a:t>
            </a:fld>
            <a:endParaRPr lang="en-US" dirty="0"/>
          </a:p>
        </p:txBody>
      </p:sp>
      <p:sp>
        <p:nvSpPr>
          <p:cNvPr id="7" name="TextBox 6">
            <a:extLst>
              <a:ext uri="{FF2B5EF4-FFF2-40B4-BE49-F238E27FC236}">
                <a16:creationId xmlns:a16="http://schemas.microsoft.com/office/drawing/2014/main" id="{1A07CD91-AB63-E4B4-EA59-97E9394CDD47}"/>
              </a:ext>
            </a:extLst>
          </p:cNvPr>
          <p:cNvSpPr txBox="1"/>
          <p:nvPr userDrawn="1"/>
        </p:nvSpPr>
        <p:spPr>
          <a:xfrm>
            <a:off x="10429054" y="7383781"/>
            <a:ext cx="184731" cy="442750"/>
          </a:xfrm>
          <a:prstGeom prst="rect">
            <a:avLst/>
          </a:prstGeom>
          <a:noFill/>
        </p:spPr>
        <p:txBody>
          <a:bodyPr wrap="none">
            <a:spAutoFit/>
          </a:bodyPr>
          <a:lstStyle/>
          <a:p>
            <a:pPr>
              <a:defRPr/>
            </a:pPr>
            <a:endParaRPr lang="en-US" sz="2277" dirty="0">
              <a:solidFill>
                <a:schemeClr val="bg1"/>
              </a:solidFill>
            </a:endParaRPr>
          </a:p>
        </p:txBody>
      </p:sp>
      <p:pic>
        <p:nvPicPr>
          <p:cNvPr id="2" name="Picture 1">
            <a:extLst>
              <a:ext uri="{FF2B5EF4-FFF2-40B4-BE49-F238E27FC236}">
                <a16:creationId xmlns:a16="http://schemas.microsoft.com/office/drawing/2014/main" id="{DD61BA71-20B0-D774-C0D5-F139F68CDC0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1999" cy="463105"/>
          </a:xfrm>
          <a:prstGeom prst="rect">
            <a:avLst/>
          </a:prstGeom>
        </p:spPr>
      </p:pic>
    </p:spTree>
  </p:cSld>
  <p:clrMap bg1="lt1" tx1="dk1" bg2="lt2" tx2="dk2" accent1="accent1" accent2="accent2" accent3="accent3" accent4="accent4" accent5="accent5" accent6="accent6" hlink="hlink" folHlink="folHlink"/>
  <p:sldLayoutIdLst>
    <p:sldLayoutId id="2147488244" r:id="rId1"/>
    <p:sldLayoutId id="2147488245" r:id="rId2"/>
    <p:sldLayoutId id="2147488246" r:id="rId3"/>
    <p:sldLayoutId id="2147488247" r:id="rId4"/>
    <p:sldLayoutId id="2147488248" r:id="rId5"/>
    <p:sldLayoutId id="2147488249" r:id="rId6"/>
    <p:sldLayoutId id="2147488250" r:id="rId7"/>
  </p:sldLayoutIdLst>
  <p:hf hdr="0" ftr="0" dt="0"/>
  <p:txStyles>
    <p:titleStyle>
      <a:lvl1pPr algn="l" defTabSz="769938" rtl="0" eaLnBrk="0" fontAlgn="base" hangingPunct="0">
        <a:lnSpc>
          <a:spcPct val="90000"/>
        </a:lnSpc>
        <a:spcBef>
          <a:spcPct val="0"/>
        </a:spcBef>
        <a:spcAft>
          <a:spcPct val="0"/>
        </a:spcAft>
        <a:defRPr sz="3000" b="1" kern="1200">
          <a:solidFill>
            <a:schemeClr val="tx1"/>
          </a:solidFill>
          <a:latin typeface="+mj-lt"/>
          <a:ea typeface="+mj-ea"/>
          <a:cs typeface="+mj-cs"/>
        </a:defRPr>
      </a:lvl1pPr>
      <a:lvl2pPr algn="l" defTabSz="769938" rtl="0" eaLnBrk="0" fontAlgn="base" hangingPunct="0">
        <a:lnSpc>
          <a:spcPct val="90000"/>
        </a:lnSpc>
        <a:spcBef>
          <a:spcPct val="0"/>
        </a:spcBef>
        <a:spcAft>
          <a:spcPct val="0"/>
        </a:spcAft>
        <a:defRPr sz="3000" b="1">
          <a:solidFill>
            <a:schemeClr val="tx1"/>
          </a:solidFill>
          <a:latin typeface="Arial" panose="020B0604020202020204" pitchFamily="34" charset="0"/>
        </a:defRPr>
      </a:lvl2pPr>
      <a:lvl3pPr algn="l" defTabSz="769938" rtl="0" eaLnBrk="0" fontAlgn="base" hangingPunct="0">
        <a:lnSpc>
          <a:spcPct val="90000"/>
        </a:lnSpc>
        <a:spcBef>
          <a:spcPct val="0"/>
        </a:spcBef>
        <a:spcAft>
          <a:spcPct val="0"/>
        </a:spcAft>
        <a:defRPr sz="3000" b="1">
          <a:solidFill>
            <a:schemeClr val="tx1"/>
          </a:solidFill>
          <a:latin typeface="Arial" panose="020B0604020202020204" pitchFamily="34" charset="0"/>
        </a:defRPr>
      </a:lvl3pPr>
      <a:lvl4pPr algn="l" defTabSz="769938" rtl="0" eaLnBrk="0" fontAlgn="base" hangingPunct="0">
        <a:lnSpc>
          <a:spcPct val="90000"/>
        </a:lnSpc>
        <a:spcBef>
          <a:spcPct val="0"/>
        </a:spcBef>
        <a:spcAft>
          <a:spcPct val="0"/>
        </a:spcAft>
        <a:defRPr sz="3000" b="1">
          <a:solidFill>
            <a:schemeClr val="tx1"/>
          </a:solidFill>
          <a:latin typeface="Arial" panose="020B0604020202020204" pitchFamily="34" charset="0"/>
        </a:defRPr>
      </a:lvl4pPr>
      <a:lvl5pPr algn="l" defTabSz="769938" rtl="0" eaLnBrk="0" fontAlgn="base" hangingPunct="0">
        <a:lnSpc>
          <a:spcPct val="90000"/>
        </a:lnSpc>
        <a:spcBef>
          <a:spcPct val="0"/>
        </a:spcBef>
        <a:spcAft>
          <a:spcPct val="0"/>
        </a:spcAft>
        <a:defRPr sz="3000" b="1">
          <a:solidFill>
            <a:schemeClr val="tx1"/>
          </a:solidFill>
          <a:latin typeface="Arial" panose="020B0604020202020204" pitchFamily="34" charset="0"/>
        </a:defRPr>
      </a:lvl5pPr>
      <a:lvl6pPr marL="457200" algn="l" defTabSz="769938" rtl="0" fontAlgn="base">
        <a:lnSpc>
          <a:spcPct val="90000"/>
        </a:lnSpc>
        <a:spcBef>
          <a:spcPct val="0"/>
        </a:spcBef>
        <a:spcAft>
          <a:spcPct val="0"/>
        </a:spcAft>
        <a:defRPr sz="3000" b="1">
          <a:solidFill>
            <a:schemeClr val="tx1"/>
          </a:solidFill>
          <a:latin typeface="Arial" panose="020B0604020202020204" pitchFamily="34" charset="0"/>
        </a:defRPr>
      </a:lvl6pPr>
      <a:lvl7pPr marL="914400" algn="l" defTabSz="769938" rtl="0" fontAlgn="base">
        <a:lnSpc>
          <a:spcPct val="90000"/>
        </a:lnSpc>
        <a:spcBef>
          <a:spcPct val="0"/>
        </a:spcBef>
        <a:spcAft>
          <a:spcPct val="0"/>
        </a:spcAft>
        <a:defRPr sz="3000" b="1">
          <a:solidFill>
            <a:schemeClr val="tx1"/>
          </a:solidFill>
          <a:latin typeface="Arial" panose="020B0604020202020204" pitchFamily="34" charset="0"/>
        </a:defRPr>
      </a:lvl7pPr>
      <a:lvl8pPr marL="1371600" algn="l" defTabSz="769938" rtl="0" fontAlgn="base">
        <a:lnSpc>
          <a:spcPct val="90000"/>
        </a:lnSpc>
        <a:spcBef>
          <a:spcPct val="0"/>
        </a:spcBef>
        <a:spcAft>
          <a:spcPct val="0"/>
        </a:spcAft>
        <a:defRPr sz="3000" b="1">
          <a:solidFill>
            <a:schemeClr val="tx1"/>
          </a:solidFill>
          <a:latin typeface="Arial" panose="020B0604020202020204" pitchFamily="34" charset="0"/>
        </a:defRPr>
      </a:lvl8pPr>
      <a:lvl9pPr marL="1828800" algn="l" defTabSz="769938" rtl="0" fontAlgn="base">
        <a:lnSpc>
          <a:spcPct val="90000"/>
        </a:lnSpc>
        <a:spcBef>
          <a:spcPct val="0"/>
        </a:spcBef>
        <a:spcAft>
          <a:spcPct val="0"/>
        </a:spcAft>
        <a:defRPr sz="3000" b="1">
          <a:solidFill>
            <a:schemeClr val="tx1"/>
          </a:solidFill>
          <a:latin typeface="Arial" panose="020B0604020202020204" pitchFamily="34" charset="0"/>
        </a:defRPr>
      </a:lvl9pPr>
    </p:titleStyle>
    <p:bodyStyle>
      <a:lvl1pPr algn="l" defTabSz="769938" rtl="0" eaLnBrk="0" fontAlgn="base" hangingPunct="0">
        <a:lnSpc>
          <a:spcPct val="90000"/>
        </a:lnSpc>
        <a:spcBef>
          <a:spcPts val="850"/>
        </a:spcBef>
        <a:spcAft>
          <a:spcPts val="250"/>
        </a:spcAft>
        <a:buFont typeface="Arial" panose="020B0604020202020204" pitchFamily="34" charset="0"/>
        <a:defRPr sz="2200" b="1" kern="1200">
          <a:solidFill>
            <a:schemeClr val="tx2"/>
          </a:solidFill>
          <a:latin typeface="Georgia" panose="02040502050405020303" pitchFamily="18" charset="0"/>
          <a:ea typeface="+mn-ea"/>
          <a:cs typeface="+mn-cs"/>
        </a:defRPr>
      </a:lvl1pPr>
      <a:lvl2pPr algn="l" defTabSz="769938" rtl="0" eaLnBrk="0" fontAlgn="base" hangingPunct="0">
        <a:lnSpc>
          <a:spcPct val="90000"/>
        </a:lnSpc>
        <a:spcBef>
          <a:spcPts val="425"/>
        </a:spcBef>
        <a:spcAft>
          <a:spcPct val="0"/>
        </a:spcAft>
        <a:buFont typeface="Arial" panose="020B0604020202020204" pitchFamily="34" charset="0"/>
        <a:defRPr kern="1200">
          <a:solidFill>
            <a:schemeClr val="tx1"/>
          </a:solidFill>
          <a:latin typeface="+mn-lt"/>
          <a:ea typeface="+mn-ea"/>
          <a:cs typeface="+mn-cs"/>
        </a:defRPr>
      </a:lvl2pPr>
      <a:lvl3pPr marL="577850" indent="-192088" algn="l" defTabSz="769938" rtl="0" eaLnBrk="0" fontAlgn="base" hangingPunct="0">
        <a:lnSpc>
          <a:spcPct val="90000"/>
        </a:lnSpc>
        <a:spcBef>
          <a:spcPts val="425"/>
        </a:spcBef>
        <a:spcAft>
          <a:spcPct val="0"/>
        </a:spcAft>
        <a:buFont typeface="Arial" panose="020B0604020202020204" pitchFamily="34" charset="0"/>
        <a:buChar char="•"/>
        <a:defRPr sz="1500" kern="1200">
          <a:solidFill>
            <a:schemeClr val="tx1"/>
          </a:solidFill>
          <a:latin typeface="+mn-lt"/>
          <a:ea typeface="+mn-ea"/>
          <a:cs typeface="+mn-cs"/>
        </a:defRPr>
      </a:lvl3pPr>
      <a:lvl4pPr marL="963613" indent="-192088" algn="l" defTabSz="769938" rtl="0" eaLnBrk="0" fontAlgn="base" hangingPunct="0">
        <a:lnSpc>
          <a:spcPct val="90000"/>
        </a:lnSpc>
        <a:spcBef>
          <a:spcPts val="425"/>
        </a:spcBef>
        <a:spcAft>
          <a:spcPct val="0"/>
        </a:spcAft>
        <a:buFont typeface="Arial" panose="020B0604020202020204" pitchFamily="34" charset="0"/>
        <a:buChar char="•"/>
        <a:defRPr sz="1100" kern="1200">
          <a:solidFill>
            <a:schemeClr val="tx1"/>
          </a:solidFill>
          <a:latin typeface="+mn-lt"/>
          <a:ea typeface="+mn-ea"/>
          <a:cs typeface="+mn-cs"/>
        </a:defRPr>
      </a:lvl4pPr>
      <a:lvl5pPr marL="1349375" indent="-192088" algn="l" defTabSz="769938" rtl="0" eaLnBrk="0" fontAlgn="base" hangingPunct="0">
        <a:lnSpc>
          <a:spcPct val="90000"/>
        </a:lnSpc>
        <a:spcBef>
          <a:spcPts val="425"/>
        </a:spcBef>
        <a:spcAft>
          <a:spcPct val="0"/>
        </a:spcAft>
        <a:buFont typeface="Arial" panose="020B0604020202020204" pitchFamily="34" charset="0"/>
        <a:buChar char="•"/>
        <a:defRPr sz="1000" kern="1200">
          <a:solidFill>
            <a:schemeClr val="tx1"/>
          </a:solidFill>
          <a:latin typeface="+mn-lt"/>
          <a:ea typeface="+mn-ea"/>
          <a:cs typeface="+mn-cs"/>
        </a:defRPr>
      </a:lvl5pPr>
      <a:lvl6pPr marL="2121395" indent="-192854" algn="l" defTabSz="771416"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104" indent="-192854" algn="l" defTabSz="771416"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2811" indent="-192854" algn="l" defTabSz="771416"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8520" indent="-192854" algn="l" defTabSz="771416"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416" rtl="0" eaLnBrk="1" latinLnBrk="0" hangingPunct="1">
        <a:defRPr sz="1519" kern="1200">
          <a:solidFill>
            <a:schemeClr val="tx1"/>
          </a:solidFill>
          <a:latin typeface="+mn-lt"/>
          <a:ea typeface="+mn-ea"/>
          <a:cs typeface="+mn-cs"/>
        </a:defRPr>
      </a:lvl1pPr>
      <a:lvl2pPr marL="385709" algn="l" defTabSz="771416" rtl="0" eaLnBrk="1" latinLnBrk="0" hangingPunct="1">
        <a:defRPr sz="1519" kern="1200">
          <a:solidFill>
            <a:schemeClr val="tx1"/>
          </a:solidFill>
          <a:latin typeface="+mn-lt"/>
          <a:ea typeface="+mn-ea"/>
          <a:cs typeface="+mn-cs"/>
        </a:defRPr>
      </a:lvl2pPr>
      <a:lvl3pPr marL="771416" algn="l" defTabSz="771416" rtl="0" eaLnBrk="1" latinLnBrk="0" hangingPunct="1">
        <a:defRPr sz="1519" kern="1200">
          <a:solidFill>
            <a:schemeClr val="tx1"/>
          </a:solidFill>
          <a:latin typeface="+mn-lt"/>
          <a:ea typeface="+mn-ea"/>
          <a:cs typeface="+mn-cs"/>
        </a:defRPr>
      </a:lvl3pPr>
      <a:lvl4pPr marL="1157125" algn="l" defTabSz="771416" rtl="0" eaLnBrk="1" latinLnBrk="0" hangingPunct="1">
        <a:defRPr sz="1519" kern="1200">
          <a:solidFill>
            <a:schemeClr val="tx1"/>
          </a:solidFill>
          <a:latin typeface="+mn-lt"/>
          <a:ea typeface="+mn-ea"/>
          <a:cs typeface="+mn-cs"/>
        </a:defRPr>
      </a:lvl4pPr>
      <a:lvl5pPr marL="1542833" algn="l" defTabSz="771416" rtl="0" eaLnBrk="1" latinLnBrk="0" hangingPunct="1">
        <a:defRPr sz="1519" kern="1200">
          <a:solidFill>
            <a:schemeClr val="tx1"/>
          </a:solidFill>
          <a:latin typeface="+mn-lt"/>
          <a:ea typeface="+mn-ea"/>
          <a:cs typeface="+mn-cs"/>
        </a:defRPr>
      </a:lvl5pPr>
      <a:lvl6pPr marL="1928541" algn="l" defTabSz="771416" rtl="0" eaLnBrk="1" latinLnBrk="0" hangingPunct="1">
        <a:defRPr sz="1519" kern="1200">
          <a:solidFill>
            <a:schemeClr val="tx1"/>
          </a:solidFill>
          <a:latin typeface="+mn-lt"/>
          <a:ea typeface="+mn-ea"/>
          <a:cs typeface="+mn-cs"/>
        </a:defRPr>
      </a:lvl6pPr>
      <a:lvl7pPr marL="2314249" algn="l" defTabSz="771416" rtl="0" eaLnBrk="1" latinLnBrk="0" hangingPunct="1">
        <a:defRPr sz="1519" kern="1200">
          <a:solidFill>
            <a:schemeClr val="tx1"/>
          </a:solidFill>
          <a:latin typeface="+mn-lt"/>
          <a:ea typeface="+mn-ea"/>
          <a:cs typeface="+mn-cs"/>
        </a:defRPr>
      </a:lvl7pPr>
      <a:lvl8pPr marL="2699957" algn="l" defTabSz="771416" rtl="0" eaLnBrk="1" latinLnBrk="0" hangingPunct="1">
        <a:defRPr sz="1519" kern="1200">
          <a:solidFill>
            <a:schemeClr val="tx1"/>
          </a:solidFill>
          <a:latin typeface="+mn-lt"/>
          <a:ea typeface="+mn-ea"/>
          <a:cs typeface="+mn-cs"/>
        </a:defRPr>
      </a:lvl8pPr>
      <a:lvl9pPr marL="3085665" algn="l" defTabSz="771416" rtl="0" eaLnBrk="1" latinLnBrk="0" hangingPunct="1">
        <a:defRPr sz="151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25000">
              <a:srgbClr val="000000"/>
            </a:gs>
            <a:gs pos="100000">
              <a:srgbClr val="0000CC"/>
            </a:gs>
          </a:gsLst>
          <a:lin ang="5400000" scaled="1"/>
        </a:gra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208B7F2A-AAFA-7571-94DB-A85139D662F7}"/>
              </a:ext>
            </a:extLst>
          </p:cNvPr>
          <p:cNvSpPr>
            <a:spLocks noGrp="1" noChangeArrowheads="1"/>
          </p:cNvSpPr>
          <p:nvPr>
            <p:ph type="title"/>
          </p:nvPr>
        </p:nvSpPr>
        <p:spPr bwMode="auto">
          <a:xfrm>
            <a:off x="304802" y="246486"/>
            <a:ext cx="10126133" cy="13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a:p>
        </p:txBody>
      </p:sp>
      <p:sp>
        <p:nvSpPr>
          <p:cNvPr id="9219" name="Text Placeholder 2">
            <a:extLst>
              <a:ext uri="{FF2B5EF4-FFF2-40B4-BE49-F238E27FC236}">
                <a16:creationId xmlns:a16="http://schemas.microsoft.com/office/drawing/2014/main" id="{0256FD2E-963B-7531-6607-40AEE3B3520F}"/>
              </a:ext>
            </a:extLst>
          </p:cNvPr>
          <p:cNvSpPr>
            <a:spLocks noGrp="1" noChangeArrowheads="1"/>
          </p:cNvSpPr>
          <p:nvPr>
            <p:ph type="body" idx="1"/>
          </p:nvPr>
        </p:nvSpPr>
        <p:spPr bwMode="auto">
          <a:xfrm>
            <a:off x="304802" y="1817160"/>
            <a:ext cx="10126133" cy="39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190B01B6-358B-0A62-8034-D8C69A8ACD22}"/>
              </a:ext>
            </a:extLst>
          </p:cNvPr>
          <p:cNvSpPr>
            <a:spLocks noGrp="1"/>
          </p:cNvSpPr>
          <p:nvPr>
            <p:ph type="ftr" sz="quarter" idx="3"/>
          </p:nvPr>
        </p:nvSpPr>
        <p:spPr>
          <a:xfrm>
            <a:off x="1230489" y="7232652"/>
            <a:ext cx="3245556" cy="413808"/>
          </a:xfrm>
          <a:prstGeom prst="rect">
            <a:avLst/>
          </a:prstGeom>
        </p:spPr>
        <p:txBody>
          <a:bodyPr vert="horz" lIns="0" tIns="0" rIns="0" bIns="0" rtlCol="0" anchor="ctr"/>
          <a:lstStyle>
            <a:lvl1pPr algn="l">
              <a:defRPr sz="929" b="1" i="0" baseline="0">
                <a:solidFill>
                  <a:schemeClr val="tx1"/>
                </a:solidFill>
              </a:defRPr>
            </a:lvl1pPr>
          </a:lstStyle>
          <a:p>
            <a:pPr>
              <a:defRPr/>
            </a:pPr>
            <a:r>
              <a:rPr lang="en-US"/>
              <a:t>Dr. Priya Rastogi</a:t>
            </a:r>
            <a:endParaRPr lang="en-US" dirty="0"/>
          </a:p>
        </p:txBody>
      </p:sp>
      <p:sp>
        <p:nvSpPr>
          <p:cNvPr id="6" name="Slide Number Placeholder 5">
            <a:extLst>
              <a:ext uri="{FF2B5EF4-FFF2-40B4-BE49-F238E27FC236}">
                <a16:creationId xmlns:a16="http://schemas.microsoft.com/office/drawing/2014/main" id="{4015B9BF-E9AA-95E5-6A9D-29791FB04A72}"/>
              </a:ext>
            </a:extLst>
          </p:cNvPr>
          <p:cNvSpPr>
            <a:spLocks noGrp="1"/>
          </p:cNvSpPr>
          <p:nvPr>
            <p:ph type="sldNum" sz="quarter" idx="4"/>
          </p:nvPr>
        </p:nvSpPr>
        <p:spPr>
          <a:xfrm>
            <a:off x="9296401" y="138536"/>
            <a:ext cx="2743200" cy="415607"/>
          </a:xfrm>
          <a:prstGeom prst="rect">
            <a:avLst/>
          </a:prstGeom>
        </p:spPr>
        <p:txBody>
          <a:bodyPr vert="horz" lIns="0" tIns="0" rIns="0" bIns="0" rtlCol="0" anchor="t" anchorCtr="0"/>
          <a:lstStyle>
            <a:lvl1pPr algn="r">
              <a:defRPr sz="845" b="1" i="0" baseline="0">
                <a:solidFill>
                  <a:schemeClr val="tx2"/>
                </a:solidFill>
              </a:defRPr>
            </a:lvl1pPr>
          </a:lstStyle>
          <a:p>
            <a:pPr>
              <a:defRPr/>
            </a:pPr>
            <a:fld id="{425A756D-5CFA-49B6-8B07-6C1DC6878CC0}" type="slidenum">
              <a:rPr lang="en-US"/>
              <a:pPr>
                <a:defRPr/>
              </a:pPr>
              <a:t>‹#›</a:t>
            </a:fld>
            <a:endParaRPr lang="en-US" dirty="0"/>
          </a:p>
        </p:txBody>
      </p:sp>
      <p:sp>
        <p:nvSpPr>
          <p:cNvPr id="7" name="TextBox 6">
            <a:extLst>
              <a:ext uri="{FF2B5EF4-FFF2-40B4-BE49-F238E27FC236}">
                <a16:creationId xmlns:a16="http://schemas.microsoft.com/office/drawing/2014/main" id="{4693B498-AA44-58F6-7EFA-01A07A802004}"/>
              </a:ext>
            </a:extLst>
          </p:cNvPr>
          <p:cNvSpPr txBox="1"/>
          <p:nvPr userDrawn="1"/>
        </p:nvSpPr>
        <p:spPr>
          <a:xfrm>
            <a:off x="10430934" y="7383781"/>
            <a:ext cx="184731" cy="443070"/>
          </a:xfrm>
          <a:prstGeom prst="rect">
            <a:avLst/>
          </a:prstGeom>
          <a:noFill/>
        </p:spPr>
        <p:txBody>
          <a:bodyPr wrap="none">
            <a:spAutoFit/>
          </a:bodyPr>
          <a:lstStyle/>
          <a:p>
            <a:pPr>
              <a:defRPr/>
            </a:pPr>
            <a:endParaRPr lang="en-US" sz="2279" dirty="0">
              <a:solidFill>
                <a:schemeClr val="bg1"/>
              </a:solidFill>
            </a:endParaRPr>
          </a:p>
        </p:txBody>
      </p:sp>
      <p:pic>
        <p:nvPicPr>
          <p:cNvPr id="2" name="Picture 1">
            <a:extLst>
              <a:ext uri="{FF2B5EF4-FFF2-40B4-BE49-F238E27FC236}">
                <a16:creationId xmlns:a16="http://schemas.microsoft.com/office/drawing/2014/main" id="{DADBBE46-8B00-5B55-1B85-AA49F2EB110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1999" cy="463105"/>
          </a:xfrm>
          <a:prstGeom prst="rect">
            <a:avLst/>
          </a:prstGeom>
        </p:spPr>
      </p:pic>
    </p:spTree>
  </p:cSld>
  <p:clrMap bg1="lt1" tx1="dk1" bg2="lt2" tx2="dk2" accent1="accent1" accent2="accent2" accent3="accent3" accent4="accent4" accent5="accent5" accent6="accent6" hlink="hlink" folHlink="folHlink"/>
  <p:sldLayoutIdLst>
    <p:sldLayoutId id="2147488252" r:id="rId1"/>
    <p:sldLayoutId id="2147488253" r:id="rId2"/>
    <p:sldLayoutId id="2147488254" r:id="rId3"/>
    <p:sldLayoutId id="2147488255" r:id="rId4"/>
    <p:sldLayoutId id="2147488256" r:id="rId5"/>
    <p:sldLayoutId id="2147488257" r:id="rId6"/>
    <p:sldLayoutId id="2147488258" r:id="rId7"/>
  </p:sldLayoutIdLst>
  <p:hf hdr="0" dt="0"/>
  <p:txStyles>
    <p:titleStyle>
      <a:lvl1pPr algn="l" defTabSz="771525" rtl="0" eaLnBrk="0" fontAlgn="base" hangingPunct="0">
        <a:lnSpc>
          <a:spcPct val="90000"/>
        </a:lnSpc>
        <a:spcBef>
          <a:spcPct val="0"/>
        </a:spcBef>
        <a:spcAft>
          <a:spcPct val="0"/>
        </a:spcAft>
        <a:defRPr sz="3000" b="1" kern="1200">
          <a:solidFill>
            <a:schemeClr val="tx1"/>
          </a:solidFill>
          <a:latin typeface="+mj-lt"/>
          <a:ea typeface="+mj-ea"/>
          <a:cs typeface="+mj-cs"/>
        </a:defRPr>
      </a:lvl1pPr>
      <a:lvl2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2pPr>
      <a:lvl3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3pPr>
      <a:lvl4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4pPr>
      <a:lvl5pPr algn="l" defTabSz="771525" rtl="0" eaLnBrk="0" fontAlgn="base" hangingPunct="0">
        <a:lnSpc>
          <a:spcPct val="90000"/>
        </a:lnSpc>
        <a:spcBef>
          <a:spcPct val="0"/>
        </a:spcBef>
        <a:spcAft>
          <a:spcPct val="0"/>
        </a:spcAft>
        <a:defRPr sz="3000" b="1">
          <a:solidFill>
            <a:schemeClr val="tx1"/>
          </a:solidFill>
          <a:latin typeface="Arial" panose="020B0604020202020204" pitchFamily="34" charset="0"/>
        </a:defRPr>
      </a:lvl5pPr>
      <a:lvl6pPr marL="685800" algn="l" defTabSz="771525" rtl="0" fontAlgn="base">
        <a:lnSpc>
          <a:spcPct val="90000"/>
        </a:lnSpc>
        <a:spcBef>
          <a:spcPct val="0"/>
        </a:spcBef>
        <a:spcAft>
          <a:spcPct val="0"/>
        </a:spcAft>
        <a:defRPr sz="3000" b="1">
          <a:solidFill>
            <a:schemeClr val="tx1"/>
          </a:solidFill>
          <a:latin typeface="Arial" panose="020B0604020202020204" pitchFamily="34" charset="0"/>
        </a:defRPr>
      </a:lvl6pPr>
      <a:lvl7pPr marL="1371600" algn="l" defTabSz="771525" rtl="0" fontAlgn="base">
        <a:lnSpc>
          <a:spcPct val="90000"/>
        </a:lnSpc>
        <a:spcBef>
          <a:spcPct val="0"/>
        </a:spcBef>
        <a:spcAft>
          <a:spcPct val="0"/>
        </a:spcAft>
        <a:defRPr sz="3000" b="1">
          <a:solidFill>
            <a:schemeClr val="tx1"/>
          </a:solidFill>
          <a:latin typeface="Arial" panose="020B0604020202020204" pitchFamily="34" charset="0"/>
        </a:defRPr>
      </a:lvl7pPr>
      <a:lvl8pPr marL="2057400" algn="l" defTabSz="771525" rtl="0" fontAlgn="base">
        <a:lnSpc>
          <a:spcPct val="90000"/>
        </a:lnSpc>
        <a:spcBef>
          <a:spcPct val="0"/>
        </a:spcBef>
        <a:spcAft>
          <a:spcPct val="0"/>
        </a:spcAft>
        <a:defRPr sz="3000" b="1">
          <a:solidFill>
            <a:schemeClr val="tx1"/>
          </a:solidFill>
          <a:latin typeface="Arial" panose="020B0604020202020204" pitchFamily="34" charset="0"/>
        </a:defRPr>
      </a:lvl8pPr>
      <a:lvl9pPr marL="2743200" algn="l" defTabSz="771525" rtl="0" fontAlgn="base">
        <a:lnSpc>
          <a:spcPct val="90000"/>
        </a:lnSpc>
        <a:spcBef>
          <a:spcPct val="0"/>
        </a:spcBef>
        <a:spcAft>
          <a:spcPct val="0"/>
        </a:spcAft>
        <a:defRPr sz="3000" b="1">
          <a:solidFill>
            <a:schemeClr val="tx1"/>
          </a:solidFill>
          <a:latin typeface="Arial" panose="020B0604020202020204" pitchFamily="34" charset="0"/>
        </a:defRPr>
      </a:lvl9pPr>
    </p:titleStyle>
    <p:bodyStyle>
      <a:lvl1pPr algn="l" defTabSz="771525" rtl="0" eaLnBrk="0" fontAlgn="base" hangingPunct="0">
        <a:lnSpc>
          <a:spcPct val="90000"/>
        </a:lnSpc>
        <a:spcBef>
          <a:spcPts val="850"/>
        </a:spcBef>
        <a:spcAft>
          <a:spcPts val="263"/>
        </a:spcAft>
        <a:buFont typeface="Arial" panose="020B0604020202020204" pitchFamily="34" charset="0"/>
        <a:defRPr sz="2200" b="1" kern="1200">
          <a:solidFill>
            <a:schemeClr val="tx2"/>
          </a:solidFill>
          <a:latin typeface="Georgia" panose="02040502050405020303" pitchFamily="18" charset="0"/>
          <a:ea typeface="+mn-ea"/>
          <a:cs typeface="+mn-cs"/>
        </a:defRPr>
      </a:lvl1pPr>
      <a:lvl2pPr algn="l" defTabSz="771525" rtl="0" eaLnBrk="0" fontAlgn="base" hangingPunct="0">
        <a:lnSpc>
          <a:spcPct val="90000"/>
        </a:lnSpc>
        <a:spcBef>
          <a:spcPts val="413"/>
        </a:spcBef>
        <a:spcAft>
          <a:spcPct val="0"/>
        </a:spcAft>
        <a:buFont typeface="Arial" panose="020B0604020202020204" pitchFamily="34" charset="0"/>
        <a:defRPr kern="1200">
          <a:solidFill>
            <a:schemeClr val="tx1"/>
          </a:solidFill>
          <a:latin typeface="+mn-lt"/>
          <a:ea typeface="+mn-ea"/>
          <a:cs typeface="+mn-cs"/>
        </a:defRPr>
      </a:lvl2pPr>
      <a:lvl3pPr marL="577850" indent="-192088" algn="l" defTabSz="771525"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mn-ea"/>
          <a:cs typeface="+mn-cs"/>
        </a:defRPr>
      </a:lvl3pPr>
      <a:lvl4pPr marL="963613" indent="-192088" algn="l" defTabSz="771525" rtl="0" eaLnBrk="0" fontAlgn="base" hangingPunct="0">
        <a:lnSpc>
          <a:spcPct val="90000"/>
        </a:lnSpc>
        <a:spcBef>
          <a:spcPts val="413"/>
        </a:spcBef>
        <a:spcAft>
          <a:spcPct val="0"/>
        </a:spcAft>
        <a:buFont typeface="Arial" panose="020B0604020202020204" pitchFamily="34" charset="0"/>
        <a:buChar char="•"/>
        <a:defRPr sz="1000" kern="1200">
          <a:solidFill>
            <a:schemeClr val="tx1"/>
          </a:solidFill>
          <a:latin typeface="+mn-lt"/>
          <a:ea typeface="+mn-ea"/>
          <a:cs typeface="+mn-cs"/>
        </a:defRPr>
      </a:lvl4pPr>
      <a:lvl5pPr marL="1349375" indent="-192088" algn="l" defTabSz="771525" rtl="0" eaLnBrk="0" fontAlgn="base" hangingPunct="0">
        <a:lnSpc>
          <a:spcPct val="90000"/>
        </a:lnSpc>
        <a:spcBef>
          <a:spcPts val="413"/>
        </a:spcBef>
        <a:spcAft>
          <a:spcPct val="0"/>
        </a:spcAft>
        <a:buFont typeface="Arial" panose="020B0604020202020204" pitchFamily="34" charset="0"/>
        <a:buChar char="•"/>
        <a:defRPr sz="900" kern="1200">
          <a:solidFill>
            <a:schemeClr val="tx1"/>
          </a:solidFill>
          <a:latin typeface="+mn-lt"/>
          <a:ea typeface="+mn-ea"/>
          <a:cs typeface="+mn-cs"/>
        </a:defRPr>
      </a:lvl5pPr>
      <a:lvl6pPr marL="2121695"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6pPr>
      <a:lvl7pPr marL="2507457"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7pPr>
      <a:lvl8pPr marL="2893220"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8pPr>
      <a:lvl9pPr marL="3278982"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9pPr>
    </p:bodyStyle>
    <p:otherStyle>
      <a:defPPr>
        <a:defRPr lang="en-US"/>
      </a:defPPr>
      <a:lvl1pPr marL="0" algn="l" defTabSz="771525" rtl="0" eaLnBrk="1" latinLnBrk="0" hangingPunct="1">
        <a:defRPr sz="1520" kern="1200">
          <a:solidFill>
            <a:schemeClr val="tx1"/>
          </a:solidFill>
          <a:latin typeface="+mn-lt"/>
          <a:ea typeface="+mn-ea"/>
          <a:cs typeface="+mn-cs"/>
        </a:defRPr>
      </a:lvl1pPr>
      <a:lvl2pPr marL="385763" algn="l" defTabSz="771525" rtl="0" eaLnBrk="1" latinLnBrk="0" hangingPunct="1">
        <a:defRPr sz="1520" kern="1200">
          <a:solidFill>
            <a:schemeClr val="tx1"/>
          </a:solidFill>
          <a:latin typeface="+mn-lt"/>
          <a:ea typeface="+mn-ea"/>
          <a:cs typeface="+mn-cs"/>
        </a:defRPr>
      </a:lvl2pPr>
      <a:lvl3pPr marL="771525" algn="l" defTabSz="771525" rtl="0" eaLnBrk="1" latinLnBrk="0" hangingPunct="1">
        <a:defRPr sz="1520" kern="1200">
          <a:solidFill>
            <a:schemeClr val="tx1"/>
          </a:solidFill>
          <a:latin typeface="+mn-lt"/>
          <a:ea typeface="+mn-ea"/>
          <a:cs typeface="+mn-cs"/>
        </a:defRPr>
      </a:lvl3pPr>
      <a:lvl4pPr marL="1157288" algn="l" defTabSz="771525" rtl="0" eaLnBrk="1" latinLnBrk="0" hangingPunct="1">
        <a:defRPr sz="1520" kern="1200">
          <a:solidFill>
            <a:schemeClr val="tx1"/>
          </a:solidFill>
          <a:latin typeface="+mn-lt"/>
          <a:ea typeface="+mn-ea"/>
          <a:cs typeface="+mn-cs"/>
        </a:defRPr>
      </a:lvl4pPr>
      <a:lvl5pPr marL="1543050" algn="l" defTabSz="771525" rtl="0" eaLnBrk="1" latinLnBrk="0" hangingPunct="1">
        <a:defRPr sz="1520" kern="1200">
          <a:solidFill>
            <a:schemeClr val="tx1"/>
          </a:solidFill>
          <a:latin typeface="+mn-lt"/>
          <a:ea typeface="+mn-ea"/>
          <a:cs typeface="+mn-cs"/>
        </a:defRPr>
      </a:lvl5pPr>
      <a:lvl6pPr marL="1928813" algn="l" defTabSz="771525" rtl="0" eaLnBrk="1" latinLnBrk="0" hangingPunct="1">
        <a:defRPr sz="1520" kern="1200">
          <a:solidFill>
            <a:schemeClr val="tx1"/>
          </a:solidFill>
          <a:latin typeface="+mn-lt"/>
          <a:ea typeface="+mn-ea"/>
          <a:cs typeface="+mn-cs"/>
        </a:defRPr>
      </a:lvl6pPr>
      <a:lvl7pPr marL="2314575" algn="l" defTabSz="771525" rtl="0" eaLnBrk="1" latinLnBrk="0" hangingPunct="1">
        <a:defRPr sz="1520" kern="1200">
          <a:solidFill>
            <a:schemeClr val="tx1"/>
          </a:solidFill>
          <a:latin typeface="+mn-lt"/>
          <a:ea typeface="+mn-ea"/>
          <a:cs typeface="+mn-cs"/>
        </a:defRPr>
      </a:lvl7pPr>
      <a:lvl8pPr marL="2700338" algn="l" defTabSz="771525" rtl="0" eaLnBrk="1" latinLnBrk="0" hangingPunct="1">
        <a:defRPr sz="1520" kern="1200">
          <a:solidFill>
            <a:schemeClr val="tx1"/>
          </a:solidFill>
          <a:latin typeface="+mn-lt"/>
          <a:ea typeface="+mn-ea"/>
          <a:cs typeface="+mn-cs"/>
        </a:defRPr>
      </a:lvl8pPr>
      <a:lvl9pPr marL="3086100" algn="l" defTabSz="771525" rtl="0" eaLnBrk="1" latinLnBrk="0" hangingPunct="1">
        <a:defRPr sz="1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9.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oleObject" Target="../embeddings/oleObject7.bin"/><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jpeg"/><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svg"/></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FD4D7-3529-6740-8601-C6006B785C6F}"/>
              </a:ext>
            </a:extLst>
          </p:cNvPr>
          <p:cNvPicPr>
            <a:picLocks noChangeAspect="1"/>
          </p:cNvPicPr>
          <p:nvPr/>
        </p:nvPicPr>
        <p:blipFill>
          <a:blip r:embed="rId2"/>
          <a:srcRect/>
          <a:stretch/>
        </p:blipFill>
        <p:spPr>
          <a:xfrm>
            <a:off x="0" y="0"/>
            <a:ext cx="12192000" cy="7772400"/>
          </a:xfrm>
          <a:prstGeom prst="rect">
            <a:avLst/>
          </a:prstGeom>
        </p:spPr>
      </p:pic>
      <p:sp>
        <p:nvSpPr>
          <p:cNvPr id="5" name="Slide Number Placeholder 4">
            <a:extLst>
              <a:ext uri="{FF2B5EF4-FFF2-40B4-BE49-F238E27FC236}">
                <a16:creationId xmlns:a16="http://schemas.microsoft.com/office/drawing/2014/main" id="{110256D2-44D8-F940-93A4-FDEBBAEA4AEB}"/>
              </a:ext>
            </a:extLst>
          </p:cNvPr>
          <p:cNvSpPr>
            <a:spLocks noGrp="1"/>
          </p:cNvSpPr>
          <p:nvPr>
            <p:ph type="sldNum" sz="quarter" idx="12"/>
          </p:nvPr>
        </p:nvSpPr>
        <p:spPr>
          <a:xfrm>
            <a:off x="8610600" y="6813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713724-D056-4DF1-8ED2-0E3C9730D72A}" type="slidenum">
              <a:rPr lang="en-US" smtClean="0"/>
              <a:pPr/>
              <a:t>1</a:t>
            </a:fld>
            <a:endParaRPr lang="en-US"/>
          </a:p>
        </p:txBody>
      </p:sp>
      <p:sp>
        <p:nvSpPr>
          <p:cNvPr id="6" name="TextBox 4">
            <a:extLst>
              <a:ext uri="{FF2B5EF4-FFF2-40B4-BE49-F238E27FC236}">
                <a16:creationId xmlns:a16="http://schemas.microsoft.com/office/drawing/2014/main" id="{6A76DEC0-2C47-4F43-ACA0-4C5EAD9CFB3C}"/>
              </a:ext>
            </a:extLst>
          </p:cNvPr>
          <p:cNvSpPr txBox="1">
            <a:spLocks noChangeArrowheads="1"/>
          </p:cNvSpPr>
          <p:nvPr/>
        </p:nvSpPr>
        <p:spPr bwMode="auto">
          <a:xfrm>
            <a:off x="1938620" y="6260846"/>
            <a:ext cx="8592487" cy="50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sz="900" dirty="0"/>
              <a:t>Disclaimer:  This presentation is intended for personal use and for informational purposes only and does not replace independent professional judgment. This presentation is the property of Physicians’ Education Resource, LLC (“PER”) and is protected by U.S. and international copyright laws. You may not copy, reproduce, distribute, transmit, modify, or create derivative works of the presentation without the prior written permission from PER.</a:t>
            </a:r>
          </a:p>
        </p:txBody>
      </p:sp>
      <p:sp>
        <p:nvSpPr>
          <p:cNvPr id="11" name="Rectangle 2">
            <a:extLst>
              <a:ext uri="{FF2B5EF4-FFF2-40B4-BE49-F238E27FC236}">
                <a16:creationId xmlns:a16="http://schemas.microsoft.com/office/drawing/2014/main" id="{00BFCBA4-A9A0-5742-A6B3-596068284B7C}"/>
              </a:ext>
            </a:extLst>
          </p:cNvPr>
          <p:cNvSpPr txBox="1">
            <a:spLocks noChangeArrowheads="1"/>
          </p:cNvSpPr>
          <p:nvPr/>
        </p:nvSpPr>
        <p:spPr>
          <a:xfrm>
            <a:off x="496313" y="2694968"/>
            <a:ext cx="9860039" cy="1625529"/>
          </a:xfrm>
          <a:prstGeom prst="rect">
            <a:avLst/>
          </a:prstGeom>
        </p:spPr>
        <p:txBody>
          <a:bodyPr>
            <a:noAutofit/>
          </a:bodyPr>
          <a:lstStyle>
            <a:lvl1pPr algn="ctr" defTabSz="914400" rtl="0" eaLnBrk="1" latinLnBrk="0" hangingPunct="1">
              <a:lnSpc>
                <a:spcPct val="90000"/>
              </a:lnSpc>
              <a:spcBef>
                <a:spcPct val="0"/>
              </a:spcBef>
              <a:buNone/>
              <a:defRPr sz="3600" b="1" kern="1200">
                <a:solidFill>
                  <a:srgbClr val="990001"/>
                </a:solidFill>
                <a:latin typeface="Arial" panose="020B0604020202020204" pitchFamily="34" charset="0"/>
                <a:ea typeface="+mj-ea"/>
                <a:cs typeface="Arial" panose="020B0604020202020204" pitchFamily="34" charset="0"/>
              </a:defRPr>
            </a:lvl1pPr>
          </a:lstStyle>
          <a:p>
            <a:pPr algn="l">
              <a:defRPr/>
            </a:pPr>
            <a:r>
              <a:rPr lang="en-US" sz="2799" dirty="0"/>
              <a:t>Pivotal NSABP Trials:  From Local to Systemic Therapy</a:t>
            </a:r>
          </a:p>
          <a:p>
            <a:pPr algn="l">
              <a:defRPr/>
            </a:pPr>
            <a:endParaRPr lang="en-US" sz="1799" dirty="0">
              <a:solidFill>
                <a:schemeClr val="tx1"/>
              </a:solidFill>
              <a:sym typeface="Symbol" charset="2"/>
            </a:endParaRPr>
          </a:p>
          <a:p>
            <a:pPr algn="l">
              <a:defRPr/>
            </a:pPr>
            <a:r>
              <a:rPr lang="en-US" sz="1799" dirty="0"/>
              <a:t>Terry </a:t>
            </a:r>
            <a:r>
              <a:rPr lang="en-US" sz="1799" dirty="0" err="1"/>
              <a:t>Mamounas</a:t>
            </a:r>
            <a:r>
              <a:rPr lang="en-US" sz="1799" dirty="0"/>
              <a:t>, M.D., M.P.H., F.A.C.S.</a:t>
            </a:r>
          </a:p>
          <a:p>
            <a:pPr algn="l">
              <a:defRPr/>
            </a:pPr>
            <a:r>
              <a:rPr lang="en-US" sz="1799" b="0" dirty="0"/>
              <a:t>Medical Director Breast Program</a:t>
            </a:r>
          </a:p>
          <a:p>
            <a:pPr algn="l">
              <a:defRPr/>
            </a:pPr>
            <a:r>
              <a:rPr lang="en-US" sz="1799" b="0" dirty="0"/>
              <a:t>AdventHealth Cancer Institute</a:t>
            </a:r>
          </a:p>
          <a:p>
            <a:pPr algn="l">
              <a:defRPr/>
            </a:pPr>
            <a:r>
              <a:rPr lang="en-US" sz="1799" b="0" dirty="0"/>
              <a:t>Professor of Surgery, University of Central Florida College of Medicine</a:t>
            </a:r>
          </a:p>
          <a:p>
            <a:pPr algn="l">
              <a:defRPr/>
            </a:pPr>
            <a:r>
              <a:rPr lang="en-US" sz="1799" b="0" dirty="0"/>
              <a:t>Clinical Professor of Clinical Sciences</a:t>
            </a:r>
            <a:br>
              <a:rPr lang="en-US" sz="1799" b="0" dirty="0"/>
            </a:br>
            <a:r>
              <a:rPr lang="en-US" sz="1799" b="0" dirty="0"/>
              <a:t>Florida State University College of Medicine</a:t>
            </a:r>
          </a:p>
          <a:p>
            <a:pPr algn="l">
              <a:defRPr/>
            </a:pPr>
            <a:endParaRPr lang="en-US" sz="1799" b="0" dirty="0"/>
          </a:p>
          <a:p>
            <a:pPr algn="l">
              <a:defRPr/>
            </a:pPr>
            <a:endParaRPr lang="en-US" sz="1799" b="0" dirty="0"/>
          </a:p>
          <a:p>
            <a:pPr algn="l">
              <a:defRPr/>
            </a:pPr>
            <a:endParaRPr lang="en-US" sz="1799" dirty="0">
              <a:solidFill>
                <a:schemeClr val="tx1"/>
              </a:solidFill>
            </a:endParaRPr>
          </a:p>
          <a:p>
            <a:pPr algn="l">
              <a:defRPr/>
            </a:pPr>
            <a:endParaRPr lang="en-US" sz="1600" i="1" dirty="0">
              <a:solidFill>
                <a:schemeClr val="accent2"/>
              </a:solidFill>
              <a:effectLst>
                <a:outerShdw blurRad="38100" dist="38100" dir="2700000" algn="tl">
                  <a:srgbClr val="000000"/>
                </a:outerShdw>
              </a:effectLst>
              <a:cs typeface="+mj-cs"/>
            </a:endParaRPr>
          </a:p>
        </p:txBody>
      </p:sp>
      <p:sp>
        <p:nvSpPr>
          <p:cNvPr id="2" name="Rectangle 1">
            <a:extLst>
              <a:ext uri="{FF2B5EF4-FFF2-40B4-BE49-F238E27FC236}">
                <a16:creationId xmlns:a16="http://schemas.microsoft.com/office/drawing/2014/main" id="{54DF9B87-A2E3-A5FF-5126-D8A09BB222B4}"/>
              </a:ext>
            </a:extLst>
          </p:cNvPr>
          <p:cNvSpPr/>
          <p:nvPr/>
        </p:nvSpPr>
        <p:spPr bwMode="auto">
          <a:xfrm>
            <a:off x="1531620" y="1920240"/>
            <a:ext cx="2000250" cy="354330"/>
          </a:xfrm>
          <a:prstGeom prst="rect">
            <a:avLst/>
          </a:prstGeom>
          <a:solidFill>
            <a:srgbClr val="990000"/>
          </a:solidFill>
          <a:ln w="12700" cap="flat" cmpd="sng" algn="ctr">
            <a:solidFill>
              <a:srgbClr val="99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33951572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a:extLst>
              <a:ext uri="{FF2B5EF4-FFF2-40B4-BE49-F238E27FC236}">
                <a16:creationId xmlns:a16="http://schemas.microsoft.com/office/drawing/2014/main" id="{20291DE2-C807-FFDC-8CF4-5607C78C5AF1}"/>
              </a:ext>
            </a:extLst>
          </p:cNvPr>
          <p:cNvSpPr txBox="1">
            <a:spLocks noChangeArrowheads="1"/>
          </p:cNvSpPr>
          <p:nvPr/>
        </p:nvSpPr>
        <p:spPr bwMode="auto">
          <a:xfrm>
            <a:off x="801268" y="1308003"/>
            <a:ext cx="5132387" cy="1246481"/>
          </a:xfrm>
          <a:prstGeom prst="rect">
            <a:avLst/>
          </a:prstGeom>
          <a:noFill/>
          <a:ln w="28575">
            <a:noFill/>
            <a:miter lim="800000"/>
            <a:headEnd/>
            <a:tailEnd/>
          </a:ln>
          <a:effectLst/>
        </p:spPr>
        <p:txBody>
          <a:bodyPr wrap="square" lIns="137147" tIns="68573" rIns="137147" bIns="68573">
            <a:spAutoFit/>
          </a:bodyPr>
          <a:lstStyle/>
          <a:p>
            <a:pPr algn="ctr" defTabSz="1371464">
              <a:defRPr/>
            </a:pPr>
            <a:r>
              <a:rPr lang="en-US" sz="3600" dirty="0">
                <a:solidFill>
                  <a:schemeClr val="tx2"/>
                </a:solidFill>
                <a:effectLst>
                  <a:outerShdw blurRad="38100" dist="38100" dir="2700000" algn="tl">
                    <a:srgbClr val="000000">
                      <a:alpha val="43137"/>
                    </a:srgbClr>
                  </a:outerShdw>
                </a:effectLst>
                <a:latin typeface="Arial" charset="0"/>
              </a:rPr>
              <a:t>NSABP Trials in Patients with DCIS</a:t>
            </a:r>
          </a:p>
        </p:txBody>
      </p:sp>
      <p:sp>
        <p:nvSpPr>
          <p:cNvPr id="157700" name="Rectangle 4">
            <a:extLst>
              <a:ext uri="{FF2B5EF4-FFF2-40B4-BE49-F238E27FC236}">
                <a16:creationId xmlns:a16="http://schemas.microsoft.com/office/drawing/2014/main" id="{2617D8EF-A531-F4A1-9D84-28E7371AEF5F}"/>
              </a:ext>
            </a:extLst>
          </p:cNvPr>
          <p:cNvSpPr>
            <a:spLocks noChangeArrowheads="1"/>
          </p:cNvSpPr>
          <p:nvPr/>
        </p:nvSpPr>
        <p:spPr bwMode="auto">
          <a:xfrm>
            <a:off x="1406525" y="5984875"/>
            <a:ext cx="3729038" cy="903288"/>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lIns="66669" tIns="26193" rIns="66669" bIns="26193">
            <a:spAutoFit/>
          </a:bodyPr>
          <a:lstStyle/>
          <a:p>
            <a:pPr algn="ctr" defTabSz="960342">
              <a:lnSpc>
                <a:spcPct val="85000"/>
              </a:lnSpc>
              <a:defRPr/>
            </a:pPr>
            <a:r>
              <a:rPr lang="en-US" sz="3500">
                <a:solidFill>
                  <a:schemeClr val="accent2"/>
                </a:solidFill>
                <a:effectLst>
                  <a:outerShdw blurRad="38100" dist="38100" dir="2700000" algn="tl">
                    <a:srgbClr val="000000">
                      <a:alpha val="43137"/>
                    </a:srgbClr>
                  </a:outerShdw>
                </a:effectLst>
                <a:latin typeface="Arial" charset="0"/>
              </a:rPr>
              <a:t>B-17:</a:t>
            </a:r>
            <a:r>
              <a:rPr lang="en-US" sz="3500">
                <a:solidFill>
                  <a:schemeClr val="bg2"/>
                </a:solidFill>
                <a:effectLst>
                  <a:outerShdw blurRad="38100" dist="38100" dir="2700000" algn="tl">
                    <a:srgbClr val="000000">
                      <a:alpha val="43137"/>
                    </a:srgbClr>
                  </a:outerShdw>
                </a:effectLst>
                <a:latin typeface="Arial" charset="0"/>
              </a:rPr>
              <a:t> </a:t>
            </a:r>
          </a:p>
          <a:p>
            <a:pPr algn="ctr" defTabSz="960342">
              <a:lnSpc>
                <a:spcPct val="85000"/>
              </a:lnSpc>
              <a:defRPr/>
            </a:pPr>
            <a:r>
              <a:rPr lang="en-US" sz="3000">
                <a:solidFill>
                  <a:schemeClr val="tx1"/>
                </a:solidFill>
                <a:effectLst>
                  <a:outerShdw blurRad="38100" dist="38100" dir="2700000" algn="tl">
                    <a:srgbClr val="000000">
                      <a:alpha val="43137"/>
                    </a:srgbClr>
                  </a:outerShdw>
                </a:effectLst>
                <a:latin typeface="Arial" charset="0"/>
              </a:rPr>
              <a:t>Lumpectomy </a:t>
            </a:r>
            <a:r>
              <a:rPr lang="en-US" sz="3000" u="sng">
                <a:solidFill>
                  <a:schemeClr val="tx1"/>
                </a:solidFill>
                <a:effectLst>
                  <a:outerShdw blurRad="38100" dist="38100" dir="2700000" algn="tl">
                    <a:srgbClr val="000000">
                      <a:alpha val="43137"/>
                    </a:srgbClr>
                  </a:outerShdw>
                </a:effectLst>
                <a:latin typeface="Arial" charset="0"/>
              </a:rPr>
              <a:t>+</a:t>
            </a:r>
            <a:r>
              <a:rPr lang="en-US" sz="3000">
                <a:solidFill>
                  <a:schemeClr val="tx1"/>
                </a:solidFill>
                <a:effectLst>
                  <a:outerShdw blurRad="38100" dist="38100" dir="2700000" algn="tl">
                    <a:srgbClr val="000000">
                      <a:alpha val="43137"/>
                    </a:srgbClr>
                  </a:outerShdw>
                </a:effectLst>
                <a:latin typeface="Arial" charset="0"/>
              </a:rPr>
              <a:t> </a:t>
            </a:r>
            <a:r>
              <a:rPr lang="en-US" sz="3000">
                <a:solidFill>
                  <a:schemeClr val="tx2"/>
                </a:solidFill>
                <a:effectLst>
                  <a:outerShdw blurRad="38100" dist="38100" dir="2700000" algn="tl">
                    <a:srgbClr val="000000">
                      <a:alpha val="43137"/>
                    </a:srgbClr>
                  </a:outerShdw>
                </a:effectLst>
                <a:latin typeface="Arial" charset="0"/>
              </a:rPr>
              <a:t>XRT</a:t>
            </a:r>
          </a:p>
        </p:txBody>
      </p:sp>
      <p:sp>
        <p:nvSpPr>
          <p:cNvPr id="157701" name="Rectangle 5">
            <a:extLst>
              <a:ext uri="{FF2B5EF4-FFF2-40B4-BE49-F238E27FC236}">
                <a16:creationId xmlns:a16="http://schemas.microsoft.com/office/drawing/2014/main" id="{3F84508A-7213-D73B-2059-9BEAFE3D3FFA}"/>
              </a:ext>
            </a:extLst>
          </p:cNvPr>
          <p:cNvSpPr>
            <a:spLocks noChangeArrowheads="1"/>
          </p:cNvSpPr>
          <p:nvPr/>
        </p:nvSpPr>
        <p:spPr bwMode="auto">
          <a:xfrm>
            <a:off x="2794000" y="4468813"/>
            <a:ext cx="3822700" cy="129540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lIns="66669" tIns="26193" rIns="66669" bIns="26193">
            <a:spAutoFit/>
          </a:bodyPr>
          <a:lstStyle/>
          <a:p>
            <a:pPr algn="ctr" defTabSz="960342">
              <a:lnSpc>
                <a:spcPct val="85000"/>
              </a:lnSpc>
              <a:defRPr/>
            </a:pPr>
            <a:r>
              <a:rPr lang="en-US" sz="3500">
                <a:solidFill>
                  <a:schemeClr val="accent2"/>
                </a:solidFill>
                <a:effectLst>
                  <a:outerShdw blurRad="38100" dist="38100" dir="2700000" algn="tl">
                    <a:srgbClr val="000000">
                      <a:alpha val="43137"/>
                    </a:srgbClr>
                  </a:outerShdw>
                </a:effectLst>
                <a:latin typeface="Arial" charset="0"/>
              </a:rPr>
              <a:t>B-24:</a:t>
            </a:r>
            <a:r>
              <a:rPr lang="en-US" sz="3500">
                <a:solidFill>
                  <a:schemeClr val="bg2"/>
                </a:solidFill>
                <a:effectLst>
                  <a:outerShdw blurRad="38100" dist="38100" dir="2700000" algn="tl">
                    <a:srgbClr val="000000">
                      <a:alpha val="43137"/>
                    </a:srgbClr>
                  </a:outerShdw>
                </a:effectLst>
                <a:latin typeface="Arial" charset="0"/>
              </a:rPr>
              <a:t> </a:t>
            </a:r>
          </a:p>
          <a:p>
            <a:pPr algn="ctr" defTabSz="960342">
              <a:lnSpc>
                <a:spcPct val="85000"/>
              </a:lnSpc>
              <a:defRPr/>
            </a:pPr>
            <a:r>
              <a:rPr lang="en-US" sz="3000">
                <a:solidFill>
                  <a:schemeClr val="tx1"/>
                </a:solidFill>
                <a:effectLst>
                  <a:outerShdw blurRad="38100" dist="38100" dir="2700000" algn="tl">
                    <a:srgbClr val="000000">
                      <a:alpha val="43137"/>
                    </a:srgbClr>
                  </a:outerShdw>
                </a:effectLst>
                <a:latin typeface="Arial" charset="0"/>
              </a:rPr>
              <a:t>Lumpectomy + XRT</a:t>
            </a:r>
          </a:p>
          <a:p>
            <a:pPr algn="ctr" defTabSz="960342">
              <a:lnSpc>
                <a:spcPct val="85000"/>
              </a:lnSpc>
              <a:defRPr/>
            </a:pPr>
            <a:r>
              <a:rPr lang="en-US" sz="3000">
                <a:solidFill>
                  <a:schemeClr val="tx1"/>
                </a:solidFill>
                <a:effectLst>
                  <a:outerShdw blurRad="38100" dist="38100" dir="2700000" algn="tl">
                    <a:srgbClr val="000000">
                      <a:alpha val="43137"/>
                    </a:srgbClr>
                  </a:outerShdw>
                </a:effectLst>
                <a:latin typeface="Arial" charset="0"/>
              </a:rPr>
              <a:t>Placebo vs. </a:t>
            </a:r>
            <a:r>
              <a:rPr lang="en-US" sz="3000">
                <a:solidFill>
                  <a:schemeClr val="tx2"/>
                </a:solidFill>
                <a:effectLst>
                  <a:outerShdw blurRad="38100" dist="38100" dir="2700000" algn="tl">
                    <a:srgbClr val="000000">
                      <a:alpha val="43137"/>
                    </a:srgbClr>
                  </a:outerShdw>
                </a:effectLst>
                <a:latin typeface="Arial" charset="0"/>
              </a:rPr>
              <a:t>TAM</a:t>
            </a:r>
          </a:p>
        </p:txBody>
      </p:sp>
      <p:sp>
        <p:nvSpPr>
          <p:cNvPr id="157702" name="Rectangle 6">
            <a:extLst>
              <a:ext uri="{FF2B5EF4-FFF2-40B4-BE49-F238E27FC236}">
                <a16:creationId xmlns:a16="http://schemas.microsoft.com/office/drawing/2014/main" id="{014DAAFB-EF5C-55B6-85A9-6B262E1B062F}"/>
              </a:ext>
            </a:extLst>
          </p:cNvPr>
          <p:cNvSpPr>
            <a:spLocks noChangeArrowheads="1"/>
          </p:cNvSpPr>
          <p:nvPr/>
        </p:nvSpPr>
        <p:spPr bwMode="auto">
          <a:xfrm>
            <a:off x="4802188" y="2954338"/>
            <a:ext cx="3873500" cy="129540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wrap="none" lIns="66669" tIns="26193" rIns="66669" bIns="26193">
            <a:spAutoFit/>
          </a:bodyPr>
          <a:lstStyle/>
          <a:p>
            <a:pPr algn="ctr" defTabSz="960342">
              <a:lnSpc>
                <a:spcPct val="85000"/>
              </a:lnSpc>
              <a:defRPr/>
            </a:pPr>
            <a:r>
              <a:rPr lang="en-US" sz="3500">
                <a:solidFill>
                  <a:schemeClr val="accent2"/>
                </a:solidFill>
                <a:effectLst>
                  <a:outerShdw blurRad="38100" dist="38100" dir="2700000" algn="tl">
                    <a:srgbClr val="000000">
                      <a:alpha val="43137"/>
                    </a:srgbClr>
                  </a:outerShdw>
                </a:effectLst>
                <a:latin typeface="Arial" charset="0"/>
              </a:rPr>
              <a:t>B-35:</a:t>
            </a:r>
            <a:r>
              <a:rPr lang="en-US" sz="3500">
                <a:solidFill>
                  <a:schemeClr val="bg2"/>
                </a:solidFill>
                <a:effectLst>
                  <a:outerShdw blurRad="38100" dist="38100" dir="2700000" algn="tl">
                    <a:srgbClr val="000000">
                      <a:alpha val="43137"/>
                    </a:srgbClr>
                  </a:outerShdw>
                </a:effectLst>
                <a:latin typeface="Arial" charset="0"/>
              </a:rPr>
              <a:t> </a:t>
            </a:r>
          </a:p>
          <a:p>
            <a:pPr algn="ctr" defTabSz="960342">
              <a:lnSpc>
                <a:spcPct val="85000"/>
              </a:lnSpc>
              <a:defRPr/>
            </a:pPr>
            <a:r>
              <a:rPr lang="en-US" sz="3000">
                <a:solidFill>
                  <a:schemeClr val="tx1"/>
                </a:solidFill>
                <a:effectLst>
                  <a:outerShdw blurRad="38100" dist="38100" dir="2700000" algn="tl">
                    <a:srgbClr val="000000">
                      <a:alpha val="43137"/>
                    </a:srgbClr>
                  </a:outerShdw>
                </a:effectLst>
                <a:latin typeface="Arial" charset="0"/>
              </a:rPr>
              <a:t>Lumpectomy + XRT</a:t>
            </a:r>
          </a:p>
          <a:p>
            <a:pPr algn="ctr" defTabSz="960342">
              <a:lnSpc>
                <a:spcPct val="85000"/>
              </a:lnSpc>
              <a:defRPr/>
            </a:pPr>
            <a:r>
              <a:rPr lang="en-US" sz="3000">
                <a:solidFill>
                  <a:schemeClr val="tx1"/>
                </a:solidFill>
                <a:effectLst>
                  <a:outerShdw blurRad="38100" dist="38100" dir="2700000" algn="tl">
                    <a:srgbClr val="000000">
                      <a:alpha val="43137"/>
                    </a:srgbClr>
                  </a:outerShdw>
                </a:effectLst>
                <a:latin typeface="Arial" charset="0"/>
              </a:rPr>
              <a:t>TAM vs. </a:t>
            </a:r>
            <a:r>
              <a:rPr lang="en-US" sz="3000">
                <a:solidFill>
                  <a:schemeClr val="tx2"/>
                </a:solidFill>
                <a:effectLst>
                  <a:outerShdw blurRad="38100" dist="38100" dir="2700000" algn="tl">
                    <a:srgbClr val="000000">
                      <a:alpha val="43137"/>
                    </a:srgbClr>
                  </a:outerShdw>
                </a:effectLst>
                <a:latin typeface="Arial" charset="0"/>
              </a:rPr>
              <a:t>Anastrozole</a:t>
            </a:r>
          </a:p>
        </p:txBody>
      </p:sp>
      <p:sp>
        <p:nvSpPr>
          <p:cNvPr id="157703" name="Rectangle 7">
            <a:extLst>
              <a:ext uri="{FF2B5EF4-FFF2-40B4-BE49-F238E27FC236}">
                <a16:creationId xmlns:a16="http://schemas.microsoft.com/office/drawing/2014/main" id="{BD971332-15BA-19F2-D1A0-65C8659FE983}"/>
              </a:ext>
            </a:extLst>
          </p:cNvPr>
          <p:cNvSpPr>
            <a:spLocks noChangeArrowheads="1"/>
          </p:cNvSpPr>
          <p:nvPr/>
        </p:nvSpPr>
        <p:spPr bwMode="auto">
          <a:xfrm>
            <a:off x="7048502" y="1497013"/>
            <a:ext cx="3844925" cy="129540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wrap="none" lIns="66669" tIns="26193" rIns="66669" bIns="26193">
            <a:spAutoFit/>
          </a:bodyPr>
          <a:lstStyle/>
          <a:p>
            <a:pPr algn="ctr" defTabSz="960342">
              <a:lnSpc>
                <a:spcPct val="85000"/>
              </a:lnSpc>
              <a:defRPr/>
            </a:pPr>
            <a:r>
              <a:rPr lang="en-US" sz="3500">
                <a:solidFill>
                  <a:schemeClr val="accent2"/>
                </a:solidFill>
                <a:effectLst>
                  <a:outerShdw blurRad="38100" dist="38100" dir="2700000" algn="tl">
                    <a:srgbClr val="000000">
                      <a:alpha val="43137"/>
                    </a:srgbClr>
                  </a:outerShdw>
                </a:effectLst>
              </a:rPr>
              <a:t>B-43:</a:t>
            </a:r>
            <a:r>
              <a:rPr lang="en-US" sz="3500">
                <a:solidFill>
                  <a:schemeClr val="bg2"/>
                </a:solidFill>
                <a:effectLst>
                  <a:outerShdw blurRad="38100" dist="38100" dir="2700000" algn="tl">
                    <a:srgbClr val="000000">
                      <a:alpha val="43137"/>
                    </a:srgbClr>
                  </a:outerShdw>
                </a:effectLst>
              </a:rPr>
              <a:t> </a:t>
            </a:r>
          </a:p>
          <a:p>
            <a:pPr algn="ctr" defTabSz="960342">
              <a:lnSpc>
                <a:spcPct val="85000"/>
              </a:lnSpc>
              <a:defRPr/>
            </a:pPr>
            <a:r>
              <a:rPr lang="en-US" sz="3000">
                <a:solidFill>
                  <a:schemeClr val="tx1"/>
                </a:solidFill>
                <a:effectLst>
                  <a:outerShdw blurRad="38100" dist="38100" dir="2700000" algn="tl">
                    <a:srgbClr val="000000">
                      <a:alpha val="43137"/>
                    </a:srgbClr>
                  </a:outerShdw>
                </a:effectLst>
              </a:rPr>
              <a:t>Lumpectomy + XRT </a:t>
            </a:r>
          </a:p>
          <a:p>
            <a:pPr algn="ctr" defTabSz="960342">
              <a:lnSpc>
                <a:spcPct val="85000"/>
              </a:lnSpc>
              <a:defRPr/>
            </a:pPr>
            <a:r>
              <a:rPr lang="en-US" sz="3000" u="sng">
                <a:solidFill>
                  <a:schemeClr val="tx1"/>
                </a:solidFill>
                <a:effectLst>
                  <a:outerShdw blurRad="38100" dist="38100" dir="2700000" algn="tl">
                    <a:srgbClr val="000000">
                      <a:alpha val="43137"/>
                    </a:srgbClr>
                  </a:outerShdw>
                </a:effectLst>
              </a:rPr>
              <a:t>+</a:t>
            </a:r>
            <a:r>
              <a:rPr lang="en-US" sz="3000">
                <a:solidFill>
                  <a:schemeClr val="tx1"/>
                </a:solidFill>
                <a:effectLst>
                  <a:outerShdw blurRad="38100" dist="38100" dir="2700000" algn="tl">
                    <a:srgbClr val="000000">
                      <a:alpha val="43137"/>
                    </a:srgbClr>
                  </a:outerShdw>
                </a:effectLst>
              </a:rPr>
              <a:t> </a:t>
            </a:r>
            <a:r>
              <a:rPr lang="en-US" sz="3000">
                <a:solidFill>
                  <a:schemeClr val="tx2"/>
                </a:solidFill>
                <a:effectLst>
                  <a:outerShdw blurRad="38100" dist="38100" dir="2700000" algn="tl">
                    <a:srgbClr val="000000">
                      <a:alpha val="43137"/>
                    </a:srgbClr>
                  </a:outerShdw>
                </a:effectLst>
              </a:rPr>
              <a:t>Trastuzumab</a:t>
            </a:r>
          </a:p>
        </p:txBody>
      </p:sp>
      <p:sp>
        <p:nvSpPr>
          <p:cNvPr id="2" name="Rectangle 6">
            <a:extLst>
              <a:ext uri="{FF2B5EF4-FFF2-40B4-BE49-F238E27FC236}">
                <a16:creationId xmlns:a16="http://schemas.microsoft.com/office/drawing/2014/main" id="{E4F03708-D701-481D-991F-76905DD54427}"/>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10</a:t>
            </a:fld>
            <a:endParaRPr lang="en-US" altLang="en-US">
              <a:effectLst>
                <a:outerShdw blurRad="38100" dist="38100" dir="2700000" algn="tl">
                  <a:srgbClr val="000000"/>
                </a:outerShdw>
              </a:effectLs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6AD4EE1-B80F-596C-5F49-4E3898D011EB}"/>
              </a:ext>
            </a:extLst>
          </p:cNvPr>
          <p:cNvSpPr>
            <a:spLocks noGrp="1" noChangeArrowheads="1"/>
          </p:cNvSpPr>
          <p:nvPr>
            <p:ph type="title"/>
          </p:nvPr>
        </p:nvSpPr>
        <p:spPr>
          <a:xfrm>
            <a:off x="1849437" y="677416"/>
            <a:ext cx="8493125" cy="944562"/>
          </a:xfrm>
        </p:spPr>
        <p:txBody>
          <a:bodyPr/>
          <a:lstStyle/>
          <a:p>
            <a:pPr defTabSz="919071">
              <a:defRPr/>
            </a:pPr>
            <a:r>
              <a:rPr lang="en-US" sz="3200" dirty="0">
                <a:effectLst>
                  <a:outerShdw blurRad="38100" dist="38100" dir="2700000" algn="tl">
                    <a:srgbClr val="000000">
                      <a:alpha val="43137"/>
                    </a:srgbClr>
                  </a:outerShdw>
                </a:effectLst>
              </a:rPr>
              <a:t>NSABP B-17 and B-24</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12-Yr Cumulative Incidence of IBTR</a:t>
            </a:r>
            <a:endParaRPr lang="en-US" sz="3200" dirty="0">
              <a:solidFill>
                <a:schemeClr val="accent2"/>
              </a:solidFill>
              <a:effectLst>
                <a:outerShdw blurRad="38100" dist="38100" dir="2700000" algn="tl">
                  <a:srgbClr val="000000">
                    <a:alpha val="43137"/>
                  </a:srgbClr>
                </a:outerShdw>
              </a:effectLst>
            </a:endParaRPr>
          </a:p>
        </p:txBody>
      </p:sp>
      <p:grpSp>
        <p:nvGrpSpPr>
          <p:cNvPr id="92164" name="Group 4">
            <a:extLst>
              <a:ext uri="{FF2B5EF4-FFF2-40B4-BE49-F238E27FC236}">
                <a16:creationId xmlns:a16="http://schemas.microsoft.com/office/drawing/2014/main" id="{089D4F1B-E381-ACAC-1638-ABB63166646C}"/>
              </a:ext>
            </a:extLst>
          </p:cNvPr>
          <p:cNvGrpSpPr>
            <a:grpSpLocks/>
          </p:cNvGrpSpPr>
          <p:nvPr/>
        </p:nvGrpSpPr>
        <p:grpSpPr bwMode="auto">
          <a:xfrm>
            <a:off x="2243138" y="1924396"/>
            <a:ext cx="7878762" cy="5081588"/>
            <a:chOff x="602" y="832"/>
            <a:chExt cx="4963" cy="3201"/>
          </a:xfrm>
        </p:grpSpPr>
        <p:sp>
          <p:nvSpPr>
            <p:cNvPr id="18438" name="Rectangle 5">
              <a:extLst>
                <a:ext uri="{FF2B5EF4-FFF2-40B4-BE49-F238E27FC236}">
                  <a16:creationId xmlns:a16="http://schemas.microsoft.com/office/drawing/2014/main" id="{0A8223A0-8A3F-F17B-1394-4110C4B9DF16}"/>
                </a:ext>
              </a:extLst>
            </p:cNvPr>
            <p:cNvSpPr>
              <a:spLocks noChangeArrowheads="1"/>
            </p:cNvSpPr>
            <p:nvPr/>
          </p:nvSpPr>
          <p:spPr bwMode="auto">
            <a:xfrm>
              <a:off x="5283" y="832"/>
              <a:ext cx="282" cy="3200"/>
            </a:xfrm>
            <a:prstGeom prst="rect">
              <a:avLst/>
            </a:prstGeom>
            <a:solidFill>
              <a:srgbClr val="FFFFFF"/>
            </a:solidFill>
            <a:ln w="12700">
              <a:noFill/>
              <a:miter lim="800000"/>
              <a:headEnd type="none" w="sm" len="sm"/>
              <a:tailEnd type="none" w="sm" len="sm"/>
            </a:ln>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pic>
          <p:nvPicPr>
            <p:cNvPr id="92173" name="Picture 6" descr="IBTR plots_Page_08">
              <a:extLst>
                <a:ext uri="{FF2B5EF4-FFF2-40B4-BE49-F238E27FC236}">
                  <a16:creationId xmlns:a16="http://schemas.microsoft.com/office/drawing/2014/main" id="{7313FBD1-2431-F785-EE51-D737C4290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 y="836"/>
              <a:ext cx="4683"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4" name="Text Box 7">
              <a:extLst>
                <a:ext uri="{FF2B5EF4-FFF2-40B4-BE49-F238E27FC236}">
                  <a16:creationId xmlns:a16="http://schemas.microsoft.com/office/drawing/2014/main" id="{B8E7BA5A-49D2-CCCC-0F31-CF07D4CBBCE3}"/>
                </a:ext>
              </a:extLst>
            </p:cNvPr>
            <p:cNvSpPr txBox="1">
              <a:spLocks noChangeArrowheads="1"/>
            </p:cNvSpPr>
            <p:nvPr/>
          </p:nvSpPr>
          <p:spPr bwMode="auto">
            <a:xfrm>
              <a:off x="5003" y="1255"/>
              <a:ext cx="5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a:solidFill>
                    <a:srgbClr val="D12542"/>
                  </a:solidFill>
                </a:rPr>
                <a:t>33%</a:t>
              </a:r>
            </a:p>
          </p:txBody>
        </p:sp>
        <p:sp>
          <p:nvSpPr>
            <p:cNvPr id="92175" name="Text Box 8">
              <a:extLst>
                <a:ext uri="{FF2B5EF4-FFF2-40B4-BE49-F238E27FC236}">
                  <a16:creationId xmlns:a16="http://schemas.microsoft.com/office/drawing/2014/main" id="{D058D74A-3146-A002-4F26-20BEDB8C9A0A}"/>
                </a:ext>
              </a:extLst>
            </p:cNvPr>
            <p:cNvSpPr txBox="1">
              <a:spLocks noChangeArrowheads="1"/>
            </p:cNvSpPr>
            <p:nvPr/>
          </p:nvSpPr>
          <p:spPr bwMode="auto">
            <a:xfrm>
              <a:off x="4985" y="2233"/>
              <a:ext cx="5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a:solidFill>
                    <a:srgbClr val="D12542"/>
                  </a:solidFill>
                </a:rPr>
                <a:t>16%</a:t>
              </a:r>
            </a:p>
          </p:txBody>
        </p:sp>
        <p:sp>
          <p:nvSpPr>
            <p:cNvPr id="92176" name="Text Box 9">
              <a:extLst>
                <a:ext uri="{FF2B5EF4-FFF2-40B4-BE49-F238E27FC236}">
                  <a16:creationId xmlns:a16="http://schemas.microsoft.com/office/drawing/2014/main" id="{C36C101B-2449-7839-8214-F8B106DBE626}"/>
                </a:ext>
              </a:extLst>
            </p:cNvPr>
            <p:cNvSpPr txBox="1">
              <a:spLocks noChangeArrowheads="1"/>
            </p:cNvSpPr>
            <p:nvPr/>
          </p:nvSpPr>
          <p:spPr bwMode="auto">
            <a:xfrm>
              <a:off x="4990" y="2530"/>
              <a:ext cx="5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a:solidFill>
                    <a:srgbClr val="D12542"/>
                  </a:solidFill>
                </a:rPr>
                <a:t>12%</a:t>
              </a:r>
            </a:p>
          </p:txBody>
        </p:sp>
      </p:grpSp>
      <p:sp>
        <p:nvSpPr>
          <p:cNvPr id="2" name="Rectangle 23">
            <a:extLst>
              <a:ext uri="{FF2B5EF4-FFF2-40B4-BE49-F238E27FC236}">
                <a16:creationId xmlns:a16="http://schemas.microsoft.com/office/drawing/2014/main" id="{230DFEE9-82FF-6CB5-A908-9F5F63179759}"/>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err="1">
                <a:effectLst>
                  <a:outerShdw blurRad="38100" dist="38100" dir="2700000" algn="tl">
                    <a:srgbClr val="000000">
                      <a:alpha val="43137"/>
                    </a:srgbClr>
                  </a:outerShdw>
                </a:effectLst>
                <a:latin typeface="Arial" charset="0"/>
              </a:rPr>
              <a:t>Wapnir</a:t>
            </a:r>
            <a:r>
              <a:rPr lang="en-US" sz="1500" b="0" dirty="0">
                <a:effectLst>
                  <a:outerShdw blurRad="38100" dist="38100" dir="2700000" algn="tl">
                    <a:srgbClr val="000000">
                      <a:alpha val="43137"/>
                    </a:srgbClr>
                  </a:outerShdw>
                </a:effectLst>
                <a:latin typeface="Arial" charset="0"/>
              </a:rPr>
              <a:t> IL et al. </a:t>
            </a:r>
            <a:r>
              <a:rPr lang="en-US" sz="1500" b="0" i="1" dirty="0">
                <a:effectLst>
                  <a:outerShdw blurRad="38100" dist="38100" dir="2700000" algn="tl">
                    <a:srgbClr val="000000">
                      <a:alpha val="43137"/>
                    </a:srgbClr>
                  </a:outerShdw>
                </a:effectLst>
                <a:latin typeface="Arial" charset="0"/>
              </a:rPr>
              <a:t>J Natl Cancer Inst. </a:t>
            </a:r>
            <a:r>
              <a:rPr lang="en-US" sz="1500" b="0" dirty="0">
                <a:effectLst>
                  <a:outerShdw blurRad="38100" dist="38100" dir="2700000" algn="tl">
                    <a:srgbClr val="000000">
                      <a:alpha val="43137"/>
                    </a:srgbClr>
                  </a:outerShdw>
                </a:effectLst>
                <a:latin typeface="Arial" charset="0"/>
              </a:rPr>
              <a:t>2011;103(6):478-488.</a:t>
            </a:r>
          </a:p>
        </p:txBody>
      </p:sp>
      <p:sp>
        <p:nvSpPr>
          <p:cNvPr id="3" name="Rectangle 6">
            <a:extLst>
              <a:ext uri="{FF2B5EF4-FFF2-40B4-BE49-F238E27FC236}">
                <a16:creationId xmlns:a16="http://schemas.microsoft.com/office/drawing/2014/main" id="{501CADE0-D859-7751-9D2D-DB84AF393773}"/>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11</a:t>
            </a:fld>
            <a:endParaRPr lang="en-US" altLang="en-US">
              <a:effectLst>
                <a:outerShdw blurRad="38100" dist="38100" dir="2700000" algn="tl">
                  <a:srgbClr val="000000"/>
                </a:outerShdw>
              </a:effectLs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6AD4EE1-B80F-596C-5F49-4E3898D011EB}"/>
              </a:ext>
            </a:extLst>
          </p:cNvPr>
          <p:cNvSpPr>
            <a:spLocks noGrp="1" noChangeArrowheads="1"/>
          </p:cNvSpPr>
          <p:nvPr>
            <p:ph type="title"/>
          </p:nvPr>
        </p:nvSpPr>
        <p:spPr>
          <a:xfrm>
            <a:off x="1849437" y="686163"/>
            <a:ext cx="8493125" cy="944562"/>
          </a:xfrm>
        </p:spPr>
        <p:txBody>
          <a:bodyPr/>
          <a:lstStyle/>
          <a:p>
            <a:pPr defTabSz="919071">
              <a:defRPr/>
            </a:pPr>
            <a:r>
              <a:rPr lang="en-US" sz="3200" dirty="0">
                <a:effectLst>
                  <a:outerShdw blurRad="38100" dist="38100" dir="2700000" algn="tl">
                    <a:srgbClr val="000000">
                      <a:alpha val="43137"/>
                    </a:srgbClr>
                  </a:outerShdw>
                </a:effectLst>
              </a:rPr>
              <a:t>NSABP B-17 and B-24</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12-Yr Cumulative Incidence of IBTR</a:t>
            </a:r>
            <a:endParaRPr lang="en-US" sz="3200" dirty="0">
              <a:solidFill>
                <a:schemeClr val="accent2"/>
              </a:solidFill>
              <a:effectLst>
                <a:outerShdw blurRad="38100" dist="38100" dir="2700000" algn="tl">
                  <a:srgbClr val="000000">
                    <a:alpha val="43137"/>
                  </a:srgbClr>
                </a:outerShdw>
              </a:effectLst>
            </a:endParaRPr>
          </a:p>
        </p:txBody>
      </p:sp>
      <p:grpSp>
        <p:nvGrpSpPr>
          <p:cNvPr id="92164" name="Group 4">
            <a:extLst>
              <a:ext uri="{FF2B5EF4-FFF2-40B4-BE49-F238E27FC236}">
                <a16:creationId xmlns:a16="http://schemas.microsoft.com/office/drawing/2014/main" id="{089D4F1B-E381-ACAC-1638-ABB63166646C}"/>
              </a:ext>
            </a:extLst>
          </p:cNvPr>
          <p:cNvGrpSpPr>
            <a:grpSpLocks/>
          </p:cNvGrpSpPr>
          <p:nvPr/>
        </p:nvGrpSpPr>
        <p:grpSpPr bwMode="auto">
          <a:xfrm>
            <a:off x="2243138" y="1926585"/>
            <a:ext cx="7878762" cy="5081588"/>
            <a:chOff x="602" y="832"/>
            <a:chExt cx="4963" cy="3201"/>
          </a:xfrm>
        </p:grpSpPr>
        <p:sp>
          <p:nvSpPr>
            <p:cNvPr id="18438" name="Rectangle 5">
              <a:extLst>
                <a:ext uri="{FF2B5EF4-FFF2-40B4-BE49-F238E27FC236}">
                  <a16:creationId xmlns:a16="http://schemas.microsoft.com/office/drawing/2014/main" id="{0A8223A0-8A3F-F17B-1394-4110C4B9DF16}"/>
                </a:ext>
              </a:extLst>
            </p:cNvPr>
            <p:cNvSpPr>
              <a:spLocks noChangeArrowheads="1"/>
            </p:cNvSpPr>
            <p:nvPr/>
          </p:nvSpPr>
          <p:spPr bwMode="auto">
            <a:xfrm>
              <a:off x="5283" y="832"/>
              <a:ext cx="282" cy="3200"/>
            </a:xfrm>
            <a:prstGeom prst="rect">
              <a:avLst/>
            </a:prstGeom>
            <a:solidFill>
              <a:srgbClr val="FFFFFF"/>
            </a:solidFill>
            <a:ln w="12700">
              <a:noFill/>
              <a:miter lim="800000"/>
              <a:headEnd type="none" w="sm" len="sm"/>
              <a:tailEnd type="none" w="sm" len="sm"/>
            </a:ln>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pic>
          <p:nvPicPr>
            <p:cNvPr id="92173" name="Picture 6" descr="IBTR plots_Page_08">
              <a:extLst>
                <a:ext uri="{FF2B5EF4-FFF2-40B4-BE49-F238E27FC236}">
                  <a16:creationId xmlns:a16="http://schemas.microsoft.com/office/drawing/2014/main" id="{7313FBD1-2431-F785-EE51-D737C4290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 y="836"/>
              <a:ext cx="4683"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4" name="Text Box 7">
              <a:extLst>
                <a:ext uri="{FF2B5EF4-FFF2-40B4-BE49-F238E27FC236}">
                  <a16:creationId xmlns:a16="http://schemas.microsoft.com/office/drawing/2014/main" id="{B8E7BA5A-49D2-CCCC-0F31-CF07D4CBBCE3}"/>
                </a:ext>
              </a:extLst>
            </p:cNvPr>
            <p:cNvSpPr txBox="1">
              <a:spLocks noChangeArrowheads="1"/>
            </p:cNvSpPr>
            <p:nvPr/>
          </p:nvSpPr>
          <p:spPr bwMode="auto">
            <a:xfrm>
              <a:off x="5003" y="1255"/>
              <a:ext cx="5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a:solidFill>
                    <a:srgbClr val="D12542"/>
                  </a:solidFill>
                </a:rPr>
                <a:t>33%</a:t>
              </a:r>
            </a:p>
          </p:txBody>
        </p:sp>
        <p:sp>
          <p:nvSpPr>
            <p:cNvPr id="92175" name="Text Box 8">
              <a:extLst>
                <a:ext uri="{FF2B5EF4-FFF2-40B4-BE49-F238E27FC236}">
                  <a16:creationId xmlns:a16="http://schemas.microsoft.com/office/drawing/2014/main" id="{D058D74A-3146-A002-4F26-20BEDB8C9A0A}"/>
                </a:ext>
              </a:extLst>
            </p:cNvPr>
            <p:cNvSpPr txBox="1">
              <a:spLocks noChangeArrowheads="1"/>
            </p:cNvSpPr>
            <p:nvPr/>
          </p:nvSpPr>
          <p:spPr bwMode="auto">
            <a:xfrm>
              <a:off x="4985" y="2233"/>
              <a:ext cx="5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a:solidFill>
                    <a:srgbClr val="D12542"/>
                  </a:solidFill>
                </a:rPr>
                <a:t>16%</a:t>
              </a:r>
            </a:p>
          </p:txBody>
        </p:sp>
        <p:sp>
          <p:nvSpPr>
            <p:cNvPr id="92176" name="Text Box 9">
              <a:extLst>
                <a:ext uri="{FF2B5EF4-FFF2-40B4-BE49-F238E27FC236}">
                  <a16:creationId xmlns:a16="http://schemas.microsoft.com/office/drawing/2014/main" id="{C36C101B-2449-7839-8214-F8B106DBE626}"/>
                </a:ext>
              </a:extLst>
            </p:cNvPr>
            <p:cNvSpPr txBox="1">
              <a:spLocks noChangeArrowheads="1"/>
            </p:cNvSpPr>
            <p:nvPr/>
          </p:nvSpPr>
          <p:spPr bwMode="auto">
            <a:xfrm>
              <a:off x="4990" y="2530"/>
              <a:ext cx="5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a:solidFill>
                    <a:srgbClr val="D12542"/>
                  </a:solidFill>
                </a:rPr>
                <a:t>12%</a:t>
              </a:r>
            </a:p>
          </p:txBody>
        </p:sp>
      </p:grpSp>
      <p:cxnSp>
        <p:nvCxnSpPr>
          <p:cNvPr id="3" name="Straight Arrow Connector 2">
            <a:extLst>
              <a:ext uri="{FF2B5EF4-FFF2-40B4-BE49-F238E27FC236}">
                <a16:creationId xmlns:a16="http://schemas.microsoft.com/office/drawing/2014/main" id="{0D5DA7D8-7599-A5F6-7251-7D93877FAE39}"/>
              </a:ext>
            </a:extLst>
          </p:cNvPr>
          <p:cNvCxnSpPr>
            <a:cxnSpLocks/>
          </p:cNvCxnSpPr>
          <p:nvPr/>
        </p:nvCxnSpPr>
        <p:spPr bwMode="auto">
          <a:xfrm flipV="1">
            <a:off x="3094038" y="3418345"/>
            <a:ext cx="3160712" cy="2439987"/>
          </a:xfrm>
          <a:prstGeom prst="straightConnector1">
            <a:avLst/>
          </a:prstGeom>
          <a:ln w="38100">
            <a:solidFill>
              <a:srgbClr val="FF0000"/>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63FC936-A2B1-4F8F-E2CE-0739BC72F932}"/>
              </a:ext>
            </a:extLst>
          </p:cNvPr>
          <p:cNvCxnSpPr>
            <a:cxnSpLocks/>
          </p:cNvCxnSpPr>
          <p:nvPr/>
        </p:nvCxnSpPr>
        <p:spPr bwMode="auto">
          <a:xfrm flipV="1">
            <a:off x="6499227" y="2719843"/>
            <a:ext cx="2589213" cy="698500"/>
          </a:xfrm>
          <a:prstGeom prst="straightConnector1">
            <a:avLst/>
          </a:prstGeom>
          <a:ln w="38100">
            <a:solidFill>
              <a:srgbClr val="FF0000"/>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03BCBE6-1AA7-6707-77CC-4ACA6603FEC0}"/>
              </a:ext>
            </a:extLst>
          </p:cNvPr>
          <p:cNvCxnSpPr>
            <a:cxnSpLocks/>
          </p:cNvCxnSpPr>
          <p:nvPr/>
        </p:nvCxnSpPr>
        <p:spPr bwMode="auto">
          <a:xfrm flipV="1">
            <a:off x="3094038" y="4826457"/>
            <a:ext cx="3421062" cy="1052513"/>
          </a:xfrm>
          <a:prstGeom prst="straightConnector1">
            <a:avLst/>
          </a:prstGeom>
          <a:ln w="38100">
            <a:solidFill>
              <a:srgbClr val="FF0000"/>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B60C594-84D1-1CC7-FD69-5EC8F18A1046}"/>
              </a:ext>
            </a:extLst>
          </p:cNvPr>
          <p:cNvCxnSpPr>
            <a:cxnSpLocks/>
          </p:cNvCxnSpPr>
          <p:nvPr/>
        </p:nvCxnSpPr>
        <p:spPr bwMode="auto">
          <a:xfrm flipV="1">
            <a:off x="6499225" y="4347032"/>
            <a:ext cx="2693988" cy="479425"/>
          </a:xfrm>
          <a:prstGeom prst="straightConnector1">
            <a:avLst/>
          </a:prstGeom>
          <a:ln w="38100">
            <a:solidFill>
              <a:srgbClr val="FF0000"/>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B28F01C-D665-643C-5E18-1D6565AC01BE}"/>
              </a:ext>
            </a:extLst>
          </p:cNvPr>
          <p:cNvCxnSpPr>
            <a:cxnSpLocks/>
          </p:cNvCxnSpPr>
          <p:nvPr/>
        </p:nvCxnSpPr>
        <p:spPr bwMode="auto">
          <a:xfrm flipV="1">
            <a:off x="3094040" y="5332868"/>
            <a:ext cx="3405187" cy="552450"/>
          </a:xfrm>
          <a:prstGeom prst="straightConnector1">
            <a:avLst/>
          </a:prstGeom>
          <a:ln w="38100">
            <a:solidFill>
              <a:srgbClr val="FF0000"/>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79B64A3-02E0-C8C3-2799-0738E1FE7784}"/>
              </a:ext>
            </a:extLst>
          </p:cNvPr>
          <p:cNvCxnSpPr>
            <a:cxnSpLocks/>
          </p:cNvCxnSpPr>
          <p:nvPr/>
        </p:nvCxnSpPr>
        <p:spPr bwMode="auto">
          <a:xfrm flipV="1">
            <a:off x="6499227" y="4891545"/>
            <a:ext cx="2747963" cy="441325"/>
          </a:xfrm>
          <a:prstGeom prst="straightConnector1">
            <a:avLst/>
          </a:prstGeom>
          <a:ln w="38100">
            <a:solidFill>
              <a:srgbClr val="FF0000"/>
            </a:solidFill>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2" name="Rectangle 23">
            <a:extLst>
              <a:ext uri="{FF2B5EF4-FFF2-40B4-BE49-F238E27FC236}">
                <a16:creationId xmlns:a16="http://schemas.microsoft.com/office/drawing/2014/main" id="{230DFEE9-82FF-6CB5-A908-9F5F63179759}"/>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err="1">
                <a:effectLst>
                  <a:outerShdw blurRad="38100" dist="38100" dir="2700000" algn="tl">
                    <a:srgbClr val="000000">
                      <a:alpha val="43137"/>
                    </a:srgbClr>
                  </a:outerShdw>
                </a:effectLst>
                <a:latin typeface="Arial" charset="0"/>
              </a:rPr>
              <a:t>Wapnir</a:t>
            </a:r>
            <a:r>
              <a:rPr lang="en-US" sz="1500" b="0" dirty="0">
                <a:effectLst>
                  <a:outerShdw blurRad="38100" dist="38100" dir="2700000" algn="tl">
                    <a:srgbClr val="000000">
                      <a:alpha val="43137"/>
                    </a:srgbClr>
                  </a:outerShdw>
                </a:effectLst>
                <a:latin typeface="Arial" charset="0"/>
              </a:rPr>
              <a:t> IL et al. </a:t>
            </a:r>
            <a:r>
              <a:rPr lang="en-US" sz="1500" b="0" i="1" dirty="0">
                <a:effectLst>
                  <a:outerShdw blurRad="38100" dist="38100" dir="2700000" algn="tl">
                    <a:srgbClr val="000000">
                      <a:alpha val="43137"/>
                    </a:srgbClr>
                  </a:outerShdw>
                </a:effectLst>
                <a:latin typeface="Arial" charset="0"/>
              </a:rPr>
              <a:t>J Natl Cancer Inst. </a:t>
            </a:r>
            <a:r>
              <a:rPr lang="en-US" sz="1500" b="0" dirty="0">
                <a:effectLst>
                  <a:outerShdw blurRad="38100" dist="38100" dir="2700000" algn="tl">
                    <a:srgbClr val="000000">
                      <a:alpha val="43137"/>
                    </a:srgbClr>
                  </a:outerShdw>
                </a:effectLst>
                <a:latin typeface="Arial" charset="0"/>
              </a:rPr>
              <a:t>2011;103(6):478-488.</a:t>
            </a:r>
          </a:p>
        </p:txBody>
      </p:sp>
      <p:sp>
        <p:nvSpPr>
          <p:cNvPr id="4" name="Rectangle 6">
            <a:extLst>
              <a:ext uri="{FF2B5EF4-FFF2-40B4-BE49-F238E27FC236}">
                <a16:creationId xmlns:a16="http://schemas.microsoft.com/office/drawing/2014/main" id="{C17C3572-D7D2-4DEA-38B8-4E3E6D3F8779}"/>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12</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32125745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a:extLst>
              <a:ext uri="{FF2B5EF4-FFF2-40B4-BE49-F238E27FC236}">
                <a16:creationId xmlns:a16="http://schemas.microsoft.com/office/drawing/2014/main" id="{49C8F211-CB3F-CEDB-17B2-FD080525210B}"/>
              </a:ext>
            </a:extLst>
          </p:cNvPr>
          <p:cNvSpPr>
            <a:spLocks noGrp="1" noChangeArrowheads="1"/>
          </p:cNvSpPr>
          <p:nvPr>
            <p:ph type="title"/>
          </p:nvPr>
        </p:nvSpPr>
        <p:spPr>
          <a:xfrm>
            <a:off x="2058990" y="704056"/>
            <a:ext cx="8058150" cy="1143000"/>
          </a:xfrm>
        </p:spPr>
        <p:txBody>
          <a:bodyPr/>
          <a:lstStyle/>
          <a:p>
            <a:pPr defTabSz="919071" eaLnBrk="1" hangingPunct="1">
              <a:defRPr/>
            </a:pPr>
            <a:r>
              <a:rPr lang="en-US" sz="3200" dirty="0">
                <a:effectLst>
                  <a:outerShdw blurRad="38100" dist="38100" dir="2700000" algn="tl">
                    <a:srgbClr val="000000">
                      <a:alpha val="43137"/>
                    </a:srgbClr>
                  </a:outerShdw>
                </a:effectLst>
              </a:rPr>
              <a:t>NSABP B-17 and B-24</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12-Yr Cumulative Incidence of IBTR</a:t>
            </a:r>
          </a:p>
        </p:txBody>
      </p:sp>
      <p:grpSp>
        <p:nvGrpSpPr>
          <p:cNvPr id="33795" name="Group 9">
            <a:extLst>
              <a:ext uri="{FF2B5EF4-FFF2-40B4-BE49-F238E27FC236}">
                <a16:creationId xmlns:a16="http://schemas.microsoft.com/office/drawing/2014/main" id="{2E3506A9-4D06-2A8B-FFDD-51D6D67753AF}"/>
              </a:ext>
            </a:extLst>
          </p:cNvPr>
          <p:cNvGrpSpPr>
            <a:grpSpLocks/>
          </p:cNvGrpSpPr>
          <p:nvPr/>
        </p:nvGrpSpPr>
        <p:grpSpPr bwMode="auto">
          <a:xfrm>
            <a:off x="1317626" y="2478089"/>
            <a:ext cx="9661526" cy="4251326"/>
            <a:chOff x="252" y="1207"/>
            <a:chExt cx="6022" cy="2596"/>
          </a:xfrm>
          <a:solidFill>
            <a:schemeClr val="tx1"/>
          </a:solidFill>
        </p:grpSpPr>
        <p:pic>
          <p:nvPicPr>
            <p:cNvPr id="33802" name="Picture 4" descr="invas_IBTR">
              <a:extLst>
                <a:ext uri="{FF2B5EF4-FFF2-40B4-BE49-F238E27FC236}">
                  <a16:creationId xmlns:a16="http://schemas.microsoft.com/office/drawing/2014/main" id="{6F098C1F-CFCA-CB84-2885-383B75725F0D}"/>
                </a:ext>
              </a:extLst>
            </p:cNvPr>
            <p:cNvPicPr>
              <a:picLocks noChangeAspect="1" noChangeArrowheads="1"/>
            </p:cNvPicPr>
            <p:nvPr/>
          </p:nvPicPr>
          <p:blipFill>
            <a:blip r:embed="rId2"/>
            <a:srcRect/>
            <a:stretch>
              <a:fillRect/>
            </a:stretch>
          </p:blipFill>
          <p:spPr bwMode="auto">
            <a:xfrm>
              <a:off x="252" y="1211"/>
              <a:ext cx="2857" cy="2592"/>
            </a:xfrm>
            <a:prstGeom prst="rect">
              <a:avLst/>
            </a:prstGeom>
            <a:grpFill/>
            <a:ln>
              <a:noFill/>
            </a:ln>
          </p:spPr>
        </p:pic>
        <p:pic>
          <p:nvPicPr>
            <p:cNvPr id="33803" name="Picture 5" descr="DCIS_IBTR">
              <a:extLst>
                <a:ext uri="{FF2B5EF4-FFF2-40B4-BE49-F238E27FC236}">
                  <a16:creationId xmlns:a16="http://schemas.microsoft.com/office/drawing/2014/main" id="{B3ACDB0F-4671-67EF-6C8C-7C74B2DEEB5D}"/>
                </a:ext>
              </a:extLst>
            </p:cNvPr>
            <p:cNvPicPr>
              <a:picLocks noChangeAspect="1" noChangeArrowheads="1"/>
            </p:cNvPicPr>
            <p:nvPr/>
          </p:nvPicPr>
          <p:blipFill>
            <a:blip r:embed="rId3"/>
            <a:srcRect/>
            <a:stretch>
              <a:fillRect/>
            </a:stretch>
          </p:blipFill>
          <p:spPr bwMode="auto">
            <a:xfrm>
              <a:off x="3244" y="1207"/>
              <a:ext cx="3030" cy="2593"/>
            </a:xfrm>
            <a:prstGeom prst="rect">
              <a:avLst/>
            </a:prstGeom>
            <a:grpFill/>
            <a:ln>
              <a:noFill/>
            </a:ln>
          </p:spPr>
        </p:pic>
        <p:sp>
          <p:nvSpPr>
            <p:cNvPr id="19468" name="Rectangle 7">
              <a:extLst>
                <a:ext uri="{FF2B5EF4-FFF2-40B4-BE49-F238E27FC236}">
                  <a16:creationId xmlns:a16="http://schemas.microsoft.com/office/drawing/2014/main" id="{8CBEC545-5E9D-B167-4258-BE1C17B3D996}"/>
                </a:ext>
              </a:extLst>
            </p:cNvPr>
            <p:cNvSpPr>
              <a:spLocks noChangeArrowheads="1"/>
            </p:cNvSpPr>
            <p:nvPr/>
          </p:nvSpPr>
          <p:spPr bwMode="auto">
            <a:xfrm>
              <a:off x="329" y="1234"/>
              <a:ext cx="2633" cy="247"/>
            </a:xfrm>
            <a:prstGeom prst="rect">
              <a:avLst/>
            </a:prstGeom>
            <a:grpFill/>
            <a:ln w="12700">
              <a:solidFill>
                <a:schemeClr val="tx1"/>
              </a:solidFill>
              <a:miter lim="800000"/>
              <a:headEnd type="none" w="sm" len="sm"/>
              <a:tailEnd type="none" w="sm" len="sm"/>
            </a:ln>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9469" name="Rectangle 8">
              <a:extLst>
                <a:ext uri="{FF2B5EF4-FFF2-40B4-BE49-F238E27FC236}">
                  <a16:creationId xmlns:a16="http://schemas.microsoft.com/office/drawing/2014/main" id="{FF3C4625-1778-7149-5E43-D18DF378C791}"/>
                </a:ext>
              </a:extLst>
            </p:cNvPr>
            <p:cNvSpPr>
              <a:spLocks noChangeArrowheads="1"/>
            </p:cNvSpPr>
            <p:nvPr/>
          </p:nvSpPr>
          <p:spPr bwMode="auto">
            <a:xfrm>
              <a:off x="3404" y="1231"/>
              <a:ext cx="2633" cy="247"/>
            </a:xfrm>
            <a:prstGeom prst="rect">
              <a:avLst/>
            </a:prstGeom>
            <a:grpFill/>
            <a:ln w="12700">
              <a:solidFill>
                <a:schemeClr val="tx1"/>
              </a:solidFill>
              <a:miter lim="800000"/>
              <a:headEnd type="none" w="sm" len="sm"/>
              <a:tailEnd type="none" w="sm" len="sm"/>
            </a:ln>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grpSp>
      <p:sp>
        <p:nvSpPr>
          <p:cNvPr id="122890" name="Text Box 10">
            <a:extLst>
              <a:ext uri="{FF2B5EF4-FFF2-40B4-BE49-F238E27FC236}">
                <a16:creationId xmlns:a16="http://schemas.microsoft.com/office/drawing/2014/main" id="{A8B1831E-AB1E-9713-B5E1-058A33999FBF}"/>
              </a:ext>
            </a:extLst>
          </p:cNvPr>
          <p:cNvSpPr txBox="1">
            <a:spLocks noChangeArrowheads="1"/>
          </p:cNvSpPr>
          <p:nvPr/>
        </p:nvSpPr>
        <p:spPr bwMode="auto">
          <a:xfrm>
            <a:off x="2189165" y="1885952"/>
            <a:ext cx="2624137" cy="538163"/>
          </a:xfrm>
          <a:prstGeom prst="rect">
            <a:avLst/>
          </a:prstGeom>
          <a:noFill/>
          <a:ln w="12700">
            <a:noFill/>
            <a:miter lim="800000"/>
            <a:headEnd type="none" w="sm" len="sm"/>
            <a:tailEnd type="none" w="sm" len="sm"/>
          </a:ln>
          <a:effectLst/>
        </p:spPr>
        <p:txBody>
          <a:bodyPr wrap="none" lIns="91431" tIns="45716" rIns="91431" bIns="45716">
            <a:spAutoFit/>
          </a:bodyPr>
          <a:lstStyle/>
          <a:p>
            <a:pPr algn="ctr" eaLnBrk="1" hangingPunct="1">
              <a:defRPr/>
            </a:pPr>
            <a:r>
              <a:rPr lang="en-US" sz="2900" dirty="0">
                <a:solidFill>
                  <a:schemeClr val="accent2"/>
                </a:solidFill>
                <a:effectLst>
                  <a:outerShdw blurRad="38100" dist="38100" dir="2700000" algn="tl">
                    <a:srgbClr val="000000">
                      <a:alpha val="43137"/>
                    </a:srgbClr>
                  </a:outerShdw>
                </a:effectLst>
              </a:rPr>
              <a:t>Invasive IBTR</a:t>
            </a:r>
          </a:p>
        </p:txBody>
      </p:sp>
      <p:sp>
        <p:nvSpPr>
          <p:cNvPr id="122891" name="Text Box 11">
            <a:extLst>
              <a:ext uri="{FF2B5EF4-FFF2-40B4-BE49-F238E27FC236}">
                <a16:creationId xmlns:a16="http://schemas.microsoft.com/office/drawing/2014/main" id="{8DC3099E-4929-8A18-F51C-4C2FC71C3F9C}"/>
              </a:ext>
            </a:extLst>
          </p:cNvPr>
          <p:cNvSpPr txBox="1">
            <a:spLocks noChangeArrowheads="1"/>
          </p:cNvSpPr>
          <p:nvPr/>
        </p:nvSpPr>
        <p:spPr bwMode="auto">
          <a:xfrm>
            <a:off x="6646865" y="1878013"/>
            <a:ext cx="3470275" cy="538162"/>
          </a:xfrm>
          <a:prstGeom prst="rect">
            <a:avLst/>
          </a:prstGeom>
          <a:noFill/>
          <a:ln w="12700">
            <a:noFill/>
            <a:miter lim="800000"/>
            <a:headEnd type="none" w="sm" len="sm"/>
            <a:tailEnd type="none" w="sm" len="sm"/>
          </a:ln>
          <a:effectLst/>
        </p:spPr>
        <p:txBody>
          <a:bodyPr wrap="none" lIns="91431" tIns="45716" rIns="91431" bIns="45716">
            <a:spAutoFit/>
          </a:bodyPr>
          <a:lstStyle/>
          <a:p>
            <a:pPr algn="ctr" eaLnBrk="1" hangingPunct="1">
              <a:defRPr/>
            </a:pPr>
            <a:r>
              <a:rPr lang="en-US" sz="2900">
                <a:solidFill>
                  <a:schemeClr val="accent2"/>
                </a:solidFill>
                <a:effectLst>
                  <a:outerShdw blurRad="38100" dist="38100" dir="2700000" algn="tl">
                    <a:srgbClr val="000000">
                      <a:alpha val="43137"/>
                    </a:srgbClr>
                  </a:outerShdw>
                </a:effectLst>
              </a:rPr>
              <a:t>Non-Invasive IBTR</a:t>
            </a:r>
          </a:p>
        </p:txBody>
      </p:sp>
      <p:sp>
        <p:nvSpPr>
          <p:cNvPr id="19463" name="Line 13">
            <a:extLst>
              <a:ext uri="{FF2B5EF4-FFF2-40B4-BE49-F238E27FC236}">
                <a16:creationId xmlns:a16="http://schemas.microsoft.com/office/drawing/2014/main" id="{47465B84-8784-2D7B-8EA4-D84BE3C4809F}"/>
              </a:ext>
            </a:extLst>
          </p:cNvPr>
          <p:cNvSpPr>
            <a:spLocks noChangeShapeType="1"/>
          </p:cNvSpPr>
          <p:nvPr/>
        </p:nvSpPr>
        <p:spPr bwMode="auto">
          <a:xfrm>
            <a:off x="4824413" y="4119563"/>
            <a:ext cx="0" cy="1714500"/>
          </a:xfrm>
          <a:prstGeom prst="line">
            <a:avLst/>
          </a:prstGeom>
          <a:noFill/>
          <a:ln w="12700">
            <a:solidFill>
              <a:srgbClr val="000000"/>
            </a:solidFill>
            <a:round/>
            <a:headEnd type="none" w="sm" len="sm"/>
            <a:tailEnd type="none" w="sm" len="sm"/>
          </a:ln>
        </p:spPr>
        <p:txBody>
          <a:bodyPr lIns="91431" tIns="45716" rIns="91431" bIns="45716"/>
          <a:lstStyle/>
          <a:p>
            <a:pPr algn="ctr" eaLnBrk="1" hangingPunct="1">
              <a:defRPr/>
            </a:pPr>
            <a:endParaRPr lang="en-US">
              <a:effectLst>
                <a:outerShdw blurRad="38100" dist="38100" dir="2700000" algn="tl">
                  <a:srgbClr val="000000">
                    <a:alpha val="43137"/>
                  </a:srgbClr>
                </a:outerShdw>
              </a:effectLst>
            </a:endParaRPr>
          </a:p>
        </p:txBody>
      </p:sp>
      <p:sp>
        <p:nvSpPr>
          <p:cNvPr id="19464" name="Line 14">
            <a:extLst>
              <a:ext uri="{FF2B5EF4-FFF2-40B4-BE49-F238E27FC236}">
                <a16:creationId xmlns:a16="http://schemas.microsoft.com/office/drawing/2014/main" id="{2C119920-5888-D38E-8572-242763340670}"/>
              </a:ext>
            </a:extLst>
          </p:cNvPr>
          <p:cNvSpPr>
            <a:spLocks noChangeShapeType="1"/>
          </p:cNvSpPr>
          <p:nvPr/>
        </p:nvSpPr>
        <p:spPr bwMode="auto">
          <a:xfrm>
            <a:off x="9837738" y="4479927"/>
            <a:ext cx="0" cy="1350963"/>
          </a:xfrm>
          <a:prstGeom prst="line">
            <a:avLst/>
          </a:prstGeom>
          <a:noFill/>
          <a:ln w="12700">
            <a:solidFill>
              <a:srgbClr val="000000"/>
            </a:solidFill>
            <a:round/>
            <a:headEnd type="none" w="sm" len="sm"/>
            <a:tailEnd type="none" w="sm" len="sm"/>
          </a:ln>
        </p:spPr>
        <p:txBody>
          <a:bodyPr lIns="91431" tIns="45716" rIns="91431" bIns="45716"/>
          <a:lstStyle/>
          <a:p>
            <a:pPr algn="ctr" eaLnBrk="1" hangingPunct="1">
              <a:defRPr/>
            </a:pPr>
            <a:endParaRPr lang="en-US">
              <a:effectLst>
                <a:outerShdw blurRad="38100" dist="38100" dir="2700000" algn="tl">
                  <a:srgbClr val="000000">
                    <a:alpha val="43137"/>
                  </a:srgbClr>
                </a:outerShdw>
              </a:effectLst>
            </a:endParaRPr>
          </a:p>
        </p:txBody>
      </p:sp>
      <p:sp>
        <p:nvSpPr>
          <p:cNvPr id="2" name="Rectangle 23">
            <a:extLst>
              <a:ext uri="{FF2B5EF4-FFF2-40B4-BE49-F238E27FC236}">
                <a16:creationId xmlns:a16="http://schemas.microsoft.com/office/drawing/2014/main" id="{3C51DAB2-F41C-587E-4249-A2183CE44E42}"/>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err="1">
                <a:effectLst>
                  <a:outerShdw blurRad="38100" dist="38100" dir="2700000" algn="tl">
                    <a:srgbClr val="000000">
                      <a:alpha val="43137"/>
                    </a:srgbClr>
                  </a:outerShdw>
                </a:effectLst>
                <a:latin typeface="Arial" charset="0"/>
              </a:rPr>
              <a:t>Wapnir</a:t>
            </a:r>
            <a:r>
              <a:rPr lang="en-US" sz="1500" b="0" dirty="0">
                <a:effectLst>
                  <a:outerShdw blurRad="38100" dist="38100" dir="2700000" algn="tl">
                    <a:srgbClr val="000000">
                      <a:alpha val="43137"/>
                    </a:srgbClr>
                  </a:outerShdw>
                </a:effectLst>
                <a:latin typeface="Arial" charset="0"/>
              </a:rPr>
              <a:t> IL et al. </a:t>
            </a:r>
            <a:r>
              <a:rPr lang="en-US" sz="1500" b="0" i="1" dirty="0">
                <a:effectLst>
                  <a:outerShdw blurRad="38100" dist="38100" dir="2700000" algn="tl">
                    <a:srgbClr val="000000">
                      <a:alpha val="43137"/>
                    </a:srgbClr>
                  </a:outerShdw>
                </a:effectLst>
                <a:latin typeface="Arial" charset="0"/>
              </a:rPr>
              <a:t>J Natl Cancer Inst. </a:t>
            </a:r>
            <a:r>
              <a:rPr lang="en-US" sz="1500" b="0" dirty="0">
                <a:effectLst>
                  <a:outerShdw blurRad="38100" dist="38100" dir="2700000" algn="tl">
                    <a:srgbClr val="000000">
                      <a:alpha val="43137"/>
                    </a:srgbClr>
                  </a:outerShdw>
                </a:effectLst>
                <a:latin typeface="Arial" charset="0"/>
              </a:rPr>
              <a:t>2011;103(6):478-488.</a:t>
            </a:r>
          </a:p>
        </p:txBody>
      </p:sp>
      <p:sp>
        <p:nvSpPr>
          <p:cNvPr id="3" name="Rectangle 6">
            <a:extLst>
              <a:ext uri="{FF2B5EF4-FFF2-40B4-BE49-F238E27FC236}">
                <a16:creationId xmlns:a16="http://schemas.microsoft.com/office/drawing/2014/main" id="{DE77774D-9F0B-B4CF-F41F-A6D376683CE4}"/>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13</a:t>
            </a:fld>
            <a:endParaRPr lang="en-US" altLang="en-US">
              <a:effectLst>
                <a:outerShdw blurRad="38100" dist="38100" dir="2700000" algn="tl">
                  <a:srgbClr val="000000"/>
                </a:outerShdw>
              </a:effectLs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372A1DFB-7F34-30D5-2BD1-DEA0D23B3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727" y="2351090"/>
            <a:ext cx="489426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5235" name="Picture 3">
            <a:extLst>
              <a:ext uri="{FF2B5EF4-FFF2-40B4-BE49-F238E27FC236}">
                <a16:creationId xmlns:a16="http://schemas.microsoft.com/office/drawing/2014/main" id="{AF7794EE-EBD1-49BA-05A2-6FD478F5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827" y="2351090"/>
            <a:ext cx="485616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TextBox 6">
            <a:extLst>
              <a:ext uri="{FF2B5EF4-FFF2-40B4-BE49-F238E27FC236}">
                <a16:creationId xmlns:a16="http://schemas.microsoft.com/office/drawing/2014/main" id="{029C037F-9BF7-9F6B-39C7-F7719DF54C2F}"/>
              </a:ext>
            </a:extLst>
          </p:cNvPr>
          <p:cNvSpPr txBox="1"/>
          <p:nvPr/>
        </p:nvSpPr>
        <p:spPr>
          <a:xfrm>
            <a:off x="2460627" y="1765302"/>
            <a:ext cx="2182813" cy="523875"/>
          </a:xfrm>
          <a:prstGeom prst="rect">
            <a:avLst/>
          </a:prstGeom>
          <a:noFill/>
        </p:spPr>
        <p:txBody>
          <a:bodyPr wrap="none" lIns="91431" tIns="45716" rIns="91431" bIns="45716">
            <a:spAutoFit/>
          </a:bodyPr>
          <a:lstStyle/>
          <a:p>
            <a:pPr algn="ctr" eaLnBrk="1" hangingPunct="1">
              <a:defRPr/>
            </a:pPr>
            <a:r>
              <a:rPr lang="en-US" sz="2800" dirty="0">
                <a:solidFill>
                  <a:schemeClr val="accent2"/>
                </a:solidFill>
                <a:effectLst>
                  <a:outerShdw blurRad="38100" dist="38100" dir="2700000" algn="tl">
                    <a:srgbClr val="000000">
                      <a:alpha val="43137"/>
                    </a:srgbClr>
                  </a:outerShdw>
                </a:effectLst>
              </a:rPr>
              <a:t>ER-Positive</a:t>
            </a:r>
          </a:p>
        </p:txBody>
      </p:sp>
      <p:sp>
        <p:nvSpPr>
          <p:cNvPr id="8" name="TextBox 7">
            <a:extLst>
              <a:ext uri="{FF2B5EF4-FFF2-40B4-BE49-F238E27FC236}">
                <a16:creationId xmlns:a16="http://schemas.microsoft.com/office/drawing/2014/main" id="{4816CEF8-49BC-6745-9D3D-8001AC6345E8}"/>
              </a:ext>
            </a:extLst>
          </p:cNvPr>
          <p:cNvSpPr txBox="1"/>
          <p:nvPr/>
        </p:nvSpPr>
        <p:spPr>
          <a:xfrm>
            <a:off x="7502527" y="1776415"/>
            <a:ext cx="2303463" cy="523875"/>
          </a:xfrm>
          <a:prstGeom prst="rect">
            <a:avLst/>
          </a:prstGeom>
          <a:noFill/>
        </p:spPr>
        <p:txBody>
          <a:bodyPr wrap="none" lIns="91431" tIns="45716" rIns="91431" bIns="45716">
            <a:spAutoFit/>
          </a:bodyPr>
          <a:lstStyle/>
          <a:p>
            <a:pPr algn="ctr" eaLnBrk="1" hangingPunct="1">
              <a:defRPr/>
            </a:pPr>
            <a:r>
              <a:rPr lang="en-US" sz="2800" dirty="0">
                <a:solidFill>
                  <a:schemeClr val="accent2"/>
                </a:solidFill>
                <a:effectLst>
                  <a:outerShdw blurRad="38100" dist="38100" dir="2700000" algn="tl">
                    <a:srgbClr val="000000">
                      <a:alpha val="43137"/>
                    </a:srgbClr>
                  </a:outerShdw>
                </a:effectLst>
              </a:rPr>
              <a:t>ER-Negative</a:t>
            </a:r>
          </a:p>
        </p:txBody>
      </p:sp>
      <p:sp>
        <p:nvSpPr>
          <p:cNvPr id="9" name="Rectangle 2">
            <a:extLst>
              <a:ext uri="{FF2B5EF4-FFF2-40B4-BE49-F238E27FC236}">
                <a16:creationId xmlns:a16="http://schemas.microsoft.com/office/drawing/2014/main" id="{5370798F-B1B2-CA42-B2D0-20A375F0B1C1}"/>
              </a:ext>
            </a:extLst>
          </p:cNvPr>
          <p:cNvSpPr>
            <a:spLocks noChangeArrowheads="1"/>
          </p:cNvSpPr>
          <p:nvPr/>
        </p:nvSpPr>
        <p:spPr bwMode="auto">
          <a:xfrm>
            <a:off x="1452563" y="557215"/>
            <a:ext cx="9144000" cy="1219200"/>
          </a:xfrm>
          <a:prstGeom prst="rect">
            <a:avLst/>
          </a:prstGeom>
          <a:noFill/>
          <a:ln w="9525">
            <a:noFill/>
            <a:miter lim="800000"/>
            <a:headEnd/>
            <a:tailEnd/>
          </a:ln>
          <a:effectLst/>
        </p:spPr>
        <p:txBody>
          <a:bodyPr lIns="92057" tIns="46029" rIns="92057" bIns="46029" anchor="ctr"/>
          <a:lstStyle/>
          <a:p>
            <a:pPr algn="ctr" defTabSz="919071" eaLnBrk="1" hangingPunct="1">
              <a:lnSpc>
                <a:spcPct val="89000"/>
              </a:lnSpc>
              <a:defRPr/>
            </a:pPr>
            <a:r>
              <a:rPr lang="en-US" sz="3200" dirty="0">
                <a:solidFill>
                  <a:schemeClr val="tx1"/>
                </a:solidFill>
                <a:effectLst>
                  <a:outerShdw blurRad="38100" dist="38100" dir="2700000" algn="tl">
                    <a:srgbClr val="000000">
                      <a:alpha val="43137"/>
                    </a:srgbClr>
                  </a:outerShdw>
                </a:effectLst>
                <a:latin typeface="Arial" charset="0"/>
              </a:rPr>
              <a:t>NSABP B-24</a:t>
            </a:r>
            <a:br>
              <a:rPr lang="en-US" sz="3200" dirty="0">
                <a:solidFill>
                  <a:schemeClr val="tx2"/>
                </a:solidFill>
                <a:effectLst>
                  <a:outerShdw blurRad="38100" dist="38100" dir="2700000" algn="tl">
                    <a:srgbClr val="000000">
                      <a:alpha val="43137"/>
                    </a:srgbClr>
                  </a:outerShdw>
                </a:effectLst>
                <a:latin typeface="Arial" charset="0"/>
              </a:rPr>
            </a:br>
            <a:r>
              <a:rPr lang="en-US" sz="3200" dirty="0">
                <a:solidFill>
                  <a:schemeClr val="tx2"/>
                </a:solidFill>
                <a:effectLst>
                  <a:outerShdw blurRad="38100" dist="38100" dir="2700000" algn="tl">
                    <a:srgbClr val="000000">
                      <a:alpha val="43137"/>
                    </a:srgbClr>
                  </a:outerShdw>
                </a:effectLst>
                <a:latin typeface="Arial" charset="0"/>
              </a:rPr>
              <a:t>Effect of Tamoxifen by ER-Status</a:t>
            </a:r>
          </a:p>
        </p:txBody>
      </p:sp>
      <p:sp>
        <p:nvSpPr>
          <p:cNvPr id="95240" name="Rectangle 1">
            <a:extLst>
              <a:ext uri="{FF2B5EF4-FFF2-40B4-BE49-F238E27FC236}">
                <a16:creationId xmlns:a16="http://schemas.microsoft.com/office/drawing/2014/main" id="{194797AC-0A73-5115-905D-0AD0BEE91278}"/>
              </a:ext>
            </a:extLst>
          </p:cNvPr>
          <p:cNvSpPr>
            <a:spLocks noChangeArrowheads="1"/>
          </p:cNvSpPr>
          <p:nvPr/>
        </p:nvSpPr>
        <p:spPr bwMode="auto">
          <a:xfrm>
            <a:off x="1139825" y="2351090"/>
            <a:ext cx="312738" cy="339725"/>
          </a:xfrm>
          <a:prstGeom prst="rect">
            <a:avLst/>
          </a:prstGeom>
          <a:solidFill>
            <a:srgbClr val="FFFFFF"/>
          </a:solidFill>
          <a:ln w="12700" algn="ctr">
            <a:solidFill>
              <a:schemeClr val="tx1"/>
            </a:solidFill>
            <a:round/>
            <a:headEnd type="none" w="sm" len="sm"/>
            <a:tailEnd type="none" w="sm" len="sm"/>
          </a:ln>
        </p:spPr>
        <p:txBody>
          <a:bodyPr/>
          <a:lstStyle/>
          <a:p>
            <a:pPr algn="ctr" eaLnBrk="1" hangingPunct="1"/>
            <a:endParaRPr lang="en-US" altLang="en-US"/>
          </a:p>
        </p:txBody>
      </p:sp>
      <p:sp>
        <p:nvSpPr>
          <p:cNvPr id="95241" name="Rectangle 9">
            <a:extLst>
              <a:ext uri="{FF2B5EF4-FFF2-40B4-BE49-F238E27FC236}">
                <a16:creationId xmlns:a16="http://schemas.microsoft.com/office/drawing/2014/main" id="{87FE04FB-F211-E9CB-CDB2-AEB74FCD747F}"/>
              </a:ext>
            </a:extLst>
          </p:cNvPr>
          <p:cNvSpPr>
            <a:spLocks noChangeArrowheads="1"/>
          </p:cNvSpPr>
          <p:nvPr/>
        </p:nvSpPr>
        <p:spPr bwMode="auto">
          <a:xfrm>
            <a:off x="6196015" y="2360615"/>
            <a:ext cx="312737" cy="339725"/>
          </a:xfrm>
          <a:prstGeom prst="rect">
            <a:avLst/>
          </a:prstGeom>
          <a:solidFill>
            <a:srgbClr val="FFFFFF"/>
          </a:solidFill>
          <a:ln w="12700" algn="ctr">
            <a:solidFill>
              <a:schemeClr val="tx1"/>
            </a:solidFill>
            <a:round/>
            <a:headEnd type="none" w="sm" len="sm"/>
            <a:tailEnd type="none" w="sm" len="sm"/>
          </a:ln>
        </p:spPr>
        <p:txBody>
          <a:bodyPr/>
          <a:lstStyle/>
          <a:p>
            <a:pPr algn="ctr" eaLnBrk="1" hangingPunct="1"/>
            <a:endParaRPr lang="en-US" altLang="en-US"/>
          </a:p>
        </p:txBody>
      </p:sp>
      <p:sp>
        <p:nvSpPr>
          <p:cNvPr id="3" name="Rectangle 23">
            <a:extLst>
              <a:ext uri="{FF2B5EF4-FFF2-40B4-BE49-F238E27FC236}">
                <a16:creationId xmlns:a16="http://schemas.microsoft.com/office/drawing/2014/main" id="{BAF07FD2-6D62-B3D4-F043-DF324E1D91FC}"/>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a:effectLst>
                  <a:outerShdw blurRad="38100" dist="38100" dir="2700000" algn="tl">
                    <a:srgbClr val="000000">
                      <a:alpha val="43137"/>
                    </a:srgbClr>
                  </a:outerShdw>
                </a:effectLst>
                <a:latin typeface="Arial" charset="0"/>
              </a:rPr>
              <a:t>Allred DC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2012;30(12):1268-1273.</a:t>
            </a:r>
          </a:p>
        </p:txBody>
      </p:sp>
      <p:sp>
        <p:nvSpPr>
          <p:cNvPr id="4" name="Rectangle 6">
            <a:extLst>
              <a:ext uri="{FF2B5EF4-FFF2-40B4-BE49-F238E27FC236}">
                <a16:creationId xmlns:a16="http://schemas.microsoft.com/office/drawing/2014/main" id="{FD6750FD-E03A-35EF-51FC-F73A30CD626F}"/>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14</a:t>
            </a:fld>
            <a:endParaRPr lang="en-US" altLang="en-US">
              <a:effectLst>
                <a:outerShdw blurRad="38100" dist="38100" dir="2700000" algn="tl">
                  <a:srgbClr val="000000"/>
                </a:outerShdw>
              </a:effectLs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a:extLst>
              <a:ext uri="{FF2B5EF4-FFF2-40B4-BE49-F238E27FC236}">
                <a16:creationId xmlns:a16="http://schemas.microsoft.com/office/drawing/2014/main" id="{A05025C0-9623-563B-86CF-859093F228E9}"/>
              </a:ext>
            </a:extLst>
          </p:cNvPr>
          <p:cNvGraphicFramePr>
            <a:graphicFrameLocks/>
          </p:cNvGraphicFramePr>
          <p:nvPr>
            <p:extLst>
              <p:ext uri="{D42A27DB-BD31-4B8C-83A1-F6EECF244321}">
                <p14:modId xmlns:p14="http://schemas.microsoft.com/office/powerpoint/2010/main" val="3648965096"/>
              </p:ext>
            </p:extLst>
          </p:nvPr>
        </p:nvGraphicFramePr>
        <p:xfrm>
          <a:off x="1662113" y="1430340"/>
          <a:ext cx="9239250" cy="5959475"/>
        </p:xfrm>
        <a:graphic>
          <a:graphicData uri="http://schemas.openxmlformats.org/presentationml/2006/ole">
            <mc:AlternateContent xmlns:mc="http://schemas.openxmlformats.org/markup-compatibility/2006">
              <mc:Choice xmlns:v="urn:schemas-microsoft-com:vml" Requires="v">
                <p:oleObj r:id="rId3" imgW="9242337" imgH="5962405" progId="Excel.Chart.8">
                  <p:embed/>
                </p:oleObj>
              </mc:Choice>
              <mc:Fallback>
                <p:oleObj r:id="rId3" imgW="9242337" imgH="5962405" progId="Excel.Chart.8">
                  <p:embed/>
                  <p:pic>
                    <p:nvPicPr>
                      <p:cNvPr id="96258" name="Object 2">
                        <a:extLst>
                          <a:ext uri="{FF2B5EF4-FFF2-40B4-BE49-F238E27FC236}">
                            <a16:creationId xmlns:a16="http://schemas.microsoft.com/office/drawing/2014/main" id="{A05025C0-9623-563B-86CF-859093F228E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3" y="1430340"/>
                        <a:ext cx="9239250"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259" name="Text Box 5">
            <a:extLst>
              <a:ext uri="{FF2B5EF4-FFF2-40B4-BE49-F238E27FC236}">
                <a16:creationId xmlns:a16="http://schemas.microsoft.com/office/drawing/2014/main" id="{7430AC8E-43E6-BA49-5F60-CB223842C4A0}"/>
              </a:ext>
            </a:extLst>
          </p:cNvPr>
          <p:cNvSpPr txBox="1">
            <a:spLocks noChangeArrowheads="1"/>
          </p:cNvSpPr>
          <p:nvPr/>
        </p:nvSpPr>
        <p:spPr bwMode="auto">
          <a:xfrm>
            <a:off x="3198815" y="6710363"/>
            <a:ext cx="5608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5" tIns="45650" rIns="91295" bIns="45650" anchor="ctr">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2000">
                <a:solidFill>
                  <a:srgbClr val="FFFFFF"/>
                </a:solidFill>
                <a:cs typeface="Arial" panose="020B0604020202020204" pitchFamily="34" charset="0"/>
              </a:rPr>
              <a:t>Time from Randomization (months)</a:t>
            </a:r>
          </a:p>
        </p:txBody>
      </p:sp>
      <p:sp>
        <p:nvSpPr>
          <p:cNvPr id="28681" name="Rectangle 10">
            <a:extLst>
              <a:ext uri="{FF2B5EF4-FFF2-40B4-BE49-F238E27FC236}">
                <a16:creationId xmlns:a16="http://schemas.microsoft.com/office/drawing/2014/main" id="{27EBC563-F74C-51B2-9113-3C0B63614687}"/>
              </a:ext>
            </a:extLst>
          </p:cNvPr>
          <p:cNvSpPr>
            <a:spLocks noChangeArrowheads="1"/>
          </p:cNvSpPr>
          <p:nvPr/>
        </p:nvSpPr>
        <p:spPr bwMode="auto">
          <a:xfrm>
            <a:off x="1482727" y="719140"/>
            <a:ext cx="9502775" cy="674687"/>
          </a:xfrm>
          <a:prstGeom prst="rect">
            <a:avLst/>
          </a:prstGeom>
          <a:noFill/>
          <a:ln>
            <a:noFill/>
          </a:ln>
        </p:spPr>
        <p:txBody>
          <a:bodyPr lIns="83202" tIns="40427" rIns="83202" bIns="40427" anchor="ctr"/>
          <a:lstStyle>
            <a:lvl1pPr defTabSz="895350">
              <a:defRPr sz="2800" b="1">
                <a:solidFill>
                  <a:schemeClr val="tx1"/>
                </a:solidFill>
                <a:latin typeface="Times" pitchFamily="18" charset="0"/>
              </a:defRPr>
            </a:lvl1pPr>
            <a:lvl2pPr marL="742950" indent="-285750" defTabSz="895350">
              <a:defRPr sz="2800" b="1">
                <a:solidFill>
                  <a:schemeClr val="tx1"/>
                </a:solidFill>
                <a:latin typeface="Times" pitchFamily="18" charset="0"/>
              </a:defRPr>
            </a:lvl2pPr>
            <a:lvl3pPr marL="1143000" indent="-228600" defTabSz="895350">
              <a:defRPr sz="2800" b="1">
                <a:solidFill>
                  <a:schemeClr val="tx1"/>
                </a:solidFill>
                <a:latin typeface="Times" pitchFamily="18" charset="0"/>
              </a:defRPr>
            </a:lvl3pPr>
            <a:lvl4pPr marL="1600200" indent="-228600" defTabSz="895350">
              <a:defRPr sz="2800" b="1">
                <a:solidFill>
                  <a:schemeClr val="tx1"/>
                </a:solidFill>
                <a:latin typeface="Times" pitchFamily="18" charset="0"/>
              </a:defRPr>
            </a:lvl4pPr>
            <a:lvl5pPr marL="2057400" indent="-228600" defTabSz="895350">
              <a:defRPr sz="2800" b="1">
                <a:solidFill>
                  <a:schemeClr val="tx1"/>
                </a:solidFill>
                <a:latin typeface="Times" pitchFamily="18" charset="0"/>
              </a:defRPr>
            </a:lvl5pPr>
            <a:lvl6pPr marL="2514600" indent="-228600" algn="ctr" defTabSz="895350" eaLnBrk="0" fontAlgn="base" hangingPunct="0">
              <a:spcBef>
                <a:spcPct val="0"/>
              </a:spcBef>
              <a:spcAft>
                <a:spcPct val="0"/>
              </a:spcAft>
              <a:defRPr sz="2800" b="1">
                <a:solidFill>
                  <a:schemeClr val="tx1"/>
                </a:solidFill>
                <a:latin typeface="Times" pitchFamily="18" charset="0"/>
              </a:defRPr>
            </a:lvl6pPr>
            <a:lvl7pPr marL="2971800" indent="-228600" algn="ctr" defTabSz="895350" eaLnBrk="0" fontAlgn="base" hangingPunct="0">
              <a:spcBef>
                <a:spcPct val="0"/>
              </a:spcBef>
              <a:spcAft>
                <a:spcPct val="0"/>
              </a:spcAft>
              <a:defRPr sz="2800" b="1">
                <a:solidFill>
                  <a:schemeClr val="tx1"/>
                </a:solidFill>
                <a:latin typeface="Times" pitchFamily="18" charset="0"/>
              </a:defRPr>
            </a:lvl7pPr>
            <a:lvl8pPr marL="3429000" indent="-228600" algn="ctr" defTabSz="895350" eaLnBrk="0" fontAlgn="base" hangingPunct="0">
              <a:spcBef>
                <a:spcPct val="0"/>
              </a:spcBef>
              <a:spcAft>
                <a:spcPct val="0"/>
              </a:spcAft>
              <a:defRPr sz="2800" b="1">
                <a:solidFill>
                  <a:schemeClr val="tx1"/>
                </a:solidFill>
                <a:latin typeface="Times" pitchFamily="18" charset="0"/>
              </a:defRPr>
            </a:lvl8pPr>
            <a:lvl9pPr marL="3886200" indent="-228600" algn="ctr" defTabSz="895350" eaLnBrk="0" fontAlgn="base" hangingPunct="0">
              <a:spcBef>
                <a:spcPct val="0"/>
              </a:spcBef>
              <a:spcAft>
                <a:spcPct val="0"/>
              </a:spcAft>
              <a:defRPr sz="2800" b="1">
                <a:solidFill>
                  <a:schemeClr val="tx1"/>
                </a:solidFill>
                <a:latin typeface="Times" pitchFamily="18" charset="0"/>
              </a:defRPr>
            </a:lvl9pPr>
          </a:lstStyle>
          <a:p>
            <a:pPr algn="ctr" eaLnBrk="1" hangingPunct="1">
              <a:lnSpc>
                <a:spcPct val="85000"/>
              </a:lnSpc>
              <a:defRPr/>
            </a:pPr>
            <a:r>
              <a:rPr lang="en-US" altLang="en-US" sz="3200" dirty="0">
                <a:effectLst>
                  <a:outerShdw blurRad="38100" dist="38100" dir="2700000" algn="tl">
                    <a:srgbClr val="000000">
                      <a:alpha val="43137"/>
                    </a:srgbClr>
                  </a:outerShdw>
                </a:effectLst>
                <a:latin typeface="Arial" charset="0"/>
              </a:rPr>
              <a:t>B-35:</a:t>
            </a:r>
            <a:r>
              <a:rPr lang="en-US" altLang="en-US" sz="3200" dirty="0">
                <a:solidFill>
                  <a:srgbClr val="FAFD00"/>
                </a:solidFill>
                <a:effectLst>
                  <a:outerShdw blurRad="38100" dist="38100" dir="2700000" algn="tl">
                    <a:srgbClr val="000000">
                      <a:alpha val="43137"/>
                    </a:srgbClr>
                  </a:outerShdw>
                </a:effectLst>
                <a:latin typeface="Arial" charset="0"/>
              </a:rPr>
              <a:t> </a:t>
            </a:r>
          </a:p>
          <a:p>
            <a:pPr algn="ctr" eaLnBrk="1" hangingPunct="1">
              <a:lnSpc>
                <a:spcPct val="85000"/>
              </a:lnSpc>
              <a:defRPr/>
            </a:pPr>
            <a:r>
              <a:rPr lang="en-US" altLang="en-US" sz="3200" dirty="0">
                <a:solidFill>
                  <a:srgbClr val="FAFD00"/>
                </a:solidFill>
                <a:effectLst>
                  <a:outerShdw blurRad="38100" dist="38100" dir="2700000" algn="tl">
                    <a:srgbClr val="000000">
                      <a:alpha val="43137"/>
                    </a:srgbClr>
                  </a:outerShdw>
                </a:effectLst>
                <a:latin typeface="Arial" charset="0"/>
              </a:rPr>
              <a:t>Anastrozole vs. Tamoxifen</a:t>
            </a:r>
          </a:p>
        </p:txBody>
      </p:sp>
      <p:sp>
        <p:nvSpPr>
          <p:cNvPr id="12" name="Text Box 4">
            <a:extLst>
              <a:ext uri="{FF2B5EF4-FFF2-40B4-BE49-F238E27FC236}">
                <a16:creationId xmlns:a16="http://schemas.microsoft.com/office/drawing/2014/main" id="{3F02341A-D3A3-455B-30C5-6A9F4B787CDB}"/>
              </a:ext>
            </a:extLst>
          </p:cNvPr>
          <p:cNvSpPr txBox="1">
            <a:spLocks noChangeArrowheads="1"/>
          </p:cNvSpPr>
          <p:nvPr/>
        </p:nvSpPr>
        <p:spPr bwMode="auto">
          <a:xfrm rot="16200000">
            <a:off x="302419" y="3359944"/>
            <a:ext cx="2387600" cy="461962"/>
          </a:xfrm>
          <a:prstGeom prst="rect">
            <a:avLst/>
          </a:prstGeom>
          <a:noFill/>
          <a:ln>
            <a:noFill/>
          </a:ln>
        </p:spPr>
        <p:txBody>
          <a:bodyPr lIns="91295" tIns="45650" rIns="91295" bIns="45650" anchor="ctr">
            <a:spAutoFit/>
          </a:bodyP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r>
              <a:rPr lang="en-US" altLang="en-US" sz="2400" dirty="0">
                <a:solidFill>
                  <a:srgbClr val="FFFFFF"/>
                </a:solidFill>
                <a:effectLst>
                  <a:outerShdw blurRad="38100" dist="38100" dir="2700000" algn="tl">
                    <a:srgbClr val="000000">
                      <a:alpha val="43137"/>
                    </a:srgbClr>
                  </a:outerShdw>
                </a:effectLst>
                <a:latin typeface="Arial" charset="0"/>
                <a:cs typeface="Arial" charset="0"/>
              </a:rPr>
              <a:t>Event-Free %</a:t>
            </a:r>
          </a:p>
        </p:txBody>
      </p:sp>
      <p:sp>
        <p:nvSpPr>
          <p:cNvPr id="16" name="Text Box 6">
            <a:extLst>
              <a:ext uri="{FF2B5EF4-FFF2-40B4-BE49-F238E27FC236}">
                <a16:creationId xmlns:a16="http://schemas.microsoft.com/office/drawing/2014/main" id="{C76E20A5-66E3-50BF-E338-0B4C57112C7A}"/>
              </a:ext>
            </a:extLst>
          </p:cNvPr>
          <p:cNvSpPr txBox="1">
            <a:spLocks noChangeArrowheads="1"/>
          </p:cNvSpPr>
          <p:nvPr/>
        </p:nvSpPr>
        <p:spPr bwMode="auto">
          <a:xfrm>
            <a:off x="2649538" y="4514360"/>
            <a:ext cx="7677150" cy="1823435"/>
          </a:xfrm>
          <a:prstGeom prst="rect">
            <a:avLst/>
          </a:prstGeom>
          <a:noFill/>
          <a:ln>
            <a:noFill/>
          </a:ln>
        </p:spPr>
        <p:txBody>
          <a:bodyPr lIns="91295" tIns="45650" rIns="0" bIns="45650" anchor="ctr">
            <a:spAutoFit/>
          </a:bodyPr>
          <a:lstStyle>
            <a:lvl1pPr>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1pPr>
            <a:lvl2pPr marL="742950" indent="-28575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2pPr>
            <a:lvl3pPr marL="11430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3pPr>
            <a:lvl4pPr marL="16002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4pPr>
            <a:lvl5pPr marL="20574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5pPr>
            <a:lvl6pPr marL="25146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6pPr>
            <a:lvl7pPr marL="29718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7pPr>
            <a:lvl8pPr marL="34290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8pPr>
            <a:lvl9pPr marL="38862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9pPr>
          </a:lstStyle>
          <a:p>
            <a:pPr eaLnBrk="1" hangingPunct="1">
              <a:lnSpc>
                <a:spcPct val="90000"/>
              </a:lnSpc>
              <a:tabLst>
                <a:tab pos="1580952" algn="l"/>
                <a:tab pos="1989986" algn="l"/>
                <a:tab pos="2880329" algn="ctr"/>
                <a:tab pos="4115030" algn="ctr"/>
                <a:tab pos="5142354" algn="ctr"/>
                <a:tab pos="6361835" algn="ctr"/>
                <a:tab pos="7811510" algn="ctr"/>
              </a:tabLst>
              <a:defRPr/>
            </a:pPr>
            <a:r>
              <a:rPr lang="en-US" altLang="en-US" sz="2000" dirty="0">
                <a:solidFill>
                  <a:srgbClr val="FFFFFF"/>
                </a:solidFill>
                <a:effectLst>
                  <a:outerShdw blurRad="38100" dist="38100" dir="2700000" algn="tl">
                    <a:srgbClr val="000000">
                      <a:alpha val="43137"/>
                    </a:srgbClr>
                  </a:outerShdw>
                </a:effectLst>
                <a:latin typeface="+mn-lt"/>
                <a:cs typeface="Arial" charset="0"/>
              </a:rPr>
              <a:t>	</a:t>
            </a:r>
            <a:r>
              <a:rPr lang="en-US" altLang="en-US" sz="2000" b="0" dirty="0">
                <a:solidFill>
                  <a:srgbClr val="FFFFFF"/>
                </a:solidFill>
                <a:effectLst>
                  <a:outerShdw blurRad="38100" dist="38100" dir="2700000" algn="tl">
                    <a:srgbClr val="000000">
                      <a:alpha val="43137"/>
                    </a:srgbClr>
                  </a:outerShdw>
                </a:effectLst>
                <a:latin typeface="+mn-lt"/>
                <a:cs typeface="Arial" charset="0"/>
              </a:rPr>
              <a:t> </a:t>
            </a:r>
            <a:r>
              <a:rPr lang="en-US" altLang="en-US" sz="2000" u="sng" dirty="0">
                <a:solidFill>
                  <a:srgbClr val="FFFFFF"/>
                </a:solidFill>
                <a:effectLst>
                  <a:outerShdw blurRad="38100" dist="38100" dir="2700000" algn="tl">
                    <a:srgbClr val="000000">
                      <a:alpha val="43137"/>
                    </a:srgbClr>
                  </a:outerShdw>
                </a:effectLst>
                <a:latin typeface="+mn-lt"/>
                <a:cs typeface="Arial" charset="0"/>
              </a:rPr>
              <a:t>At Risk by Year</a:t>
            </a:r>
            <a:r>
              <a:rPr lang="en-US" altLang="en-US" sz="2000" dirty="0">
                <a:solidFill>
                  <a:srgbClr val="FFFFFF"/>
                </a:solidFill>
                <a:effectLst>
                  <a:outerShdw blurRad="38100" dist="38100" dir="2700000" algn="tl">
                    <a:srgbClr val="000000">
                      <a:alpha val="43137"/>
                    </a:srgbClr>
                  </a:outerShdw>
                </a:effectLst>
                <a:latin typeface="+mn-lt"/>
                <a:cs typeface="Arial" charset="0"/>
              </a:rPr>
              <a:t>	# of	%</a:t>
            </a:r>
          </a:p>
          <a:p>
            <a:pPr eaLnBrk="1" hangingPunct="1">
              <a:lnSpc>
                <a:spcPct val="90000"/>
              </a:lnSpc>
              <a:spcBef>
                <a:spcPts val="480"/>
              </a:spcBef>
              <a:tabLst>
                <a:tab pos="1717931" algn="l"/>
                <a:tab pos="2402814" algn="l"/>
                <a:tab pos="3154287" algn="ctr"/>
                <a:tab pos="4115030" algn="ctr"/>
                <a:tab pos="5142354" algn="ctr"/>
                <a:tab pos="6099296" algn="ctr"/>
                <a:tab pos="7046718" algn="ctr"/>
              </a:tabLst>
              <a:defRPr/>
            </a:pPr>
            <a:r>
              <a:rPr lang="en-US" altLang="en-US" sz="2000" dirty="0">
                <a:solidFill>
                  <a:srgbClr val="FFFFFF"/>
                </a:solidFill>
                <a:effectLst>
                  <a:outerShdw blurRad="38100" dist="38100" dir="2700000" algn="tl">
                    <a:srgbClr val="000000">
                      <a:alpha val="43137"/>
                    </a:srgbClr>
                  </a:outerShdw>
                </a:effectLst>
                <a:latin typeface="+mn-lt"/>
                <a:cs typeface="Arial" charset="0"/>
              </a:rPr>
              <a:t>Treatment	0	6	10	Events	10 </a:t>
            </a:r>
            <a:r>
              <a:rPr lang="en-US" altLang="en-US" sz="2000" dirty="0" err="1">
                <a:solidFill>
                  <a:srgbClr val="FFFFFF"/>
                </a:solidFill>
                <a:effectLst>
                  <a:outerShdw blurRad="38100" dist="38100" dir="2700000" algn="tl">
                    <a:srgbClr val="000000">
                      <a:alpha val="43137"/>
                    </a:srgbClr>
                  </a:outerShdw>
                </a:effectLst>
                <a:latin typeface="+mn-lt"/>
                <a:cs typeface="Arial" charset="0"/>
              </a:rPr>
              <a:t>yrs</a:t>
            </a:r>
            <a:r>
              <a:rPr lang="en-US" altLang="en-US" sz="2000" dirty="0">
                <a:solidFill>
                  <a:srgbClr val="FFFFFF"/>
                </a:solidFill>
                <a:effectLst>
                  <a:outerShdw blurRad="38100" dist="38100" dir="2700000" algn="tl">
                    <a:srgbClr val="000000">
                      <a:alpha val="43137"/>
                    </a:srgbClr>
                  </a:outerShdw>
                </a:effectLst>
                <a:latin typeface="+mn-lt"/>
                <a:cs typeface="Arial" charset="0"/>
              </a:rPr>
              <a:t>	HR	P-value</a:t>
            </a:r>
          </a:p>
          <a:p>
            <a:pPr eaLnBrk="1" hangingPunct="1">
              <a:spcBef>
                <a:spcPts val="480"/>
              </a:spcBef>
              <a:tabLst>
                <a:tab pos="1504853" algn="l"/>
                <a:tab pos="2463693" algn="ctr"/>
                <a:tab pos="3148575" algn="ctr"/>
                <a:tab pos="4115030" algn="ctr"/>
                <a:tab pos="5142354" algn="ctr"/>
                <a:tab pos="6163977" algn="ctr"/>
                <a:tab pos="6982032" algn="ctr"/>
              </a:tabLst>
              <a:defRPr/>
            </a:pPr>
            <a:r>
              <a:rPr lang="en-US" altLang="en-US" sz="2000" dirty="0" err="1">
                <a:solidFill>
                  <a:srgbClr val="5FFFFF"/>
                </a:solidFill>
                <a:effectLst>
                  <a:outerShdw blurRad="38100" dist="38100" dir="2700000" algn="tl">
                    <a:srgbClr val="000000">
                      <a:alpha val="43137"/>
                    </a:srgbClr>
                  </a:outerShdw>
                </a:effectLst>
                <a:latin typeface="+mn-lt"/>
                <a:cs typeface="Arial" charset="0"/>
              </a:rPr>
              <a:t>Tamoxifen</a:t>
            </a:r>
            <a:r>
              <a:rPr lang="en-US" altLang="en-US" sz="2000" dirty="0">
                <a:solidFill>
                  <a:srgbClr val="5FFFFF"/>
                </a:solidFill>
                <a:effectLst>
                  <a:outerShdw blurRad="38100" dist="38100" dir="2700000" algn="tl">
                    <a:srgbClr val="000000">
                      <a:alpha val="43137"/>
                    </a:srgbClr>
                  </a:outerShdw>
                </a:effectLst>
                <a:latin typeface="+mn-lt"/>
                <a:cs typeface="Arial" charset="0"/>
              </a:rPr>
              <a:t>	1538	1241	248	114	89.2</a:t>
            </a:r>
            <a:r>
              <a:rPr lang="en-US" altLang="en-US" sz="2000" dirty="0">
                <a:solidFill>
                  <a:srgbClr val="FFFFFF"/>
                </a:solidFill>
                <a:effectLst>
                  <a:outerShdw blurRad="38100" dist="38100" dir="2700000" algn="tl">
                    <a:srgbClr val="000000">
                      <a:alpha val="43137"/>
                    </a:srgbClr>
                  </a:outerShdw>
                </a:effectLst>
                <a:latin typeface="+mn-lt"/>
                <a:cs typeface="Arial" charset="0"/>
              </a:rPr>
              <a:t>	</a:t>
            </a:r>
          </a:p>
          <a:p>
            <a:pPr eaLnBrk="1" hangingPunct="1">
              <a:spcBef>
                <a:spcPts val="480"/>
              </a:spcBef>
              <a:tabLst>
                <a:tab pos="1504853" algn="l"/>
                <a:tab pos="2463693" algn="ctr"/>
                <a:tab pos="3148575" algn="ctr"/>
                <a:tab pos="4115030" algn="ctr"/>
                <a:tab pos="5142354" algn="ctr"/>
                <a:tab pos="6167783" algn="ctr"/>
                <a:tab pos="6982032" algn="ctr"/>
              </a:tabLst>
              <a:defRPr/>
            </a:pPr>
            <a:r>
              <a:rPr lang="en-US" altLang="en-US" sz="2000" dirty="0">
                <a:solidFill>
                  <a:srgbClr val="FFFF00"/>
                </a:solidFill>
                <a:effectLst>
                  <a:outerShdw blurRad="38100" dist="38100" dir="2700000" algn="tl">
                    <a:srgbClr val="000000">
                      <a:alpha val="43137"/>
                    </a:srgbClr>
                  </a:outerShdw>
                </a:effectLst>
                <a:latin typeface="+mn-lt"/>
                <a:cs typeface="Arial" charset="0"/>
              </a:rPr>
              <a:t>Anastrozole	1539	1261	293	  84	93.5	</a:t>
            </a:r>
            <a:r>
              <a:rPr lang="en-US" altLang="en-US" sz="2400" dirty="0">
                <a:effectLst>
                  <a:outerShdw blurRad="38100" dist="38100" dir="2700000" algn="tl">
                    <a:srgbClr val="000000">
                      <a:alpha val="43137"/>
                    </a:srgbClr>
                  </a:outerShdw>
                </a:effectLst>
                <a:latin typeface="+mn-lt"/>
                <a:cs typeface="Arial" charset="0"/>
              </a:rPr>
              <a:t>0.73</a:t>
            </a:r>
            <a:r>
              <a:rPr lang="en-US" altLang="en-US" sz="2000" dirty="0">
                <a:effectLst>
                  <a:outerShdw blurRad="38100" dist="38100" dir="2700000" algn="tl">
                    <a:srgbClr val="000000">
                      <a:alpha val="43137"/>
                    </a:srgbClr>
                  </a:outerShdw>
                </a:effectLst>
                <a:latin typeface="+mn-lt"/>
                <a:cs typeface="Arial" charset="0"/>
              </a:rPr>
              <a:t>	  </a:t>
            </a:r>
            <a:r>
              <a:rPr lang="en-US" altLang="en-US" sz="2400" dirty="0">
                <a:solidFill>
                  <a:schemeClr val="tx2"/>
                </a:solidFill>
                <a:effectLst>
                  <a:outerShdw blurRad="38100" dist="38100" dir="2700000" algn="tl">
                    <a:srgbClr val="000000">
                      <a:alpha val="43137"/>
                    </a:srgbClr>
                  </a:outerShdw>
                </a:effectLst>
                <a:latin typeface="+mn-lt"/>
                <a:cs typeface="Arial" charset="0"/>
              </a:rPr>
              <a:t>.03 </a:t>
            </a:r>
            <a:r>
              <a:rPr lang="en-US" altLang="en-US" sz="2000" dirty="0">
                <a:effectLst>
                  <a:outerShdw blurRad="38100" dist="38100" dir="2700000" algn="tl">
                    <a:srgbClr val="000000">
                      <a:alpha val="43137"/>
                    </a:srgbClr>
                  </a:outerShdw>
                </a:effectLst>
                <a:latin typeface="+mn-lt"/>
                <a:cs typeface="Arial" charset="0"/>
              </a:rPr>
              <a:t>	</a:t>
            </a:r>
          </a:p>
        </p:txBody>
      </p:sp>
      <p:sp>
        <p:nvSpPr>
          <p:cNvPr id="17" name="Oval 7">
            <a:extLst>
              <a:ext uri="{FF2B5EF4-FFF2-40B4-BE49-F238E27FC236}">
                <a16:creationId xmlns:a16="http://schemas.microsoft.com/office/drawing/2014/main" id="{26C36694-AB2E-D682-6DD9-03CFC59A9057}"/>
              </a:ext>
            </a:extLst>
          </p:cNvPr>
          <p:cNvSpPr>
            <a:spLocks noChangeArrowheads="1"/>
          </p:cNvSpPr>
          <p:nvPr/>
        </p:nvSpPr>
        <p:spPr bwMode="auto">
          <a:xfrm>
            <a:off x="2436813" y="5341938"/>
            <a:ext cx="133350" cy="152400"/>
          </a:xfrm>
          <a:prstGeom prst="ellipse">
            <a:avLst/>
          </a:prstGeom>
          <a:solidFill>
            <a:srgbClr val="00FFFF"/>
          </a:solidFill>
          <a:ln w="9525">
            <a:solidFill>
              <a:schemeClr val="accent2"/>
            </a:solidFill>
            <a:round/>
            <a:headEnd/>
            <a:tailEnd/>
          </a:ln>
        </p:spPr>
        <p:txBody>
          <a:bodyPr wrap="none" lIns="91295" tIns="45650" rIns="91295" bIns="45650" anchor="ct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endParaRPr lang="en-US" altLang="en-US" sz="3800">
              <a:solidFill>
                <a:srgbClr val="FFFFFF"/>
              </a:solidFill>
              <a:latin typeface="+mn-lt"/>
            </a:endParaRPr>
          </a:p>
        </p:txBody>
      </p:sp>
      <p:sp>
        <p:nvSpPr>
          <p:cNvPr id="18" name="AutoShape 8">
            <a:extLst>
              <a:ext uri="{FF2B5EF4-FFF2-40B4-BE49-F238E27FC236}">
                <a16:creationId xmlns:a16="http://schemas.microsoft.com/office/drawing/2014/main" id="{A8C3C2EF-83B7-122D-0B49-D2CDE0FDC01C}"/>
              </a:ext>
            </a:extLst>
          </p:cNvPr>
          <p:cNvSpPr>
            <a:spLocks noChangeArrowheads="1"/>
          </p:cNvSpPr>
          <p:nvPr/>
        </p:nvSpPr>
        <p:spPr bwMode="auto">
          <a:xfrm>
            <a:off x="2468565" y="5753100"/>
            <a:ext cx="142875" cy="152400"/>
          </a:xfrm>
          <a:prstGeom prst="triangle">
            <a:avLst>
              <a:gd name="adj" fmla="val 50000"/>
            </a:avLst>
          </a:prstGeom>
          <a:solidFill>
            <a:srgbClr val="FFFF00"/>
          </a:solidFill>
          <a:ln w="9525">
            <a:solidFill>
              <a:schemeClr val="tx2"/>
            </a:solidFill>
            <a:miter lim="800000"/>
            <a:headEnd/>
            <a:tailEnd/>
          </a:ln>
        </p:spPr>
        <p:txBody>
          <a:bodyPr wrap="none" lIns="91295" tIns="45650" rIns="91295" bIns="45650" anchor="ct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endParaRPr lang="en-US" altLang="en-US" sz="3800">
              <a:solidFill>
                <a:srgbClr val="FFFFFF"/>
              </a:solidFill>
              <a:latin typeface="+mn-lt"/>
            </a:endParaRPr>
          </a:p>
        </p:txBody>
      </p:sp>
      <p:sp>
        <p:nvSpPr>
          <p:cNvPr id="19" name="Line 9">
            <a:extLst>
              <a:ext uri="{FF2B5EF4-FFF2-40B4-BE49-F238E27FC236}">
                <a16:creationId xmlns:a16="http://schemas.microsoft.com/office/drawing/2014/main" id="{35A65E6D-8341-0309-FB9B-15945E10AE7E}"/>
              </a:ext>
            </a:extLst>
          </p:cNvPr>
          <p:cNvSpPr>
            <a:spLocks noChangeShapeType="1"/>
          </p:cNvSpPr>
          <p:nvPr/>
        </p:nvSpPr>
        <p:spPr bwMode="auto">
          <a:xfrm>
            <a:off x="2738438" y="5211763"/>
            <a:ext cx="7097712" cy="0"/>
          </a:xfrm>
          <a:prstGeom prst="line">
            <a:avLst/>
          </a:prstGeom>
          <a:noFill/>
          <a:ln w="12700">
            <a:solidFill>
              <a:schemeClr val="tx1"/>
            </a:solidFill>
            <a:round/>
            <a:headEnd/>
            <a:tailEnd/>
          </a:ln>
        </p:spPr>
        <p:txBody>
          <a:bodyPr lIns="91295" tIns="45650" rIns="91295" bIns="45650"/>
          <a:lstStyle/>
          <a:p>
            <a:pPr algn="ctr" eaLnBrk="1" hangingPunct="1">
              <a:defRPr/>
            </a:pPr>
            <a:endParaRPr lang="en-US" sz="3800">
              <a:latin typeface="+mn-lt"/>
            </a:endParaRPr>
          </a:p>
        </p:txBody>
      </p:sp>
      <p:sp>
        <p:nvSpPr>
          <p:cNvPr id="20" name="Rectangle 19">
            <a:extLst>
              <a:ext uri="{FF2B5EF4-FFF2-40B4-BE49-F238E27FC236}">
                <a16:creationId xmlns:a16="http://schemas.microsoft.com/office/drawing/2014/main" id="{0701A71A-7883-9972-F179-D6732BD32BE2}"/>
              </a:ext>
            </a:extLst>
          </p:cNvPr>
          <p:cNvSpPr/>
          <p:nvPr/>
        </p:nvSpPr>
        <p:spPr>
          <a:xfrm>
            <a:off x="9909177" y="2133600"/>
            <a:ext cx="620713" cy="261938"/>
          </a:xfrm>
          <a:prstGeom prst="rect">
            <a:avLst/>
          </a:prstGeom>
          <a:noFill/>
        </p:spPr>
        <p:txBody>
          <a:bodyPr wrap="none" lIns="0" tIns="0" rIns="0" bIns="0">
            <a:spAutoFit/>
          </a:bodyPr>
          <a:lstStyle/>
          <a:p>
            <a:pPr algn="ctr" eaLnBrk="1" hangingPunct="1">
              <a:defRPr/>
            </a:pPr>
            <a:r>
              <a:rPr lang="en-US" sz="1700" dirty="0">
                <a:solidFill>
                  <a:schemeClr val="accent2"/>
                </a:solidFill>
                <a:effectLst>
                  <a:outerShdw blurRad="38100" dist="38100" dir="2700000" algn="tl">
                    <a:srgbClr val="000000">
                      <a:alpha val="43137"/>
                    </a:srgbClr>
                  </a:outerShdw>
                </a:effectLst>
                <a:latin typeface="+mn-lt"/>
              </a:rPr>
              <a:t>89.2%</a:t>
            </a:r>
          </a:p>
        </p:txBody>
      </p:sp>
      <p:sp>
        <p:nvSpPr>
          <p:cNvPr id="21" name="Rectangle 20">
            <a:extLst>
              <a:ext uri="{FF2B5EF4-FFF2-40B4-BE49-F238E27FC236}">
                <a16:creationId xmlns:a16="http://schemas.microsoft.com/office/drawing/2014/main" id="{1F598ED2-1A1F-A1AA-E967-F65274A1A9EF}"/>
              </a:ext>
            </a:extLst>
          </p:cNvPr>
          <p:cNvSpPr/>
          <p:nvPr/>
        </p:nvSpPr>
        <p:spPr>
          <a:xfrm>
            <a:off x="9909177" y="1655765"/>
            <a:ext cx="620713" cy="261937"/>
          </a:xfrm>
          <a:prstGeom prst="rect">
            <a:avLst/>
          </a:prstGeom>
          <a:noFill/>
        </p:spPr>
        <p:txBody>
          <a:bodyPr wrap="none" lIns="0" tIns="0" rIns="0" bIns="0">
            <a:spAutoFit/>
          </a:bodyPr>
          <a:lstStyle/>
          <a:p>
            <a:pPr algn="ctr" eaLnBrk="1" hangingPunct="1">
              <a:defRPr/>
            </a:pPr>
            <a:r>
              <a:rPr lang="en-US" sz="1700" dirty="0">
                <a:solidFill>
                  <a:schemeClr val="tx2"/>
                </a:solidFill>
                <a:effectLst>
                  <a:outerShdw blurRad="38100" dist="38100" dir="2700000" algn="tl">
                    <a:srgbClr val="000000">
                      <a:alpha val="43137"/>
                    </a:srgbClr>
                  </a:outerShdw>
                </a:effectLst>
                <a:latin typeface="+mn-lt"/>
              </a:rPr>
              <a:t>93.5%</a:t>
            </a:r>
          </a:p>
        </p:txBody>
      </p:sp>
      <p:sp>
        <p:nvSpPr>
          <p:cNvPr id="96269" name="Rectangle 1">
            <a:extLst>
              <a:ext uri="{FF2B5EF4-FFF2-40B4-BE49-F238E27FC236}">
                <a16:creationId xmlns:a16="http://schemas.microsoft.com/office/drawing/2014/main" id="{087A9FB1-8773-F119-715D-929DB71D8330}"/>
              </a:ext>
            </a:extLst>
          </p:cNvPr>
          <p:cNvSpPr>
            <a:spLocks noChangeArrowheads="1"/>
          </p:cNvSpPr>
          <p:nvPr/>
        </p:nvSpPr>
        <p:spPr bwMode="auto">
          <a:xfrm>
            <a:off x="8469315" y="5494340"/>
            <a:ext cx="1825625" cy="574675"/>
          </a:xfrm>
          <a:prstGeom prst="rect">
            <a:avLst/>
          </a:prstGeom>
          <a:noFill/>
          <a:ln w="381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350" tIns="45675" rIns="91350" bIns="45675"/>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2" name="Rectangle 1">
            <a:extLst>
              <a:ext uri="{FF2B5EF4-FFF2-40B4-BE49-F238E27FC236}">
                <a16:creationId xmlns:a16="http://schemas.microsoft.com/office/drawing/2014/main" id="{94850493-BCF8-8E7C-A8BE-CDB0B8FFAF78}"/>
              </a:ext>
            </a:extLst>
          </p:cNvPr>
          <p:cNvSpPr/>
          <p:nvPr/>
        </p:nvSpPr>
        <p:spPr>
          <a:xfrm>
            <a:off x="3417888" y="2689225"/>
            <a:ext cx="5537200" cy="509588"/>
          </a:xfrm>
          <a:prstGeom prst="rect">
            <a:avLst/>
          </a:prstGeom>
        </p:spPr>
        <p:txBody>
          <a:bodyPr wrap="none">
            <a:spAutoFit/>
          </a:bodyPr>
          <a:lstStyle/>
          <a:p>
            <a:pPr algn="ctr" eaLnBrk="1" hangingPunct="1">
              <a:lnSpc>
                <a:spcPct val="85000"/>
              </a:lnSpc>
              <a:defRPr/>
            </a:pPr>
            <a:r>
              <a:rPr lang="en-US" altLang="en-US" sz="3200" dirty="0">
                <a:solidFill>
                  <a:schemeClr val="accent2"/>
                </a:solidFill>
                <a:effectLst>
                  <a:outerShdw blurRad="38100" dist="38100" dir="2700000" algn="tl">
                    <a:srgbClr val="000000">
                      <a:alpha val="43137"/>
                    </a:srgbClr>
                  </a:outerShdw>
                </a:effectLst>
                <a:latin typeface="Arial" charset="0"/>
              </a:rPr>
              <a:t>Breast Cancer-Free Interval</a:t>
            </a:r>
          </a:p>
        </p:txBody>
      </p:sp>
      <p:sp>
        <p:nvSpPr>
          <p:cNvPr id="3" name="Rectangle 23">
            <a:extLst>
              <a:ext uri="{FF2B5EF4-FFF2-40B4-BE49-F238E27FC236}">
                <a16:creationId xmlns:a16="http://schemas.microsoft.com/office/drawing/2014/main" id="{FD71ABE6-B3EF-7385-7E49-688A47F04BB4}"/>
              </a:ext>
            </a:extLst>
          </p:cNvPr>
          <p:cNvSpPr>
            <a:spLocks noChangeArrowheads="1"/>
          </p:cNvSpPr>
          <p:nvPr/>
        </p:nvSpPr>
        <p:spPr bwMode="auto">
          <a:xfrm>
            <a:off x="8632657" y="6744277"/>
            <a:ext cx="2606845" cy="570925"/>
          </a:xfrm>
          <a:prstGeom prst="rect">
            <a:avLst/>
          </a:prstGeom>
          <a:noFill/>
          <a:ln w="9525">
            <a:noFill/>
            <a:miter lim="800000"/>
            <a:headEnd/>
            <a:tailEnd/>
          </a:ln>
          <a:effectLst/>
        </p:spPr>
        <p:txBody>
          <a:bodyPr wrap="square" lIns="91985" tIns="45993" rIns="91985" bIns="45993">
            <a:spAutoFit/>
          </a:bodyPr>
          <a:lstStyle/>
          <a:p>
            <a:pPr>
              <a:defRPr/>
            </a:pPr>
            <a:r>
              <a:rPr lang="en-US" sz="1500" b="0" dirty="0" err="1">
                <a:effectLst>
                  <a:outerShdw blurRad="38100" dist="38100" dir="2700000" algn="tl">
                    <a:srgbClr val="000000">
                      <a:alpha val="43137"/>
                    </a:srgbClr>
                  </a:outerShdw>
                </a:effectLst>
                <a:latin typeface="Arial" charset="0"/>
              </a:rPr>
              <a:t>Margolese</a:t>
            </a:r>
            <a:r>
              <a:rPr lang="en-US" sz="1500" b="0" dirty="0">
                <a:effectLst>
                  <a:outerShdw blurRad="38100" dist="38100" dir="2700000" algn="tl">
                    <a:srgbClr val="000000">
                      <a:alpha val="43137"/>
                    </a:srgbClr>
                  </a:outerShdw>
                </a:effectLst>
                <a:latin typeface="Arial" charset="0"/>
              </a:rPr>
              <a:t> RG et al. </a:t>
            </a:r>
            <a:r>
              <a:rPr lang="en-US" sz="1500" b="0" i="1" dirty="0">
                <a:effectLst>
                  <a:outerShdw blurRad="38100" dist="38100" dir="2700000" algn="tl">
                    <a:srgbClr val="000000">
                      <a:alpha val="43137"/>
                    </a:srgbClr>
                  </a:outerShdw>
                </a:effectLst>
                <a:latin typeface="Arial" charset="0"/>
              </a:rPr>
              <a:t>Lancet. </a:t>
            </a:r>
            <a:r>
              <a:rPr lang="en-US" sz="1500" b="0" dirty="0">
                <a:effectLst>
                  <a:outerShdw blurRad="38100" dist="38100" dir="2700000" algn="tl">
                    <a:srgbClr val="000000">
                      <a:alpha val="43137"/>
                    </a:srgbClr>
                  </a:outerShdw>
                </a:effectLst>
                <a:latin typeface="Arial" charset="0"/>
              </a:rPr>
              <a:t>2016;387(10021):849-856.</a:t>
            </a:r>
          </a:p>
        </p:txBody>
      </p:sp>
      <p:sp>
        <p:nvSpPr>
          <p:cNvPr id="4" name="Rectangle 6">
            <a:extLst>
              <a:ext uri="{FF2B5EF4-FFF2-40B4-BE49-F238E27FC236}">
                <a16:creationId xmlns:a16="http://schemas.microsoft.com/office/drawing/2014/main" id="{9D3AE6EA-085E-4A6A-692D-ED0A50368C6E}"/>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15</a:t>
            </a:fld>
            <a:endParaRPr lang="en-US" altLang="en-US">
              <a:effectLst>
                <a:outerShdw blurRad="38100" dist="38100" dir="2700000" algn="tl">
                  <a:srgbClr val="000000"/>
                </a:outerShdw>
              </a:effectLst>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a:extLst>
              <a:ext uri="{FF2B5EF4-FFF2-40B4-BE49-F238E27FC236}">
                <a16:creationId xmlns:a16="http://schemas.microsoft.com/office/drawing/2014/main" id="{5267B2F8-8D69-02BF-48C9-17EB831C2DCA}"/>
              </a:ext>
            </a:extLst>
          </p:cNvPr>
          <p:cNvGraphicFramePr>
            <a:graphicFrameLocks/>
          </p:cNvGraphicFramePr>
          <p:nvPr/>
        </p:nvGraphicFramePr>
        <p:xfrm>
          <a:off x="1163640" y="1584327"/>
          <a:ext cx="4987925" cy="5694363"/>
        </p:xfrm>
        <a:graphic>
          <a:graphicData uri="http://schemas.openxmlformats.org/presentationml/2006/ole">
            <mc:AlternateContent xmlns:mc="http://schemas.openxmlformats.org/markup-compatibility/2006">
              <mc:Choice xmlns:v="urn:schemas-microsoft-com:vml" Requires="v">
                <p:oleObj r:id="rId3" imgW="4986960" imgH="5694157" progId="Excel.Chart.8">
                  <p:embed/>
                </p:oleObj>
              </mc:Choice>
              <mc:Fallback>
                <p:oleObj r:id="rId3" imgW="4986960" imgH="5694157" progId="Excel.Chart.8">
                  <p:embed/>
                  <p:pic>
                    <p:nvPicPr>
                      <p:cNvPr id="98306" name="Object 2">
                        <a:extLst>
                          <a:ext uri="{FF2B5EF4-FFF2-40B4-BE49-F238E27FC236}">
                            <a16:creationId xmlns:a16="http://schemas.microsoft.com/office/drawing/2014/main" id="{5267B2F8-8D69-02BF-48C9-17EB831C2DC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640" y="1584327"/>
                        <a:ext cx="498792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307" name="Text Box 5">
            <a:extLst>
              <a:ext uri="{FF2B5EF4-FFF2-40B4-BE49-F238E27FC236}">
                <a16:creationId xmlns:a16="http://schemas.microsoft.com/office/drawing/2014/main" id="{B9DF737C-16E5-A490-AC21-B9F7AAE3C8ED}"/>
              </a:ext>
            </a:extLst>
          </p:cNvPr>
          <p:cNvSpPr txBox="1">
            <a:spLocks noChangeArrowheads="1"/>
          </p:cNvSpPr>
          <p:nvPr/>
        </p:nvSpPr>
        <p:spPr bwMode="auto">
          <a:xfrm>
            <a:off x="3851277" y="6532563"/>
            <a:ext cx="4570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5" tIns="45650" rIns="91295" bIns="45650" anchor="ctr">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2000">
                <a:solidFill>
                  <a:srgbClr val="FFFFFF"/>
                </a:solidFill>
                <a:cs typeface="Arial" panose="020B0604020202020204" pitchFamily="34" charset="0"/>
              </a:rPr>
              <a:t>Time From Randomization (months)</a:t>
            </a:r>
          </a:p>
        </p:txBody>
      </p:sp>
      <p:sp>
        <p:nvSpPr>
          <p:cNvPr id="28681" name="Rectangle 10">
            <a:extLst>
              <a:ext uri="{FF2B5EF4-FFF2-40B4-BE49-F238E27FC236}">
                <a16:creationId xmlns:a16="http://schemas.microsoft.com/office/drawing/2014/main" id="{FDB611CC-D90B-2428-F428-5DCD25C43791}"/>
              </a:ext>
            </a:extLst>
          </p:cNvPr>
          <p:cNvSpPr>
            <a:spLocks noChangeArrowheads="1"/>
          </p:cNvSpPr>
          <p:nvPr/>
        </p:nvSpPr>
        <p:spPr bwMode="auto">
          <a:xfrm>
            <a:off x="1357315" y="638177"/>
            <a:ext cx="9502775" cy="569913"/>
          </a:xfrm>
          <a:prstGeom prst="rect">
            <a:avLst/>
          </a:prstGeom>
          <a:noFill/>
          <a:ln>
            <a:noFill/>
          </a:ln>
        </p:spPr>
        <p:txBody>
          <a:bodyPr lIns="83202" tIns="40427" rIns="83202" bIns="40427" anchor="ctr"/>
          <a:lstStyle>
            <a:lvl1pPr defTabSz="895350">
              <a:defRPr sz="2800" b="1">
                <a:solidFill>
                  <a:schemeClr val="tx1"/>
                </a:solidFill>
                <a:latin typeface="Times" pitchFamily="18" charset="0"/>
              </a:defRPr>
            </a:lvl1pPr>
            <a:lvl2pPr marL="742950" indent="-285750" defTabSz="895350">
              <a:defRPr sz="2800" b="1">
                <a:solidFill>
                  <a:schemeClr val="tx1"/>
                </a:solidFill>
                <a:latin typeface="Times" pitchFamily="18" charset="0"/>
              </a:defRPr>
            </a:lvl2pPr>
            <a:lvl3pPr marL="1143000" indent="-228600" defTabSz="895350">
              <a:defRPr sz="2800" b="1">
                <a:solidFill>
                  <a:schemeClr val="tx1"/>
                </a:solidFill>
                <a:latin typeface="Times" pitchFamily="18" charset="0"/>
              </a:defRPr>
            </a:lvl3pPr>
            <a:lvl4pPr marL="1600200" indent="-228600" defTabSz="895350">
              <a:defRPr sz="2800" b="1">
                <a:solidFill>
                  <a:schemeClr val="tx1"/>
                </a:solidFill>
                <a:latin typeface="Times" pitchFamily="18" charset="0"/>
              </a:defRPr>
            </a:lvl4pPr>
            <a:lvl5pPr marL="2057400" indent="-228600" defTabSz="895350">
              <a:defRPr sz="2800" b="1">
                <a:solidFill>
                  <a:schemeClr val="tx1"/>
                </a:solidFill>
                <a:latin typeface="Times" pitchFamily="18" charset="0"/>
              </a:defRPr>
            </a:lvl5pPr>
            <a:lvl6pPr marL="2514600" indent="-228600" algn="ctr" defTabSz="895350" eaLnBrk="0" fontAlgn="base" hangingPunct="0">
              <a:spcBef>
                <a:spcPct val="0"/>
              </a:spcBef>
              <a:spcAft>
                <a:spcPct val="0"/>
              </a:spcAft>
              <a:defRPr sz="2800" b="1">
                <a:solidFill>
                  <a:schemeClr val="tx1"/>
                </a:solidFill>
                <a:latin typeface="Times" pitchFamily="18" charset="0"/>
              </a:defRPr>
            </a:lvl6pPr>
            <a:lvl7pPr marL="2971800" indent="-228600" algn="ctr" defTabSz="895350" eaLnBrk="0" fontAlgn="base" hangingPunct="0">
              <a:spcBef>
                <a:spcPct val="0"/>
              </a:spcBef>
              <a:spcAft>
                <a:spcPct val="0"/>
              </a:spcAft>
              <a:defRPr sz="2800" b="1">
                <a:solidFill>
                  <a:schemeClr val="tx1"/>
                </a:solidFill>
                <a:latin typeface="Times" pitchFamily="18" charset="0"/>
              </a:defRPr>
            </a:lvl7pPr>
            <a:lvl8pPr marL="3429000" indent="-228600" algn="ctr" defTabSz="895350" eaLnBrk="0" fontAlgn="base" hangingPunct="0">
              <a:spcBef>
                <a:spcPct val="0"/>
              </a:spcBef>
              <a:spcAft>
                <a:spcPct val="0"/>
              </a:spcAft>
              <a:defRPr sz="2800" b="1">
                <a:solidFill>
                  <a:schemeClr val="tx1"/>
                </a:solidFill>
                <a:latin typeface="Times" pitchFamily="18" charset="0"/>
              </a:defRPr>
            </a:lvl8pPr>
            <a:lvl9pPr marL="3886200" indent="-228600" algn="ctr" defTabSz="895350" eaLnBrk="0" fontAlgn="base" hangingPunct="0">
              <a:spcBef>
                <a:spcPct val="0"/>
              </a:spcBef>
              <a:spcAft>
                <a:spcPct val="0"/>
              </a:spcAft>
              <a:defRPr sz="2800" b="1">
                <a:solidFill>
                  <a:schemeClr val="tx1"/>
                </a:solidFill>
                <a:latin typeface="Times" pitchFamily="18" charset="0"/>
              </a:defRPr>
            </a:lvl9pPr>
          </a:lstStyle>
          <a:p>
            <a:pPr algn="ctr" eaLnBrk="1" hangingPunct="1">
              <a:lnSpc>
                <a:spcPct val="85000"/>
              </a:lnSpc>
              <a:defRPr/>
            </a:pPr>
            <a:r>
              <a:rPr lang="en-US" altLang="en-US" sz="3200" dirty="0">
                <a:effectLst>
                  <a:outerShdw blurRad="38100" dist="38100" dir="2700000" algn="tl">
                    <a:srgbClr val="000000">
                      <a:alpha val="43137"/>
                    </a:srgbClr>
                  </a:outerShdw>
                </a:effectLst>
                <a:latin typeface="Arial" charset="0"/>
              </a:rPr>
              <a:t>B-35: </a:t>
            </a:r>
            <a:r>
              <a:rPr lang="en-US" altLang="en-US" sz="3200" dirty="0">
                <a:solidFill>
                  <a:srgbClr val="FAFD00"/>
                </a:solidFill>
                <a:effectLst>
                  <a:outerShdw blurRad="38100" dist="38100" dir="2700000" algn="tl">
                    <a:srgbClr val="000000">
                      <a:alpha val="43137"/>
                    </a:srgbClr>
                  </a:outerShdw>
                </a:effectLst>
                <a:latin typeface="Arial" charset="0"/>
              </a:rPr>
              <a:t>BCFI by Age Group</a:t>
            </a:r>
          </a:p>
        </p:txBody>
      </p:sp>
      <p:sp>
        <p:nvSpPr>
          <p:cNvPr id="12" name="Text Box 4">
            <a:extLst>
              <a:ext uri="{FF2B5EF4-FFF2-40B4-BE49-F238E27FC236}">
                <a16:creationId xmlns:a16="http://schemas.microsoft.com/office/drawing/2014/main" id="{6EEDA307-6349-6A2D-9E95-E8EA0398123B}"/>
              </a:ext>
            </a:extLst>
          </p:cNvPr>
          <p:cNvSpPr txBox="1">
            <a:spLocks noChangeArrowheads="1"/>
          </p:cNvSpPr>
          <p:nvPr/>
        </p:nvSpPr>
        <p:spPr bwMode="auto">
          <a:xfrm rot="16200000">
            <a:off x="-61118" y="3618708"/>
            <a:ext cx="2387600" cy="354013"/>
          </a:xfrm>
          <a:prstGeom prst="rect">
            <a:avLst/>
          </a:prstGeom>
          <a:noFill/>
          <a:ln>
            <a:noFill/>
          </a:ln>
        </p:spPr>
        <p:txBody>
          <a:bodyPr lIns="91295" tIns="45650" rIns="91295" bIns="45650" anchor="ctr">
            <a:spAutoFit/>
          </a:bodyP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r>
              <a:rPr lang="en-US" altLang="en-US" sz="1700" dirty="0">
                <a:solidFill>
                  <a:srgbClr val="FFFFFF"/>
                </a:solidFill>
                <a:effectLst>
                  <a:outerShdw blurRad="38100" dist="38100" dir="2700000" algn="tl">
                    <a:srgbClr val="000000">
                      <a:alpha val="43137"/>
                    </a:srgbClr>
                  </a:outerShdw>
                </a:effectLst>
                <a:latin typeface="Arial" charset="0"/>
                <a:cs typeface="Arial" charset="0"/>
              </a:rPr>
              <a:t>Event-Free %</a:t>
            </a:r>
          </a:p>
        </p:txBody>
      </p:sp>
      <p:sp>
        <p:nvSpPr>
          <p:cNvPr id="16" name="Text Box 6">
            <a:extLst>
              <a:ext uri="{FF2B5EF4-FFF2-40B4-BE49-F238E27FC236}">
                <a16:creationId xmlns:a16="http://schemas.microsoft.com/office/drawing/2014/main" id="{B4011E98-5737-0E34-0D52-DD956D782338}"/>
              </a:ext>
            </a:extLst>
          </p:cNvPr>
          <p:cNvSpPr txBox="1">
            <a:spLocks noChangeArrowheads="1"/>
          </p:cNvSpPr>
          <p:nvPr/>
        </p:nvSpPr>
        <p:spPr bwMode="auto">
          <a:xfrm>
            <a:off x="1887538" y="4448175"/>
            <a:ext cx="3467100" cy="890588"/>
          </a:xfrm>
          <a:prstGeom prst="rect">
            <a:avLst/>
          </a:prstGeom>
          <a:noFill/>
          <a:ln>
            <a:noFill/>
          </a:ln>
        </p:spPr>
        <p:txBody>
          <a:bodyPr lIns="91295" tIns="45650" rIns="0" bIns="45650" anchor="ctr">
            <a:spAutoFit/>
          </a:bodyPr>
          <a:lstStyle>
            <a:lvl1pPr>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1pPr>
            <a:lvl2pPr marL="742950" indent="-28575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2pPr>
            <a:lvl3pPr marL="11430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3pPr>
            <a:lvl4pPr marL="16002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4pPr>
            <a:lvl5pPr marL="20574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5pPr>
            <a:lvl6pPr marL="25146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6pPr>
            <a:lvl7pPr marL="29718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7pPr>
            <a:lvl8pPr marL="34290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8pPr>
            <a:lvl9pPr marL="38862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9pPr>
          </a:lstStyle>
          <a:p>
            <a:pPr eaLnBrk="1" hangingPunct="1">
              <a:lnSpc>
                <a:spcPct val="90000"/>
              </a:lnSpc>
              <a:spcBef>
                <a:spcPts val="480"/>
              </a:spcBef>
              <a:tabLst>
                <a:tab pos="1236605" algn="l"/>
                <a:tab pos="1847294" algn="ctr"/>
                <a:tab pos="2535984" algn="ctr"/>
                <a:tab pos="3146670" algn="ctr"/>
              </a:tabLst>
              <a:defRPr/>
            </a:pPr>
            <a:r>
              <a:rPr lang="en-US" altLang="en-US" sz="1400" dirty="0">
                <a:solidFill>
                  <a:srgbClr val="FFFFFF"/>
                </a:solidFill>
                <a:effectLst>
                  <a:outerShdw blurRad="38100" dist="38100" dir="2700000" algn="tl">
                    <a:srgbClr val="000000">
                      <a:alpha val="43137"/>
                    </a:srgbClr>
                  </a:outerShdw>
                </a:effectLst>
                <a:latin typeface="+mn-lt"/>
                <a:cs typeface="Arial" charset="0"/>
              </a:rPr>
              <a:t>Treatment	N	Events	HR	P-value</a:t>
            </a:r>
          </a:p>
          <a:p>
            <a:pPr eaLnBrk="1" hangingPunct="1">
              <a:spcBef>
                <a:spcPts val="480"/>
              </a:spcBef>
              <a:tabLst>
                <a:tab pos="1158603" algn="l"/>
                <a:tab pos="1847294" algn="ctr"/>
                <a:tab pos="6163977" algn="ctr"/>
                <a:tab pos="6982032" algn="ctr"/>
              </a:tabLst>
              <a:defRPr/>
            </a:pPr>
            <a:r>
              <a:rPr lang="en-US" altLang="en-US" sz="1400" dirty="0" err="1">
                <a:solidFill>
                  <a:srgbClr val="5FFFFF"/>
                </a:solidFill>
                <a:effectLst>
                  <a:outerShdw blurRad="38100" dist="38100" dir="2700000" algn="tl">
                    <a:srgbClr val="000000">
                      <a:alpha val="43137"/>
                    </a:srgbClr>
                  </a:outerShdw>
                </a:effectLst>
                <a:latin typeface="+mn-lt"/>
                <a:cs typeface="Arial" charset="0"/>
              </a:rPr>
              <a:t>Tamoxifen</a:t>
            </a:r>
            <a:r>
              <a:rPr lang="en-US" altLang="en-US" sz="1400" dirty="0">
                <a:solidFill>
                  <a:srgbClr val="5FFFFF"/>
                </a:solidFill>
                <a:effectLst>
                  <a:outerShdw blurRad="38100" dist="38100" dir="2700000" algn="tl">
                    <a:srgbClr val="000000">
                      <a:alpha val="43137"/>
                    </a:srgbClr>
                  </a:outerShdw>
                </a:effectLst>
                <a:latin typeface="+mn-lt"/>
                <a:cs typeface="Arial" charset="0"/>
              </a:rPr>
              <a:t>	722	58	</a:t>
            </a:r>
          </a:p>
          <a:p>
            <a:pPr eaLnBrk="1" hangingPunct="1">
              <a:spcBef>
                <a:spcPts val="480"/>
              </a:spcBef>
              <a:tabLst>
                <a:tab pos="1158603" algn="l"/>
                <a:tab pos="1847294" algn="ctr"/>
                <a:tab pos="2535984" algn="ctr"/>
                <a:tab pos="3146670" algn="ctr"/>
                <a:tab pos="6163977" algn="ctr"/>
                <a:tab pos="6982032" algn="ctr"/>
              </a:tabLst>
              <a:defRPr/>
            </a:pPr>
            <a:r>
              <a:rPr lang="en-US" altLang="en-US" sz="1400" dirty="0">
                <a:solidFill>
                  <a:srgbClr val="FFFF00"/>
                </a:solidFill>
                <a:effectLst>
                  <a:outerShdw blurRad="38100" dist="38100" dir="2700000" algn="tl">
                    <a:srgbClr val="000000">
                      <a:alpha val="43137"/>
                    </a:srgbClr>
                  </a:outerShdw>
                </a:effectLst>
                <a:latin typeface="+mn-lt"/>
                <a:cs typeface="Arial" charset="0"/>
              </a:rPr>
              <a:t>Anastrozole	725	31	</a:t>
            </a:r>
            <a:r>
              <a:rPr lang="en-US" altLang="en-US" sz="1400" dirty="0">
                <a:effectLst>
                  <a:outerShdw blurRad="38100" dist="38100" dir="2700000" algn="tl">
                    <a:srgbClr val="000000">
                      <a:alpha val="43137"/>
                    </a:srgbClr>
                  </a:outerShdw>
                </a:effectLst>
                <a:latin typeface="+mn-lt"/>
                <a:cs typeface="Arial" charset="0"/>
              </a:rPr>
              <a:t>0.52	</a:t>
            </a:r>
            <a:r>
              <a:rPr lang="en-US" altLang="en-US" sz="1700" dirty="0">
                <a:solidFill>
                  <a:schemeClr val="tx2"/>
                </a:solidFill>
                <a:effectLst>
                  <a:outerShdw blurRad="38100" dist="38100" dir="2700000" algn="tl">
                    <a:srgbClr val="000000">
                      <a:alpha val="43137"/>
                    </a:srgbClr>
                  </a:outerShdw>
                </a:effectLst>
                <a:latin typeface="+mn-lt"/>
                <a:cs typeface="Arial" charset="0"/>
              </a:rPr>
              <a:t>.003</a:t>
            </a:r>
          </a:p>
        </p:txBody>
      </p:sp>
      <p:sp>
        <p:nvSpPr>
          <p:cNvPr id="17" name="Oval 7">
            <a:extLst>
              <a:ext uri="{FF2B5EF4-FFF2-40B4-BE49-F238E27FC236}">
                <a16:creationId xmlns:a16="http://schemas.microsoft.com/office/drawing/2014/main" id="{3EF0C74C-C697-34A5-6D2E-E98F64EADD97}"/>
              </a:ext>
            </a:extLst>
          </p:cNvPr>
          <p:cNvSpPr>
            <a:spLocks noChangeArrowheads="1"/>
          </p:cNvSpPr>
          <p:nvPr/>
        </p:nvSpPr>
        <p:spPr bwMode="auto">
          <a:xfrm>
            <a:off x="1792290" y="4803775"/>
            <a:ext cx="103187" cy="122238"/>
          </a:xfrm>
          <a:prstGeom prst="ellipse">
            <a:avLst/>
          </a:prstGeom>
          <a:solidFill>
            <a:srgbClr val="00FFFF"/>
          </a:solidFill>
          <a:ln w="9525">
            <a:solidFill>
              <a:schemeClr val="accent2"/>
            </a:solidFill>
            <a:round/>
            <a:headEnd/>
            <a:tailEnd/>
          </a:ln>
        </p:spPr>
        <p:txBody>
          <a:bodyPr wrap="none" lIns="91295" tIns="45650" rIns="91295" bIns="45650" anchor="ct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endParaRPr lang="en-US" altLang="en-US" sz="3800">
              <a:solidFill>
                <a:srgbClr val="FFFFFF"/>
              </a:solidFill>
              <a:latin typeface="+mn-lt"/>
            </a:endParaRPr>
          </a:p>
        </p:txBody>
      </p:sp>
      <p:sp>
        <p:nvSpPr>
          <p:cNvPr id="18" name="AutoShape 8">
            <a:extLst>
              <a:ext uri="{FF2B5EF4-FFF2-40B4-BE49-F238E27FC236}">
                <a16:creationId xmlns:a16="http://schemas.microsoft.com/office/drawing/2014/main" id="{966BADE6-84F0-4068-42B6-AB5A44D49B2C}"/>
              </a:ext>
            </a:extLst>
          </p:cNvPr>
          <p:cNvSpPr>
            <a:spLocks noChangeArrowheads="1"/>
          </p:cNvSpPr>
          <p:nvPr/>
        </p:nvSpPr>
        <p:spPr bwMode="auto">
          <a:xfrm>
            <a:off x="1778000" y="5138738"/>
            <a:ext cx="103188" cy="133350"/>
          </a:xfrm>
          <a:prstGeom prst="triangle">
            <a:avLst>
              <a:gd name="adj" fmla="val 50000"/>
            </a:avLst>
          </a:prstGeom>
          <a:solidFill>
            <a:srgbClr val="FFFF00"/>
          </a:solidFill>
          <a:ln w="9525">
            <a:solidFill>
              <a:schemeClr val="tx2"/>
            </a:solidFill>
            <a:miter lim="800000"/>
            <a:headEnd/>
            <a:tailEnd/>
          </a:ln>
        </p:spPr>
        <p:txBody>
          <a:bodyPr wrap="none" lIns="91295" tIns="45650" rIns="91295" bIns="45650" anchor="ct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endParaRPr lang="en-US" altLang="en-US" sz="3800">
              <a:solidFill>
                <a:srgbClr val="FFFFFF"/>
              </a:solidFill>
              <a:latin typeface="+mn-lt"/>
            </a:endParaRPr>
          </a:p>
        </p:txBody>
      </p:sp>
      <p:sp>
        <p:nvSpPr>
          <p:cNvPr id="19" name="Line 9">
            <a:extLst>
              <a:ext uri="{FF2B5EF4-FFF2-40B4-BE49-F238E27FC236}">
                <a16:creationId xmlns:a16="http://schemas.microsoft.com/office/drawing/2014/main" id="{1919960B-09A0-9142-B1AB-B5063D5671D7}"/>
              </a:ext>
            </a:extLst>
          </p:cNvPr>
          <p:cNvSpPr>
            <a:spLocks noChangeShapeType="1"/>
          </p:cNvSpPr>
          <p:nvPr/>
        </p:nvSpPr>
        <p:spPr bwMode="auto">
          <a:xfrm>
            <a:off x="1960565" y="4706938"/>
            <a:ext cx="3394075" cy="0"/>
          </a:xfrm>
          <a:prstGeom prst="line">
            <a:avLst/>
          </a:prstGeom>
          <a:noFill/>
          <a:ln w="12700">
            <a:solidFill>
              <a:schemeClr val="tx1"/>
            </a:solidFill>
            <a:round/>
            <a:headEnd/>
            <a:tailEnd/>
          </a:ln>
        </p:spPr>
        <p:txBody>
          <a:bodyPr lIns="91295" tIns="45650" rIns="91295" bIns="45650"/>
          <a:lstStyle/>
          <a:p>
            <a:pPr algn="ctr" eaLnBrk="1" hangingPunct="1">
              <a:defRPr/>
            </a:pPr>
            <a:endParaRPr lang="en-US" sz="3800">
              <a:latin typeface="+mn-lt"/>
            </a:endParaRPr>
          </a:p>
        </p:txBody>
      </p:sp>
      <p:graphicFrame>
        <p:nvGraphicFramePr>
          <p:cNvPr id="98314" name="Object 2">
            <a:extLst>
              <a:ext uri="{FF2B5EF4-FFF2-40B4-BE49-F238E27FC236}">
                <a16:creationId xmlns:a16="http://schemas.microsoft.com/office/drawing/2014/main" id="{5D9ACD05-D00F-5832-8F25-6D068019DC73}"/>
              </a:ext>
            </a:extLst>
          </p:cNvPr>
          <p:cNvGraphicFramePr>
            <a:graphicFrameLocks/>
          </p:cNvGraphicFramePr>
          <p:nvPr/>
        </p:nvGraphicFramePr>
        <p:xfrm>
          <a:off x="6223002" y="1539875"/>
          <a:ext cx="4987925" cy="5695950"/>
        </p:xfrm>
        <a:graphic>
          <a:graphicData uri="http://schemas.openxmlformats.org/presentationml/2006/ole">
            <mc:AlternateContent xmlns:mc="http://schemas.openxmlformats.org/markup-compatibility/2006">
              <mc:Choice xmlns:v="urn:schemas-microsoft-com:vml" Requires="v">
                <p:oleObj r:id="rId5" imgW="4993057" imgH="5694157" progId="Excel.Chart.8">
                  <p:embed/>
                </p:oleObj>
              </mc:Choice>
              <mc:Fallback>
                <p:oleObj r:id="rId5" imgW="4993057" imgH="5694157" progId="Excel.Chart.8">
                  <p:embed/>
                  <p:pic>
                    <p:nvPicPr>
                      <p:cNvPr id="98314" name="Object 2">
                        <a:extLst>
                          <a:ext uri="{FF2B5EF4-FFF2-40B4-BE49-F238E27FC236}">
                            <a16:creationId xmlns:a16="http://schemas.microsoft.com/office/drawing/2014/main" id="{5D9ACD05-D00F-5832-8F25-6D068019DC7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002" y="1539875"/>
                        <a:ext cx="498792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4">
            <a:extLst>
              <a:ext uri="{FF2B5EF4-FFF2-40B4-BE49-F238E27FC236}">
                <a16:creationId xmlns:a16="http://schemas.microsoft.com/office/drawing/2014/main" id="{CEB5C320-CA44-1262-0843-46C459B13C86}"/>
              </a:ext>
            </a:extLst>
          </p:cNvPr>
          <p:cNvSpPr txBox="1">
            <a:spLocks noChangeArrowheads="1"/>
          </p:cNvSpPr>
          <p:nvPr/>
        </p:nvSpPr>
        <p:spPr bwMode="auto">
          <a:xfrm rot="16200000">
            <a:off x="5040313" y="3611564"/>
            <a:ext cx="2389188" cy="354013"/>
          </a:xfrm>
          <a:prstGeom prst="rect">
            <a:avLst/>
          </a:prstGeom>
          <a:noFill/>
          <a:ln>
            <a:noFill/>
          </a:ln>
        </p:spPr>
        <p:txBody>
          <a:bodyPr lIns="91295" tIns="45650" rIns="91295" bIns="45650" anchor="ctr">
            <a:spAutoFit/>
          </a:bodyP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r>
              <a:rPr lang="en-US" altLang="en-US" sz="1700" dirty="0">
                <a:solidFill>
                  <a:srgbClr val="FFFFFF"/>
                </a:solidFill>
                <a:effectLst>
                  <a:outerShdw blurRad="38100" dist="38100" dir="2700000" algn="tl">
                    <a:srgbClr val="000000">
                      <a:alpha val="43137"/>
                    </a:srgbClr>
                  </a:outerShdw>
                </a:effectLst>
                <a:latin typeface="Arial" charset="0"/>
                <a:cs typeface="Arial" charset="0"/>
              </a:rPr>
              <a:t>Event-Free %</a:t>
            </a:r>
          </a:p>
        </p:txBody>
      </p:sp>
      <p:sp>
        <p:nvSpPr>
          <p:cNvPr id="14" name="Text Box 6">
            <a:extLst>
              <a:ext uri="{FF2B5EF4-FFF2-40B4-BE49-F238E27FC236}">
                <a16:creationId xmlns:a16="http://schemas.microsoft.com/office/drawing/2014/main" id="{CFCCD3E3-8EA0-3EFE-8CE8-81C962FD4493}"/>
              </a:ext>
            </a:extLst>
          </p:cNvPr>
          <p:cNvSpPr txBox="1">
            <a:spLocks noChangeArrowheads="1"/>
          </p:cNvSpPr>
          <p:nvPr/>
        </p:nvSpPr>
        <p:spPr bwMode="auto">
          <a:xfrm>
            <a:off x="6975475" y="4448175"/>
            <a:ext cx="3467100" cy="890588"/>
          </a:xfrm>
          <a:prstGeom prst="rect">
            <a:avLst/>
          </a:prstGeom>
          <a:noFill/>
          <a:ln>
            <a:noFill/>
          </a:ln>
        </p:spPr>
        <p:txBody>
          <a:bodyPr lIns="91295" tIns="45650" rIns="0" bIns="45650" anchor="ctr">
            <a:spAutoFit/>
          </a:bodyPr>
          <a:lstStyle>
            <a:lvl1pPr>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1pPr>
            <a:lvl2pPr marL="742950" indent="-28575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2pPr>
            <a:lvl3pPr marL="11430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3pPr>
            <a:lvl4pPr marL="16002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4pPr>
            <a:lvl5pPr marL="20574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5pPr>
            <a:lvl6pPr marL="25146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6pPr>
            <a:lvl7pPr marL="29718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7pPr>
            <a:lvl8pPr marL="34290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8pPr>
            <a:lvl9pPr marL="38862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9pPr>
          </a:lstStyle>
          <a:p>
            <a:pPr eaLnBrk="1" hangingPunct="1">
              <a:lnSpc>
                <a:spcPct val="90000"/>
              </a:lnSpc>
              <a:spcBef>
                <a:spcPts val="480"/>
              </a:spcBef>
              <a:tabLst>
                <a:tab pos="1236605" algn="l"/>
                <a:tab pos="1847294" algn="ctr"/>
                <a:tab pos="2535984" algn="ctr"/>
                <a:tab pos="3146670" algn="ctr"/>
              </a:tabLst>
              <a:defRPr/>
            </a:pPr>
            <a:r>
              <a:rPr lang="en-US" altLang="en-US" sz="1400" dirty="0">
                <a:solidFill>
                  <a:srgbClr val="FFFFFF"/>
                </a:solidFill>
                <a:effectLst>
                  <a:outerShdw blurRad="38100" dist="38100" dir="2700000" algn="tl">
                    <a:srgbClr val="000000">
                      <a:alpha val="43137"/>
                    </a:srgbClr>
                  </a:outerShdw>
                </a:effectLst>
                <a:latin typeface="+mn-lt"/>
                <a:cs typeface="Arial" charset="0"/>
              </a:rPr>
              <a:t>Treatment	N	Events	HR	P-value</a:t>
            </a:r>
          </a:p>
          <a:p>
            <a:pPr eaLnBrk="1" hangingPunct="1">
              <a:spcBef>
                <a:spcPts val="480"/>
              </a:spcBef>
              <a:tabLst>
                <a:tab pos="1158603" algn="l"/>
                <a:tab pos="1847294" algn="ctr"/>
                <a:tab pos="6163977" algn="ctr"/>
                <a:tab pos="6982032" algn="ctr"/>
              </a:tabLst>
              <a:defRPr/>
            </a:pPr>
            <a:r>
              <a:rPr lang="en-US" altLang="en-US" sz="1400" dirty="0" err="1">
                <a:solidFill>
                  <a:srgbClr val="5FFFFF"/>
                </a:solidFill>
                <a:effectLst>
                  <a:outerShdw blurRad="38100" dist="38100" dir="2700000" algn="tl">
                    <a:srgbClr val="000000">
                      <a:alpha val="43137"/>
                    </a:srgbClr>
                  </a:outerShdw>
                </a:effectLst>
                <a:latin typeface="+mn-lt"/>
                <a:cs typeface="Arial" charset="0"/>
              </a:rPr>
              <a:t>Tamoxifen</a:t>
            </a:r>
            <a:r>
              <a:rPr lang="en-US" altLang="en-US" sz="1400" dirty="0">
                <a:solidFill>
                  <a:srgbClr val="5FFFFF"/>
                </a:solidFill>
                <a:effectLst>
                  <a:outerShdw blurRad="38100" dist="38100" dir="2700000" algn="tl">
                    <a:srgbClr val="000000">
                      <a:alpha val="43137"/>
                    </a:srgbClr>
                  </a:outerShdw>
                </a:effectLst>
                <a:latin typeface="+mn-lt"/>
                <a:cs typeface="Arial" charset="0"/>
              </a:rPr>
              <a:t>	816	56	</a:t>
            </a:r>
          </a:p>
          <a:p>
            <a:pPr eaLnBrk="1" hangingPunct="1">
              <a:spcBef>
                <a:spcPts val="480"/>
              </a:spcBef>
              <a:tabLst>
                <a:tab pos="1158603" algn="l"/>
                <a:tab pos="1847294" algn="ctr"/>
                <a:tab pos="2535984" algn="ctr"/>
                <a:tab pos="3146670" algn="ctr"/>
                <a:tab pos="6163977" algn="ctr"/>
                <a:tab pos="6982032" algn="ctr"/>
              </a:tabLst>
              <a:defRPr/>
            </a:pPr>
            <a:r>
              <a:rPr lang="en-US" altLang="en-US" sz="1400" dirty="0">
                <a:solidFill>
                  <a:srgbClr val="FFFF00"/>
                </a:solidFill>
                <a:effectLst>
                  <a:outerShdw blurRad="38100" dist="38100" dir="2700000" algn="tl">
                    <a:srgbClr val="000000">
                      <a:alpha val="43137"/>
                    </a:srgbClr>
                  </a:outerShdw>
                </a:effectLst>
                <a:latin typeface="+mn-lt"/>
                <a:cs typeface="Arial" charset="0"/>
              </a:rPr>
              <a:t>Anastrozole	814	53	</a:t>
            </a:r>
            <a:r>
              <a:rPr lang="en-US" altLang="en-US" sz="1400" dirty="0">
                <a:effectLst>
                  <a:outerShdw blurRad="38100" dist="38100" dir="2700000" algn="tl">
                    <a:srgbClr val="000000">
                      <a:alpha val="43137"/>
                    </a:srgbClr>
                  </a:outerShdw>
                </a:effectLst>
                <a:latin typeface="+mn-lt"/>
                <a:cs typeface="Arial" charset="0"/>
              </a:rPr>
              <a:t>0.95	</a:t>
            </a:r>
            <a:r>
              <a:rPr lang="en-US" altLang="en-US" sz="1700" dirty="0">
                <a:effectLst>
                  <a:outerShdw blurRad="38100" dist="38100" dir="2700000" algn="tl">
                    <a:srgbClr val="000000">
                      <a:alpha val="43137"/>
                    </a:srgbClr>
                  </a:outerShdw>
                </a:effectLst>
                <a:latin typeface="+mn-lt"/>
                <a:cs typeface="Arial" charset="0"/>
              </a:rPr>
              <a:t>.77</a:t>
            </a:r>
          </a:p>
        </p:txBody>
      </p:sp>
      <p:sp>
        <p:nvSpPr>
          <p:cNvPr id="20" name="Oval 7">
            <a:extLst>
              <a:ext uri="{FF2B5EF4-FFF2-40B4-BE49-F238E27FC236}">
                <a16:creationId xmlns:a16="http://schemas.microsoft.com/office/drawing/2014/main" id="{A0E3F5FA-5F16-5F62-6440-52A8DD1B985A}"/>
              </a:ext>
            </a:extLst>
          </p:cNvPr>
          <p:cNvSpPr>
            <a:spLocks noChangeArrowheads="1"/>
          </p:cNvSpPr>
          <p:nvPr/>
        </p:nvSpPr>
        <p:spPr bwMode="auto">
          <a:xfrm>
            <a:off x="6880225" y="4803775"/>
            <a:ext cx="103188" cy="122238"/>
          </a:xfrm>
          <a:prstGeom prst="ellipse">
            <a:avLst/>
          </a:prstGeom>
          <a:solidFill>
            <a:srgbClr val="00FFFF"/>
          </a:solidFill>
          <a:ln w="9525">
            <a:solidFill>
              <a:schemeClr val="accent2"/>
            </a:solidFill>
            <a:round/>
            <a:headEnd/>
            <a:tailEnd/>
          </a:ln>
        </p:spPr>
        <p:txBody>
          <a:bodyPr wrap="none" lIns="91295" tIns="45650" rIns="91295" bIns="45650" anchor="ct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endParaRPr lang="en-US" altLang="en-US" sz="3800">
              <a:solidFill>
                <a:srgbClr val="FFFFFF"/>
              </a:solidFill>
              <a:latin typeface="+mn-lt"/>
            </a:endParaRPr>
          </a:p>
        </p:txBody>
      </p:sp>
      <p:sp>
        <p:nvSpPr>
          <p:cNvPr id="21" name="AutoShape 8">
            <a:extLst>
              <a:ext uri="{FF2B5EF4-FFF2-40B4-BE49-F238E27FC236}">
                <a16:creationId xmlns:a16="http://schemas.microsoft.com/office/drawing/2014/main" id="{FDD22A90-0568-A2E2-179B-70E4DC62F0E2}"/>
              </a:ext>
            </a:extLst>
          </p:cNvPr>
          <p:cNvSpPr>
            <a:spLocks noChangeArrowheads="1"/>
          </p:cNvSpPr>
          <p:nvPr/>
        </p:nvSpPr>
        <p:spPr bwMode="auto">
          <a:xfrm>
            <a:off x="6865940" y="5138738"/>
            <a:ext cx="103187" cy="133350"/>
          </a:xfrm>
          <a:prstGeom prst="triangle">
            <a:avLst>
              <a:gd name="adj" fmla="val 50000"/>
            </a:avLst>
          </a:prstGeom>
          <a:solidFill>
            <a:srgbClr val="FFFF00"/>
          </a:solidFill>
          <a:ln w="9525">
            <a:solidFill>
              <a:schemeClr val="tx2"/>
            </a:solidFill>
            <a:miter lim="800000"/>
            <a:headEnd/>
            <a:tailEnd/>
          </a:ln>
        </p:spPr>
        <p:txBody>
          <a:bodyPr wrap="none" lIns="91295" tIns="45650" rIns="91295" bIns="45650" anchor="ct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endParaRPr lang="en-US" altLang="en-US" sz="3800">
              <a:solidFill>
                <a:srgbClr val="FFFFFF"/>
              </a:solidFill>
              <a:latin typeface="+mn-lt"/>
            </a:endParaRPr>
          </a:p>
        </p:txBody>
      </p:sp>
      <p:sp>
        <p:nvSpPr>
          <p:cNvPr id="22" name="Line 9">
            <a:extLst>
              <a:ext uri="{FF2B5EF4-FFF2-40B4-BE49-F238E27FC236}">
                <a16:creationId xmlns:a16="http://schemas.microsoft.com/office/drawing/2014/main" id="{F36A765B-704B-B686-3465-C9AB7F92B038}"/>
              </a:ext>
            </a:extLst>
          </p:cNvPr>
          <p:cNvSpPr>
            <a:spLocks noChangeShapeType="1"/>
          </p:cNvSpPr>
          <p:nvPr/>
        </p:nvSpPr>
        <p:spPr bwMode="auto">
          <a:xfrm>
            <a:off x="7048502" y="4706938"/>
            <a:ext cx="3394075" cy="0"/>
          </a:xfrm>
          <a:prstGeom prst="line">
            <a:avLst/>
          </a:prstGeom>
          <a:noFill/>
          <a:ln w="12700">
            <a:solidFill>
              <a:schemeClr val="tx1"/>
            </a:solidFill>
            <a:round/>
            <a:headEnd/>
            <a:tailEnd/>
          </a:ln>
        </p:spPr>
        <p:txBody>
          <a:bodyPr lIns="91295" tIns="45650" rIns="91295" bIns="45650"/>
          <a:lstStyle/>
          <a:p>
            <a:pPr algn="ctr" eaLnBrk="1" hangingPunct="1">
              <a:defRPr/>
            </a:pPr>
            <a:endParaRPr lang="en-US" sz="3800">
              <a:latin typeface="+mn-lt"/>
            </a:endParaRPr>
          </a:p>
        </p:txBody>
      </p:sp>
      <p:sp>
        <p:nvSpPr>
          <p:cNvPr id="23" name="Text Box 5">
            <a:extLst>
              <a:ext uri="{FF2B5EF4-FFF2-40B4-BE49-F238E27FC236}">
                <a16:creationId xmlns:a16="http://schemas.microsoft.com/office/drawing/2014/main" id="{8FF8A0B2-1B9D-A3DB-BDE7-15AE4BC22C5C}"/>
              </a:ext>
            </a:extLst>
          </p:cNvPr>
          <p:cNvSpPr txBox="1">
            <a:spLocks noChangeArrowheads="1"/>
          </p:cNvSpPr>
          <p:nvPr/>
        </p:nvSpPr>
        <p:spPr bwMode="auto">
          <a:xfrm>
            <a:off x="6497638" y="1162052"/>
            <a:ext cx="4572000" cy="523875"/>
          </a:xfrm>
          <a:prstGeom prst="rect">
            <a:avLst/>
          </a:prstGeom>
          <a:noFill/>
          <a:ln>
            <a:noFill/>
          </a:ln>
        </p:spPr>
        <p:txBody>
          <a:bodyPr lIns="91295" tIns="45650" rIns="91295" bIns="45650" anchor="ctr">
            <a:spAutoFit/>
          </a:bodyP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r>
              <a:rPr lang="en-US" altLang="en-US" dirty="0">
                <a:solidFill>
                  <a:schemeClr val="accent2"/>
                </a:solidFill>
                <a:effectLst>
                  <a:outerShdw blurRad="38100" dist="38100" dir="2700000" algn="tl">
                    <a:srgbClr val="000000">
                      <a:alpha val="43137"/>
                    </a:srgbClr>
                  </a:outerShdw>
                </a:effectLst>
                <a:latin typeface="Arial" charset="0"/>
                <a:cs typeface="Arial" charset="0"/>
              </a:rPr>
              <a:t>≥ 60 years</a:t>
            </a:r>
          </a:p>
        </p:txBody>
      </p:sp>
      <p:sp>
        <p:nvSpPr>
          <p:cNvPr id="24" name="Text Box 5">
            <a:extLst>
              <a:ext uri="{FF2B5EF4-FFF2-40B4-BE49-F238E27FC236}">
                <a16:creationId xmlns:a16="http://schemas.microsoft.com/office/drawing/2014/main" id="{DE56113A-7577-E4A9-1A6A-4ADB95269443}"/>
              </a:ext>
            </a:extLst>
          </p:cNvPr>
          <p:cNvSpPr txBox="1">
            <a:spLocks noChangeArrowheads="1"/>
          </p:cNvSpPr>
          <p:nvPr/>
        </p:nvSpPr>
        <p:spPr bwMode="auto">
          <a:xfrm>
            <a:off x="1409700" y="1130300"/>
            <a:ext cx="4572000" cy="522288"/>
          </a:xfrm>
          <a:prstGeom prst="rect">
            <a:avLst/>
          </a:prstGeom>
          <a:noFill/>
          <a:ln>
            <a:noFill/>
          </a:ln>
        </p:spPr>
        <p:txBody>
          <a:bodyPr lIns="91295" tIns="45650" rIns="91295" bIns="45650" anchor="ctr">
            <a:spAutoFit/>
          </a:bodyP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r>
              <a:rPr lang="en-US" altLang="en-US" dirty="0">
                <a:solidFill>
                  <a:schemeClr val="accent2"/>
                </a:solidFill>
                <a:effectLst>
                  <a:outerShdw blurRad="38100" dist="38100" dir="2700000" algn="tl">
                    <a:srgbClr val="000000">
                      <a:alpha val="43137"/>
                    </a:srgbClr>
                  </a:outerShdw>
                </a:effectLst>
                <a:latin typeface="Arial" charset="0"/>
                <a:cs typeface="Arial" charset="0"/>
              </a:rPr>
              <a:t>&lt; 60 years</a:t>
            </a:r>
          </a:p>
        </p:txBody>
      </p:sp>
      <p:sp>
        <p:nvSpPr>
          <p:cNvPr id="25" name="Rectangle 24">
            <a:extLst>
              <a:ext uri="{FF2B5EF4-FFF2-40B4-BE49-F238E27FC236}">
                <a16:creationId xmlns:a16="http://schemas.microsoft.com/office/drawing/2014/main" id="{82EC4437-FAB6-AEEE-0E88-E61B6389D89A}"/>
              </a:ext>
            </a:extLst>
          </p:cNvPr>
          <p:cNvSpPr/>
          <p:nvPr/>
        </p:nvSpPr>
        <p:spPr>
          <a:xfrm>
            <a:off x="5208588" y="2268540"/>
            <a:ext cx="620712" cy="261937"/>
          </a:xfrm>
          <a:prstGeom prst="rect">
            <a:avLst/>
          </a:prstGeom>
          <a:noFill/>
        </p:spPr>
        <p:txBody>
          <a:bodyPr wrap="none" lIns="0" tIns="0" rIns="0" bIns="0">
            <a:spAutoFit/>
          </a:bodyPr>
          <a:lstStyle/>
          <a:p>
            <a:pPr algn="ctr" eaLnBrk="1" hangingPunct="1">
              <a:defRPr/>
            </a:pPr>
            <a:r>
              <a:rPr lang="en-US" sz="1700" dirty="0">
                <a:solidFill>
                  <a:schemeClr val="accent2"/>
                </a:solidFill>
                <a:effectLst>
                  <a:outerShdw blurRad="38100" dist="38100" dir="2700000" algn="tl">
                    <a:srgbClr val="000000">
                      <a:alpha val="43137"/>
                    </a:srgbClr>
                  </a:outerShdw>
                </a:effectLst>
                <a:latin typeface="+mn-lt"/>
              </a:rPr>
              <a:t>88.2%</a:t>
            </a:r>
          </a:p>
        </p:txBody>
      </p:sp>
      <p:sp>
        <p:nvSpPr>
          <p:cNvPr id="26" name="Rectangle 25">
            <a:extLst>
              <a:ext uri="{FF2B5EF4-FFF2-40B4-BE49-F238E27FC236}">
                <a16:creationId xmlns:a16="http://schemas.microsoft.com/office/drawing/2014/main" id="{7E5F629E-5354-6960-125C-132B9BBD19D7}"/>
              </a:ext>
            </a:extLst>
          </p:cNvPr>
          <p:cNvSpPr/>
          <p:nvPr/>
        </p:nvSpPr>
        <p:spPr>
          <a:xfrm>
            <a:off x="5224465" y="1724025"/>
            <a:ext cx="619125" cy="261938"/>
          </a:xfrm>
          <a:prstGeom prst="rect">
            <a:avLst/>
          </a:prstGeom>
          <a:noFill/>
        </p:spPr>
        <p:txBody>
          <a:bodyPr wrap="none" lIns="0" tIns="0" rIns="0" bIns="0">
            <a:spAutoFit/>
          </a:bodyPr>
          <a:lstStyle/>
          <a:p>
            <a:pPr algn="ctr" eaLnBrk="1" hangingPunct="1">
              <a:defRPr/>
            </a:pPr>
            <a:r>
              <a:rPr lang="en-US" sz="1700" dirty="0">
                <a:solidFill>
                  <a:schemeClr val="tx2"/>
                </a:solidFill>
                <a:effectLst>
                  <a:outerShdw blurRad="38100" dist="38100" dir="2700000" algn="tl">
                    <a:srgbClr val="000000">
                      <a:alpha val="43137"/>
                    </a:srgbClr>
                  </a:outerShdw>
                </a:effectLst>
                <a:latin typeface="+mn-lt"/>
              </a:rPr>
              <a:t>94.9%</a:t>
            </a:r>
          </a:p>
        </p:txBody>
      </p:sp>
      <p:sp>
        <p:nvSpPr>
          <p:cNvPr id="27" name="Rectangle 26">
            <a:extLst>
              <a:ext uri="{FF2B5EF4-FFF2-40B4-BE49-F238E27FC236}">
                <a16:creationId xmlns:a16="http://schemas.microsoft.com/office/drawing/2014/main" id="{B3FFF2C3-980A-4741-4153-D2A232DEE980}"/>
              </a:ext>
            </a:extLst>
          </p:cNvPr>
          <p:cNvSpPr/>
          <p:nvPr/>
        </p:nvSpPr>
        <p:spPr>
          <a:xfrm>
            <a:off x="10274302" y="2287590"/>
            <a:ext cx="620713" cy="261937"/>
          </a:xfrm>
          <a:prstGeom prst="rect">
            <a:avLst/>
          </a:prstGeom>
          <a:noFill/>
        </p:spPr>
        <p:txBody>
          <a:bodyPr wrap="none" lIns="0" tIns="0" rIns="0" bIns="0">
            <a:spAutoFit/>
          </a:bodyPr>
          <a:lstStyle/>
          <a:p>
            <a:pPr algn="ctr" eaLnBrk="1" hangingPunct="1">
              <a:defRPr/>
            </a:pPr>
            <a:r>
              <a:rPr lang="en-US" sz="1700" dirty="0">
                <a:solidFill>
                  <a:schemeClr val="accent2"/>
                </a:solidFill>
                <a:effectLst>
                  <a:outerShdw blurRad="38100" dist="38100" dir="2700000" algn="tl">
                    <a:srgbClr val="000000">
                      <a:alpha val="43137"/>
                    </a:srgbClr>
                  </a:outerShdw>
                </a:effectLst>
                <a:latin typeface="+mn-lt"/>
              </a:rPr>
              <a:t>90.2%</a:t>
            </a:r>
          </a:p>
        </p:txBody>
      </p:sp>
      <p:sp>
        <p:nvSpPr>
          <p:cNvPr id="28" name="Rectangle 27">
            <a:extLst>
              <a:ext uri="{FF2B5EF4-FFF2-40B4-BE49-F238E27FC236}">
                <a16:creationId xmlns:a16="http://schemas.microsoft.com/office/drawing/2014/main" id="{46EC0743-F1A9-09C2-707C-E14BF536BD57}"/>
              </a:ext>
            </a:extLst>
          </p:cNvPr>
          <p:cNvSpPr/>
          <p:nvPr/>
        </p:nvSpPr>
        <p:spPr>
          <a:xfrm>
            <a:off x="10306052" y="1817690"/>
            <a:ext cx="620713" cy="261937"/>
          </a:xfrm>
          <a:prstGeom prst="rect">
            <a:avLst/>
          </a:prstGeom>
          <a:noFill/>
        </p:spPr>
        <p:txBody>
          <a:bodyPr wrap="none" lIns="0" tIns="0" rIns="0" bIns="0">
            <a:spAutoFit/>
          </a:bodyPr>
          <a:lstStyle/>
          <a:p>
            <a:pPr algn="ctr" eaLnBrk="1" hangingPunct="1">
              <a:defRPr/>
            </a:pPr>
            <a:r>
              <a:rPr lang="en-US" sz="1700" dirty="0">
                <a:solidFill>
                  <a:schemeClr val="tx2"/>
                </a:solidFill>
                <a:effectLst>
                  <a:outerShdw blurRad="38100" dist="38100" dir="2700000" algn="tl">
                    <a:srgbClr val="000000">
                      <a:alpha val="43137"/>
                    </a:srgbClr>
                  </a:outerShdw>
                </a:effectLst>
                <a:latin typeface="+mn-lt"/>
              </a:rPr>
              <a:t>92.2%</a:t>
            </a:r>
          </a:p>
        </p:txBody>
      </p:sp>
      <p:sp>
        <p:nvSpPr>
          <p:cNvPr id="2" name="Rectangle 23">
            <a:extLst>
              <a:ext uri="{FF2B5EF4-FFF2-40B4-BE49-F238E27FC236}">
                <a16:creationId xmlns:a16="http://schemas.microsoft.com/office/drawing/2014/main" id="{03028307-C056-7C7C-0327-5A790464440A}"/>
              </a:ext>
            </a:extLst>
          </p:cNvPr>
          <p:cNvSpPr>
            <a:spLocks noChangeArrowheads="1"/>
          </p:cNvSpPr>
          <p:nvPr/>
        </p:nvSpPr>
        <p:spPr bwMode="auto">
          <a:xfrm>
            <a:off x="8632657" y="6744277"/>
            <a:ext cx="2606845" cy="570925"/>
          </a:xfrm>
          <a:prstGeom prst="rect">
            <a:avLst/>
          </a:prstGeom>
          <a:noFill/>
          <a:ln w="9525">
            <a:noFill/>
            <a:miter lim="800000"/>
            <a:headEnd/>
            <a:tailEnd/>
          </a:ln>
          <a:effectLst/>
        </p:spPr>
        <p:txBody>
          <a:bodyPr wrap="square" lIns="91985" tIns="45993" rIns="91985" bIns="45993">
            <a:spAutoFit/>
          </a:bodyPr>
          <a:lstStyle/>
          <a:p>
            <a:pPr>
              <a:defRPr/>
            </a:pPr>
            <a:r>
              <a:rPr lang="en-US" sz="1500" b="0" dirty="0" err="1">
                <a:effectLst>
                  <a:outerShdw blurRad="38100" dist="38100" dir="2700000" algn="tl">
                    <a:srgbClr val="000000">
                      <a:alpha val="43137"/>
                    </a:srgbClr>
                  </a:outerShdw>
                </a:effectLst>
                <a:latin typeface="Arial" charset="0"/>
              </a:rPr>
              <a:t>Margolese</a:t>
            </a:r>
            <a:r>
              <a:rPr lang="en-US" sz="1500" b="0" dirty="0">
                <a:effectLst>
                  <a:outerShdw blurRad="38100" dist="38100" dir="2700000" algn="tl">
                    <a:srgbClr val="000000">
                      <a:alpha val="43137"/>
                    </a:srgbClr>
                  </a:outerShdw>
                </a:effectLst>
                <a:latin typeface="Arial" charset="0"/>
              </a:rPr>
              <a:t> RG et al. </a:t>
            </a:r>
            <a:r>
              <a:rPr lang="en-US" sz="1500" b="0" i="1" dirty="0">
                <a:effectLst>
                  <a:outerShdw blurRad="38100" dist="38100" dir="2700000" algn="tl">
                    <a:srgbClr val="000000">
                      <a:alpha val="43137"/>
                    </a:srgbClr>
                  </a:outerShdw>
                </a:effectLst>
                <a:latin typeface="Arial" charset="0"/>
              </a:rPr>
              <a:t>Lancet. </a:t>
            </a:r>
            <a:r>
              <a:rPr lang="en-US" sz="1500" b="0" dirty="0">
                <a:effectLst>
                  <a:outerShdw blurRad="38100" dist="38100" dir="2700000" algn="tl">
                    <a:srgbClr val="000000">
                      <a:alpha val="43137"/>
                    </a:srgbClr>
                  </a:outerShdw>
                </a:effectLst>
                <a:latin typeface="Arial" charset="0"/>
              </a:rPr>
              <a:t>2016;387(10021):849-856.</a:t>
            </a:r>
          </a:p>
        </p:txBody>
      </p:sp>
      <p:sp>
        <p:nvSpPr>
          <p:cNvPr id="3" name="Rectangle 6">
            <a:extLst>
              <a:ext uri="{FF2B5EF4-FFF2-40B4-BE49-F238E27FC236}">
                <a16:creationId xmlns:a16="http://schemas.microsoft.com/office/drawing/2014/main" id="{15EEBCDE-0F51-F9AE-7151-F679B72310D9}"/>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16</a:t>
            </a:fld>
            <a:endParaRPr lang="en-US" altLang="en-US">
              <a:effectLst>
                <a:outerShdw blurRad="38100" dist="38100" dir="2700000" algn="tl">
                  <a:srgbClr val="000000"/>
                </a:outerShdw>
              </a:effectLs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a:extLst>
              <a:ext uri="{FF2B5EF4-FFF2-40B4-BE49-F238E27FC236}">
                <a16:creationId xmlns:a16="http://schemas.microsoft.com/office/drawing/2014/main" id="{5267B2F8-8D69-02BF-48C9-17EB831C2DCA}"/>
              </a:ext>
            </a:extLst>
          </p:cNvPr>
          <p:cNvGraphicFramePr>
            <a:graphicFrameLocks/>
          </p:cNvGraphicFramePr>
          <p:nvPr/>
        </p:nvGraphicFramePr>
        <p:xfrm>
          <a:off x="1163640" y="1584327"/>
          <a:ext cx="4987925" cy="5694363"/>
        </p:xfrm>
        <a:graphic>
          <a:graphicData uri="http://schemas.openxmlformats.org/presentationml/2006/ole">
            <mc:AlternateContent xmlns:mc="http://schemas.openxmlformats.org/markup-compatibility/2006">
              <mc:Choice xmlns:v="urn:schemas-microsoft-com:vml" Requires="v">
                <p:oleObj r:id="rId3" imgW="4986960" imgH="5694157" progId="Excel.Chart.8">
                  <p:embed/>
                </p:oleObj>
              </mc:Choice>
              <mc:Fallback>
                <p:oleObj r:id="rId3" imgW="4986960" imgH="5694157" progId="Excel.Chart.8">
                  <p:embed/>
                  <p:pic>
                    <p:nvPicPr>
                      <p:cNvPr id="98306" name="Object 2">
                        <a:extLst>
                          <a:ext uri="{FF2B5EF4-FFF2-40B4-BE49-F238E27FC236}">
                            <a16:creationId xmlns:a16="http://schemas.microsoft.com/office/drawing/2014/main" id="{5267B2F8-8D69-02BF-48C9-17EB831C2DC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640" y="1584327"/>
                        <a:ext cx="498792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307" name="Text Box 5">
            <a:extLst>
              <a:ext uri="{FF2B5EF4-FFF2-40B4-BE49-F238E27FC236}">
                <a16:creationId xmlns:a16="http://schemas.microsoft.com/office/drawing/2014/main" id="{B9DF737C-16E5-A490-AC21-B9F7AAE3C8ED}"/>
              </a:ext>
            </a:extLst>
          </p:cNvPr>
          <p:cNvSpPr txBox="1">
            <a:spLocks noChangeArrowheads="1"/>
          </p:cNvSpPr>
          <p:nvPr/>
        </p:nvSpPr>
        <p:spPr bwMode="auto">
          <a:xfrm>
            <a:off x="3851277" y="6532563"/>
            <a:ext cx="4570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5" tIns="45650" rIns="91295" bIns="45650" anchor="ctr">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2000" dirty="0">
                <a:solidFill>
                  <a:srgbClr val="FFFFFF"/>
                </a:solidFill>
                <a:cs typeface="Arial" panose="020B0604020202020204" pitchFamily="34" charset="0"/>
              </a:rPr>
              <a:t>Time From Randomization (months)</a:t>
            </a:r>
          </a:p>
        </p:txBody>
      </p:sp>
      <p:sp>
        <p:nvSpPr>
          <p:cNvPr id="28681" name="Rectangle 10">
            <a:extLst>
              <a:ext uri="{FF2B5EF4-FFF2-40B4-BE49-F238E27FC236}">
                <a16:creationId xmlns:a16="http://schemas.microsoft.com/office/drawing/2014/main" id="{FDB611CC-D90B-2428-F428-5DCD25C43791}"/>
              </a:ext>
            </a:extLst>
          </p:cNvPr>
          <p:cNvSpPr>
            <a:spLocks noChangeArrowheads="1"/>
          </p:cNvSpPr>
          <p:nvPr/>
        </p:nvSpPr>
        <p:spPr bwMode="auto">
          <a:xfrm>
            <a:off x="1357315" y="638177"/>
            <a:ext cx="9502775" cy="569913"/>
          </a:xfrm>
          <a:prstGeom prst="rect">
            <a:avLst/>
          </a:prstGeom>
          <a:noFill/>
          <a:ln>
            <a:noFill/>
          </a:ln>
        </p:spPr>
        <p:txBody>
          <a:bodyPr lIns="83202" tIns="40427" rIns="83202" bIns="40427" anchor="ctr"/>
          <a:lstStyle>
            <a:lvl1pPr defTabSz="895350">
              <a:defRPr sz="2800" b="1">
                <a:solidFill>
                  <a:schemeClr val="tx1"/>
                </a:solidFill>
                <a:latin typeface="Times" pitchFamily="18" charset="0"/>
              </a:defRPr>
            </a:lvl1pPr>
            <a:lvl2pPr marL="742950" indent="-285750" defTabSz="895350">
              <a:defRPr sz="2800" b="1">
                <a:solidFill>
                  <a:schemeClr val="tx1"/>
                </a:solidFill>
                <a:latin typeface="Times" pitchFamily="18" charset="0"/>
              </a:defRPr>
            </a:lvl2pPr>
            <a:lvl3pPr marL="1143000" indent="-228600" defTabSz="895350">
              <a:defRPr sz="2800" b="1">
                <a:solidFill>
                  <a:schemeClr val="tx1"/>
                </a:solidFill>
                <a:latin typeface="Times" pitchFamily="18" charset="0"/>
              </a:defRPr>
            </a:lvl3pPr>
            <a:lvl4pPr marL="1600200" indent="-228600" defTabSz="895350">
              <a:defRPr sz="2800" b="1">
                <a:solidFill>
                  <a:schemeClr val="tx1"/>
                </a:solidFill>
                <a:latin typeface="Times" pitchFamily="18" charset="0"/>
              </a:defRPr>
            </a:lvl4pPr>
            <a:lvl5pPr marL="2057400" indent="-228600" defTabSz="895350">
              <a:defRPr sz="2800" b="1">
                <a:solidFill>
                  <a:schemeClr val="tx1"/>
                </a:solidFill>
                <a:latin typeface="Times" pitchFamily="18" charset="0"/>
              </a:defRPr>
            </a:lvl5pPr>
            <a:lvl6pPr marL="2514600" indent="-228600" algn="ctr" defTabSz="895350" eaLnBrk="0" fontAlgn="base" hangingPunct="0">
              <a:spcBef>
                <a:spcPct val="0"/>
              </a:spcBef>
              <a:spcAft>
                <a:spcPct val="0"/>
              </a:spcAft>
              <a:defRPr sz="2800" b="1">
                <a:solidFill>
                  <a:schemeClr val="tx1"/>
                </a:solidFill>
                <a:latin typeface="Times" pitchFamily="18" charset="0"/>
              </a:defRPr>
            </a:lvl6pPr>
            <a:lvl7pPr marL="2971800" indent="-228600" algn="ctr" defTabSz="895350" eaLnBrk="0" fontAlgn="base" hangingPunct="0">
              <a:spcBef>
                <a:spcPct val="0"/>
              </a:spcBef>
              <a:spcAft>
                <a:spcPct val="0"/>
              </a:spcAft>
              <a:defRPr sz="2800" b="1">
                <a:solidFill>
                  <a:schemeClr val="tx1"/>
                </a:solidFill>
                <a:latin typeface="Times" pitchFamily="18" charset="0"/>
              </a:defRPr>
            </a:lvl7pPr>
            <a:lvl8pPr marL="3429000" indent="-228600" algn="ctr" defTabSz="895350" eaLnBrk="0" fontAlgn="base" hangingPunct="0">
              <a:spcBef>
                <a:spcPct val="0"/>
              </a:spcBef>
              <a:spcAft>
                <a:spcPct val="0"/>
              </a:spcAft>
              <a:defRPr sz="2800" b="1">
                <a:solidFill>
                  <a:schemeClr val="tx1"/>
                </a:solidFill>
                <a:latin typeface="Times" pitchFamily="18" charset="0"/>
              </a:defRPr>
            </a:lvl8pPr>
            <a:lvl9pPr marL="3886200" indent="-228600" algn="ctr" defTabSz="895350" eaLnBrk="0" fontAlgn="base" hangingPunct="0">
              <a:spcBef>
                <a:spcPct val="0"/>
              </a:spcBef>
              <a:spcAft>
                <a:spcPct val="0"/>
              </a:spcAft>
              <a:defRPr sz="2800" b="1">
                <a:solidFill>
                  <a:schemeClr val="tx1"/>
                </a:solidFill>
                <a:latin typeface="Times" pitchFamily="18" charset="0"/>
              </a:defRPr>
            </a:lvl9pPr>
          </a:lstStyle>
          <a:p>
            <a:pPr algn="ctr" eaLnBrk="1" hangingPunct="1">
              <a:lnSpc>
                <a:spcPct val="85000"/>
              </a:lnSpc>
              <a:defRPr/>
            </a:pPr>
            <a:r>
              <a:rPr lang="en-US" altLang="en-US" sz="3200" dirty="0">
                <a:effectLst>
                  <a:outerShdw blurRad="38100" dist="38100" dir="2700000" algn="tl">
                    <a:srgbClr val="000000">
                      <a:alpha val="43137"/>
                    </a:srgbClr>
                  </a:outerShdw>
                </a:effectLst>
                <a:latin typeface="Arial" charset="0"/>
              </a:rPr>
              <a:t>B-35: </a:t>
            </a:r>
            <a:r>
              <a:rPr lang="en-US" altLang="en-US" sz="3200" dirty="0">
                <a:solidFill>
                  <a:srgbClr val="FAFD00"/>
                </a:solidFill>
                <a:effectLst>
                  <a:outerShdw blurRad="38100" dist="38100" dir="2700000" algn="tl">
                    <a:srgbClr val="000000">
                      <a:alpha val="43137"/>
                    </a:srgbClr>
                  </a:outerShdw>
                </a:effectLst>
                <a:latin typeface="Arial" charset="0"/>
              </a:rPr>
              <a:t>BCFI by Age Group</a:t>
            </a:r>
          </a:p>
        </p:txBody>
      </p:sp>
      <p:sp>
        <p:nvSpPr>
          <p:cNvPr id="12" name="Text Box 4">
            <a:extLst>
              <a:ext uri="{FF2B5EF4-FFF2-40B4-BE49-F238E27FC236}">
                <a16:creationId xmlns:a16="http://schemas.microsoft.com/office/drawing/2014/main" id="{6EEDA307-6349-6A2D-9E95-E8EA0398123B}"/>
              </a:ext>
            </a:extLst>
          </p:cNvPr>
          <p:cNvSpPr txBox="1">
            <a:spLocks noChangeArrowheads="1"/>
          </p:cNvSpPr>
          <p:nvPr/>
        </p:nvSpPr>
        <p:spPr bwMode="auto">
          <a:xfrm rot="16200000">
            <a:off x="-61118" y="3618708"/>
            <a:ext cx="2387600" cy="354013"/>
          </a:xfrm>
          <a:prstGeom prst="rect">
            <a:avLst/>
          </a:prstGeom>
          <a:noFill/>
          <a:ln>
            <a:noFill/>
          </a:ln>
        </p:spPr>
        <p:txBody>
          <a:bodyPr lIns="91295" tIns="45650" rIns="91295" bIns="45650" anchor="ctr">
            <a:spAutoFit/>
          </a:bodyP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r>
              <a:rPr lang="en-US" altLang="en-US" sz="1700" dirty="0">
                <a:solidFill>
                  <a:srgbClr val="FFFFFF"/>
                </a:solidFill>
                <a:effectLst>
                  <a:outerShdw blurRad="38100" dist="38100" dir="2700000" algn="tl">
                    <a:srgbClr val="000000">
                      <a:alpha val="43137"/>
                    </a:srgbClr>
                  </a:outerShdw>
                </a:effectLst>
                <a:latin typeface="Arial" charset="0"/>
                <a:cs typeface="Arial" charset="0"/>
              </a:rPr>
              <a:t>Event-Free %</a:t>
            </a:r>
          </a:p>
        </p:txBody>
      </p:sp>
      <p:sp>
        <p:nvSpPr>
          <p:cNvPr id="16" name="Text Box 6">
            <a:extLst>
              <a:ext uri="{FF2B5EF4-FFF2-40B4-BE49-F238E27FC236}">
                <a16:creationId xmlns:a16="http://schemas.microsoft.com/office/drawing/2014/main" id="{B4011E98-5737-0E34-0D52-DD956D782338}"/>
              </a:ext>
            </a:extLst>
          </p:cNvPr>
          <p:cNvSpPr txBox="1">
            <a:spLocks noChangeArrowheads="1"/>
          </p:cNvSpPr>
          <p:nvPr/>
        </p:nvSpPr>
        <p:spPr bwMode="auto">
          <a:xfrm>
            <a:off x="1887538" y="4448175"/>
            <a:ext cx="3467100" cy="890588"/>
          </a:xfrm>
          <a:prstGeom prst="rect">
            <a:avLst/>
          </a:prstGeom>
          <a:noFill/>
          <a:ln>
            <a:noFill/>
          </a:ln>
        </p:spPr>
        <p:txBody>
          <a:bodyPr lIns="91295" tIns="45650" rIns="0" bIns="45650" anchor="ctr">
            <a:spAutoFit/>
          </a:bodyPr>
          <a:lstStyle>
            <a:lvl1pPr>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1pPr>
            <a:lvl2pPr marL="742950" indent="-28575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2pPr>
            <a:lvl3pPr marL="11430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3pPr>
            <a:lvl4pPr marL="16002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4pPr>
            <a:lvl5pPr marL="20574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5pPr>
            <a:lvl6pPr marL="25146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6pPr>
            <a:lvl7pPr marL="29718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7pPr>
            <a:lvl8pPr marL="34290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8pPr>
            <a:lvl9pPr marL="38862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9pPr>
          </a:lstStyle>
          <a:p>
            <a:pPr eaLnBrk="1" hangingPunct="1">
              <a:lnSpc>
                <a:spcPct val="90000"/>
              </a:lnSpc>
              <a:spcBef>
                <a:spcPts val="480"/>
              </a:spcBef>
              <a:tabLst>
                <a:tab pos="1236605" algn="l"/>
                <a:tab pos="1847294" algn="ctr"/>
                <a:tab pos="2535984" algn="ctr"/>
                <a:tab pos="3146670" algn="ctr"/>
              </a:tabLst>
              <a:defRPr/>
            </a:pPr>
            <a:r>
              <a:rPr lang="en-US" altLang="en-US" sz="1400" dirty="0">
                <a:solidFill>
                  <a:srgbClr val="FFFFFF"/>
                </a:solidFill>
                <a:effectLst>
                  <a:outerShdw blurRad="38100" dist="38100" dir="2700000" algn="tl">
                    <a:srgbClr val="000000">
                      <a:alpha val="43137"/>
                    </a:srgbClr>
                  </a:outerShdw>
                </a:effectLst>
                <a:latin typeface="+mn-lt"/>
                <a:cs typeface="Arial" charset="0"/>
              </a:rPr>
              <a:t>Treatment	N	Events	HR	P-value</a:t>
            </a:r>
          </a:p>
          <a:p>
            <a:pPr eaLnBrk="1" hangingPunct="1">
              <a:spcBef>
                <a:spcPts val="480"/>
              </a:spcBef>
              <a:tabLst>
                <a:tab pos="1158603" algn="l"/>
                <a:tab pos="1847294" algn="ctr"/>
                <a:tab pos="6163977" algn="ctr"/>
                <a:tab pos="6982032" algn="ctr"/>
              </a:tabLst>
              <a:defRPr/>
            </a:pPr>
            <a:r>
              <a:rPr lang="en-US" altLang="en-US" sz="1400" dirty="0">
                <a:solidFill>
                  <a:srgbClr val="5FFFFF"/>
                </a:solidFill>
                <a:effectLst>
                  <a:outerShdw blurRad="38100" dist="38100" dir="2700000" algn="tl">
                    <a:srgbClr val="000000">
                      <a:alpha val="43137"/>
                    </a:srgbClr>
                  </a:outerShdw>
                </a:effectLst>
                <a:latin typeface="+mn-lt"/>
                <a:cs typeface="Arial" charset="0"/>
              </a:rPr>
              <a:t>Tamoxifen	722	58	</a:t>
            </a:r>
          </a:p>
          <a:p>
            <a:pPr eaLnBrk="1" hangingPunct="1">
              <a:spcBef>
                <a:spcPts val="480"/>
              </a:spcBef>
              <a:tabLst>
                <a:tab pos="1158603" algn="l"/>
                <a:tab pos="1847294" algn="ctr"/>
                <a:tab pos="2535984" algn="ctr"/>
                <a:tab pos="3146670" algn="ctr"/>
                <a:tab pos="6163977" algn="ctr"/>
                <a:tab pos="6982032" algn="ctr"/>
              </a:tabLst>
              <a:defRPr/>
            </a:pPr>
            <a:r>
              <a:rPr lang="en-US" altLang="en-US" sz="1400" dirty="0">
                <a:solidFill>
                  <a:srgbClr val="FFFF00"/>
                </a:solidFill>
                <a:effectLst>
                  <a:outerShdw blurRad="38100" dist="38100" dir="2700000" algn="tl">
                    <a:srgbClr val="000000">
                      <a:alpha val="43137"/>
                    </a:srgbClr>
                  </a:outerShdw>
                </a:effectLst>
                <a:latin typeface="+mn-lt"/>
                <a:cs typeface="Arial"/>
              </a:rPr>
              <a:t>Anastrozole	725	31	</a:t>
            </a:r>
            <a:r>
              <a:rPr lang="en-US" altLang="en-US" sz="1400" dirty="0">
                <a:effectLst>
                  <a:outerShdw blurRad="38100" dist="38100" dir="2700000" algn="tl">
                    <a:srgbClr val="000000">
                      <a:alpha val="43137"/>
                    </a:srgbClr>
                  </a:outerShdw>
                </a:effectLst>
                <a:latin typeface="+mn-lt"/>
                <a:cs typeface="Arial"/>
              </a:rPr>
              <a:t>0.52	</a:t>
            </a:r>
            <a:r>
              <a:rPr lang="en-US" altLang="en-US" sz="1700" dirty="0">
                <a:solidFill>
                  <a:schemeClr val="tx2"/>
                </a:solidFill>
                <a:effectLst>
                  <a:outerShdw blurRad="38100" dist="38100" dir="2700000" algn="tl">
                    <a:srgbClr val="000000">
                      <a:alpha val="43137"/>
                    </a:srgbClr>
                  </a:outerShdw>
                </a:effectLst>
                <a:latin typeface="+mn-lt"/>
                <a:cs typeface="Arial"/>
              </a:rPr>
              <a:t>.003</a:t>
            </a:r>
            <a:endParaRPr lang="en-US" altLang="en-US" sz="1700" dirty="0">
              <a:solidFill>
                <a:schemeClr val="tx2"/>
              </a:solidFill>
              <a:effectLst>
                <a:outerShdw blurRad="38100" dist="38100" dir="2700000" algn="tl">
                  <a:srgbClr val="000000">
                    <a:alpha val="43137"/>
                  </a:srgbClr>
                </a:outerShdw>
              </a:effectLst>
              <a:latin typeface="+mn-lt"/>
              <a:cs typeface="Arial" charset="0"/>
            </a:endParaRPr>
          </a:p>
        </p:txBody>
      </p:sp>
      <p:sp>
        <p:nvSpPr>
          <p:cNvPr id="17" name="Oval 7">
            <a:extLst>
              <a:ext uri="{FF2B5EF4-FFF2-40B4-BE49-F238E27FC236}">
                <a16:creationId xmlns:a16="http://schemas.microsoft.com/office/drawing/2014/main" id="{3EF0C74C-C697-34A5-6D2E-E98F64EADD97}"/>
              </a:ext>
            </a:extLst>
          </p:cNvPr>
          <p:cNvSpPr>
            <a:spLocks noChangeArrowheads="1"/>
          </p:cNvSpPr>
          <p:nvPr/>
        </p:nvSpPr>
        <p:spPr bwMode="auto">
          <a:xfrm>
            <a:off x="1792290" y="4803775"/>
            <a:ext cx="103187" cy="122238"/>
          </a:xfrm>
          <a:prstGeom prst="ellipse">
            <a:avLst/>
          </a:prstGeom>
          <a:solidFill>
            <a:srgbClr val="00FFFF"/>
          </a:solidFill>
          <a:ln w="9525">
            <a:solidFill>
              <a:schemeClr val="accent2"/>
            </a:solidFill>
            <a:round/>
            <a:headEnd/>
            <a:tailEnd/>
          </a:ln>
        </p:spPr>
        <p:txBody>
          <a:bodyPr wrap="none" lIns="91295" tIns="45650" rIns="91295" bIns="45650" anchor="ct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endParaRPr lang="en-US" altLang="en-US" sz="3800">
              <a:solidFill>
                <a:srgbClr val="FFFFFF"/>
              </a:solidFill>
              <a:latin typeface="+mn-lt"/>
            </a:endParaRPr>
          </a:p>
        </p:txBody>
      </p:sp>
      <p:sp>
        <p:nvSpPr>
          <p:cNvPr id="18" name="AutoShape 8">
            <a:extLst>
              <a:ext uri="{FF2B5EF4-FFF2-40B4-BE49-F238E27FC236}">
                <a16:creationId xmlns:a16="http://schemas.microsoft.com/office/drawing/2014/main" id="{966BADE6-84F0-4068-42B6-AB5A44D49B2C}"/>
              </a:ext>
            </a:extLst>
          </p:cNvPr>
          <p:cNvSpPr>
            <a:spLocks noChangeArrowheads="1"/>
          </p:cNvSpPr>
          <p:nvPr/>
        </p:nvSpPr>
        <p:spPr bwMode="auto">
          <a:xfrm>
            <a:off x="1778000" y="5138738"/>
            <a:ext cx="103188" cy="133350"/>
          </a:xfrm>
          <a:prstGeom prst="triangle">
            <a:avLst>
              <a:gd name="adj" fmla="val 50000"/>
            </a:avLst>
          </a:prstGeom>
          <a:solidFill>
            <a:srgbClr val="FFFF00"/>
          </a:solidFill>
          <a:ln w="9525">
            <a:solidFill>
              <a:schemeClr val="tx2"/>
            </a:solidFill>
            <a:miter lim="800000"/>
            <a:headEnd/>
            <a:tailEnd/>
          </a:ln>
        </p:spPr>
        <p:txBody>
          <a:bodyPr wrap="none" lIns="91295" tIns="45650" rIns="91295" bIns="45650" anchor="ct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endParaRPr lang="en-US" altLang="en-US" sz="3800">
              <a:solidFill>
                <a:srgbClr val="FFFFFF"/>
              </a:solidFill>
              <a:latin typeface="+mn-lt"/>
            </a:endParaRPr>
          </a:p>
        </p:txBody>
      </p:sp>
      <p:sp>
        <p:nvSpPr>
          <p:cNvPr id="19" name="Line 9">
            <a:extLst>
              <a:ext uri="{FF2B5EF4-FFF2-40B4-BE49-F238E27FC236}">
                <a16:creationId xmlns:a16="http://schemas.microsoft.com/office/drawing/2014/main" id="{1919960B-09A0-9142-B1AB-B5063D5671D7}"/>
              </a:ext>
            </a:extLst>
          </p:cNvPr>
          <p:cNvSpPr>
            <a:spLocks noChangeShapeType="1"/>
          </p:cNvSpPr>
          <p:nvPr/>
        </p:nvSpPr>
        <p:spPr bwMode="auto">
          <a:xfrm>
            <a:off x="1960565" y="4706938"/>
            <a:ext cx="3394075" cy="0"/>
          </a:xfrm>
          <a:prstGeom prst="line">
            <a:avLst/>
          </a:prstGeom>
          <a:noFill/>
          <a:ln w="12700">
            <a:solidFill>
              <a:schemeClr val="tx1"/>
            </a:solidFill>
            <a:round/>
            <a:headEnd/>
            <a:tailEnd/>
          </a:ln>
        </p:spPr>
        <p:txBody>
          <a:bodyPr lIns="91295" tIns="45650" rIns="91295" bIns="45650"/>
          <a:lstStyle/>
          <a:p>
            <a:pPr algn="ctr" eaLnBrk="1" hangingPunct="1">
              <a:defRPr/>
            </a:pPr>
            <a:endParaRPr lang="en-US" sz="3800">
              <a:latin typeface="+mn-lt"/>
            </a:endParaRPr>
          </a:p>
        </p:txBody>
      </p:sp>
      <p:graphicFrame>
        <p:nvGraphicFramePr>
          <p:cNvPr id="98314" name="Object 2">
            <a:extLst>
              <a:ext uri="{FF2B5EF4-FFF2-40B4-BE49-F238E27FC236}">
                <a16:creationId xmlns:a16="http://schemas.microsoft.com/office/drawing/2014/main" id="{5D9ACD05-D00F-5832-8F25-6D068019DC73}"/>
              </a:ext>
            </a:extLst>
          </p:cNvPr>
          <p:cNvGraphicFramePr>
            <a:graphicFrameLocks/>
          </p:cNvGraphicFramePr>
          <p:nvPr/>
        </p:nvGraphicFramePr>
        <p:xfrm>
          <a:off x="6223002" y="1539875"/>
          <a:ext cx="4987925" cy="5695950"/>
        </p:xfrm>
        <a:graphic>
          <a:graphicData uri="http://schemas.openxmlformats.org/presentationml/2006/ole">
            <mc:AlternateContent xmlns:mc="http://schemas.openxmlformats.org/markup-compatibility/2006">
              <mc:Choice xmlns:v="urn:schemas-microsoft-com:vml" Requires="v">
                <p:oleObj r:id="rId5" imgW="4993057" imgH="5694157" progId="Excel.Chart.8">
                  <p:embed/>
                </p:oleObj>
              </mc:Choice>
              <mc:Fallback>
                <p:oleObj r:id="rId5" imgW="4993057" imgH="5694157" progId="Excel.Chart.8">
                  <p:embed/>
                  <p:pic>
                    <p:nvPicPr>
                      <p:cNvPr id="98314" name="Object 2">
                        <a:extLst>
                          <a:ext uri="{FF2B5EF4-FFF2-40B4-BE49-F238E27FC236}">
                            <a16:creationId xmlns:a16="http://schemas.microsoft.com/office/drawing/2014/main" id="{5D9ACD05-D00F-5832-8F25-6D068019DC7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002" y="1539875"/>
                        <a:ext cx="498792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4">
            <a:extLst>
              <a:ext uri="{FF2B5EF4-FFF2-40B4-BE49-F238E27FC236}">
                <a16:creationId xmlns:a16="http://schemas.microsoft.com/office/drawing/2014/main" id="{CEB5C320-CA44-1262-0843-46C459B13C86}"/>
              </a:ext>
            </a:extLst>
          </p:cNvPr>
          <p:cNvSpPr txBox="1">
            <a:spLocks noChangeArrowheads="1"/>
          </p:cNvSpPr>
          <p:nvPr/>
        </p:nvSpPr>
        <p:spPr bwMode="auto">
          <a:xfrm rot="16200000">
            <a:off x="5040313" y="3611564"/>
            <a:ext cx="2389188" cy="354013"/>
          </a:xfrm>
          <a:prstGeom prst="rect">
            <a:avLst/>
          </a:prstGeom>
          <a:noFill/>
          <a:ln>
            <a:noFill/>
          </a:ln>
        </p:spPr>
        <p:txBody>
          <a:bodyPr lIns="91295" tIns="45650" rIns="91295" bIns="45650" anchor="ctr">
            <a:spAutoFit/>
          </a:bodyP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r>
              <a:rPr lang="en-US" altLang="en-US" sz="1700" dirty="0">
                <a:solidFill>
                  <a:srgbClr val="FFFFFF"/>
                </a:solidFill>
                <a:effectLst>
                  <a:outerShdw blurRad="38100" dist="38100" dir="2700000" algn="tl">
                    <a:srgbClr val="000000">
                      <a:alpha val="43137"/>
                    </a:srgbClr>
                  </a:outerShdw>
                </a:effectLst>
                <a:latin typeface="Arial" charset="0"/>
                <a:cs typeface="Arial" charset="0"/>
              </a:rPr>
              <a:t>Event-Free %</a:t>
            </a:r>
          </a:p>
        </p:txBody>
      </p:sp>
      <p:sp>
        <p:nvSpPr>
          <p:cNvPr id="14" name="Text Box 6">
            <a:extLst>
              <a:ext uri="{FF2B5EF4-FFF2-40B4-BE49-F238E27FC236}">
                <a16:creationId xmlns:a16="http://schemas.microsoft.com/office/drawing/2014/main" id="{CFCCD3E3-8EA0-3EFE-8CE8-81C962FD4493}"/>
              </a:ext>
            </a:extLst>
          </p:cNvPr>
          <p:cNvSpPr txBox="1">
            <a:spLocks noChangeArrowheads="1"/>
          </p:cNvSpPr>
          <p:nvPr/>
        </p:nvSpPr>
        <p:spPr bwMode="auto">
          <a:xfrm>
            <a:off x="6975475" y="4448175"/>
            <a:ext cx="3467100" cy="890588"/>
          </a:xfrm>
          <a:prstGeom prst="rect">
            <a:avLst/>
          </a:prstGeom>
          <a:noFill/>
          <a:ln>
            <a:noFill/>
          </a:ln>
        </p:spPr>
        <p:txBody>
          <a:bodyPr lIns="91295" tIns="45650" rIns="0" bIns="45650" anchor="ctr">
            <a:spAutoFit/>
          </a:bodyPr>
          <a:lstStyle>
            <a:lvl1pPr>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1pPr>
            <a:lvl2pPr marL="742950" indent="-28575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2pPr>
            <a:lvl3pPr marL="11430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3pPr>
            <a:lvl4pPr marL="16002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4pPr>
            <a:lvl5pPr marL="2057400" indent="-228600">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5pPr>
            <a:lvl6pPr marL="25146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6pPr>
            <a:lvl7pPr marL="29718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7pPr>
            <a:lvl8pPr marL="34290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8pPr>
            <a:lvl9pPr marL="3886200" indent="-228600" algn="ctr" eaLnBrk="0" fontAlgn="base" hangingPunct="0">
              <a:spcBef>
                <a:spcPct val="0"/>
              </a:spcBef>
              <a:spcAft>
                <a:spcPct val="0"/>
              </a:spcAft>
              <a:tabLst>
                <a:tab pos="1425575" algn="l"/>
                <a:tab pos="1600200" algn="l"/>
                <a:tab pos="2406650" algn="ctr"/>
                <a:tab pos="3146425" algn="ctr"/>
                <a:tab pos="4114800" algn="ctr"/>
                <a:tab pos="5311775" algn="ctr"/>
                <a:tab pos="6521450" algn="ctr"/>
              </a:tabLst>
              <a:defRPr sz="2800" b="1">
                <a:solidFill>
                  <a:schemeClr val="tx1"/>
                </a:solidFill>
                <a:latin typeface="Times" pitchFamily="18" charset="0"/>
              </a:defRPr>
            </a:lvl9pPr>
          </a:lstStyle>
          <a:p>
            <a:pPr eaLnBrk="1" hangingPunct="1">
              <a:lnSpc>
                <a:spcPct val="90000"/>
              </a:lnSpc>
              <a:spcBef>
                <a:spcPts val="480"/>
              </a:spcBef>
              <a:tabLst>
                <a:tab pos="1236605" algn="l"/>
                <a:tab pos="1847294" algn="ctr"/>
                <a:tab pos="2535984" algn="ctr"/>
                <a:tab pos="3146670" algn="ctr"/>
              </a:tabLst>
              <a:defRPr/>
            </a:pPr>
            <a:r>
              <a:rPr lang="en-US" altLang="en-US" sz="1400" dirty="0">
                <a:solidFill>
                  <a:srgbClr val="FFFFFF"/>
                </a:solidFill>
                <a:effectLst>
                  <a:outerShdw blurRad="38100" dist="38100" dir="2700000" algn="tl">
                    <a:srgbClr val="000000">
                      <a:alpha val="43137"/>
                    </a:srgbClr>
                  </a:outerShdw>
                </a:effectLst>
                <a:latin typeface="+mn-lt"/>
                <a:cs typeface="Arial" charset="0"/>
              </a:rPr>
              <a:t>Treatment	N	Events	HR	P-value</a:t>
            </a:r>
          </a:p>
          <a:p>
            <a:pPr eaLnBrk="1" hangingPunct="1">
              <a:spcBef>
                <a:spcPts val="480"/>
              </a:spcBef>
              <a:tabLst>
                <a:tab pos="1158603" algn="l"/>
                <a:tab pos="1847294" algn="ctr"/>
                <a:tab pos="6163977" algn="ctr"/>
                <a:tab pos="6982032" algn="ctr"/>
              </a:tabLst>
              <a:defRPr/>
            </a:pPr>
            <a:r>
              <a:rPr lang="en-US" altLang="en-US" sz="1400" dirty="0">
                <a:solidFill>
                  <a:srgbClr val="5FFFFF"/>
                </a:solidFill>
                <a:effectLst>
                  <a:outerShdw blurRad="38100" dist="38100" dir="2700000" algn="tl">
                    <a:srgbClr val="000000">
                      <a:alpha val="43137"/>
                    </a:srgbClr>
                  </a:outerShdw>
                </a:effectLst>
                <a:latin typeface="+mn-lt"/>
                <a:cs typeface="Arial" charset="0"/>
              </a:rPr>
              <a:t>Tamoxifen	816	56	</a:t>
            </a:r>
          </a:p>
          <a:p>
            <a:pPr eaLnBrk="1" hangingPunct="1">
              <a:spcBef>
                <a:spcPts val="480"/>
              </a:spcBef>
              <a:tabLst>
                <a:tab pos="1158603" algn="l"/>
                <a:tab pos="1847294" algn="ctr"/>
                <a:tab pos="2535984" algn="ctr"/>
                <a:tab pos="3146670" algn="ctr"/>
                <a:tab pos="6163977" algn="ctr"/>
                <a:tab pos="6982032" algn="ctr"/>
              </a:tabLst>
              <a:defRPr/>
            </a:pPr>
            <a:r>
              <a:rPr lang="en-US" altLang="en-US" sz="1400" dirty="0">
                <a:solidFill>
                  <a:srgbClr val="FFFF00"/>
                </a:solidFill>
                <a:effectLst>
                  <a:outerShdw blurRad="38100" dist="38100" dir="2700000" algn="tl">
                    <a:srgbClr val="000000">
                      <a:alpha val="43137"/>
                    </a:srgbClr>
                  </a:outerShdw>
                </a:effectLst>
                <a:latin typeface="+mn-lt"/>
                <a:cs typeface="Arial"/>
              </a:rPr>
              <a:t>Anastrozole	814	53	</a:t>
            </a:r>
            <a:r>
              <a:rPr lang="en-US" altLang="en-US" sz="1400" dirty="0">
                <a:effectLst>
                  <a:outerShdw blurRad="38100" dist="38100" dir="2700000" algn="tl">
                    <a:srgbClr val="000000">
                      <a:alpha val="43137"/>
                    </a:srgbClr>
                  </a:outerShdw>
                </a:effectLst>
                <a:latin typeface="+mn-lt"/>
                <a:cs typeface="Arial"/>
              </a:rPr>
              <a:t>0.95	</a:t>
            </a:r>
            <a:r>
              <a:rPr lang="en-US" altLang="en-US" sz="1700" dirty="0">
                <a:effectLst>
                  <a:outerShdw blurRad="38100" dist="38100" dir="2700000" algn="tl">
                    <a:srgbClr val="000000">
                      <a:alpha val="43137"/>
                    </a:srgbClr>
                  </a:outerShdw>
                </a:effectLst>
                <a:latin typeface="+mn-lt"/>
                <a:cs typeface="Arial"/>
              </a:rPr>
              <a:t>.77</a:t>
            </a:r>
            <a:endParaRPr lang="en-US" altLang="en-US" sz="1700" dirty="0">
              <a:effectLst>
                <a:outerShdw blurRad="38100" dist="38100" dir="2700000" algn="tl">
                  <a:srgbClr val="000000">
                    <a:alpha val="43137"/>
                  </a:srgbClr>
                </a:outerShdw>
              </a:effectLst>
              <a:latin typeface="+mn-lt"/>
              <a:cs typeface="Arial" charset="0"/>
            </a:endParaRPr>
          </a:p>
        </p:txBody>
      </p:sp>
      <p:sp>
        <p:nvSpPr>
          <p:cNvPr id="20" name="Oval 7">
            <a:extLst>
              <a:ext uri="{FF2B5EF4-FFF2-40B4-BE49-F238E27FC236}">
                <a16:creationId xmlns:a16="http://schemas.microsoft.com/office/drawing/2014/main" id="{A0E3F5FA-5F16-5F62-6440-52A8DD1B985A}"/>
              </a:ext>
            </a:extLst>
          </p:cNvPr>
          <p:cNvSpPr>
            <a:spLocks noChangeArrowheads="1"/>
          </p:cNvSpPr>
          <p:nvPr/>
        </p:nvSpPr>
        <p:spPr bwMode="auto">
          <a:xfrm>
            <a:off x="6880225" y="4803775"/>
            <a:ext cx="103188" cy="122238"/>
          </a:xfrm>
          <a:prstGeom prst="ellipse">
            <a:avLst/>
          </a:prstGeom>
          <a:solidFill>
            <a:srgbClr val="00FFFF"/>
          </a:solidFill>
          <a:ln w="9525">
            <a:solidFill>
              <a:schemeClr val="accent2"/>
            </a:solidFill>
            <a:round/>
            <a:headEnd/>
            <a:tailEnd/>
          </a:ln>
        </p:spPr>
        <p:txBody>
          <a:bodyPr wrap="none" lIns="91295" tIns="45650" rIns="91295" bIns="45650" anchor="ct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endParaRPr lang="en-US" altLang="en-US" sz="3800">
              <a:solidFill>
                <a:srgbClr val="FFFFFF"/>
              </a:solidFill>
              <a:latin typeface="+mn-lt"/>
            </a:endParaRPr>
          </a:p>
        </p:txBody>
      </p:sp>
      <p:sp>
        <p:nvSpPr>
          <p:cNvPr id="21" name="AutoShape 8">
            <a:extLst>
              <a:ext uri="{FF2B5EF4-FFF2-40B4-BE49-F238E27FC236}">
                <a16:creationId xmlns:a16="http://schemas.microsoft.com/office/drawing/2014/main" id="{FDD22A90-0568-A2E2-179B-70E4DC62F0E2}"/>
              </a:ext>
            </a:extLst>
          </p:cNvPr>
          <p:cNvSpPr>
            <a:spLocks noChangeArrowheads="1"/>
          </p:cNvSpPr>
          <p:nvPr/>
        </p:nvSpPr>
        <p:spPr bwMode="auto">
          <a:xfrm>
            <a:off x="6865940" y="5138738"/>
            <a:ext cx="103187" cy="133350"/>
          </a:xfrm>
          <a:prstGeom prst="triangle">
            <a:avLst>
              <a:gd name="adj" fmla="val 50000"/>
            </a:avLst>
          </a:prstGeom>
          <a:solidFill>
            <a:srgbClr val="FFFF00"/>
          </a:solidFill>
          <a:ln w="9525">
            <a:solidFill>
              <a:schemeClr val="tx2"/>
            </a:solidFill>
            <a:miter lim="800000"/>
            <a:headEnd/>
            <a:tailEnd/>
          </a:ln>
        </p:spPr>
        <p:txBody>
          <a:bodyPr wrap="none" lIns="91295" tIns="45650" rIns="91295" bIns="45650" anchor="ct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endParaRPr lang="en-US" altLang="en-US" sz="3800">
              <a:solidFill>
                <a:srgbClr val="FFFFFF"/>
              </a:solidFill>
              <a:latin typeface="+mn-lt"/>
            </a:endParaRPr>
          </a:p>
        </p:txBody>
      </p:sp>
      <p:sp>
        <p:nvSpPr>
          <p:cNvPr id="22" name="Line 9">
            <a:extLst>
              <a:ext uri="{FF2B5EF4-FFF2-40B4-BE49-F238E27FC236}">
                <a16:creationId xmlns:a16="http://schemas.microsoft.com/office/drawing/2014/main" id="{F36A765B-704B-B686-3465-C9AB7F92B038}"/>
              </a:ext>
            </a:extLst>
          </p:cNvPr>
          <p:cNvSpPr>
            <a:spLocks noChangeShapeType="1"/>
          </p:cNvSpPr>
          <p:nvPr/>
        </p:nvSpPr>
        <p:spPr bwMode="auto">
          <a:xfrm>
            <a:off x="7048502" y="4706938"/>
            <a:ext cx="3394075" cy="0"/>
          </a:xfrm>
          <a:prstGeom prst="line">
            <a:avLst/>
          </a:prstGeom>
          <a:noFill/>
          <a:ln w="12700">
            <a:solidFill>
              <a:schemeClr val="tx1"/>
            </a:solidFill>
            <a:round/>
            <a:headEnd/>
            <a:tailEnd/>
          </a:ln>
        </p:spPr>
        <p:txBody>
          <a:bodyPr lIns="91295" tIns="45650" rIns="91295" bIns="45650"/>
          <a:lstStyle/>
          <a:p>
            <a:pPr algn="ctr" eaLnBrk="1" hangingPunct="1">
              <a:defRPr/>
            </a:pPr>
            <a:endParaRPr lang="en-US" sz="3800">
              <a:latin typeface="+mn-lt"/>
            </a:endParaRPr>
          </a:p>
        </p:txBody>
      </p:sp>
      <p:sp>
        <p:nvSpPr>
          <p:cNvPr id="23" name="Text Box 5">
            <a:extLst>
              <a:ext uri="{FF2B5EF4-FFF2-40B4-BE49-F238E27FC236}">
                <a16:creationId xmlns:a16="http://schemas.microsoft.com/office/drawing/2014/main" id="{8FF8A0B2-1B9D-A3DB-BDE7-15AE4BC22C5C}"/>
              </a:ext>
            </a:extLst>
          </p:cNvPr>
          <p:cNvSpPr txBox="1">
            <a:spLocks noChangeArrowheads="1"/>
          </p:cNvSpPr>
          <p:nvPr/>
        </p:nvSpPr>
        <p:spPr bwMode="auto">
          <a:xfrm>
            <a:off x="6497638" y="1162052"/>
            <a:ext cx="4572000" cy="523875"/>
          </a:xfrm>
          <a:prstGeom prst="rect">
            <a:avLst/>
          </a:prstGeom>
          <a:noFill/>
          <a:ln>
            <a:noFill/>
          </a:ln>
        </p:spPr>
        <p:txBody>
          <a:bodyPr lIns="91295" tIns="45650" rIns="91295" bIns="45650" anchor="ctr">
            <a:spAutoFit/>
          </a:bodyP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r>
              <a:rPr lang="en-US" altLang="en-US" dirty="0">
                <a:solidFill>
                  <a:schemeClr val="accent2"/>
                </a:solidFill>
                <a:effectLst>
                  <a:outerShdw blurRad="38100" dist="38100" dir="2700000" algn="tl">
                    <a:srgbClr val="000000">
                      <a:alpha val="43137"/>
                    </a:srgbClr>
                  </a:outerShdw>
                </a:effectLst>
                <a:latin typeface="Arial" charset="0"/>
                <a:cs typeface="Arial" charset="0"/>
              </a:rPr>
              <a:t>≥ 60 years</a:t>
            </a:r>
          </a:p>
        </p:txBody>
      </p:sp>
      <p:sp>
        <p:nvSpPr>
          <p:cNvPr id="24" name="Text Box 5">
            <a:extLst>
              <a:ext uri="{FF2B5EF4-FFF2-40B4-BE49-F238E27FC236}">
                <a16:creationId xmlns:a16="http://schemas.microsoft.com/office/drawing/2014/main" id="{DE56113A-7577-E4A9-1A6A-4ADB95269443}"/>
              </a:ext>
            </a:extLst>
          </p:cNvPr>
          <p:cNvSpPr txBox="1">
            <a:spLocks noChangeArrowheads="1"/>
          </p:cNvSpPr>
          <p:nvPr/>
        </p:nvSpPr>
        <p:spPr bwMode="auto">
          <a:xfrm>
            <a:off x="1409700" y="1130300"/>
            <a:ext cx="4572000" cy="522288"/>
          </a:xfrm>
          <a:prstGeom prst="rect">
            <a:avLst/>
          </a:prstGeom>
          <a:noFill/>
          <a:ln>
            <a:noFill/>
          </a:ln>
        </p:spPr>
        <p:txBody>
          <a:bodyPr lIns="91295" tIns="45650" rIns="91295" bIns="45650" anchor="ctr">
            <a:spAutoFit/>
          </a:bodyPr>
          <a:lstStyle>
            <a:lvl1pPr>
              <a:defRPr sz="2800" b="1">
                <a:solidFill>
                  <a:schemeClr val="tx1"/>
                </a:solidFill>
                <a:latin typeface="Times" pitchFamily="18" charset="0"/>
              </a:defRPr>
            </a:lvl1pPr>
            <a:lvl2pPr marL="742950" indent="-285750">
              <a:defRPr sz="2800" b="1">
                <a:solidFill>
                  <a:schemeClr val="tx1"/>
                </a:solidFill>
                <a:latin typeface="Times" pitchFamily="18" charset="0"/>
              </a:defRPr>
            </a:lvl2pPr>
            <a:lvl3pPr marL="1143000" indent="-228600">
              <a:defRPr sz="2800" b="1">
                <a:solidFill>
                  <a:schemeClr val="tx1"/>
                </a:solidFill>
                <a:latin typeface="Times" pitchFamily="18" charset="0"/>
              </a:defRPr>
            </a:lvl3pPr>
            <a:lvl4pPr marL="1600200" indent="-228600">
              <a:defRPr sz="2800" b="1">
                <a:solidFill>
                  <a:schemeClr val="tx1"/>
                </a:solidFill>
                <a:latin typeface="Times" pitchFamily="18" charset="0"/>
              </a:defRPr>
            </a:lvl4pPr>
            <a:lvl5pPr marL="2057400" indent="-228600">
              <a:defRPr sz="2800" b="1">
                <a:solidFill>
                  <a:schemeClr val="tx1"/>
                </a:solidFill>
                <a:latin typeface="Times" pitchFamily="18" charset="0"/>
              </a:defRPr>
            </a:lvl5pPr>
            <a:lvl6pPr marL="2514600" indent="-228600" algn="ctr" eaLnBrk="0" fontAlgn="base" hangingPunct="0">
              <a:spcBef>
                <a:spcPct val="0"/>
              </a:spcBef>
              <a:spcAft>
                <a:spcPct val="0"/>
              </a:spcAft>
              <a:defRPr sz="2800" b="1">
                <a:solidFill>
                  <a:schemeClr val="tx1"/>
                </a:solidFill>
                <a:latin typeface="Times" pitchFamily="18" charset="0"/>
              </a:defRPr>
            </a:lvl6pPr>
            <a:lvl7pPr marL="2971800" indent="-228600" algn="ctr" eaLnBrk="0" fontAlgn="base" hangingPunct="0">
              <a:spcBef>
                <a:spcPct val="0"/>
              </a:spcBef>
              <a:spcAft>
                <a:spcPct val="0"/>
              </a:spcAft>
              <a:defRPr sz="2800" b="1">
                <a:solidFill>
                  <a:schemeClr val="tx1"/>
                </a:solidFill>
                <a:latin typeface="Times" pitchFamily="18" charset="0"/>
              </a:defRPr>
            </a:lvl7pPr>
            <a:lvl8pPr marL="3429000" indent="-228600" algn="ctr" eaLnBrk="0" fontAlgn="base" hangingPunct="0">
              <a:spcBef>
                <a:spcPct val="0"/>
              </a:spcBef>
              <a:spcAft>
                <a:spcPct val="0"/>
              </a:spcAft>
              <a:defRPr sz="2800" b="1">
                <a:solidFill>
                  <a:schemeClr val="tx1"/>
                </a:solidFill>
                <a:latin typeface="Times" pitchFamily="18" charset="0"/>
              </a:defRPr>
            </a:lvl8pPr>
            <a:lvl9pPr marL="3886200" indent="-228600" algn="ctr" eaLnBrk="0" fontAlgn="base" hangingPunct="0">
              <a:spcBef>
                <a:spcPct val="0"/>
              </a:spcBef>
              <a:spcAft>
                <a:spcPct val="0"/>
              </a:spcAft>
              <a:defRPr sz="2800" b="1">
                <a:solidFill>
                  <a:schemeClr val="tx1"/>
                </a:solidFill>
                <a:latin typeface="Times" pitchFamily="18" charset="0"/>
              </a:defRPr>
            </a:lvl9pPr>
          </a:lstStyle>
          <a:p>
            <a:pPr algn="ctr" eaLnBrk="1" hangingPunct="1">
              <a:defRPr/>
            </a:pPr>
            <a:r>
              <a:rPr lang="en-US" altLang="en-US" dirty="0">
                <a:solidFill>
                  <a:schemeClr val="accent2"/>
                </a:solidFill>
                <a:effectLst>
                  <a:outerShdw blurRad="38100" dist="38100" dir="2700000" algn="tl">
                    <a:srgbClr val="000000">
                      <a:alpha val="43137"/>
                    </a:srgbClr>
                  </a:outerShdw>
                </a:effectLst>
                <a:latin typeface="Arial" charset="0"/>
                <a:cs typeface="Arial" charset="0"/>
              </a:rPr>
              <a:t>&lt; 60 years</a:t>
            </a:r>
          </a:p>
        </p:txBody>
      </p:sp>
      <p:sp>
        <p:nvSpPr>
          <p:cNvPr id="25" name="Rectangle 24">
            <a:extLst>
              <a:ext uri="{FF2B5EF4-FFF2-40B4-BE49-F238E27FC236}">
                <a16:creationId xmlns:a16="http://schemas.microsoft.com/office/drawing/2014/main" id="{82EC4437-FAB6-AEEE-0E88-E61B6389D89A}"/>
              </a:ext>
            </a:extLst>
          </p:cNvPr>
          <p:cNvSpPr/>
          <p:nvPr/>
        </p:nvSpPr>
        <p:spPr>
          <a:xfrm>
            <a:off x="5208588" y="2268540"/>
            <a:ext cx="620712" cy="261937"/>
          </a:xfrm>
          <a:prstGeom prst="rect">
            <a:avLst/>
          </a:prstGeom>
          <a:noFill/>
        </p:spPr>
        <p:txBody>
          <a:bodyPr wrap="none" lIns="0" tIns="0" rIns="0" bIns="0">
            <a:spAutoFit/>
          </a:bodyPr>
          <a:lstStyle/>
          <a:p>
            <a:pPr algn="ctr" eaLnBrk="1" hangingPunct="1">
              <a:defRPr/>
            </a:pPr>
            <a:r>
              <a:rPr lang="en-US" sz="1700" dirty="0">
                <a:solidFill>
                  <a:schemeClr val="accent2"/>
                </a:solidFill>
                <a:effectLst>
                  <a:outerShdw blurRad="38100" dist="38100" dir="2700000" algn="tl">
                    <a:srgbClr val="000000">
                      <a:alpha val="43137"/>
                    </a:srgbClr>
                  </a:outerShdw>
                </a:effectLst>
                <a:latin typeface="+mn-lt"/>
              </a:rPr>
              <a:t>88.2%</a:t>
            </a:r>
          </a:p>
        </p:txBody>
      </p:sp>
      <p:sp>
        <p:nvSpPr>
          <p:cNvPr id="26" name="Rectangle 25">
            <a:extLst>
              <a:ext uri="{FF2B5EF4-FFF2-40B4-BE49-F238E27FC236}">
                <a16:creationId xmlns:a16="http://schemas.microsoft.com/office/drawing/2014/main" id="{7E5F629E-5354-6960-125C-132B9BBD19D7}"/>
              </a:ext>
            </a:extLst>
          </p:cNvPr>
          <p:cNvSpPr/>
          <p:nvPr/>
        </p:nvSpPr>
        <p:spPr>
          <a:xfrm>
            <a:off x="5224465" y="1724025"/>
            <a:ext cx="619125" cy="261938"/>
          </a:xfrm>
          <a:prstGeom prst="rect">
            <a:avLst/>
          </a:prstGeom>
          <a:noFill/>
        </p:spPr>
        <p:txBody>
          <a:bodyPr wrap="none" lIns="0" tIns="0" rIns="0" bIns="0">
            <a:spAutoFit/>
          </a:bodyPr>
          <a:lstStyle/>
          <a:p>
            <a:pPr algn="ctr" eaLnBrk="1" hangingPunct="1">
              <a:defRPr/>
            </a:pPr>
            <a:r>
              <a:rPr lang="en-US" sz="1700" dirty="0">
                <a:solidFill>
                  <a:schemeClr val="tx2"/>
                </a:solidFill>
                <a:effectLst>
                  <a:outerShdw blurRad="38100" dist="38100" dir="2700000" algn="tl">
                    <a:srgbClr val="000000">
                      <a:alpha val="43137"/>
                    </a:srgbClr>
                  </a:outerShdw>
                </a:effectLst>
                <a:latin typeface="+mn-lt"/>
              </a:rPr>
              <a:t>94.9%</a:t>
            </a:r>
          </a:p>
        </p:txBody>
      </p:sp>
      <p:sp>
        <p:nvSpPr>
          <p:cNvPr id="27" name="Rectangle 26">
            <a:extLst>
              <a:ext uri="{FF2B5EF4-FFF2-40B4-BE49-F238E27FC236}">
                <a16:creationId xmlns:a16="http://schemas.microsoft.com/office/drawing/2014/main" id="{B3FFF2C3-980A-4741-4153-D2A232DEE980}"/>
              </a:ext>
            </a:extLst>
          </p:cNvPr>
          <p:cNvSpPr/>
          <p:nvPr/>
        </p:nvSpPr>
        <p:spPr>
          <a:xfrm>
            <a:off x="10274302" y="2287590"/>
            <a:ext cx="620713" cy="261937"/>
          </a:xfrm>
          <a:prstGeom prst="rect">
            <a:avLst/>
          </a:prstGeom>
          <a:noFill/>
        </p:spPr>
        <p:txBody>
          <a:bodyPr wrap="none" lIns="0" tIns="0" rIns="0" bIns="0">
            <a:spAutoFit/>
          </a:bodyPr>
          <a:lstStyle/>
          <a:p>
            <a:pPr algn="ctr" eaLnBrk="1" hangingPunct="1">
              <a:defRPr/>
            </a:pPr>
            <a:r>
              <a:rPr lang="en-US" sz="1700" dirty="0">
                <a:solidFill>
                  <a:schemeClr val="accent2"/>
                </a:solidFill>
                <a:effectLst>
                  <a:outerShdw blurRad="38100" dist="38100" dir="2700000" algn="tl">
                    <a:srgbClr val="000000">
                      <a:alpha val="43137"/>
                    </a:srgbClr>
                  </a:outerShdw>
                </a:effectLst>
                <a:latin typeface="+mn-lt"/>
              </a:rPr>
              <a:t>90.2%</a:t>
            </a:r>
          </a:p>
        </p:txBody>
      </p:sp>
      <p:sp>
        <p:nvSpPr>
          <p:cNvPr id="28" name="Rectangle 27">
            <a:extLst>
              <a:ext uri="{FF2B5EF4-FFF2-40B4-BE49-F238E27FC236}">
                <a16:creationId xmlns:a16="http://schemas.microsoft.com/office/drawing/2014/main" id="{46EC0743-F1A9-09C2-707C-E14BF536BD57}"/>
              </a:ext>
            </a:extLst>
          </p:cNvPr>
          <p:cNvSpPr/>
          <p:nvPr/>
        </p:nvSpPr>
        <p:spPr>
          <a:xfrm>
            <a:off x="10306052" y="1817690"/>
            <a:ext cx="620713" cy="261937"/>
          </a:xfrm>
          <a:prstGeom prst="rect">
            <a:avLst/>
          </a:prstGeom>
          <a:noFill/>
        </p:spPr>
        <p:txBody>
          <a:bodyPr wrap="none" lIns="0" tIns="0" rIns="0" bIns="0">
            <a:spAutoFit/>
          </a:bodyPr>
          <a:lstStyle/>
          <a:p>
            <a:pPr algn="ctr" eaLnBrk="1" hangingPunct="1">
              <a:defRPr/>
            </a:pPr>
            <a:r>
              <a:rPr lang="en-US" sz="1700" dirty="0">
                <a:solidFill>
                  <a:schemeClr val="tx2"/>
                </a:solidFill>
                <a:effectLst>
                  <a:outerShdw blurRad="38100" dist="38100" dir="2700000" algn="tl">
                    <a:srgbClr val="000000">
                      <a:alpha val="43137"/>
                    </a:srgbClr>
                  </a:outerShdw>
                </a:effectLst>
                <a:latin typeface="+mn-lt"/>
              </a:rPr>
              <a:t>92.2%</a:t>
            </a:r>
          </a:p>
        </p:txBody>
      </p:sp>
      <p:sp>
        <p:nvSpPr>
          <p:cNvPr id="30" name="Text Box 13">
            <a:extLst>
              <a:ext uri="{FF2B5EF4-FFF2-40B4-BE49-F238E27FC236}">
                <a16:creationId xmlns:a16="http://schemas.microsoft.com/office/drawing/2014/main" id="{FF9BBF6F-A890-06C4-A87E-3B7E196FE15F}"/>
              </a:ext>
            </a:extLst>
          </p:cNvPr>
          <p:cNvSpPr txBox="1">
            <a:spLocks noChangeArrowheads="1"/>
          </p:cNvSpPr>
          <p:nvPr/>
        </p:nvSpPr>
        <p:spPr bwMode="auto">
          <a:xfrm>
            <a:off x="3490915" y="2838450"/>
            <a:ext cx="5475287" cy="2120900"/>
          </a:xfrm>
          <a:prstGeom prst="rect">
            <a:avLst/>
          </a:prstGeom>
          <a:solidFill>
            <a:srgbClr val="990000"/>
          </a:solidFill>
          <a:ln w="9525">
            <a:solidFill>
              <a:schemeClr val="tx1"/>
            </a:solidFill>
            <a:miter lim="800000"/>
            <a:headEnd/>
            <a:tailEnd/>
          </a:ln>
          <a:effectLst/>
        </p:spPr>
        <p:txBody>
          <a:bodyPr lIns="72959" tIns="36485" rIns="72959" bIns="36485">
            <a:spAutoFit/>
          </a:bodyPr>
          <a:lstStyle/>
          <a:p>
            <a:pPr algn="ctr" defTabSz="730469" eaLnBrk="1" hangingPunct="1">
              <a:defRPr/>
            </a:pPr>
            <a:endParaRPr lang="en-US" sz="2000" dirty="0">
              <a:solidFill>
                <a:schemeClr val="tx2"/>
              </a:solidFill>
              <a:effectLst>
                <a:outerShdw blurRad="38100" dist="38100" dir="2700000" algn="tl">
                  <a:srgbClr val="000000">
                    <a:alpha val="43137"/>
                  </a:srgbClr>
                </a:outerShdw>
              </a:effectLst>
              <a:latin typeface="+mn-lt"/>
            </a:endParaRPr>
          </a:p>
          <a:p>
            <a:pPr algn="ctr" defTabSz="730469" eaLnBrk="1" hangingPunct="1">
              <a:defRPr/>
            </a:pPr>
            <a:r>
              <a:rPr lang="en-US" sz="3200" dirty="0">
                <a:solidFill>
                  <a:schemeClr val="tx2"/>
                </a:solidFill>
                <a:effectLst>
                  <a:outerShdw blurRad="38100" dist="38100" dir="2700000" algn="tl">
                    <a:srgbClr val="000000">
                      <a:alpha val="43137"/>
                    </a:srgbClr>
                  </a:outerShdw>
                </a:effectLst>
                <a:latin typeface="+mn-lt"/>
              </a:rPr>
              <a:t>Qualitative Treatment </a:t>
            </a:r>
          </a:p>
          <a:p>
            <a:pPr algn="ctr" defTabSz="730469" eaLnBrk="1" hangingPunct="1">
              <a:defRPr/>
            </a:pPr>
            <a:r>
              <a:rPr lang="en-US" sz="3200" dirty="0">
                <a:solidFill>
                  <a:schemeClr val="tx2"/>
                </a:solidFill>
                <a:effectLst>
                  <a:outerShdw blurRad="38100" dist="38100" dir="2700000" algn="tl">
                    <a:srgbClr val="000000">
                      <a:alpha val="43137"/>
                    </a:srgbClr>
                  </a:outerShdw>
                </a:effectLst>
                <a:latin typeface="+mn-lt"/>
              </a:rPr>
              <a:t>by Age Interaction   </a:t>
            </a:r>
          </a:p>
          <a:p>
            <a:pPr algn="ctr" defTabSz="730469" eaLnBrk="1" hangingPunct="1">
              <a:defRPr/>
            </a:pPr>
            <a:endParaRPr lang="en-US" sz="1700" dirty="0">
              <a:solidFill>
                <a:schemeClr val="tx2"/>
              </a:solidFill>
              <a:effectLst>
                <a:outerShdw blurRad="38100" dist="38100" dir="2700000" algn="tl">
                  <a:srgbClr val="000000">
                    <a:alpha val="43137"/>
                  </a:srgbClr>
                </a:outerShdw>
              </a:effectLst>
              <a:latin typeface="+mn-lt"/>
            </a:endParaRPr>
          </a:p>
          <a:p>
            <a:pPr algn="ctr" defTabSz="730469" eaLnBrk="1" hangingPunct="1">
              <a:defRPr/>
            </a:pPr>
            <a:r>
              <a:rPr lang="en-US" sz="3200" i="1" dirty="0">
                <a:solidFill>
                  <a:schemeClr val="tx2"/>
                </a:solidFill>
                <a:effectLst>
                  <a:outerShdw blurRad="38100" dist="38100" dir="2700000" algn="tl">
                    <a:srgbClr val="000000">
                      <a:alpha val="43137"/>
                    </a:srgbClr>
                  </a:outerShdw>
                </a:effectLst>
                <a:latin typeface="+mn-lt"/>
              </a:rPr>
              <a:t>P = </a:t>
            </a:r>
            <a:r>
              <a:rPr lang="en-US" sz="3200" dirty="0">
                <a:solidFill>
                  <a:schemeClr val="tx2"/>
                </a:solidFill>
                <a:effectLst>
                  <a:outerShdw blurRad="38100" dist="38100" dir="2700000" algn="tl">
                    <a:srgbClr val="000000">
                      <a:alpha val="43137"/>
                    </a:srgbClr>
                  </a:outerShdw>
                </a:effectLst>
                <a:latin typeface="+mn-lt"/>
              </a:rPr>
              <a:t>.04</a:t>
            </a:r>
          </a:p>
        </p:txBody>
      </p:sp>
      <p:sp>
        <p:nvSpPr>
          <p:cNvPr id="2" name="Rectangle 23">
            <a:extLst>
              <a:ext uri="{FF2B5EF4-FFF2-40B4-BE49-F238E27FC236}">
                <a16:creationId xmlns:a16="http://schemas.microsoft.com/office/drawing/2014/main" id="{03028307-C056-7C7C-0327-5A790464440A}"/>
              </a:ext>
            </a:extLst>
          </p:cNvPr>
          <p:cNvSpPr>
            <a:spLocks noChangeArrowheads="1"/>
          </p:cNvSpPr>
          <p:nvPr/>
        </p:nvSpPr>
        <p:spPr bwMode="auto">
          <a:xfrm>
            <a:off x="8632657" y="6744277"/>
            <a:ext cx="2606845" cy="570925"/>
          </a:xfrm>
          <a:prstGeom prst="rect">
            <a:avLst/>
          </a:prstGeom>
          <a:noFill/>
          <a:ln w="9525">
            <a:noFill/>
            <a:miter lim="800000"/>
            <a:headEnd/>
            <a:tailEnd/>
          </a:ln>
          <a:effectLst/>
        </p:spPr>
        <p:txBody>
          <a:bodyPr wrap="square" lIns="91985" tIns="45993" rIns="91985" bIns="45993">
            <a:spAutoFit/>
          </a:bodyPr>
          <a:lstStyle/>
          <a:p>
            <a:pPr>
              <a:defRPr/>
            </a:pPr>
            <a:r>
              <a:rPr lang="en-US" sz="1500" b="0" dirty="0" err="1">
                <a:effectLst>
                  <a:outerShdw blurRad="38100" dist="38100" dir="2700000" algn="tl">
                    <a:srgbClr val="000000">
                      <a:alpha val="43137"/>
                    </a:srgbClr>
                  </a:outerShdw>
                </a:effectLst>
                <a:latin typeface="Arial" charset="0"/>
              </a:rPr>
              <a:t>Margolese</a:t>
            </a:r>
            <a:r>
              <a:rPr lang="en-US" sz="1500" b="0" dirty="0">
                <a:effectLst>
                  <a:outerShdw blurRad="38100" dist="38100" dir="2700000" algn="tl">
                    <a:srgbClr val="000000">
                      <a:alpha val="43137"/>
                    </a:srgbClr>
                  </a:outerShdw>
                </a:effectLst>
                <a:latin typeface="Arial" charset="0"/>
              </a:rPr>
              <a:t> RG et al. </a:t>
            </a:r>
            <a:r>
              <a:rPr lang="en-US" sz="1500" b="0" i="1" dirty="0">
                <a:effectLst>
                  <a:outerShdw blurRad="38100" dist="38100" dir="2700000" algn="tl">
                    <a:srgbClr val="000000">
                      <a:alpha val="43137"/>
                    </a:srgbClr>
                  </a:outerShdw>
                </a:effectLst>
                <a:latin typeface="Arial" charset="0"/>
              </a:rPr>
              <a:t>Lancet. </a:t>
            </a:r>
            <a:r>
              <a:rPr lang="en-US" sz="1500" b="0" dirty="0">
                <a:effectLst>
                  <a:outerShdw blurRad="38100" dist="38100" dir="2700000" algn="tl">
                    <a:srgbClr val="000000">
                      <a:alpha val="43137"/>
                    </a:srgbClr>
                  </a:outerShdw>
                </a:effectLst>
                <a:latin typeface="Arial" charset="0"/>
              </a:rPr>
              <a:t>2016;387(10021):849-856.</a:t>
            </a:r>
          </a:p>
        </p:txBody>
      </p:sp>
      <p:sp>
        <p:nvSpPr>
          <p:cNvPr id="3" name="Rectangle 6">
            <a:extLst>
              <a:ext uri="{FF2B5EF4-FFF2-40B4-BE49-F238E27FC236}">
                <a16:creationId xmlns:a16="http://schemas.microsoft.com/office/drawing/2014/main" id="{906148D4-626D-F733-1DF8-8B5FA987714D}"/>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17</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6848938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a:extLst>
              <a:ext uri="{FF2B5EF4-FFF2-40B4-BE49-F238E27FC236}">
                <a16:creationId xmlns:a16="http://schemas.microsoft.com/office/drawing/2014/main" id="{AFD01DBF-1197-7AEE-E57E-DBBE68E97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5" y="1230315"/>
            <a:ext cx="4668837"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79" name="Picture 2">
            <a:extLst>
              <a:ext uri="{FF2B5EF4-FFF2-40B4-BE49-F238E27FC236}">
                <a16:creationId xmlns:a16="http://schemas.microsoft.com/office/drawing/2014/main" id="{50986AB4-A386-9130-3044-D27E6B959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230315"/>
            <a:ext cx="4502150"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2">
            <a:extLst>
              <a:ext uri="{FF2B5EF4-FFF2-40B4-BE49-F238E27FC236}">
                <a16:creationId xmlns:a16="http://schemas.microsoft.com/office/drawing/2014/main" id="{957492AA-1E7C-B0FD-078F-9CCDC4722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5" y="4259265"/>
            <a:ext cx="4656137"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12399EE4-58D4-B33B-A21C-A58B7375FABF}"/>
              </a:ext>
            </a:extLst>
          </p:cNvPr>
          <p:cNvSpPr txBox="1"/>
          <p:nvPr/>
        </p:nvSpPr>
        <p:spPr>
          <a:xfrm>
            <a:off x="4035427" y="569913"/>
            <a:ext cx="4346575" cy="584200"/>
          </a:xfrm>
          <a:prstGeom prst="rect">
            <a:avLst/>
          </a:prstGeom>
          <a:noFill/>
        </p:spPr>
        <p:txBody>
          <a:bodyPr wrap="none">
            <a:spAutoFit/>
          </a:bodyPr>
          <a:lstStyle/>
          <a:p>
            <a:pPr>
              <a:defRPr/>
            </a:pPr>
            <a:r>
              <a:rPr lang="en-US" sz="3200" dirty="0">
                <a:solidFill>
                  <a:schemeClr val="tx2"/>
                </a:solidFill>
                <a:effectLst>
                  <a:outerShdw blurRad="38100" dist="38100" dir="2700000" algn="tl">
                    <a:srgbClr val="000000">
                      <a:alpha val="43137"/>
                    </a:srgbClr>
                  </a:outerShdw>
                </a:effectLst>
              </a:rPr>
              <a:t>NSABP B-43: Results</a:t>
            </a:r>
          </a:p>
        </p:txBody>
      </p:sp>
      <p:pic>
        <p:nvPicPr>
          <p:cNvPr id="4" name="Picture 2">
            <a:extLst>
              <a:ext uri="{FF2B5EF4-FFF2-40B4-BE49-F238E27FC236}">
                <a16:creationId xmlns:a16="http://schemas.microsoft.com/office/drawing/2014/main" id="{3F182BD3-DA6A-7817-B352-A1982F39B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990" y="4259265"/>
            <a:ext cx="44735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6">
            <a:extLst>
              <a:ext uri="{FF2B5EF4-FFF2-40B4-BE49-F238E27FC236}">
                <a16:creationId xmlns:a16="http://schemas.microsoft.com/office/drawing/2014/main" id="{3A8BDD13-0FD4-81EF-E78F-35EACFA82BB5}"/>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18</a:t>
            </a:fld>
            <a:endParaRPr lang="en-US" altLang="en-US">
              <a:effectLst>
                <a:outerShdw blurRad="38100" dist="38100" dir="2700000" algn="tl">
                  <a:srgbClr val="000000"/>
                </a:outerShdw>
              </a:effectLst>
            </a:endParaRPr>
          </a:p>
        </p:txBody>
      </p:sp>
      <p:sp>
        <p:nvSpPr>
          <p:cNvPr id="7" name="Rectangle 23">
            <a:extLst>
              <a:ext uri="{FF2B5EF4-FFF2-40B4-BE49-F238E27FC236}">
                <a16:creationId xmlns:a16="http://schemas.microsoft.com/office/drawing/2014/main" id="{AD3AA2B1-8FED-B9E3-2422-AEB80F4FB7C5}"/>
              </a:ext>
            </a:extLst>
          </p:cNvPr>
          <p:cNvSpPr>
            <a:spLocks noChangeArrowheads="1"/>
          </p:cNvSpPr>
          <p:nvPr/>
        </p:nvSpPr>
        <p:spPr bwMode="auto">
          <a:xfrm>
            <a:off x="1708483" y="7133179"/>
            <a:ext cx="9000461" cy="554549"/>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err="1">
                <a:effectLst>
                  <a:outerShdw blurRad="38100" dist="38100" dir="2700000" algn="tl">
                    <a:srgbClr val="000000">
                      <a:alpha val="43137"/>
                    </a:srgbClr>
                  </a:outerShdw>
                </a:effectLst>
                <a:latin typeface="Arial" charset="0"/>
              </a:rPr>
              <a:t>Cobleigh</a:t>
            </a:r>
            <a:r>
              <a:rPr lang="en-US" sz="1500" b="0" dirty="0">
                <a:effectLst>
                  <a:outerShdw blurRad="38100" dist="38100" dir="2700000" algn="tl">
                    <a:srgbClr val="000000">
                      <a:alpha val="43137"/>
                    </a:srgbClr>
                  </a:outerShdw>
                </a:effectLst>
                <a:latin typeface="Arial" charset="0"/>
              </a:rPr>
              <a:t> MA et al. ASCO 2020, Abstract 508;</a:t>
            </a:r>
            <a:r>
              <a:rPr lang="en-US" sz="1500" b="0" dirty="0"/>
              <a:t> Cobleigh MA et al. J Clin Oncol, 2021;39(21):2367-2374.</a:t>
            </a:r>
          </a:p>
          <a:p>
            <a:pPr algn="ctr">
              <a:defRPr/>
            </a:pPr>
            <a:endParaRPr lang="en-US" sz="1500" b="0" dirty="0">
              <a:effectLst>
                <a:outerShdw blurRad="38100" dist="38100" dir="2700000" algn="tl">
                  <a:srgbClr val="000000">
                    <a:alpha val="43137"/>
                  </a:srgbClr>
                </a:outerShdw>
              </a:effectLst>
              <a:latin typeface="Arial"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a:extLst>
              <a:ext uri="{FF2B5EF4-FFF2-40B4-BE49-F238E27FC236}">
                <a16:creationId xmlns:a16="http://schemas.microsoft.com/office/drawing/2014/main" id="{AFD01DBF-1197-7AEE-E57E-DBBE68E97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5" y="1230315"/>
            <a:ext cx="4668837"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79" name="Picture 2">
            <a:extLst>
              <a:ext uri="{FF2B5EF4-FFF2-40B4-BE49-F238E27FC236}">
                <a16:creationId xmlns:a16="http://schemas.microsoft.com/office/drawing/2014/main" id="{50986AB4-A386-9130-3044-D27E6B959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230315"/>
            <a:ext cx="4502150"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2">
            <a:extLst>
              <a:ext uri="{FF2B5EF4-FFF2-40B4-BE49-F238E27FC236}">
                <a16:creationId xmlns:a16="http://schemas.microsoft.com/office/drawing/2014/main" id="{DB00BCF1-A024-F7DB-FDA2-EE98E6160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990" y="4259265"/>
            <a:ext cx="44735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2">
            <a:extLst>
              <a:ext uri="{FF2B5EF4-FFF2-40B4-BE49-F238E27FC236}">
                <a16:creationId xmlns:a16="http://schemas.microsoft.com/office/drawing/2014/main" id="{957492AA-1E7C-B0FD-078F-9CCDC4722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465" y="4259265"/>
            <a:ext cx="4656137"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12399EE4-58D4-B33B-A21C-A58B7375FABF}"/>
              </a:ext>
            </a:extLst>
          </p:cNvPr>
          <p:cNvSpPr txBox="1"/>
          <p:nvPr/>
        </p:nvSpPr>
        <p:spPr>
          <a:xfrm>
            <a:off x="4035427" y="569913"/>
            <a:ext cx="4346575" cy="584200"/>
          </a:xfrm>
          <a:prstGeom prst="rect">
            <a:avLst/>
          </a:prstGeom>
          <a:noFill/>
        </p:spPr>
        <p:txBody>
          <a:bodyPr wrap="none">
            <a:spAutoFit/>
          </a:bodyPr>
          <a:lstStyle/>
          <a:p>
            <a:pPr>
              <a:defRPr/>
            </a:pPr>
            <a:r>
              <a:rPr lang="en-US" sz="3200" dirty="0">
                <a:solidFill>
                  <a:schemeClr val="tx2"/>
                </a:solidFill>
                <a:effectLst>
                  <a:outerShdw blurRad="38100" dist="38100" dir="2700000" algn="tl">
                    <a:srgbClr val="000000">
                      <a:alpha val="43137"/>
                    </a:srgbClr>
                  </a:outerShdw>
                </a:effectLst>
              </a:rPr>
              <a:t>NSABP B-43: Results</a:t>
            </a:r>
          </a:p>
        </p:txBody>
      </p:sp>
      <p:sp>
        <p:nvSpPr>
          <p:cNvPr id="8" name="Oval 7">
            <a:extLst>
              <a:ext uri="{FF2B5EF4-FFF2-40B4-BE49-F238E27FC236}">
                <a16:creationId xmlns:a16="http://schemas.microsoft.com/office/drawing/2014/main" id="{150606D4-011B-EDA2-50AF-5A40BC6F46FA}"/>
              </a:ext>
            </a:extLst>
          </p:cNvPr>
          <p:cNvSpPr>
            <a:spLocks noChangeArrowheads="1"/>
          </p:cNvSpPr>
          <p:nvPr/>
        </p:nvSpPr>
        <p:spPr bwMode="auto">
          <a:xfrm>
            <a:off x="7716838" y="5186363"/>
            <a:ext cx="766762" cy="361950"/>
          </a:xfrm>
          <a:prstGeom prst="ellipse">
            <a:avLst/>
          </a:prstGeom>
          <a:noFill/>
          <a:ln w="381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endParaRPr lang="en-US" altLang="en-US"/>
          </a:p>
        </p:txBody>
      </p:sp>
      <p:sp>
        <p:nvSpPr>
          <p:cNvPr id="2" name="Oval 1">
            <a:extLst>
              <a:ext uri="{FF2B5EF4-FFF2-40B4-BE49-F238E27FC236}">
                <a16:creationId xmlns:a16="http://schemas.microsoft.com/office/drawing/2014/main" id="{8BF53CF3-8C9E-4F07-6D84-DFE1D0A81A27}"/>
              </a:ext>
            </a:extLst>
          </p:cNvPr>
          <p:cNvSpPr>
            <a:spLocks noChangeArrowheads="1"/>
          </p:cNvSpPr>
          <p:nvPr/>
        </p:nvSpPr>
        <p:spPr bwMode="auto">
          <a:xfrm>
            <a:off x="7864475" y="5559425"/>
            <a:ext cx="388938" cy="255588"/>
          </a:xfrm>
          <a:prstGeom prst="ellipse">
            <a:avLst/>
          </a:prstGeom>
          <a:noFill/>
          <a:ln w="381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endParaRPr lang="en-US" altLang="en-US"/>
          </a:p>
        </p:txBody>
      </p:sp>
      <p:sp>
        <p:nvSpPr>
          <p:cNvPr id="5" name="Rectangle 6">
            <a:extLst>
              <a:ext uri="{FF2B5EF4-FFF2-40B4-BE49-F238E27FC236}">
                <a16:creationId xmlns:a16="http://schemas.microsoft.com/office/drawing/2014/main" id="{5B7EF2BA-B926-C172-1690-C0C3A4D27BE3}"/>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19</a:t>
            </a:fld>
            <a:endParaRPr lang="en-US" altLang="en-US">
              <a:effectLst>
                <a:outerShdw blurRad="38100" dist="38100" dir="2700000" algn="tl">
                  <a:srgbClr val="000000"/>
                </a:outerShdw>
              </a:effectLst>
            </a:endParaRPr>
          </a:p>
        </p:txBody>
      </p:sp>
      <p:sp>
        <p:nvSpPr>
          <p:cNvPr id="7" name="Rectangle 23">
            <a:extLst>
              <a:ext uri="{FF2B5EF4-FFF2-40B4-BE49-F238E27FC236}">
                <a16:creationId xmlns:a16="http://schemas.microsoft.com/office/drawing/2014/main" id="{7B05BAE4-53A6-DF1F-2E2A-D793EDA20F50}"/>
              </a:ext>
            </a:extLst>
          </p:cNvPr>
          <p:cNvSpPr>
            <a:spLocks noChangeArrowheads="1"/>
          </p:cNvSpPr>
          <p:nvPr/>
        </p:nvSpPr>
        <p:spPr bwMode="auto">
          <a:xfrm>
            <a:off x="1708483" y="7133179"/>
            <a:ext cx="9000461" cy="554549"/>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err="1">
                <a:effectLst>
                  <a:outerShdw blurRad="38100" dist="38100" dir="2700000" algn="tl">
                    <a:srgbClr val="000000">
                      <a:alpha val="43137"/>
                    </a:srgbClr>
                  </a:outerShdw>
                </a:effectLst>
                <a:latin typeface="Arial" charset="0"/>
              </a:rPr>
              <a:t>Cobleigh</a:t>
            </a:r>
            <a:r>
              <a:rPr lang="en-US" sz="1500" b="0" dirty="0">
                <a:effectLst>
                  <a:outerShdw blurRad="38100" dist="38100" dir="2700000" algn="tl">
                    <a:srgbClr val="000000">
                      <a:alpha val="43137"/>
                    </a:srgbClr>
                  </a:outerShdw>
                </a:effectLst>
                <a:latin typeface="Arial" charset="0"/>
              </a:rPr>
              <a:t> MA et al. ASCO 2020, Abstract 508; </a:t>
            </a:r>
            <a:r>
              <a:rPr lang="en-US" sz="1500" b="0" dirty="0"/>
              <a:t>; Cobleigh MA et al. J Clin Oncol, 2021;39(21):2367-2374.</a:t>
            </a:r>
          </a:p>
          <a:p>
            <a:pPr algn="ctr">
              <a:defRPr/>
            </a:pPr>
            <a:endParaRPr lang="en-US" sz="1500" b="0" dirty="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085824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1CDB3683-7449-AB30-27B3-CA13255914E3}"/>
              </a:ext>
            </a:extLst>
          </p:cNvPr>
          <p:cNvSpPr>
            <a:spLocks noGrp="1" noChangeArrowheads="1"/>
          </p:cNvSpPr>
          <p:nvPr>
            <p:ph type="title"/>
          </p:nvPr>
        </p:nvSpPr>
        <p:spPr>
          <a:xfrm>
            <a:off x="2066925" y="865846"/>
            <a:ext cx="8058150" cy="1143000"/>
          </a:xfrm>
        </p:spPr>
        <p:txBody>
          <a:bodyPr/>
          <a:lstStyle/>
          <a:p>
            <a:pPr defTabSz="919071" eaLnBrk="1" hangingPunct="1">
              <a:defRPr/>
            </a:pPr>
            <a:r>
              <a:rPr lang="en-US" sz="3200" dirty="0">
                <a:effectLst>
                  <a:outerShdw blurRad="38100" dist="38100" dir="2700000" algn="tl">
                    <a:srgbClr val="000000">
                      <a:alpha val="43137"/>
                    </a:srgbClr>
                  </a:outerShdw>
                </a:effectLst>
              </a:rPr>
              <a:t>NSABP Breast Cancer Trials</a:t>
            </a:r>
            <a:br>
              <a:rPr lang="en-US" sz="3200" dirty="0">
                <a:effectLst>
                  <a:outerShdw blurRad="38100" dist="38100" dir="2700000" algn="tl">
                    <a:srgbClr val="000000">
                      <a:alpha val="43137"/>
                    </a:srgbClr>
                  </a:outerShdw>
                </a:effectLst>
              </a:rPr>
            </a:br>
            <a:r>
              <a:rPr lang="en-US" sz="3200" dirty="0">
                <a:solidFill>
                  <a:schemeClr val="accent2"/>
                </a:solidFill>
                <a:effectLst>
                  <a:outerShdw blurRad="38100" dist="38100" dir="2700000" algn="tl">
                    <a:srgbClr val="000000">
                      <a:alpha val="43137"/>
                    </a:srgbClr>
                  </a:outerShdw>
                </a:effectLst>
              </a:rPr>
              <a:t>Six Broad Research Themes</a:t>
            </a:r>
          </a:p>
        </p:txBody>
      </p:sp>
      <p:sp>
        <p:nvSpPr>
          <p:cNvPr id="144387" name="Rectangle 3">
            <a:extLst>
              <a:ext uri="{FF2B5EF4-FFF2-40B4-BE49-F238E27FC236}">
                <a16:creationId xmlns:a16="http://schemas.microsoft.com/office/drawing/2014/main" id="{09BB3049-A64E-8536-DCBA-0932E8C4BDCE}"/>
              </a:ext>
            </a:extLst>
          </p:cNvPr>
          <p:cNvSpPr>
            <a:spLocks noGrp="1" noChangeArrowheads="1"/>
          </p:cNvSpPr>
          <p:nvPr>
            <p:ph type="body" idx="1"/>
          </p:nvPr>
        </p:nvSpPr>
        <p:spPr>
          <a:xfrm>
            <a:off x="1500190" y="2635250"/>
            <a:ext cx="9482137" cy="4445000"/>
          </a:xfrm>
        </p:spPr>
        <p:txBody>
          <a:bodyPr/>
          <a:lstStyle/>
          <a:p>
            <a:pPr marL="465092" indent="-465092" defTabSz="919071" eaLnBrk="1" hangingPunct="1">
              <a:lnSpc>
                <a:spcPct val="119000"/>
              </a:lnSpc>
              <a:buNone/>
              <a:defRPr/>
            </a:pPr>
            <a:r>
              <a:rPr lang="en-US" sz="3000" dirty="0">
                <a:effectLst>
                  <a:outerShdw blurRad="38100" dist="38100" dir="2700000" algn="tl">
                    <a:srgbClr val="000000">
                      <a:alpha val="43137"/>
                    </a:srgbClr>
                  </a:outerShdw>
                </a:effectLst>
              </a:rPr>
              <a:t>1.	Optimizing local-regional management</a:t>
            </a:r>
          </a:p>
          <a:p>
            <a:pPr marL="465092" indent="-465092" defTabSz="919071" eaLnBrk="1" hangingPunct="1">
              <a:lnSpc>
                <a:spcPct val="119000"/>
              </a:lnSpc>
              <a:buNone/>
              <a:defRPr/>
            </a:pPr>
            <a:r>
              <a:rPr lang="en-US" sz="3000" dirty="0">
                <a:effectLst>
                  <a:outerShdw blurRad="38100" dist="38100" dir="2700000" algn="tl">
                    <a:srgbClr val="000000">
                      <a:alpha val="43137"/>
                    </a:srgbClr>
                  </a:outerShdw>
                </a:effectLst>
              </a:rPr>
              <a:t>2.	Optimizing adjuvant hormonal therapy in early-stage BC</a:t>
            </a:r>
          </a:p>
          <a:p>
            <a:pPr marL="465092" indent="-465092" defTabSz="919071" eaLnBrk="1" hangingPunct="1">
              <a:lnSpc>
                <a:spcPct val="119000"/>
              </a:lnSpc>
              <a:buNone/>
              <a:defRPr/>
            </a:pPr>
            <a:r>
              <a:rPr lang="en-US" sz="3000" dirty="0">
                <a:effectLst>
                  <a:outerShdw blurRad="38100" dist="38100" dir="2700000" algn="tl">
                    <a:srgbClr val="000000">
                      <a:alpha val="43137"/>
                    </a:srgbClr>
                  </a:outerShdw>
                </a:effectLst>
              </a:rPr>
              <a:t>3.	Identifying prognostic and predictive factors for outcome and response to therapy</a:t>
            </a:r>
          </a:p>
        </p:txBody>
      </p:sp>
      <p:sp>
        <p:nvSpPr>
          <p:cNvPr id="10244" name="Rectangle 6">
            <a:extLst>
              <a:ext uri="{FF2B5EF4-FFF2-40B4-BE49-F238E27FC236}">
                <a16:creationId xmlns:a16="http://schemas.microsoft.com/office/drawing/2014/main" id="{8EBDDBE8-D36E-7B85-5AE6-BDCF237D7EA5}"/>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2</a:t>
            </a:fld>
            <a:endParaRPr lang="en-US" altLang="en-US">
              <a:effectLst>
                <a:outerShdw blurRad="38100" dist="38100" dir="2700000" algn="tl">
                  <a:srgbClr val="000000"/>
                </a:outerShdw>
              </a:effectLs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Line 2">
            <a:extLst>
              <a:ext uri="{FF2B5EF4-FFF2-40B4-BE49-F238E27FC236}">
                <a16:creationId xmlns:a16="http://schemas.microsoft.com/office/drawing/2014/main" id="{15389B2C-3623-2F11-E66A-0E7038FE7FFC}"/>
              </a:ext>
            </a:extLst>
          </p:cNvPr>
          <p:cNvSpPr>
            <a:spLocks noChangeShapeType="1"/>
          </p:cNvSpPr>
          <p:nvPr/>
        </p:nvSpPr>
        <p:spPr bwMode="auto">
          <a:xfrm>
            <a:off x="2446340" y="4487863"/>
            <a:ext cx="9525" cy="1873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36310" tIns="68201" rIns="136310" bIns="68201" anchor="ctr"/>
          <a:lstStyle/>
          <a:p>
            <a:endParaRPr lang="en-US"/>
          </a:p>
        </p:txBody>
      </p:sp>
      <p:sp>
        <p:nvSpPr>
          <p:cNvPr id="4419587" name="Rectangle 3">
            <a:extLst>
              <a:ext uri="{FF2B5EF4-FFF2-40B4-BE49-F238E27FC236}">
                <a16:creationId xmlns:a16="http://schemas.microsoft.com/office/drawing/2014/main" id="{B7DCCCAC-2851-934D-D64B-CFA06495D099}"/>
              </a:ext>
            </a:extLst>
          </p:cNvPr>
          <p:cNvSpPr>
            <a:spLocks noChangeArrowheads="1"/>
          </p:cNvSpPr>
          <p:nvPr/>
        </p:nvSpPr>
        <p:spPr bwMode="auto">
          <a:xfrm>
            <a:off x="1708150" y="1865315"/>
            <a:ext cx="3968750" cy="631825"/>
          </a:xfrm>
          <a:prstGeom prst="rect">
            <a:avLst/>
          </a:prstGeom>
          <a:gradFill rotWithShape="1">
            <a:gsLst>
              <a:gs pos="0">
                <a:srgbClr val="0000CC"/>
              </a:gs>
              <a:gs pos="100000">
                <a:srgbClr val="0000CC">
                  <a:gamma/>
                  <a:shade val="57255"/>
                  <a:invGamma/>
                </a:srgbClr>
              </a:gs>
            </a:gsLst>
            <a:lin ang="5400000" scaled="1"/>
          </a:gradFill>
          <a:ln w="19050">
            <a:solidFill>
              <a:schemeClr val="tx1"/>
            </a:solidFill>
            <a:miter lim="800000"/>
            <a:headEnd/>
            <a:tailEnd/>
          </a:ln>
          <a:effectLst/>
        </p:spPr>
        <p:txBody>
          <a:bodyPr wrap="none" lIns="134706" tIns="66219" rIns="134706" bIns="66219">
            <a:spAutoFit/>
          </a:bodyPr>
          <a:lstStyle/>
          <a:p>
            <a:pPr algn="ctr">
              <a:lnSpc>
                <a:spcPct val="90000"/>
              </a:lnSpc>
              <a:defRPr/>
            </a:pPr>
            <a:r>
              <a:rPr lang="en-US" sz="1800" dirty="0">
                <a:effectLst>
                  <a:outerShdw blurRad="38100" dist="38100" dir="2700000" algn="tl">
                    <a:srgbClr val="000000"/>
                  </a:outerShdw>
                </a:effectLst>
                <a:latin typeface="Arial" charset="0"/>
              </a:rPr>
              <a:t>Clinically Negative Axillary Nodes</a:t>
            </a:r>
          </a:p>
          <a:p>
            <a:pPr algn="ctr">
              <a:lnSpc>
                <a:spcPct val="90000"/>
              </a:lnSpc>
              <a:defRPr/>
            </a:pPr>
            <a:r>
              <a:rPr lang="en-US" sz="1800" dirty="0">
                <a:effectLst>
                  <a:outerShdw blurRad="38100" dist="38100" dir="2700000" algn="tl">
                    <a:srgbClr val="000000"/>
                  </a:outerShdw>
                </a:effectLst>
                <a:latin typeface="Arial" charset="0"/>
              </a:rPr>
              <a:t>N=5611</a:t>
            </a:r>
          </a:p>
        </p:txBody>
      </p:sp>
      <p:sp>
        <p:nvSpPr>
          <p:cNvPr id="102404" name="Line 4">
            <a:extLst>
              <a:ext uri="{FF2B5EF4-FFF2-40B4-BE49-F238E27FC236}">
                <a16:creationId xmlns:a16="http://schemas.microsoft.com/office/drawing/2014/main" id="{7622C759-4CF0-3C8A-651D-FEA95BB5D3CA}"/>
              </a:ext>
            </a:extLst>
          </p:cNvPr>
          <p:cNvSpPr>
            <a:spLocks noChangeShapeType="1"/>
          </p:cNvSpPr>
          <p:nvPr/>
        </p:nvSpPr>
        <p:spPr bwMode="auto">
          <a:xfrm flipH="1">
            <a:off x="3698875" y="2497138"/>
            <a:ext cx="0" cy="13811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lIns="136310" tIns="68201" rIns="136310" bIns="68201" anchor="ctr"/>
          <a:lstStyle/>
          <a:p>
            <a:endParaRPr lang="en-US"/>
          </a:p>
        </p:txBody>
      </p:sp>
      <p:sp>
        <p:nvSpPr>
          <p:cNvPr id="102405" name="Line 5">
            <a:extLst>
              <a:ext uri="{FF2B5EF4-FFF2-40B4-BE49-F238E27FC236}">
                <a16:creationId xmlns:a16="http://schemas.microsoft.com/office/drawing/2014/main" id="{5FE1780E-A802-7E20-1E54-2FB94DFAE6CA}"/>
              </a:ext>
            </a:extLst>
          </p:cNvPr>
          <p:cNvSpPr>
            <a:spLocks noChangeShapeType="1"/>
          </p:cNvSpPr>
          <p:nvPr/>
        </p:nvSpPr>
        <p:spPr bwMode="auto">
          <a:xfrm>
            <a:off x="3714750" y="3721102"/>
            <a:ext cx="0" cy="176213"/>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lIns="136310" tIns="68201" rIns="136310" bIns="68201" anchor="ctr"/>
          <a:lstStyle/>
          <a:p>
            <a:endParaRPr lang="en-US"/>
          </a:p>
        </p:txBody>
      </p:sp>
      <p:sp>
        <p:nvSpPr>
          <p:cNvPr id="102406" name="Line 6">
            <a:extLst>
              <a:ext uri="{FF2B5EF4-FFF2-40B4-BE49-F238E27FC236}">
                <a16:creationId xmlns:a16="http://schemas.microsoft.com/office/drawing/2014/main" id="{E88FDB51-B270-02BB-C196-7BD330E21DAF}"/>
              </a:ext>
            </a:extLst>
          </p:cNvPr>
          <p:cNvSpPr>
            <a:spLocks noChangeShapeType="1"/>
          </p:cNvSpPr>
          <p:nvPr/>
        </p:nvSpPr>
        <p:spPr bwMode="auto">
          <a:xfrm flipH="1">
            <a:off x="3714750" y="4292602"/>
            <a:ext cx="0" cy="201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36310" tIns="68201" rIns="136310" bIns="68201" anchor="ctr"/>
          <a:lstStyle/>
          <a:p>
            <a:endParaRPr lang="en-US"/>
          </a:p>
        </p:txBody>
      </p:sp>
      <p:sp>
        <p:nvSpPr>
          <p:cNvPr id="102407" name="Line 7">
            <a:extLst>
              <a:ext uri="{FF2B5EF4-FFF2-40B4-BE49-F238E27FC236}">
                <a16:creationId xmlns:a16="http://schemas.microsoft.com/office/drawing/2014/main" id="{B42B5C4F-EBFD-C4F7-E2E2-D0888E93A1DA}"/>
              </a:ext>
            </a:extLst>
          </p:cNvPr>
          <p:cNvSpPr>
            <a:spLocks noChangeShapeType="1"/>
          </p:cNvSpPr>
          <p:nvPr/>
        </p:nvSpPr>
        <p:spPr bwMode="auto">
          <a:xfrm>
            <a:off x="4862513" y="4487865"/>
            <a:ext cx="0" cy="2492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36310" tIns="68201" rIns="136310" bIns="68201" anchor="ctr"/>
          <a:lstStyle/>
          <a:p>
            <a:endParaRPr lang="en-US"/>
          </a:p>
        </p:txBody>
      </p:sp>
      <p:sp>
        <p:nvSpPr>
          <p:cNvPr id="4419592" name="Rectangle 8">
            <a:extLst>
              <a:ext uri="{FF2B5EF4-FFF2-40B4-BE49-F238E27FC236}">
                <a16:creationId xmlns:a16="http://schemas.microsoft.com/office/drawing/2014/main" id="{2CEFBCB3-BD3A-DC12-682A-8AF986E918C0}"/>
              </a:ext>
            </a:extLst>
          </p:cNvPr>
          <p:cNvSpPr>
            <a:spLocks noChangeArrowheads="1"/>
          </p:cNvSpPr>
          <p:nvPr/>
        </p:nvSpPr>
        <p:spPr bwMode="auto">
          <a:xfrm>
            <a:off x="1371602" y="4683127"/>
            <a:ext cx="2157413" cy="923925"/>
          </a:xfrm>
          <a:prstGeom prst="rect">
            <a:avLst/>
          </a:prstGeom>
          <a:gradFill rotWithShape="1">
            <a:gsLst>
              <a:gs pos="0">
                <a:srgbClr val="0000CC"/>
              </a:gs>
              <a:gs pos="100000">
                <a:srgbClr val="0000CC">
                  <a:gamma/>
                  <a:shade val="57255"/>
                  <a:invGamma/>
                </a:srgbClr>
              </a:gs>
            </a:gsLst>
            <a:lin ang="5400000" scaled="1"/>
          </a:gradFill>
          <a:ln w="19050">
            <a:solidFill>
              <a:schemeClr val="tx1"/>
            </a:solidFill>
            <a:miter lim="800000"/>
            <a:headEnd/>
            <a:tailEnd/>
          </a:ln>
          <a:effectLst/>
        </p:spPr>
        <p:txBody>
          <a:bodyPr lIns="134706" tIns="66219" rIns="134706" bIns="66219">
            <a:spAutoFit/>
          </a:bodyPr>
          <a:lstStyle/>
          <a:p>
            <a:pPr algn="ctr">
              <a:lnSpc>
                <a:spcPct val="95000"/>
              </a:lnSpc>
              <a:defRPr/>
            </a:pPr>
            <a:r>
              <a:rPr lang="en-US" sz="1800" u="sng" dirty="0">
                <a:solidFill>
                  <a:srgbClr val="FAFD00"/>
                </a:solidFill>
                <a:effectLst>
                  <a:outerShdw blurRad="38100" dist="38100" dir="2700000" algn="tl">
                    <a:srgbClr val="000000"/>
                  </a:outerShdw>
                </a:effectLst>
                <a:latin typeface="Arial" charset="0"/>
              </a:rPr>
              <a:t>GROUP 1</a:t>
            </a:r>
          </a:p>
          <a:p>
            <a:pPr algn="ctr">
              <a:lnSpc>
                <a:spcPct val="95000"/>
              </a:lnSpc>
              <a:defRPr/>
            </a:pPr>
            <a:r>
              <a:rPr lang="en-US" sz="1800" dirty="0">
                <a:effectLst>
                  <a:outerShdw blurRad="38100" dist="38100" dir="2700000" algn="tl">
                    <a:srgbClr val="000000"/>
                  </a:outerShdw>
                </a:effectLst>
                <a:latin typeface="Arial" charset="0"/>
              </a:rPr>
              <a:t>Sentinel Node Biopsy</a:t>
            </a:r>
          </a:p>
        </p:txBody>
      </p:sp>
      <p:sp>
        <p:nvSpPr>
          <p:cNvPr id="4419593" name="Rectangle 9">
            <a:extLst>
              <a:ext uri="{FF2B5EF4-FFF2-40B4-BE49-F238E27FC236}">
                <a16:creationId xmlns:a16="http://schemas.microsoft.com/office/drawing/2014/main" id="{532A2D35-E01A-DB18-88B8-E1F7F5F7A325}"/>
              </a:ext>
            </a:extLst>
          </p:cNvPr>
          <p:cNvSpPr>
            <a:spLocks noChangeArrowheads="1"/>
          </p:cNvSpPr>
          <p:nvPr/>
        </p:nvSpPr>
        <p:spPr bwMode="auto">
          <a:xfrm>
            <a:off x="1447800" y="6054727"/>
            <a:ext cx="2032000" cy="631825"/>
          </a:xfrm>
          <a:prstGeom prst="rect">
            <a:avLst/>
          </a:prstGeom>
          <a:gradFill rotWithShape="1">
            <a:gsLst>
              <a:gs pos="0">
                <a:srgbClr val="0000CC"/>
              </a:gs>
              <a:gs pos="100000">
                <a:srgbClr val="0000CC">
                  <a:gamma/>
                  <a:shade val="57255"/>
                  <a:invGamma/>
                </a:srgbClr>
              </a:gs>
            </a:gsLst>
            <a:lin ang="5400000" scaled="1"/>
          </a:gradFill>
          <a:ln w="19050">
            <a:solidFill>
              <a:schemeClr val="tx1"/>
            </a:solidFill>
            <a:miter lim="800000"/>
            <a:headEnd/>
            <a:tailEnd/>
          </a:ln>
          <a:effectLst/>
        </p:spPr>
        <p:txBody>
          <a:bodyPr lIns="134706" tIns="66219" rIns="134706" bIns="66219">
            <a:spAutoFit/>
          </a:bodyPr>
          <a:lstStyle/>
          <a:p>
            <a:pPr algn="ctr">
              <a:lnSpc>
                <a:spcPct val="90000"/>
              </a:lnSpc>
              <a:defRPr/>
            </a:pPr>
            <a:r>
              <a:rPr lang="en-US" sz="1800" dirty="0">
                <a:effectLst>
                  <a:outerShdw blurRad="38100" dist="38100" dir="2700000" algn="tl">
                    <a:srgbClr val="000000"/>
                  </a:outerShdw>
                </a:effectLst>
                <a:latin typeface="Arial" charset="0"/>
              </a:rPr>
              <a:t>Axillary  Dissection</a:t>
            </a:r>
          </a:p>
        </p:txBody>
      </p:sp>
      <p:sp>
        <p:nvSpPr>
          <p:cNvPr id="4419594" name="Rectangle 10">
            <a:extLst>
              <a:ext uri="{FF2B5EF4-FFF2-40B4-BE49-F238E27FC236}">
                <a16:creationId xmlns:a16="http://schemas.microsoft.com/office/drawing/2014/main" id="{65835622-19BD-62D9-E929-299D701886E3}"/>
              </a:ext>
            </a:extLst>
          </p:cNvPr>
          <p:cNvSpPr>
            <a:spLocks noChangeArrowheads="1"/>
          </p:cNvSpPr>
          <p:nvPr/>
        </p:nvSpPr>
        <p:spPr bwMode="auto">
          <a:xfrm>
            <a:off x="3746500" y="4659315"/>
            <a:ext cx="2230438" cy="923925"/>
          </a:xfrm>
          <a:prstGeom prst="rect">
            <a:avLst/>
          </a:prstGeom>
          <a:gradFill rotWithShape="1">
            <a:gsLst>
              <a:gs pos="0">
                <a:srgbClr val="0000CC"/>
              </a:gs>
              <a:gs pos="100000">
                <a:srgbClr val="0000CC">
                  <a:gamma/>
                  <a:shade val="57255"/>
                  <a:invGamma/>
                </a:srgbClr>
              </a:gs>
            </a:gsLst>
            <a:lin ang="5400000" scaled="1"/>
          </a:gradFill>
          <a:ln w="19050">
            <a:solidFill>
              <a:schemeClr val="tx1"/>
            </a:solidFill>
            <a:miter lim="800000"/>
            <a:headEnd/>
            <a:tailEnd/>
          </a:ln>
          <a:effectLst/>
        </p:spPr>
        <p:txBody>
          <a:bodyPr lIns="134706" tIns="66219" rIns="134706" bIns="66219">
            <a:spAutoFit/>
          </a:bodyPr>
          <a:lstStyle/>
          <a:p>
            <a:pPr algn="ctr">
              <a:lnSpc>
                <a:spcPct val="95000"/>
              </a:lnSpc>
              <a:defRPr/>
            </a:pPr>
            <a:r>
              <a:rPr lang="en-US" sz="1800" u="sng" dirty="0">
                <a:solidFill>
                  <a:srgbClr val="FAFD00"/>
                </a:solidFill>
                <a:effectLst>
                  <a:outerShdw blurRad="38100" dist="38100" dir="2700000" algn="tl">
                    <a:srgbClr val="000000"/>
                  </a:outerShdw>
                </a:effectLst>
                <a:latin typeface="Arial" charset="0"/>
              </a:rPr>
              <a:t>GROUP 2</a:t>
            </a:r>
            <a:endParaRPr lang="en-US" sz="1800" dirty="0">
              <a:solidFill>
                <a:srgbClr val="FAFD00"/>
              </a:solidFill>
              <a:effectLst>
                <a:outerShdw blurRad="38100" dist="38100" dir="2700000" algn="tl">
                  <a:srgbClr val="000000"/>
                </a:outerShdw>
              </a:effectLst>
              <a:latin typeface="Arial" charset="0"/>
            </a:endParaRPr>
          </a:p>
          <a:p>
            <a:pPr algn="ctr">
              <a:lnSpc>
                <a:spcPct val="95000"/>
              </a:lnSpc>
              <a:defRPr/>
            </a:pPr>
            <a:r>
              <a:rPr lang="en-US" sz="1800" dirty="0">
                <a:effectLst>
                  <a:outerShdw blurRad="38100" dist="38100" dir="2700000" algn="tl">
                    <a:srgbClr val="000000"/>
                  </a:outerShdw>
                </a:effectLst>
                <a:latin typeface="Arial" charset="0"/>
              </a:rPr>
              <a:t>Sentinel Node Biopsy*</a:t>
            </a:r>
          </a:p>
        </p:txBody>
      </p:sp>
      <p:sp>
        <p:nvSpPr>
          <p:cNvPr id="4419595" name="Rectangle 11">
            <a:extLst>
              <a:ext uri="{FF2B5EF4-FFF2-40B4-BE49-F238E27FC236}">
                <a16:creationId xmlns:a16="http://schemas.microsoft.com/office/drawing/2014/main" id="{08DE334B-A101-F932-E1ED-935D571482F7}"/>
              </a:ext>
            </a:extLst>
          </p:cNvPr>
          <p:cNvSpPr>
            <a:spLocks noChangeArrowheads="1"/>
          </p:cNvSpPr>
          <p:nvPr/>
        </p:nvSpPr>
        <p:spPr bwMode="auto">
          <a:xfrm>
            <a:off x="2751140" y="3925890"/>
            <a:ext cx="1927225" cy="382587"/>
          </a:xfrm>
          <a:prstGeom prst="rect">
            <a:avLst/>
          </a:prstGeom>
          <a:gradFill rotWithShape="1">
            <a:gsLst>
              <a:gs pos="0">
                <a:srgbClr val="0000CC"/>
              </a:gs>
              <a:gs pos="100000">
                <a:srgbClr val="0000CC">
                  <a:gamma/>
                  <a:shade val="57255"/>
                  <a:invGamma/>
                </a:srgbClr>
              </a:gs>
            </a:gsLst>
            <a:lin ang="5400000" scaled="1"/>
          </a:gradFill>
          <a:ln w="19050">
            <a:solidFill>
              <a:schemeClr val="tx1"/>
            </a:solidFill>
            <a:miter lim="800000"/>
            <a:headEnd/>
            <a:tailEnd/>
          </a:ln>
          <a:effectLst/>
        </p:spPr>
        <p:txBody>
          <a:bodyPr wrap="none" lIns="134706" tIns="66219" rIns="134706" bIns="66219">
            <a:spAutoFit/>
          </a:bodyPr>
          <a:lstStyle/>
          <a:p>
            <a:pPr algn="ctr">
              <a:lnSpc>
                <a:spcPct val="90000"/>
              </a:lnSpc>
              <a:defRPr/>
            </a:pPr>
            <a:r>
              <a:rPr lang="en-US" sz="1800" dirty="0">
                <a:effectLst>
                  <a:outerShdw blurRad="38100" dist="38100" dir="2700000" algn="tl">
                    <a:srgbClr val="000000"/>
                  </a:outerShdw>
                </a:effectLst>
                <a:latin typeface="Arial" charset="0"/>
              </a:rPr>
              <a:t>Randomization</a:t>
            </a:r>
          </a:p>
        </p:txBody>
      </p:sp>
      <p:sp>
        <p:nvSpPr>
          <p:cNvPr id="4419596" name="Rectangle 12">
            <a:extLst>
              <a:ext uri="{FF2B5EF4-FFF2-40B4-BE49-F238E27FC236}">
                <a16:creationId xmlns:a16="http://schemas.microsoft.com/office/drawing/2014/main" id="{AD03D6EA-E2B5-453C-B65C-399318C82510}"/>
              </a:ext>
            </a:extLst>
          </p:cNvPr>
          <p:cNvSpPr>
            <a:spLocks noChangeArrowheads="1"/>
          </p:cNvSpPr>
          <p:nvPr/>
        </p:nvSpPr>
        <p:spPr bwMode="auto">
          <a:xfrm>
            <a:off x="2417765" y="2659065"/>
            <a:ext cx="2549525" cy="1074737"/>
          </a:xfrm>
          <a:prstGeom prst="rect">
            <a:avLst/>
          </a:prstGeom>
          <a:gradFill rotWithShape="1">
            <a:gsLst>
              <a:gs pos="0">
                <a:srgbClr val="0000CC"/>
              </a:gs>
              <a:gs pos="100000">
                <a:srgbClr val="0000CC">
                  <a:gamma/>
                  <a:shade val="57255"/>
                  <a:invGamma/>
                </a:srgbClr>
              </a:gs>
            </a:gsLst>
            <a:lin ang="5400000" scaled="1"/>
          </a:gradFill>
          <a:ln w="19050">
            <a:solidFill>
              <a:schemeClr val="tx1"/>
            </a:solidFill>
            <a:miter lim="800000"/>
            <a:headEnd/>
            <a:tailEnd/>
          </a:ln>
          <a:effectLst/>
        </p:spPr>
        <p:txBody>
          <a:bodyPr wrap="none" lIns="134706" tIns="66219" rIns="134706" bIns="66219">
            <a:spAutoFit/>
          </a:bodyPr>
          <a:lstStyle/>
          <a:p>
            <a:pPr marL="165648" indent="-165648" algn="ctr">
              <a:lnSpc>
                <a:spcPct val="85000"/>
              </a:lnSpc>
              <a:defRPr/>
            </a:pPr>
            <a:r>
              <a:rPr lang="en-US" sz="1800" dirty="0">
                <a:effectLst>
                  <a:outerShdw blurRad="38100" dist="38100" dir="2700000" algn="tl">
                    <a:srgbClr val="000000"/>
                  </a:outerShdw>
                </a:effectLst>
                <a:latin typeface="Arial" charset="0"/>
              </a:rPr>
              <a:t>      </a:t>
            </a:r>
            <a:r>
              <a:rPr lang="en-US" sz="1800" u="sng" dirty="0">
                <a:solidFill>
                  <a:srgbClr val="FAFD00"/>
                </a:solidFill>
                <a:effectLst>
                  <a:outerShdw blurRad="38100" dist="38100" dir="2700000" algn="tl">
                    <a:srgbClr val="000000"/>
                  </a:outerShdw>
                </a:effectLst>
                <a:latin typeface="Arial" charset="0"/>
              </a:rPr>
              <a:t>Stratification</a:t>
            </a:r>
            <a:endParaRPr lang="en-US" sz="1800" dirty="0">
              <a:solidFill>
                <a:srgbClr val="FAFD00"/>
              </a:solidFill>
              <a:effectLst>
                <a:outerShdw blurRad="38100" dist="38100" dir="2700000" algn="tl">
                  <a:srgbClr val="000000"/>
                </a:outerShdw>
              </a:effectLst>
              <a:latin typeface="Arial" charset="0"/>
            </a:endParaRPr>
          </a:p>
          <a:p>
            <a:pPr marL="165648" indent="-165648" algn="ctr">
              <a:lnSpc>
                <a:spcPct val="85000"/>
              </a:lnSpc>
              <a:buClr>
                <a:srgbClr val="FFFFFF"/>
              </a:buClr>
              <a:buFontTx/>
              <a:buChar char="•"/>
              <a:defRPr/>
            </a:pPr>
            <a:r>
              <a:rPr lang="en-US" sz="1800" dirty="0">
                <a:effectLst>
                  <a:outerShdw blurRad="38100" dist="38100" dir="2700000" algn="tl">
                    <a:srgbClr val="000000"/>
                  </a:outerShdw>
                </a:effectLst>
                <a:latin typeface="Arial" charset="0"/>
              </a:rPr>
              <a:t>Age</a:t>
            </a:r>
          </a:p>
          <a:p>
            <a:pPr marL="165648" indent="-165648" algn="ctr">
              <a:lnSpc>
                <a:spcPct val="85000"/>
              </a:lnSpc>
              <a:buClr>
                <a:srgbClr val="FFFFFF"/>
              </a:buClr>
              <a:buFontTx/>
              <a:buChar char="•"/>
              <a:defRPr/>
            </a:pPr>
            <a:r>
              <a:rPr lang="en-US" sz="1800" dirty="0">
                <a:effectLst>
                  <a:outerShdw blurRad="38100" dist="38100" dir="2700000" algn="tl">
                    <a:srgbClr val="000000"/>
                  </a:outerShdw>
                </a:effectLst>
                <a:latin typeface="Arial" charset="0"/>
              </a:rPr>
              <a:t>Clinical Tumor Size</a:t>
            </a:r>
          </a:p>
          <a:p>
            <a:pPr marL="165648" indent="-165648" algn="ctr">
              <a:lnSpc>
                <a:spcPct val="85000"/>
              </a:lnSpc>
              <a:buClr>
                <a:srgbClr val="FFFFFF"/>
              </a:buClr>
              <a:buFontTx/>
              <a:buChar char="•"/>
              <a:defRPr/>
            </a:pPr>
            <a:r>
              <a:rPr lang="en-US" sz="1800" dirty="0">
                <a:effectLst>
                  <a:outerShdw blurRad="38100" dist="38100" dir="2700000" algn="tl">
                    <a:srgbClr val="000000"/>
                  </a:outerShdw>
                </a:effectLst>
                <a:latin typeface="Arial" charset="0"/>
              </a:rPr>
              <a:t>Type of Surgery</a:t>
            </a:r>
          </a:p>
        </p:txBody>
      </p:sp>
      <p:sp>
        <p:nvSpPr>
          <p:cNvPr id="102413" name="Line 13">
            <a:extLst>
              <a:ext uri="{FF2B5EF4-FFF2-40B4-BE49-F238E27FC236}">
                <a16:creationId xmlns:a16="http://schemas.microsoft.com/office/drawing/2014/main" id="{68FE6A9B-63BF-0604-0D91-4B9187B6CBDA}"/>
              </a:ext>
            </a:extLst>
          </p:cNvPr>
          <p:cNvSpPr>
            <a:spLocks noChangeShapeType="1"/>
          </p:cNvSpPr>
          <p:nvPr/>
        </p:nvSpPr>
        <p:spPr bwMode="auto">
          <a:xfrm>
            <a:off x="2438402" y="4497388"/>
            <a:ext cx="2424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36310" tIns="68201" rIns="136310" bIns="68201" anchor="ctr"/>
          <a:lstStyle/>
          <a:p>
            <a:endParaRPr lang="en-US"/>
          </a:p>
        </p:txBody>
      </p:sp>
      <p:sp>
        <p:nvSpPr>
          <p:cNvPr id="37902" name="Text Box 14">
            <a:extLst>
              <a:ext uri="{FF2B5EF4-FFF2-40B4-BE49-F238E27FC236}">
                <a16:creationId xmlns:a16="http://schemas.microsoft.com/office/drawing/2014/main" id="{88E27482-B7D2-1A88-1D79-7D9D7FCFE588}"/>
              </a:ext>
            </a:extLst>
          </p:cNvPr>
          <p:cNvSpPr txBox="1">
            <a:spLocks noChangeArrowheads="1"/>
          </p:cNvSpPr>
          <p:nvPr/>
        </p:nvSpPr>
        <p:spPr bwMode="auto">
          <a:xfrm>
            <a:off x="3581402" y="6140452"/>
            <a:ext cx="2843213" cy="614363"/>
          </a:xfrm>
          <a:prstGeom prst="rect">
            <a:avLst/>
          </a:prstGeom>
          <a:noFill/>
          <a:ln>
            <a:noFill/>
          </a:ln>
        </p:spPr>
        <p:txBody>
          <a:bodyPr wrap="none" lIns="90756" tIns="45378" rIns="90756" bIns="45378">
            <a:spAutoFit/>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spcBef>
                <a:spcPct val="0"/>
              </a:spcBef>
              <a:spcAft>
                <a:spcPct val="0"/>
              </a:spcAft>
              <a:defRPr sz="2400" b="1">
                <a:solidFill>
                  <a:srgbClr val="FFFFFF"/>
                </a:solidFill>
                <a:latin typeface="Arial" charset="0"/>
              </a:defRPr>
            </a:lvl6pPr>
            <a:lvl7pPr marL="2971800" indent="-228600" algn="ctr" eaLnBrk="0" fontAlgn="base" hangingPunct="0">
              <a:spcBef>
                <a:spcPct val="0"/>
              </a:spcBef>
              <a:spcAft>
                <a:spcPct val="0"/>
              </a:spcAft>
              <a:defRPr sz="2400" b="1">
                <a:solidFill>
                  <a:srgbClr val="FFFFFF"/>
                </a:solidFill>
                <a:latin typeface="Arial" charset="0"/>
              </a:defRPr>
            </a:lvl7pPr>
            <a:lvl8pPr marL="3429000" indent="-228600" algn="ctr" eaLnBrk="0" fontAlgn="base" hangingPunct="0">
              <a:spcBef>
                <a:spcPct val="0"/>
              </a:spcBef>
              <a:spcAft>
                <a:spcPct val="0"/>
              </a:spcAft>
              <a:defRPr sz="2400" b="1">
                <a:solidFill>
                  <a:srgbClr val="FFFFFF"/>
                </a:solidFill>
                <a:latin typeface="Arial" charset="0"/>
              </a:defRPr>
            </a:lvl8pPr>
            <a:lvl9pPr marL="3886200" indent="-228600" algn="ctr" eaLnBrk="0" fontAlgn="base" hangingPunct="0">
              <a:spcBef>
                <a:spcPct val="0"/>
              </a:spcBef>
              <a:spcAft>
                <a:spcPct val="0"/>
              </a:spcAft>
              <a:defRPr sz="2400" b="1">
                <a:solidFill>
                  <a:srgbClr val="FFFFFF"/>
                </a:solidFill>
                <a:latin typeface="Arial" charset="0"/>
              </a:defRPr>
            </a:lvl9pPr>
          </a:lstStyle>
          <a:p>
            <a:pPr algn="ctr">
              <a:defRPr/>
            </a:pPr>
            <a:r>
              <a:rPr lang="en-US" altLang="en-US" sz="1700" dirty="0">
                <a:solidFill>
                  <a:srgbClr val="FAFD00"/>
                </a:solidFill>
                <a:effectLst>
                  <a:outerShdw blurRad="38100" dist="38100" dir="2700000" algn="tl">
                    <a:srgbClr val="000000">
                      <a:alpha val="43137"/>
                    </a:srgbClr>
                  </a:outerShdw>
                </a:effectLst>
              </a:rPr>
              <a:t>*Axillary node dissection </a:t>
            </a:r>
          </a:p>
          <a:p>
            <a:pPr algn="ctr">
              <a:defRPr/>
            </a:pPr>
            <a:r>
              <a:rPr lang="en-US" altLang="en-US" sz="1700" dirty="0">
                <a:solidFill>
                  <a:srgbClr val="FAFD00"/>
                </a:solidFill>
                <a:effectLst>
                  <a:outerShdw blurRad="38100" dist="38100" dir="2700000" algn="tl">
                    <a:srgbClr val="000000">
                      <a:alpha val="43137"/>
                    </a:srgbClr>
                  </a:outerShdw>
                </a:effectLst>
              </a:rPr>
              <a:t>only if the SN is positive</a:t>
            </a:r>
          </a:p>
        </p:txBody>
      </p:sp>
      <p:sp>
        <p:nvSpPr>
          <p:cNvPr id="4419599" name="Text Box 15">
            <a:extLst>
              <a:ext uri="{FF2B5EF4-FFF2-40B4-BE49-F238E27FC236}">
                <a16:creationId xmlns:a16="http://schemas.microsoft.com/office/drawing/2014/main" id="{C69C17FF-EC50-3583-3A9A-B1D4D5F87C5D}"/>
              </a:ext>
            </a:extLst>
          </p:cNvPr>
          <p:cNvSpPr txBox="1">
            <a:spLocks noChangeArrowheads="1"/>
          </p:cNvSpPr>
          <p:nvPr/>
        </p:nvSpPr>
        <p:spPr bwMode="auto">
          <a:xfrm>
            <a:off x="3059113" y="520702"/>
            <a:ext cx="5835650" cy="1076325"/>
          </a:xfrm>
          <a:prstGeom prst="rect">
            <a:avLst/>
          </a:prstGeom>
          <a:noFill/>
          <a:ln w="38100">
            <a:noFill/>
            <a:miter lim="800000"/>
            <a:headEnd/>
            <a:tailEnd/>
          </a:ln>
          <a:effectLst/>
        </p:spPr>
        <p:txBody>
          <a:bodyPr wrap="none" lIns="90756" tIns="45378" rIns="90756" bIns="45378">
            <a:spAutoFit/>
          </a:bodyPr>
          <a:lstStyle/>
          <a:p>
            <a:pPr algn="ctr">
              <a:defRPr/>
            </a:pPr>
            <a:r>
              <a:rPr lang="en-US" sz="3200" dirty="0">
                <a:solidFill>
                  <a:schemeClr val="tx1"/>
                </a:solidFill>
                <a:effectLst>
                  <a:outerShdw blurRad="38100" dist="38100" dir="2700000" algn="tl">
                    <a:srgbClr val="000000">
                      <a:alpha val="43137"/>
                    </a:srgbClr>
                  </a:outerShdw>
                </a:effectLst>
                <a:latin typeface="Arial" charset="0"/>
              </a:rPr>
              <a:t>NSABP B-32: </a:t>
            </a:r>
          </a:p>
          <a:p>
            <a:pPr algn="ctr">
              <a:defRPr/>
            </a:pPr>
            <a:r>
              <a:rPr lang="en-US" sz="3200" dirty="0">
                <a:solidFill>
                  <a:srgbClr val="FAFD00"/>
                </a:solidFill>
                <a:effectLst>
                  <a:outerShdw blurRad="38100" dist="38100" dir="2700000" algn="tl">
                    <a:srgbClr val="000000">
                      <a:alpha val="43137"/>
                    </a:srgbClr>
                  </a:outerShdw>
                </a:effectLst>
                <a:latin typeface="Arial" charset="0"/>
              </a:rPr>
              <a:t>Sentinel Lymph Node Biopsy</a:t>
            </a:r>
          </a:p>
        </p:txBody>
      </p:sp>
      <p:sp>
        <p:nvSpPr>
          <p:cNvPr id="19" name="Rectangle 4">
            <a:extLst>
              <a:ext uri="{FF2B5EF4-FFF2-40B4-BE49-F238E27FC236}">
                <a16:creationId xmlns:a16="http://schemas.microsoft.com/office/drawing/2014/main" id="{6B4B3B95-F066-2E17-6289-AF78047344C8}"/>
              </a:ext>
            </a:extLst>
          </p:cNvPr>
          <p:cNvSpPr>
            <a:spLocks noChangeArrowheads="1"/>
          </p:cNvSpPr>
          <p:nvPr/>
        </p:nvSpPr>
        <p:spPr bwMode="auto">
          <a:xfrm>
            <a:off x="6489700" y="1831975"/>
            <a:ext cx="4622800" cy="1879600"/>
          </a:xfrm>
          <a:prstGeom prst="rect">
            <a:avLst/>
          </a:prstGeom>
          <a:noFill/>
          <a:ln w="9525">
            <a:noFill/>
            <a:miter lim="800000"/>
            <a:headEnd/>
            <a:tailEnd/>
          </a:ln>
          <a:effectLst/>
        </p:spPr>
        <p:txBody>
          <a:bodyPr lIns="91409" tIns="44117" rIns="91409" bIns="44117"/>
          <a:lstStyle/>
          <a:p>
            <a:pPr marL="192431" indent="-192431" algn="ctr" defTabSz="608927">
              <a:lnSpc>
                <a:spcPct val="110000"/>
              </a:lnSpc>
              <a:spcBef>
                <a:spcPct val="30000"/>
              </a:spcBef>
              <a:buFontTx/>
              <a:buChar char="•"/>
              <a:defRPr/>
            </a:pPr>
            <a:r>
              <a:rPr lang="en-US" dirty="0">
                <a:effectLst>
                  <a:outerShdw blurRad="38100" dist="38100" dir="2700000" algn="tl">
                    <a:srgbClr val="000000">
                      <a:alpha val="43137"/>
                    </a:srgbClr>
                  </a:outerShdw>
                </a:effectLst>
                <a:latin typeface="Arial" charset="0"/>
              </a:rPr>
              <a:t>ID Rate: 			</a:t>
            </a:r>
            <a:r>
              <a:rPr lang="en-US" dirty="0">
                <a:solidFill>
                  <a:srgbClr val="FAFD00"/>
                </a:solidFill>
                <a:effectLst>
                  <a:outerShdw blurRad="38100" dist="38100" dir="2700000" algn="tl">
                    <a:srgbClr val="000000">
                      <a:alpha val="43137"/>
                    </a:srgbClr>
                  </a:outerShdw>
                </a:effectLst>
                <a:latin typeface="Arial" charset="0"/>
              </a:rPr>
              <a:t>97%</a:t>
            </a:r>
          </a:p>
          <a:p>
            <a:pPr marL="192431" indent="-192431" algn="ctr" defTabSz="608927">
              <a:lnSpc>
                <a:spcPct val="110000"/>
              </a:lnSpc>
              <a:spcBef>
                <a:spcPct val="30000"/>
              </a:spcBef>
              <a:buFontTx/>
              <a:buChar char="•"/>
              <a:defRPr/>
            </a:pPr>
            <a:r>
              <a:rPr lang="en-US" dirty="0">
                <a:effectLst>
                  <a:outerShdw blurRad="38100" dist="38100" dir="2700000" algn="tl">
                    <a:srgbClr val="000000">
                      <a:alpha val="43137"/>
                    </a:srgbClr>
                  </a:outerShdw>
                </a:effectLst>
                <a:latin typeface="Arial" charset="0"/>
              </a:rPr>
              <a:t>FN Rate:			</a:t>
            </a:r>
            <a:r>
              <a:rPr lang="en-US" dirty="0">
                <a:solidFill>
                  <a:srgbClr val="FAFD00"/>
                </a:solidFill>
                <a:effectLst>
                  <a:outerShdw blurRad="38100" dist="38100" dir="2700000" algn="tl">
                    <a:srgbClr val="000000">
                      <a:alpha val="43137"/>
                    </a:srgbClr>
                  </a:outerShdw>
                </a:effectLst>
                <a:latin typeface="Arial" charset="0"/>
              </a:rPr>
              <a:t>9.8%</a:t>
            </a:r>
          </a:p>
          <a:p>
            <a:pPr marL="192431" indent="-192431" algn="ctr" defTabSz="608927">
              <a:lnSpc>
                <a:spcPct val="110000"/>
              </a:lnSpc>
              <a:spcBef>
                <a:spcPct val="30000"/>
              </a:spcBef>
              <a:buFontTx/>
              <a:buChar char="•"/>
              <a:defRPr/>
            </a:pPr>
            <a:r>
              <a:rPr lang="en-US" dirty="0">
                <a:effectLst>
                  <a:outerShdw blurRad="38100" dist="38100" dir="2700000" algn="tl">
                    <a:srgbClr val="000000">
                      <a:alpha val="43137"/>
                    </a:srgbClr>
                  </a:outerShdw>
                </a:effectLst>
                <a:latin typeface="Arial" charset="0"/>
              </a:rPr>
              <a:t>Average # SLNS: 	</a:t>
            </a:r>
            <a:r>
              <a:rPr lang="en-US" dirty="0">
                <a:solidFill>
                  <a:srgbClr val="FAFD00"/>
                </a:solidFill>
                <a:effectLst>
                  <a:outerShdw blurRad="38100" dist="38100" dir="2700000" algn="tl">
                    <a:srgbClr val="000000">
                      <a:alpha val="43137"/>
                    </a:srgbClr>
                  </a:outerShdw>
                </a:effectLst>
                <a:latin typeface="Arial" charset="0"/>
              </a:rPr>
              <a:t>2.9</a:t>
            </a:r>
          </a:p>
        </p:txBody>
      </p:sp>
      <p:graphicFrame>
        <p:nvGraphicFramePr>
          <p:cNvPr id="102419" name="Object 1">
            <a:extLst>
              <a:ext uri="{FF2B5EF4-FFF2-40B4-BE49-F238E27FC236}">
                <a16:creationId xmlns:a16="http://schemas.microsoft.com/office/drawing/2014/main" id="{34EF4543-9B29-3BCB-9790-595294B2A896}"/>
              </a:ext>
            </a:extLst>
          </p:cNvPr>
          <p:cNvGraphicFramePr>
            <a:graphicFrameLocks noGrp="1"/>
          </p:cNvGraphicFramePr>
          <p:nvPr/>
        </p:nvGraphicFramePr>
        <p:xfrm>
          <a:off x="5811840" y="4454527"/>
          <a:ext cx="5775325" cy="2411413"/>
        </p:xfrm>
        <a:graphic>
          <a:graphicData uri="http://schemas.openxmlformats.org/presentationml/2006/ole">
            <mc:AlternateContent xmlns:mc="http://schemas.openxmlformats.org/markup-compatibility/2006">
              <mc:Choice xmlns:v="urn:schemas-microsoft-com:vml" Requires="v">
                <p:oleObj name="Worksheet" r:id="rId3" imgW="12394242" imgH="5139373" progId="Excel.Sheet.8">
                  <p:embed/>
                </p:oleObj>
              </mc:Choice>
              <mc:Fallback>
                <p:oleObj name="Worksheet" r:id="rId3" imgW="12394242" imgH="5139373" progId="Excel.Sheet.8">
                  <p:embed/>
                  <p:pic>
                    <p:nvPicPr>
                      <p:cNvPr id="102419" name="Object 1">
                        <a:extLst>
                          <a:ext uri="{FF2B5EF4-FFF2-40B4-BE49-F238E27FC236}">
                            <a16:creationId xmlns:a16="http://schemas.microsoft.com/office/drawing/2014/main" id="{34EF4543-9B29-3BCB-9790-595294B2A896}"/>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840" y="4454527"/>
                        <a:ext cx="57753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itle 1">
            <a:extLst>
              <a:ext uri="{FF2B5EF4-FFF2-40B4-BE49-F238E27FC236}">
                <a16:creationId xmlns:a16="http://schemas.microsoft.com/office/drawing/2014/main" id="{C10A83CA-6A05-C79F-2535-76D74BE7E766}"/>
              </a:ext>
            </a:extLst>
          </p:cNvPr>
          <p:cNvSpPr>
            <a:spLocks noGrp="1"/>
          </p:cNvSpPr>
          <p:nvPr>
            <p:ph type="title"/>
          </p:nvPr>
        </p:nvSpPr>
        <p:spPr>
          <a:xfrm>
            <a:off x="6964365" y="3548063"/>
            <a:ext cx="3792537" cy="819150"/>
          </a:xfrm>
          <a:solidFill>
            <a:srgbClr val="990000"/>
          </a:solidFill>
        </p:spPr>
        <p:txBody>
          <a:bodyPr/>
          <a:lstStyle/>
          <a:p>
            <a:pPr defTabSz="912633">
              <a:defRPr/>
            </a:pPr>
            <a:r>
              <a:rPr lang="en-US" sz="2000" dirty="0">
                <a:effectLst>
                  <a:outerShdw blurRad="38100" dist="38100" dir="2700000" algn="tl">
                    <a:srgbClr val="000000">
                      <a:alpha val="43137"/>
                    </a:srgbClr>
                  </a:outerShdw>
                </a:effectLst>
              </a:rPr>
              <a:t>FN Rate According to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Number of Removed SNs</a:t>
            </a:r>
          </a:p>
        </p:txBody>
      </p:sp>
      <p:sp>
        <p:nvSpPr>
          <p:cNvPr id="2" name="Rectangle 23">
            <a:extLst>
              <a:ext uri="{FF2B5EF4-FFF2-40B4-BE49-F238E27FC236}">
                <a16:creationId xmlns:a16="http://schemas.microsoft.com/office/drawing/2014/main" id="{9803E01E-56F1-C235-802F-F63A3EEFFFF2}"/>
              </a:ext>
            </a:extLst>
          </p:cNvPr>
          <p:cNvSpPr>
            <a:spLocks noChangeArrowheads="1"/>
          </p:cNvSpPr>
          <p:nvPr/>
        </p:nvSpPr>
        <p:spPr bwMode="auto">
          <a:xfrm>
            <a:off x="3501231" y="7088256"/>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err="1">
                <a:effectLst>
                  <a:outerShdw blurRad="38100" dist="38100" dir="2700000" algn="tl">
                    <a:srgbClr val="000000">
                      <a:alpha val="43137"/>
                    </a:srgbClr>
                  </a:outerShdw>
                </a:effectLst>
                <a:latin typeface="Arial" charset="0"/>
              </a:rPr>
              <a:t>Krag</a:t>
            </a:r>
            <a:r>
              <a:rPr lang="en-US" sz="1500" b="0" dirty="0">
                <a:effectLst>
                  <a:outerShdw blurRad="38100" dist="38100" dir="2700000" algn="tl">
                    <a:srgbClr val="000000">
                      <a:alpha val="43137"/>
                    </a:srgbClr>
                  </a:outerShdw>
                </a:effectLst>
                <a:latin typeface="Arial" charset="0"/>
              </a:rPr>
              <a:t> DN et al. </a:t>
            </a:r>
            <a:r>
              <a:rPr lang="en-US" sz="1500" b="0" i="1" dirty="0">
                <a:effectLst>
                  <a:outerShdw blurRad="38100" dist="38100" dir="2700000" algn="tl">
                    <a:srgbClr val="000000">
                      <a:alpha val="43137"/>
                    </a:srgbClr>
                  </a:outerShdw>
                </a:effectLst>
                <a:latin typeface="Arial" charset="0"/>
              </a:rPr>
              <a:t>Lancet Oncol. </a:t>
            </a:r>
            <a:r>
              <a:rPr lang="en-US" sz="1500" b="0" dirty="0">
                <a:effectLst>
                  <a:outerShdw blurRad="38100" dist="38100" dir="2700000" algn="tl">
                    <a:srgbClr val="000000">
                      <a:alpha val="43137"/>
                    </a:srgbClr>
                  </a:outerShdw>
                </a:effectLst>
                <a:latin typeface="Arial" charset="0"/>
              </a:rPr>
              <a:t>2017;8(10):881-888.</a:t>
            </a:r>
          </a:p>
        </p:txBody>
      </p:sp>
      <p:sp>
        <p:nvSpPr>
          <p:cNvPr id="3" name="Rectangle 6">
            <a:extLst>
              <a:ext uri="{FF2B5EF4-FFF2-40B4-BE49-F238E27FC236}">
                <a16:creationId xmlns:a16="http://schemas.microsoft.com/office/drawing/2014/main" id="{888752CA-E80E-83DB-0348-CD4E02C9BB91}"/>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20</a:t>
            </a:fld>
            <a:endParaRPr lang="en-US" altLang="en-US">
              <a:effectLst>
                <a:outerShdw blurRad="38100" dist="38100" dir="2700000" algn="tl">
                  <a:srgbClr val="000000"/>
                </a:outerShdw>
              </a:effectLs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12FB65C-84AB-3B69-E413-414298365E38}"/>
              </a:ext>
            </a:extLst>
          </p:cNvPr>
          <p:cNvSpPr txBox="1">
            <a:spLocks/>
          </p:cNvSpPr>
          <p:nvPr/>
        </p:nvSpPr>
        <p:spPr bwMode="auto">
          <a:xfrm>
            <a:off x="993775" y="427038"/>
            <a:ext cx="10287000" cy="1263651"/>
          </a:xfrm>
          <a:prstGeom prst="rect">
            <a:avLst/>
          </a:prstGeom>
          <a:noFill/>
          <a:ln>
            <a:noFill/>
          </a:ln>
        </p:spPr>
        <p:txBody>
          <a:bodyPr lIns="90747" tIns="45374" rIns="90747" bIns="45374" anchor="ctr"/>
          <a:lstStyle>
            <a:lvl1pPr defTabSz="1239838" eaLnBrk="0" hangingPunct="0">
              <a:lnSpc>
                <a:spcPct val="90000"/>
              </a:lnSpc>
              <a:spcBef>
                <a:spcPct val="30000"/>
              </a:spcBef>
              <a:buSzPct val="100000"/>
              <a:buChar char="•"/>
              <a:defRPr sz="1600" b="1">
                <a:solidFill>
                  <a:schemeClr val="tx1"/>
                </a:solidFill>
                <a:latin typeface="Arial" charset="0"/>
              </a:defRPr>
            </a:lvl1pPr>
            <a:lvl2pPr marL="742950" indent="-285750" defTabSz="1239838" eaLnBrk="0" hangingPunct="0">
              <a:lnSpc>
                <a:spcPct val="90000"/>
              </a:lnSpc>
              <a:spcBef>
                <a:spcPct val="30000"/>
              </a:spcBef>
              <a:buSzPct val="100000"/>
              <a:buChar char="–"/>
              <a:defRPr sz="1900" b="1">
                <a:solidFill>
                  <a:schemeClr val="tx1"/>
                </a:solidFill>
                <a:latin typeface="Arial" charset="0"/>
              </a:defRPr>
            </a:lvl2pPr>
            <a:lvl3pPr marL="1143000" indent="-228600" defTabSz="1239838" eaLnBrk="0" hangingPunct="0">
              <a:lnSpc>
                <a:spcPct val="90000"/>
              </a:lnSpc>
              <a:spcBef>
                <a:spcPct val="30000"/>
              </a:spcBef>
              <a:buSzPct val="100000"/>
              <a:buChar char="»"/>
              <a:defRPr sz="1600" b="1">
                <a:solidFill>
                  <a:schemeClr val="tx1"/>
                </a:solidFill>
                <a:latin typeface="Arial" charset="0"/>
              </a:defRPr>
            </a:lvl3pPr>
            <a:lvl4pPr marL="1600200" indent="-228600" defTabSz="1239838" eaLnBrk="0" hangingPunct="0">
              <a:lnSpc>
                <a:spcPct val="90000"/>
              </a:lnSpc>
              <a:spcBef>
                <a:spcPct val="30000"/>
              </a:spcBef>
              <a:buSzPct val="100000"/>
              <a:buChar char="•"/>
              <a:defRPr sz="900" b="1">
                <a:solidFill>
                  <a:schemeClr val="tx1"/>
                </a:solidFill>
                <a:latin typeface="Arial" charset="0"/>
              </a:defRPr>
            </a:lvl4pPr>
            <a:lvl5pPr marL="2057400" indent="-228600" defTabSz="1239838" eaLnBrk="0" hangingPunct="0">
              <a:lnSpc>
                <a:spcPct val="90000"/>
              </a:lnSpc>
              <a:spcBef>
                <a:spcPct val="30000"/>
              </a:spcBef>
              <a:buSzPct val="100000"/>
              <a:buChar char="–"/>
              <a:defRPr sz="900" b="1">
                <a:solidFill>
                  <a:schemeClr val="tx1"/>
                </a:solidFill>
                <a:latin typeface="Arial" charset="0"/>
              </a:defRPr>
            </a:lvl5pPr>
            <a:lvl6pPr marL="2514600" indent="-228600" defTabSz="1239838" eaLnBrk="0" fontAlgn="base" hangingPunct="0">
              <a:lnSpc>
                <a:spcPct val="90000"/>
              </a:lnSpc>
              <a:spcBef>
                <a:spcPct val="30000"/>
              </a:spcBef>
              <a:spcAft>
                <a:spcPct val="0"/>
              </a:spcAft>
              <a:buSzPct val="100000"/>
              <a:buChar char="–"/>
              <a:defRPr sz="900" b="1">
                <a:solidFill>
                  <a:schemeClr val="tx1"/>
                </a:solidFill>
                <a:latin typeface="Arial" charset="0"/>
              </a:defRPr>
            </a:lvl6pPr>
            <a:lvl7pPr marL="2971800" indent="-228600" defTabSz="1239838" eaLnBrk="0" fontAlgn="base" hangingPunct="0">
              <a:lnSpc>
                <a:spcPct val="90000"/>
              </a:lnSpc>
              <a:spcBef>
                <a:spcPct val="30000"/>
              </a:spcBef>
              <a:spcAft>
                <a:spcPct val="0"/>
              </a:spcAft>
              <a:buSzPct val="100000"/>
              <a:buChar char="–"/>
              <a:defRPr sz="900" b="1">
                <a:solidFill>
                  <a:schemeClr val="tx1"/>
                </a:solidFill>
                <a:latin typeface="Arial" charset="0"/>
              </a:defRPr>
            </a:lvl7pPr>
            <a:lvl8pPr marL="3429000" indent="-228600" defTabSz="1239838" eaLnBrk="0" fontAlgn="base" hangingPunct="0">
              <a:lnSpc>
                <a:spcPct val="90000"/>
              </a:lnSpc>
              <a:spcBef>
                <a:spcPct val="30000"/>
              </a:spcBef>
              <a:spcAft>
                <a:spcPct val="0"/>
              </a:spcAft>
              <a:buSzPct val="100000"/>
              <a:buChar char="–"/>
              <a:defRPr sz="900" b="1">
                <a:solidFill>
                  <a:schemeClr val="tx1"/>
                </a:solidFill>
                <a:latin typeface="Arial" charset="0"/>
              </a:defRPr>
            </a:lvl8pPr>
            <a:lvl9pPr marL="3886200" indent="-228600" defTabSz="1239838" eaLnBrk="0" fontAlgn="base" hangingPunct="0">
              <a:lnSpc>
                <a:spcPct val="90000"/>
              </a:lnSpc>
              <a:spcBef>
                <a:spcPct val="30000"/>
              </a:spcBef>
              <a:spcAft>
                <a:spcPct val="0"/>
              </a:spcAft>
              <a:buSzPct val="100000"/>
              <a:buChar char="–"/>
              <a:defRPr sz="900" b="1">
                <a:solidFill>
                  <a:schemeClr val="tx1"/>
                </a:solidFill>
                <a:latin typeface="Arial" charset="0"/>
              </a:defRPr>
            </a:lvl9pPr>
          </a:lstStyle>
          <a:p>
            <a:pPr algn="ctr" eaLnBrk="1" hangingPunct="1">
              <a:lnSpc>
                <a:spcPct val="100000"/>
              </a:lnSpc>
              <a:spcBef>
                <a:spcPct val="0"/>
              </a:spcBef>
              <a:buSzTx/>
              <a:buFontTx/>
              <a:buNone/>
              <a:defRPr/>
            </a:pPr>
            <a:r>
              <a:rPr lang="en-US" altLang="en-US" sz="3200" dirty="0">
                <a:solidFill>
                  <a:srgbClr val="FFFF00"/>
                </a:solidFill>
                <a:effectLst>
                  <a:outerShdw blurRad="38100" dist="38100" dir="2700000" algn="tl">
                    <a:srgbClr val="000000">
                      <a:alpha val="43137"/>
                    </a:srgbClr>
                  </a:outerShdw>
                </a:effectLst>
                <a:cs typeface="Arial" charset="0"/>
              </a:rPr>
              <a:t>NSABP B-32 Sentinel Node-Negative Patients</a:t>
            </a:r>
          </a:p>
          <a:p>
            <a:pPr algn="ctr" eaLnBrk="1" hangingPunct="1">
              <a:lnSpc>
                <a:spcPct val="100000"/>
              </a:lnSpc>
              <a:spcBef>
                <a:spcPct val="0"/>
              </a:spcBef>
              <a:buSzTx/>
              <a:buFontTx/>
              <a:buNone/>
              <a:defRPr/>
            </a:pPr>
            <a:r>
              <a:rPr lang="en-US" altLang="en-US" sz="3000" dirty="0">
                <a:solidFill>
                  <a:srgbClr val="00FFFF"/>
                </a:solidFill>
                <a:effectLst>
                  <a:outerShdw blurRad="38100" dist="38100" dir="2700000" algn="tl">
                    <a:srgbClr val="000000">
                      <a:alpha val="43137"/>
                    </a:srgbClr>
                  </a:outerShdw>
                </a:effectLst>
                <a:cs typeface="Tahoma" pitchFamily="34" charset="0"/>
              </a:rPr>
              <a:t>DFS, OS and LRR</a:t>
            </a:r>
          </a:p>
        </p:txBody>
      </p:sp>
      <p:graphicFrame>
        <p:nvGraphicFramePr>
          <p:cNvPr id="10" name="Chart 9">
            <a:extLst>
              <a:ext uri="{FF2B5EF4-FFF2-40B4-BE49-F238E27FC236}">
                <a16:creationId xmlns:a16="http://schemas.microsoft.com/office/drawing/2014/main" id="{EB2446F2-E4CB-26C2-2BB8-3F0A19ECF3D7}"/>
              </a:ext>
            </a:extLst>
          </p:cNvPr>
          <p:cNvGraphicFramePr>
            <a:graphicFrameLocks/>
          </p:cNvGraphicFramePr>
          <p:nvPr/>
        </p:nvGraphicFramePr>
        <p:xfrm>
          <a:off x="1169158" y="1855178"/>
          <a:ext cx="5105975" cy="3705225"/>
        </p:xfrm>
        <a:graphic>
          <a:graphicData uri="http://schemas.openxmlformats.org/drawingml/2006/chart">
            <c:chart xmlns:c="http://schemas.openxmlformats.org/drawingml/2006/chart" xmlns:r="http://schemas.openxmlformats.org/officeDocument/2006/relationships" r:id="rId2"/>
          </a:graphicData>
        </a:graphic>
      </p:graphicFrame>
      <p:sp>
        <p:nvSpPr>
          <p:cNvPr id="45061" name="TextBox 5">
            <a:extLst>
              <a:ext uri="{FF2B5EF4-FFF2-40B4-BE49-F238E27FC236}">
                <a16:creationId xmlns:a16="http://schemas.microsoft.com/office/drawing/2014/main" id="{FFBF6DE4-437C-D4F9-02DF-F3E626FA700B}"/>
              </a:ext>
            </a:extLst>
          </p:cNvPr>
          <p:cNvSpPr txBox="1">
            <a:spLocks noChangeArrowheads="1"/>
          </p:cNvSpPr>
          <p:nvPr/>
        </p:nvSpPr>
        <p:spPr bwMode="auto">
          <a:xfrm>
            <a:off x="2493963" y="3140077"/>
            <a:ext cx="3105150" cy="1400175"/>
          </a:xfrm>
          <a:prstGeom prst="rect">
            <a:avLst/>
          </a:prstGeom>
          <a:noFill/>
          <a:ln>
            <a:noFill/>
          </a:ln>
        </p:spPr>
        <p:txBody>
          <a:bodyPr wrap="none" lIns="90747" tIns="45374" rIns="90747" bIns="45374">
            <a:spAutoFit/>
          </a:bodyPr>
          <a:lstStyle>
            <a:lvl1pPr algn="l" defTabSz="606425">
              <a:lnSpc>
                <a:spcPct val="90000"/>
              </a:lnSpc>
              <a:spcBef>
                <a:spcPct val="30000"/>
              </a:spcBef>
              <a:buSzPct val="100000"/>
              <a:buChar char="•"/>
              <a:tabLst>
                <a:tab pos="915988" algn="l"/>
                <a:tab pos="1524000" algn="l"/>
              </a:tabLst>
              <a:defRPr sz="2400" b="1">
                <a:solidFill>
                  <a:schemeClr val="tx1"/>
                </a:solidFill>
                <a:latin typeface="Arial" charset="0"/>
              </a:defRPr>
            </a:lvl1pPr>
            <a:lvl2pPr marL="742950" indent="-285750" algn="l" defTabSz="606425">
              <a:lnSpc>
                <a:spcPct val="90000"/>
              </a:lnSpc>
              <a:spcBef>
                <a:spcPct val="30000"/>
              </a:spcBef>
              <a:buSzPct val="100000"/>
              <a:buChar char="–"/>
              <a:tabLst>
                <a:tab pos="915988" algn="l"/>
                <a:tab pos="1524000" algn="l"/>
              </a:tabLst>
              <a:defRPr sz="2900" b="1">
                <a:solidFill>
                  <a:schemeClr val="tx1"/>
                </a:solidFill>
                <a:latin typeface="Arial" charset="0"/>
              </a:defRPr>
            </a:lvl2pPr>
            <a:lvl3pPr marL="1143000" indent="-228600" algn="l" defTabSz="606425">
              <a:lnSpc>
                <a:spcPct val="90000"/>
              </a:lnSpc>
              <a:spcBef>
                <a:spcPct val="30000"/>
              </a:spcBef>
              <a:buSzPct val="100000"/>
              <a:buChar char="»"/>
              <a:tabLst>
                <a:tab pos="915988" algn="l"/>
                <a:tab pos="1524000" algn="l"/>
              </a:tabLst>
              <a:defRPr sz="2400" b="1">
                <a:solidFill>
                  <a:schemeClr val="tx1"/>
                </a:solidFill>
                <a:latin typeface="Arial" charset="0"/>
              </a:defRPr>
            </a:lvl3pPr>
            <a:lvl4pPr marL="1600200" indent="-228600" algn="l" defTabSz="606425">
              <a:lnSpc>
                <a:spcPct val="90000"/>
              </a:lnSpc>
              <a:spcBef>
                <a:spcPct val="30000"/>
              </a:spcBef>
              <a:buSzPct val="100000"/>
              <a:buChar char="•"/>
              <a:tabLst>
                <a:tab pos="915988" algn="l"/>
                <a:tab pos="1524000" algn="l"/>
              </a:tabLst>
              <a:defRPr sz="1400" b="1">
                <a:solidFill>
                  <a:schemeClr val="tx1"/>
                </a:solidFill>
                <a:latin typeface="Arial" charset="0"/>
              </a:defRPr>
            </a:lvl4pPr>
            <a:lvl5pPr marL="2057400" indent="-228600" algn="l" defTabSz="606425">
              <a:lnSpc>
                <a:spcPct val="90000"/>
              </a:lnSpc>
              <a:spcBef>
                <a:spcPct val="30000"/>
              </a:spcBef>
              <a:buSzPct val="100000"/>
              <a:buChar char="–"/>
              <a:tabLst>
                <a:tab pos="915988" algn="l"/>
                <a:tab pos="1524000" algn="l"/>
              </a:tabLst>
              <a:defRPr sz="1400" b="1">
                <a:solidFill>
                  <a:schemeClr val="tx1"/>
                </a:solidFill>
                <a:latin typeface="Arial" charset="0"/>
              </a:defRPr>
            </a:lvl5pPr>
            <a:lvl6pPr marL="2514600" indent="-228600" defTabSz="606425" eaLnBrk="0" fontAlgn="base" hangingPunct="0">
              <a:lnSpc>
                <a:spcPct val="90000"/>
              </a:lnSpc>
              <a:spcBef>
                <a:spcPct val="30000"/>
              </a:spcBef>
              <a:spcAft>
                <a:spcPct val="0"/>
              </a:spcAft>
              <a:buSzPct val="100000"/>
              <a:buChar char="–"/>
              <a:tabLst>
                <a:tab pos="915988" algn="l"/>
                <a:tab pos="1524000" algn="l"/>
              </a:tabLst>
              <a:defRPr sz="1400" b="1">
                <a:solidFill>
                  <a:schemeClr val="tx1"/>
                </a:solidFill>
                <a:latin typeface="Arial" charset="0"/>
              </a:defRPr>
            </a:lvl6pPr>
            <a:lvl7pPr marL="2971800" indent="-228600" defTabSz="606425" eaLnBrk="0" fontAlgn="base" hangingPunct="0">
              <a:lnSpc>
                <a:spcPct val="90000"/>
              </a:lnSpc>
              <a:spcBef>
                <a:spcPct val="30000"/>
              </a:spcBef>
              <a:spcAft>
                <a:spcPct val="0"/>
              </a:spcAft>
              <a:buSzPct val="100000"/>
              <a:buChar char="–"/>
              <a:tabLst>
                <a:tab pos="915988" algn="l"/>
                <a:tab pos="1524000" algn="l"/>
              </a:tabLst>
              <a:defRPr sz="1400" b="1">
                <a:solidFill>
                  <a:schemeClr val="tx1"/>
                </a:solidFill>
                <a:latin typeface="Arial" charset="0"/>
              </a:defRPr>
            </a:lvl7pPr>
            <a:lvl8pPr marL="3429000" indent="-228600" defTabSz="606425" eaLnBrk="0" fontAlgn="base" hangingPunct="0">
              <a:lnSpc>
                <a:spcPct val="90000"/>
              </a:lnSpc>
              <a:spcBef>
                <a:spcPct val="30000"/>
              </a:spcBef>
              <a:spcAft>
                <a:spcPct val="0"/>
              </a:spcAft>
              <a:buSzPct val="100000"/>
              <a:buChar char="–"/>
              <a:tabLst>
                <a:tab pos="915988" algn="l"/>
                <a:tab pos="1524000" algn="l"/>
              </a:tabLst>
              <a:defRPr sz="1400" b="1">
                <a:solidFill>
                  <a:schemeClr val="tx1"/>
                </a:solidFill>
                <a:latin typeface="Arial" charset="0"/>
              </a:defRPr>
            </a:lvl8pPr>
            <a:lvl9pPr marL="3886200" indent="-228600" defTabSz="606425" eaLnBrk="0" fontAlgn="base" hangingPunct="0">
              <a:lnSpc>
                <a:spcPct val="90000"/>
              </a:lnSpc>
              <a:spcBef>
                <a:spcPct val="30000"/>
              </a:spcBef>
              <a:spcAft>
                <a:spcPct val="0"/>
              </a:spcAft>
              <a:buSzPct val="100000"/>
              <a:buChar char="–"/>
              <a:tabLst>
                <a:tab pos="915988" algn="l"/>
                <a:tab pos="1524000" algn="l"/>
              </a:tabLst>
              <a:defRPr sz="1400" b="1">
                <a:solidFill>
                  <a:schemeClr val="tx1"/>
                </a:solidFill>
                <a:latin typeface="Arial" charset="0"/>
              </a:defRPr>
            </a:lvl9pPr>
          </a:lstStyle>
          <a:p>
            <a:pPr algn="ctr" eaLnBrk="1" hangingPunct="1">
              <a:lnSpc>
                <a:spcPts val="1800"/>
              </a:lnSpc>
              <a:spcBef>
                <a:spcPct val="0"/>
              </a:spcBef>
              <a:spcAft>
                <a:spcPts val="600"/>
              </a:spcAft>
              <a:buSzTx/>
              <a:buNone/>
              <a:defRPr/>
            </a:pPr>
            <a:r>
              <a:rPr lang="en-US" altLang="en-US" sz="1700" dirty="0">
                <a:solidFill>
                  <a:srgbClr val="FFFFFF"/>
                </a:solidFill>
              </a:rPr>
              <a:t>    Treatment	  N          Events</a:t>
            </a:r>
          </a:p>
          <a:p>
            <a:pPr marL="394898" indent="-107844" algn="ctr" eaLnBrk="1" hangingPunct="1">
              <a:lnSpc>
                <a:spcPts val="1800"/>
              </a:lnSpc>
              <a:spcBef>
                <a:spcPct val="0"/>
              </a:spcBef>
              <a:spcAft>
                <a:spcPts val="600"/>
              </a:spcAft>
              <a:buSzTx/>
              <a:buNone/>
              <a:tabLst>
                <a:tab pos="394898" algn="l"/>
                <a:tab pos="1522470" algn="l"/>
              </a:tabLst>
              <a:defRPr/>
            </a:pPr>
            <a:r>
              <a:rPr lang="en-US" altLang="en-US" sz="1700" dirty="0">
                <a:solidFill>
                  <a:srgbClr val="FFFFFF"/>
                </a:solidFill>
              </a:rPr>
              <a:t>SNR+AD   1975	455</a:t>
            </a:r>
          </a:p>
          <a:p>
            <a:pPr indent="394898" algn="ctr" eaLnBrk="1" hangingPunct="1">
              <a:lnSpc>
                <a:spcPts val="1800"/>
              </a:lnSpc>
              <a:spcBef>
                <a:spcPct val="0"/>
              </a:spcBef>
              <a:buSzTx/>
              <a:buNone/>
              <a:defRPr/>
            </a:pPr>
            <a:r>
              <a:rPr lang="en-US" altLang="en-US" sz="1700" dirty="0">
                <a:solidFill>
                  <a:srgbClr val="FFFFFF"/>
                </a:solidFill>
              </a:rPr>
              <a:t>SNR	         2011          475	</a:t>
            </a:r>
          </a:p>
          <a:p>
            <a:pPr algn="ctr" eaLnBrk="1" hangingPunct="1">
              <a:lnSpc>
                <a:spcPts val="1800"/>
              </a:lnSpc>
              <a:spcBef>
                <a:spcPct val="0"/>
              </a:spcBef>
              <a:buSzTx/>
              <a:buNone/>
              <a:defRPr/>
            </a:pPr>
            <a:endParaRPr lang="en-US" altLang="en-US" sz="1100" dirty="0">
              <a:solidFill>
                <a:srgbClr val="FFFFFF"/>
              </a:solidFill>
            </a:endParaRPr>
          </a:p>
          <a:p>
            <a:pPr algn="ctr" eaLnBrk="1" hangingPunct="1">
              <a:lnSpc>
                <a:spcPts val="1800"/>
              </a:lnSpc>
              <a:spcBef>
                <a:spcPct val="0"/>
              </a:spcBef>
              <a:buSzTx/>
              <a:buNone/>
              <a:defRPr/>
            </a:pPr>
            <a:r>
              <a:rPr lang="en-US" altLang="en-US" sz="1700" dirty="0">
                <a:solidFill>
                  <a:srgbClr val="FAFD00"/>
                </a:solidFill>
              </a:rPr>
              <a:t>HR = 1.02     </a:t>
            </a:r>
            <a:r>
              <a:rPr lang="en-US" altLang="en-US" sz="1700" i="1" dirty="0">
                <a:solidFill>
                  <a:srgbClr val="FAFD00"/>
                </a:solidFill>
              </a:rPr>
              <a:t>P = </a:t>
            </a:r>
            <a:r>
              <a:rPr lang="en-US" altLang="en-US" sz="1700" dirty="0">
                <a:solidFill>
                  <a:srgbClr val="FAFD00"/>
                </a:solidFill>
              </a:rPr>
              <a:t>.72</a:t>
            </a:r>
          </a:p>
        </p:txBody>
      </p:sp>
      <p:cxnSp>
        <p:nvCxnSpPr>
          <p:cNvPr id="8" name="Straight Connector 7">
            <a:extLst>
              <a:ext uri="{FF2B5EF4-FFF2-40B4-BE49-F238E27FC236}">
                <a16:creationId xmlns:a16="http://schemas.microsoft.com/office/drawing/2014/main" id="{5ED673DB-88D7-8345-B9B0-86E1528E7435}"/>
              </a:ext>
            </a:extLst>
          </p:cNvPr>
          <p:cNvCxnSpPr/>
          <p:nvPr/>
        </p:nvCxnSpPr>
        <p:spPr>
          <a:xfrm>
            <a:off x="2089150" y="3608388"/>
            <a:ext cx="509588"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13540C-EB68-8703-9B88-AF3A348F969A}"/>
              </a:ext>
            </a:extLst>
          </p:cNvPr>
          <p:cNvCxnSpPr/>
          <p:nvPr/>
        </p:nvCxnSpPr>
        <p:spPr>
          <a:xfrm>
            <a:off x="2089152" y="3932238"/>
            <a:ext cx="519113" cy="0"/>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69CC482-9006-A4EC-B168-62E4A309BE0D}"/>
              </a:ext>
            </a:extLst>
          </p:cNvPr>
          <p:cNvCxnSpPr/>
          <p:nvPr/>
        </p:nvCxnSpPr>
        <p:spPr>
          <a:xfrm flipH="1">
            <a:off x="2519363" y="3403600"/>
            <a:ext cx="32940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8A5709CC-59AB-CA59-D2DE-F5CD92CF762E}"/>
              </a:ext>
            </a:extLst>
          </p:cNvPr>
          <p:cNvGraphicFramePr>
            <a:graphicFrameLocks/>
          </p:cNvGraphicFramePr>
          <p:nvPr/>
        </p:nvGraphicFramePr>
        <p:xfrm>
          <a:off x="5811842" y="1909763"/>
          <a:ext cx="8586140" cy="3706292"/>
        </p:xfrm>
        <a:graphic>
          <a:graphicData uri="http://schemas.openxmlformats.org/drawingml/2006/chart">
            <c:chart xmlns:c="http://schemas.openxmlformats.org/drawingml/2006/chart" xmlns:r="http://schemas.openxmlformats.org/officeDocument/2006/relationships" r:id="rId3"/>
          </a:graphicData>
        </a:graphic>
      </p:graphicFrame>
      <p:sp>
        <p:nvSpPr>
          <p:cNvPr id="104458" name="TextBox 5">
            <a:extLst>
              <a:ext uri="{FF2B5EF4-FFF2-40B4-BE49-F238E27FC236}">
                <a16:creationId xmlns:a16="http://schemas.microsoft.com/office/drawing/2014/main" id="{0EB447F9-11C3-287F-49D8-EA5682F347FA}"/>
              </a:ext>
            </a:extLst>
          </p:cNvPr>
          <p:cNvSpPr txBox="1">
            <a:spLocks noChangeArrowheads="1"/>
          </p:cNvSpPr>
          <p:nvPr/>
        </p:nvSpPr>
        <p:spPr bwMode="auto">
          <a:xfrm>
            <a:off x="7646990" y="3184527"/>
            <a:ext cx="37052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8" tIns="45369" rIns="90738" bIns="45369">
            <a:spAutoFit/>
          </a:bodyPr>
          <a:lstStyle>
            <a:lvl1pPr defTabSz="606425">
              <a:lnSpc>
                <a:spcPct val="89000"/>
              </a:lnSpc>
              <a:spcBef>
                <a:spcPct val="30000"/>
              </a:spcBef>
              <a:buChar char="•"/>
              <a:tabLst>
                <a:tab pos="915988" algn="l"/>
                <a:tab pos="1524000" algn="l"/>
              </a:tabLst>
              <a:defRPr sz="2400" b="1">
                <a:solidFill>
                  <a:schemeClr val="tx1"/>
                </a:solidFill>
                <a:latin typeface="Arial" panose="020B0604020202020204" pitchFamily="34" charset="0"/>
              </a:defRPr>
            </a:lvl1pPr>
            <a:lvl2pPr marL="742950" indent="-285750" defTabSz="606425">
              <a:lnSpc>
                <a:spcPct val="89000"/>
              </a:lnSpc>
              <a:spcBef>
                <a:spcPct val="30000"/>
              </a:spcBef>
              <a:buChar char="–"/>
              <a:tabLst>
                <a:tab pos="915988" algn="l"/>
                <a:tab pos="1524000" algn="l"/>
              </a:tabLst>
              <a:defRPr b="1">
                <a:solidFill>
                  <a:schemeClr val="tx1"/>
                </a:solidFill>
                <a:latin typeface="Arial" panose="020B0604020202020204" pitchFamily="34" charset="0"/>
              </a:defRPr>
            </a:lvl2pPr>
            <a:lvl3pPr marL="1143000" indent="-228600" defTabSz="606425">
              <a:lnSpc>
                <a:spcPct val="89000"/>
              </a:lnSpc>
              <a:spcBef>
                <a:spcPct val="30000"/>
              </a:spcBef>
              <a:buChar char="»"/>
              <a:tabLst>
                <a:tab pos="915988" algn="l"/>
                <a:tab pos="1524000" algn="l"/>
              </a:tabLst>
              <a:defRPr b="1">
                <a:solidFill>
                  <a:schemeClr val="tx1"/>
                </a:solidFill>
                <a:latin typeface="Arial" panose="020B0604020202020204" pitchFamily="34" charset="0"/>
              </a:defRPr>
            </a:lvl3pPr>
            <a:lvl4pPr marL="1600200" indent="-228600" defTabSz="606425">
              <a:lnSpc>
                <a:spcPct val="89000"/>
              </a:lnSpc>
              <a:spcBef>
                <a:spcPct val="30000"/>
              </a:spcBef>
              <a:buChar char="•"/>
              <a:tabLst>
                <a:tab pos="915988" algn="l"/>
                <a:tab pos="1524000" algn="l"/>
              </a:tabLst>
              <a:defRPr sz="1400" b="1">
                <a:solidFill>
                  <a:schemeClr val="tx1"/>
                </a:solidFill>
                <a:latin typeface="Arial" panose="020B0604020202020204" pitchFamily="34" charset="0"/>
              </a:defRPr>
            </a:lvl4pPr>
            <a:lvl5pPr marL="2057400" indent="-228600" defTabSz="606425">
              <a:lnSpc>
                <a:spcPct val="89000"/>
              </a:lnSpc>
              <a:spcBef>
                <a:spcPct val="30000"/>
              </a:spcBef>
              <a:buChar char="–"/>
              <a:tabLst>
                <a:tab pos="915988" algn="l"/>
                <a:tab pos="1524000" algn="l"/>
              </a:tabLst>
              <a:defRPr sz="1400" b="1">
                <a:solidFill>
                  <a:schemeClr val="tx1"/>
                </a:solidFill>
                <a:latin typeface="Arial" panose="020B0604020202020204" pitchFamily="34" charset="0"/>
              </a:defRPr>
            </a:lvl5pPr>
            <a:lvl6pPr marL="2514600" indent="-228600" defTabSz="606425" eaLnBrk="0" fontAlgn="base" hangingPunct="0">
              <a:lnSpc>
                <a:spcPct val="89000"/>
              </a:lnSpc>
              <a:spcBef>
                <a:spcPct val="30000"/>
              </a:spcBef>
              <a:spcAft>
                <a:spcPct val="0"/>
              </a:spcAft>
              <a:buChar char="–"/>
              <a:tabLst>
                <a:tab pos="915988" algn="l"/>
                <a:tab pos="1524000" algn="l"/>
              </a:tabLst>
              <a:defRPr sz="1400" b="1">
                <a:solidFill>
                  <a:schemeClr val="tx1"/>
                </a:solidFill>
                <a:latin typeface="Arial" panose="020B0604020202020204" pitchFamily="34" charset="0"/>
              </a:defRPr>
            </a:lvl6pPr>
            <a:lvl7pPr marL="2971800" indent="-228600" defTabSz="606425" eaLnBrk="0" fontAlgn="base" hangingPunct="0">
              <a:lnSpc>
                <a:spcPct val="89000"/>
              </a:lnSpc>
              <a:spcBef>
                <a:spcPct val="30000"/>
              </a:spcBef>
              <a:spcAft>
                <a:spcPct val="0"/>
              </a:spcAft>
              <a:buChar char="–"/>
              <a:tabLst>
                <a:tab pos="915988" algn="l"/>
                <a:tab pos="1524000" algn="l"/>
              </a:tabLst>
              <a:defRPr sz="1400" b="1">
                <a:solidFill>
                  <a:schemeClr val="tx1"/>
                </a:solidFill>
                <a:latin typeface="Arial" panose="020B0604020202020204" pitchFamily="34" charset="0"/>
              </a:defRPr>
            </a:lvl7pPr>
            <a:lvl8pPr marL="3429000" indent="-228600" defTabSz="606425" eaLnBrk="0" fontAlgn="base" hangingPunct="0">
              <a:lnSpc>
                <a:spcPct val="89000"/>
              </a:lnSpc>
              <a:spcBef>
                <a:spcPct val="30000"/>
              </a:spcBef>
              <a:spcAft>
                <a:spcPct val="0"/>
              </a:spcAft>
              <a:buChar char="–"/>
              <a:tabLst>
                <a:tab pos="915988" algn="l"/>
                <a:tab pos="1524000" algn="l"/>
              </a:tabLst>
              <a:defRPr sz="1400" b="1">
                <a:solidFill>
                  <a:schemeClr val="tx1"/>
                </a:solidFill>
                <a:latin typeface="Arial" panose="020B0604020202020204" pitchFamily="34" charset="0"/>
              </a:defRPr>
            </a:lvl8pPr>
            <a:lvl9pPr marL="3886200" indent="-228600" defTabSz="606425" eaLnBrk="0" fontAlgn="base" hangingPunct="0">
              <a:lnSpc>
                <a:spcPct val="89000"/>
              </a:lnSpc>
              <a:spcBef>
                <a:spcPct val="30000"/>
              </a:spcBef>
              <a:spcAft>
                <a:spcPct val="0"/>
              </a:spcAft>
              <a:buChar char="–"/>
              <a:tabLst>
                <a:tab pos="915988" algn="l"/>
                <a:tab pos="1524000" algn="l"/>
              </a:tabLst>
              <a:defRPr sz="1400" b="1">
                <a:solidFill>
                  <a:schemeClr val="tx1"/>
                </a:solidFill>
                <a:latin typeface="Arial" panose="020B0604020202020204" pitchFamily="34" charset="0"/>
              </a:defRPr>
            </a:lvl9pPr>
          </a:lstStyle>
          <a:p>
            <a:pPr eaLnBrk="1" hangingPunct="1">
              <a:lnSpc>
                <a:spcPct val="100000"/>
              </a:lnSpc>
              <a:spcBef>
                <a:spcPct val="0"/>
              </a:spcBef>
              <a:spcAft>
                <a:spcPts val="600"/>
              </a:spcAft>
              <a:buNone/>
            </a:pPr>
            <a:r>
              <a:rPr lang="en-US" altLang="en-US" sz="1700" dirty="0">
                <a:solidFill>
                  <a:srgbClr val="FFFFFF"/>
                </a:solidFill>
              </a:rPr>
              <a:t>   Treatment      N     Deaths</a:t>
            </a:r>
          </a:p>
          <a:p>
            <a:pPr eaLnBrk="1" hangingPunct="1">
              <a:lnSpc>
                <a:spcPct val="100000"/>
              </a:lnSpc>
              <a:spcBef>
                <a:spcPct val="0"/>
              </a:spcBef>
              <a:buFontTx/>
              <a:buNone/>
            </a:pPr>
            <a:r>
              <a:rPr lang="en-US" altLang="en-US" sz="1700" dirty="0">
                <a:solidFill>
                  <a:srgbClr val="FFFFFF"/>
                </a:solidFill>
              </a:rPr>
              <a:t> SNR+AD       1975      228</a:t>
            </a:r>
          </a:p>
          <a:p>
            <a:pPr eaLnBrk="1" hangingPunct="1">
              <a:lnSpc>
                <a:spcPct val="100000"/>
              </a:lnSpc>
              <a:spcBef>
                <a:spcPct val="0"/>
              </a:spcBef>
              <a:buFontTx/>
              <a:buNone/>
            </a:pPr>
            <a:r>
              <a:rPr lang="en-US" altLang="en-US" sz="1700" dirty="0">
                <a:solidFill>
                  <a:srgbClr val="FFFFFF"/>
                </a:solidFill>
              </a:rPr>
              <a:t> SNR               2011     252</a:t>
            </a:r>
          </a:p>
          <a:p>
            <a:pPr algn="ctr" eaLnBrk="1" hangingPunct="1">
              <a:lnSpc>
                <a:spcPct val="100000"/>
              </a:lnSpc>
              <a:spcBef>
                <a:spcPct val="0"/>
              </a:spcBef>
              <a:buFontTx/>
              <a:buNone/>
            </a:pPr>
            <a:endParaRPr lang="en-US" altLang="en-US" sz="1200" dirty="0">
              <a:solidFill>
                <a:srgbClr val="FFFFFF"/>
              </a:solidFill>
            </a:endParaRPr>
          </a:p>
          <a:p>
            <a:pPr eaLnBrk="1" hangingPunct="1">
              <a:lnSpc>
                <a:spcPct val="100000"/>
              </a:lnSpc>
              <a:spcBef>
                <a:spcPct val="0"/>
              </a:spcBef>
              <a:buFontTx/>
              <a:buNone/>
            </a:pPr>
            <a:r>
              <a:rPr lang="en-US" altLang="en-US" sz="1200" dirty="0">
                <a:solidFill>
                  <a:srgbClr val="FFFFFF"/>
                </a:solidFill>
              </a:rPr>
              <a:t>         </a:t>
            </a:r>
            <a:r>
              <a:rPr lang="en-US" altLang="en-US" sz="1700" dirty="0">
                <a:solidFill>
                  <a:srgbClr val="FAFD00"/>
                </a:solidFill>
              </a:rPr>
              <a:t>HR = 1.09     </a:t>
            </a:r>
            <a:r>
              <a:rPr lang="en-US" altLang="en-US" sz="1700" i="1" dirty="0">
                <a:solidFill>
                  <a:srgbClr val="FAFD00"/>
                </a:solidFill>
              </a:rPr>
              <a:t>P </a:t>
            </a:r>
            <a:r>
              <a:rPr lang="en-US" altLang="en-US" sz="1700" dirty="0">
                <a:solidFill>
                  <a:srgbClr val="FAFD00"/>
                </a:solidFill>
              </a:rPr>
              <a:t>= .35</a:t>
            </a:r>
          </a:p>
        </p:txBody>
      </p:sp>
      <p:cxnSp>
        <p:nvCxnSpPr>
          <p:cNvPr id="14" name="Straight Connector 13">
            <a:extLst>
              <a:ext uri="{FF2B5EF4-FFF2-40B4-BE49-F238E27FC236}">
                <a16:creationId xmlns:a16="http://schemas.microsoft.com/office/drawing/2014/main" id="{43498DF5-8028-1A1B-200F-73AD3F904916}"/>
              </a:ext>
            </a:extLst>
          </p:cNvPr>
          <p:cNvCxnSpPr/>
          <p:nvPr/>
        </p:nvCxnSpPr>
        <p:spPr>
          <a:xfrm>
            <a:off x="7023100" y="3713163"/>
            <a:ext cx="509588"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1D25F0-0BCC-EBCE-55B1-02484B6E9976}"/>
              </a:ext>
            </a:extLst>
          </p:cNvPr>
          <p:cNvCxnSpPr/>
          <p:nvPr/>
        </p:nvCxnSpPr>
        <p:spPr>
          <a:xfrm>
            <a:off x="7008813" y="3960813"/>
            <a:ext cx="519112" cy="0"/>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578D64-B14E-98D4-2C70-1C4F6E719B9A}"/>
              </a:ext>
            </a:extLst>
          </p:cNvPr>
          <p:cNvCxnSpPr/>
          <p:nvPr/>
        </p:nvCxnSpPr>
        <p:spPr>
          <a:xfrm flipH="1">
            <a:off x="7446965" y="3513138"/>
            <a:ext cx="3292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Group 62">
            <a:extLst>
              <a:ext uri="{FF2B5EF4-FFF2-40B4-BE49-F238E27FC236}">
                <a16:creationId xmlns:a16="http://schemas.microsoft.com/office/drawing/2014/main" id="{C374F3CA-C86C-B8D6-4667-775EA2131047}"/>
              </a:ext>
            </a:extLst>
          </p:cNvPr>
          <p:cNvGraphicFramePr>
            <a:graphicFrameLocks noGrp="1"/>
          </p:cNvGraphicFramePr>
          <p:nvPr>
            <p:extLst>
              <p:ext uri="{D42A27DB-BD31-4B8C-83A1-F6EECF244321}">
                <p14:modId xmlns:p14="http://schemas.microsoft.com/office/powerpoint/2010/main" val="3126833912"/>
              </p:ext>
            </p:extLst>
          </p:nvPr>
        </p:nvGraphicFramePr>
        <p:xfrm>
          <a:off x="1593850" y="5410202"/>
          <a:ext cx="9102726" cy="1303339"/>
        </p:xfrm>
        <a:graphic>
          <a:graphicData uri="http://schemas.openxmlformats.org/drawingml/2006/table">
            <a:tbl>
              <a:tblPr/>
              <a:tblGrid>
                <a:gridCol w="3254120">
                  <a:extLst>
                    <a:ext uri="{9D8B030D-6E8A-4147-A177-3AD203B41FA5}">
                      <a16:colId xmlns:a16="http://schemas.microsoft.com/office/drawing/2014/main" val="20000"/>
                    </a:ext>
                  </a:extLst>
                </a:gridCol>
                <a:gridCol w="3443846">
                  <a:extLst>
                    <a:ext uri="{9D8B030D-6E8A-4147-A177-3AD203B41FA5}">
                      <a16:colId xmlns:a16="http://schemas.microsoft.com/office/drawing/2014/main" val="20001"/>
                    </a:ext>
                  </a:extLst>
                </a:gridCol>
                <a:gridCol w="2404760">
                  <a:extLst>
                    <a:ext uri="{9D8B030D-6E8A-4147-A177-3AD203B41FA5}">
                      <a16:colId xmlns:a16="http://schemas.microsoft.com/office/drawing/2014/main" val="20002"/>
                    </a:ext>
                  </a:extLst>
                </a:gridCol>
              </a:tblGrid>
              <a:tr h="356242">
                <a:tc>
                  <a:txBody>
                    <a:bodyPr/>
                    <a:lstStyle/>
                    <a:p>
                      <a:pPr marL="0" marR="0" lvl="0" indent="0" algn="l" defTabSz="1239838" rtl="0" eaLnBrk="1" fontAlgn="base" latinLnBrk="0" hangingPunct="1">
                        <a:lnSpc>
                          <a:spcPct val="90000"/>
                        </a:lnSpc>
                        <a:spcBef>
                          <a:spcPct val="0"/>
                        </a:spcBef>
                        <a:spcAft>
                          <a:spcPts val="0"/>
                        </a:spcAft>
                        <a:buClrTx/>
                        <a:buSzTx/>
                        <a:buFont typeface="Wingdings" pitchFamily="2" charset="2"/>
                        <a:buNone/>
                        <a:tabLst/>
                      </a:pPr>
                      <a:endParaRPr kumimoji="0" 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239838" rtl="0" eaLnBrk="1" fontAlgn="base" latinLnBrk="0" hangingPunct="1">
                        <a:lnSpc>
                          <a:spcPct val="90000"/>
                        </a:lnSpc>
                        <a:spcBef>
                          <a:spcPct val="0"/>
                        </a:spcBef>
                        <a:spcAft>
                          <a:spcPts val="0"/>
                        </a:spcAft>
                        <a:buClrTx/>
                        <a:buSzTx/>
                        <a:buFont typeface="Wingdings" pitchFamily="2" charset="2"/>
                        <a:buNone/>
                        <a:tabLst/>
                      </a:pPr>
                      <a:r>
                        <a:rPr kumimoji="0" 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SN+AND (N = 1975) </a:t>
                      </a: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239838" rtl="0" eaLnBrk="1" fontAlgn="base" latinLnBrk="0" hangingPunct="1">
                        <a:lnSpc>
                          <a:spcPct val="90000"/>
                        </a:lnSpc>
                        <a:spcBef>
                          <a:spcPct val="0"/>
                        </a:spcBef>
                        <a:spcAft>
                          <a:spcPts val="0"/>
                        </a:spcAft>
                        <a:buClrTx/>
                        <a:buSzTx/>
                        <a:buFont typeface="Wingdings" pitchFamily="2" charset="2"/>
                        <a:buNone/>
                        <a:tabLst/>
                      </a:pPr>
                      <a:r>
                        <a:rPr kumimoji="0" 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SN (N = 2011)</a:t>
                      </a: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315699">
                <a:tc>
                  <a:txBody>
                    <a:bodyPr/>
                    <a:lstStyle/>
                    <a:p>
                      <a:pPr marL="0" marR="0" lvl="0" indent="0" algn="l" defTabSz="1239838" rtl="0" eaLnBrk="1" fontAlgn="base" latinLnBrk="0" hangingPunct="1">
                        <a:lnSpc>
                          <a:spcPct val="115000"/>
                        </a:lnSpc>
                        <a:spcBef>
                          <a:spcPct val="0"/>
                        </a:spcBef>
                        <a:spcAft>
                          <a:spcPts val="1000"/>
                        </a:spcAft>
                        <a:buClrTx/>
                        <a:buSzTx/>
                        <a:buFont typeface="Wingdings" pitchFamily="2" charset="2"/>
                        <a:buNone/>
                        <a:tabLst/>
                      </a:pPr>
                      <a:r>
                        <a:rPr kumimoji="0" 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Local</a:t>
                      </a:r>
                    </a:p>
                  </a:txBody>
                  <a:tcPr marL="109745" marR="731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239838" rtl="0" eaLnBrk="1" fontAlgn="base" latinLnBrk="0" hangingPunct="1">
                        <a:lnSpc>
                          <a:spcPct val="115000"/>
                        </a:lnSpc>
                        <a:spcBef>
                          <a:spcPct val="0"/>
                        </a:spcBef>
                        <a:spcAft>
                          <a:spcPts val="1000"/>
                        </a:spcAft>
                        <a:buClrTx/>
                        <a:buSzTx/>
                        <a:buFont typeface="Wingdings" pitchFamily="2" charset="2"/>
                        <a:buNone/>
                        <a:tabLst/>
                      </a:pPr>
                      <a:r>
                        <a:rPr kumimoji="0" 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 </a:t>
                      </a:r>
                      <a:r>
                        <a:rPr kumimoji="0" lang="en-US" sz="1800" b="1" i="0" u="none" strike="noStrike" cap="none" normalizeH="0" baseline="0" dirty="0">
                          <a:ln>
                            <a:noFill/>
                          </a:ln>
                          <a:solidFill>
                            <a:schemeClr val="tx2"/>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75 (3.8%)  </a:t>
                      </a:r>
                      <a:endParaRPr kumimoji="0" 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239838" rtl="0" eaLnBrk="1" fontAlgn="base" latinLnBrk="0" hangingPunct="1">
                        <a:lnSpc>
                          <a:spcPct val="115000"/>
                        </a:lnSpc>
                        <a:spcBef>
                          <a:spcPct val="0"/>
                        </a:spcBef>
                        <a:spcAft>
                          <a:spcPts val="1000"/>
                        </a:spcAft>
                        <a:buClrTx/>
                        <a:buSzTx/>
                        <a:buFont typeface="Wingdings" pitchFamily="2" charset="2"/>
                        <a:buNone/>
                        <a:tabLst/>
                      </a:pPr>
                      <a:r>
                        <a:rPr kumimoji="0" lang="en-US" sz="1800" b="1" i="0" u="none" strike="noStrike" cap="none" normalizeH="0" baseline="0" dirty="0">
                          <a:ln>
                            <a:noFill/>
                          </a:ln>
                          <a:solidFill>
                            <a:schemeClr val="tx2"/>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66 (3.3%) </a:t>
                      </a:r>
                      <a:endParaRPr kumimoji="0" 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315699">
                <a:tc>
                  <a:txBody>
                    <a:bodyPr/>
                    <a:lstStyle/>
                    <a:p>
                      <a:pPr marL="0" marR="0" lvl="0" indent="0" algn="l" defTabSz="1239838" rtl="0" eaLnBrk="1" fontAlgn="base" latinLnBrk="0" hangingPunct="1">
                        <a:lnSpc>
                          <a:spcPct val="115000"/>
                        </a:lnSpc>
                        <a:spcBef>
                          <a:spcPct val="0"/>
                        </a:spcBef>
                        <a:spcAft>
                          <a:spcPts val="1000"/>
                        </a:spcAft>
                        <a:buClrTx/>
                        <a:buSzTx/>
                        <a:buFont typeface="Wingdings" pitchFamily="2" charset="2"/>
                        <a:buNone/>
                        <a:tabLst/>
                      </a:pPr>
                      <a:r>
                        <a:rPr kumimoji="0" 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Axillary</a:t>
                      </a:r>
                    </a:p>
                  </a:txBody>
                  <a:tcPr marL="109745" marR="731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1239838" rtl="0" eaLnBrk="1" fontAlgn="base" latinLnBrk="0" hangingPunct="1">
                        <a:lnSpc>
                          <a:spcPct val="115000"/>
                        </a:lnSpc>
                        <a:spcBef>
                          <a:spcPct val="0"/>
                        </a:spcBef>
                        <a:spcAft>
                          <a:spcPts val="1000"/>
                        </a:spcAft>
                        <a:buClrTx/>
                        <a:buSzTx/>
                        <a:buFont typeface="Wingdings" pitchFamily="2" charset="2"/>
                        <a:buNone/>
                        <a:tabLst/>
                      </a:pPr>
                      <a:r>
                        <a:rPr kumimoji="0" lang="en-US" sz="1800" b="1" i="0" u="none" strike="noStrike" cap="none" normalizeH="0" baseline="0" dirty="0">
                          <a:ln>
                            <a:noFill/>
                          </a:ln>
                          <a:solidFill>
                            <a:schemeClr val="tx2"/>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   4 (0.2%)     </a:t>
                      </a: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1239838" rtl="0" eaLnBrk="1" fontAlgn="base" latinLnBrk="0" hangingPunct="1">
                        <a:lnSpc>
                          <a:spcPct val="115000"/>
                        </a:lnSpc>
                        <a:spcBef>
                          <a:spcPct val="0"/>
                        </a:spcBef>
                        <a:spcAft>
                          <a:spcPts val="1000"/>
                        </a:spcAft>
                        <a:buClrTx/>
                        <a:buSzTx/>
                        <a:buFont typeface="Wingdings" pitchFamily="2" charset="2"/>
                        <a:buNone/>
                        <a:tabLst/>
                      </a:pPr>
                      <a:r>
                        <a:rPr kumimoji="0" lang="en-US" sz="1800" b="1" i="0" u="none" strike="noStrike" cap="none" normalizeH="0" baseline="0" dirty="0">
                          <a:ln>
                            <a:noFill/>
                          </a:ln>
                          <a:solidFill>
                            <a:schemeClr val="tx2"/>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11 (0.5%)    </a:t>
                      </a: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2"/>
                  </a:ext>
                </a:extLst>
              </a:tr>
              <a:tr h="315699">
                <a:tc>
                  <a:txBody>
                    <a:bodyPr/>
                    <a:lstStyle/>
                    <a:p>
                      <a:pPr marL="0" marR="0" lvl="0" indent="0" algn="l" defTabSz="1239838" rtl="0" eaLnBrk="1" fontAlgn="base" latinLnBrk="0" hangingPunct="1">
                        <a:lnSpc>
                          <a:spcPct val="115000"/>
                        </a:lnSpc>
                        <a:spcBef>
                          <a:spcPct val="0"/>
                        </a:spcBef>
                        <a:spcAft>
                          <a:spcPts val="1000"/>
                        </a:spcAft>
                        <a:buClrTx/>
                        <a:buSzTx/>
                        <a:buFont typeface="Wingdings" pitchFamily="2" charset="2"/>
                        <a:buNone/>
                        <a:tabLst/>
                      </a:pPr>
                      <a:r>
                        <a:rPr kumimoji="0" 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Extra-axillary</a:t>
                      </a:r>
                    </a:p>
                  </a:txBody>
                  <a:tcPr marL="109745" marR="731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239838" rtl="0" eaLnBrk="1" fontAlgn="base" latinLnBrk="0" hangingPunct="1">
                        <a:lnSpc>
                          <a:spcPct val="115000"/>
                        </a:lnSpc>
                        <a:spcBef>
                          <a:spcPct val="0"/>
                        </a:spcBef>
                        <a:spcAft>
                          <a:spcPts val="1000"/>
                        </a:spcAft>
                        <a:buClrTx/>
                        <a:buSzTx/>
                        <a:buFont typeface="Wingdings" pitchFamily="2" charset="2"/>
                        <a:buNone/>
                        <a:tabLst/>
                      </a:pPr>
                      <a:r>
                        <a:rPr kumimoji="0" lang="en-US" sz="1800" b="1" i="0" u="none" strike="noStrike" cap="none" normalizeH="0" baseline="0" dirty="0">
                          <a:ln>
                            <a:noFill/>
                          </a:ln>
                          <a:solidFill>
                            <a:schemeClr val="accent2"/>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   5 (0.3%)   </a:t>
                      </a: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239838" rtl="0" eaLnBrk="1" fontAlgn="base" latinLnBrk="0" hangingPunct="1">
                        <a:lnSpc>
                          <a:spcPct val="115000"/>
                        </a:lnSpc>
                        <a:spcBef>
                          <a:spcPct val="0"/>
                        </a:spcBef>
                        <a:spcAft>
                          <a:spcPts val="1000"/>
                        </a:spcAft>
                        <a:buClrTx/>
                        <a:buSzTx/>
                        <a:buFont typeface="Wingdings" pitchFamily="2" charset="2"/>
                        <a:buNone/>
                        <a:tabLst/>
                      </a:pPr>
                      <a:r>
                        <a:rPr kumimoji="0" lang="en-US" sz="1800" b="1" i="0" u="none" strike="noStrike" cap="none" normalizeH="0" baseline="0" dirty="0">
                          <a:ln>
                            <a:noFill/>
                          </a:ln>
                          <a:solidFill>
                            <a:schemeClr val="accent2"/>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  4 (0.2%)    </a:t>
                      </a: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bl>
          </a:graphicData>
        </a:graphic>
      </p:graphicFrame>
      <p:sp>
        <p:nvSpPr>
          <p:cNvPr id="2" name="Rectangle 23">
            <a:extLst>
              <a:ext uri="{FF2B5EF4-FFF2-40B4-BE49-F238E27FC236}">
                <a16:creationId xmlns:a16="http://schemas.microsoft.com/office/drawing/2014/main" id="{B06E69A5-13DF-0AE0-72C3-19E2897CDE46}"/>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a:effectLst>
                  <a:outerShdw blurRad="38100" dist="38100" dir="2700000" algn="tl">
                    <a:srgbClr val="000000">
                      <a:alpha val="43137"/>
                    </a:srgbClr>
                  </a:outerShdw>
                </a:effectLst>
                <a:latin typeface="Arial" charset="0"/>
              </a:rPr>
              <a:t>Julian T et al. SABCS 2013. Abstract S2-05.</a:t>
            </a:r>
          </a:p>
        </p:txBody>
      </p:sp>
      <p:sp>
        <p:nvSpPr>
          <p:cNvPr id="3" name="Rectangle 6">
            <a:extLst>
              <a:ext uri="{FF2B5EF4-FFF2-40B4-BE49-F238E27FC236}">
                <a16:creationId xmlns:a16="http://schemas.microsoft.com/office/drawing/2014/main" id="{BF09A1B5-B6C6-498D-252C-7F27B2474B03}"/>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21</a:t>
            </a:fld>
            <a:endParaRPr lang="en-US" altLang="en-US">
              <a:effectLst>
                <a:outerShdw blurRad="38100" dist="38100" dir="2700000" algn="tl">
                  <a:srgbClr val="000000"/>
                </a:outerShdw>
              </a:effectLst>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0066" name="Rectangle 2">
            <a:extLst>
              <a:ext uri="{FF2B5EF4-FFF2-40B4-BE49-F238E27FC236}">
                <a16:creationId xmlns:a16="http://schemas.microsoft.com/office/drawing/2014/main" id="{5781BC4A-B554-9989-AAAA-65BB5C78256F}"/>
              </a:ext>
            </a:extLst>
          </p:cNvPr>
          <p:cNvSpPr>
            <a:spLocks noGrp="1" noChangeArrowheads="1"/>
          </p:cNvSpPr>
          <p:nvPr>
            <p:ph type="title" idx="4294967295"/>
          </p:nvPr>
        </p:nvSpPr>
        <p:spPr>
          <a:xfrm>
            <a:off x="1976438" y="636588"/>
            <a:ext cx="8058150" cy="1143000"/>
          </a:xfrm>
        </p:spPr>
        <p:txBody>
          <a:bodyPr vert="horz" wrap="square" lIns="97544" tIns="48773" rIns="97544" bIns="48773" numCol="1" anchor="ctr" anchorCtr="0" compatLnSpc="1">
            <a:prstTxWarp prst="textNoShape">
              <a:avLst/>
            </a:prstTxWarp>
          </a:bodyPr>
          <a:lstStyle/>
          <a:p>
            <a:pPr defTabSz="915045" eaLnBrk="1" hangingPunct="1">
              <a:defRPr/>
            </a:pPr>
            <a:r>
              <a:rPr lang="en-US" sz="3200" dirty="0">
                <a:effectLst>
                  <a:outerShdw blurRad="38100" dist="38100" dir="2700000" algn="tl">
                    <a:srgbClr val="000000">
                      <a:alpha val="43137"/>
                    </a:srgbClr>
                  </a:outerShdw>
                </a:effectLst>
              </a:rPr>
              <a:t>NSABP B-32: </a:t>
            </a:r>
            <a:br>
              <a:rPr lang="en-US" sz="3200" dirty="0">
                <a:solidFill>
                  <a:srgbClr val="F8F45A"/>
                </a:solidFill>
                <a:effectLst>
                  <a:outerShdw blurRad="38100" dist="38100" dir="2700000" algn="tl">
                    <a:srgbClr val="000000">
                      <a:alpha val="43137"/>
                    </a:srgbClr>
                  </a:outerShdw>
                </a:effectLst>
              </a:rPr>
            </a:br>
            <a:r>
              <a:rPr lang="en-US" sz="3200" dirty="0">
                <a:solidFill>
                  <a:schemeClr val="accent2"/>
                </a:solidFill>
                <a:effectLst>
                  <a:outerShdw blurRad="38100" dist="38100" dir="2700000" algn="tl">
                    <a:srgbClr val="000000">
                      <a:alpha val="43137"/>
                    </a:srgbClr>
                  </a:outerShdw>
                </a:effectLst>
              </a:rPr>
              <a:t>Morbidity</a:t>
            </a:r>
            <a:r>
              <a:rPr lang="en-US" sz="3200" dirty="0">
                <a:effectLst>
                  <a:outerShdw blurRad="38100" dist="38100" dir="2700000" algn="tl">
                    <a:srgbClr val="000000">
                      <a:alpha val="43137"/>
                    </a:srgbClr>
                  </a:outerShdw>
                </a:effectLst>
              </a:rPr>
              <a:t> </a:t>
            </a:r>
            <a:r>
              <a:rPr lang="en-US" sz="3200" dirty="0">
                <a:solidFill>
                  <a:schemeClr val="tx1"/>
                </a:solidFill>
                <a:effectLst>
                  <a:outerShdw blurRad="38100" dist="38100" dir="2700000" algn="tl">
                    <a:srgbClr val="000000">
                      <a:alpha val="43137"/>
                    </a:srgbClr>
                  </a:outerShdw>
                </a:effectLst>
              </a:rPr>
              <a:t>With vs. Without ALND</a:t>
            </a:r>
          </a:p>
        </p:txBody>
      </p:sp>
      <p:sp>
        <p:nvSpPr>
          <p:cNvPr id="36" name="Rectangle 20">
            <a:extLst>
              <a:ext uri="{FF2B5EF4-FFF2-40B4-BE49-F238E27FC236}">
                <a16:creationId xmlns:a16="http://schemas.microsoft.com/office/drawing/2014/main" id="{63554E4E-BEB5-8579-7455-C1A1C572DC36}"/>
              </a:ext>
            </a:extLst>
          </p:cNvPr>
          <p:cNvSpPr>
            <a:spLocks noChangeArrowheads="1"/>
          </p:cNvSpPr>
          <p:nvPr/>
        </p:nvSpPr>
        <p:spPr bwMode="auto">
          <a:xfrm>
            <a:off x="2998788" y="5580063"/>
            <a:ext cx="120650" cy="234950"/>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0</a:t>
            </a:r>
          </a:p>
        </p:txBody>
      </p:sp>
      <p:sp>
        <p:nvSpPr>
          <p:cNvPr id="37" name="Rectangle 21">
            <a:extLst>
              <a:ext uri="{FF2B5EF4-FFF2-40B4-BE49-F238E27FC236}">
                <a16:creationId xmlns:a16="http://schemas.microsoft.com/office/drawing/2014/main" id="{43ABC3E3-D3FF-02D0-286C-806CC5425F14}"/>
              </a:ext>
            </a:extLst>
          </p:cNvPr>
          <p:cNvSpPr>
            <a:spLocks noChangeArrowheads="1"/>
          </p:cNvSpPr>
          <p:nvPr/>
        </p:nvSpPr>
        <p:spPr bwMode="auto">
          <a:xfrm>
            <a:off x="2998788" y="5151438"/>
            <a:ext cx="120650" cy="234950"/>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5</a:t>
            </a:r>
          </a:p>
        </p:txBody>
      </p:sp>
      <p:sp>
        <p:nvSpPr>
          <p:cNvPr id="38" name="Rectangle 22">
            <a:extLst>
              <a:ext uri="{FF2B5EF4-FFF2-40B4-BE49-F238E27FC236}">
                <a16:creationId xmlns:a16="http://schemas.microsoft.com/office/drawing/2014/main" id="{C81E9373-A0F8-F773-9E8A-D2EB84D4C66E}"/>
              </a:ext>
            </a:extLst>
          </p:cNvPr>
          <p:cNvSpPr>
            <a:spLocks noChangeArrowheads="1"/>
          </p:cNvSpPr>
          <p:nvPr/>
        </p:nvSpPr>
        <p:spPr bwMode="auto">
          <a:xfrm>
            <a:off x="2886075" y="4722813"/>
            <a:ext cx="242888" cy="234950"/>
          </a:xfrm>
          <a:prstGeom prst="rect">
            <a:avLst/>
          </a:prstGeom>
          <a:noFill/>
          <a:ln w="9525">
            <a:noFill/>
            <a:miter lim="800000"/>
            <a:headEnd/>
            <a:tailEnd/>
          </a:ln>
        </p:spPr>
        <p:txBody>
          <a:bodyPr wrap="none" lIns="0" tIns="0" rIns="0" bIns="0">
            <a:spAutoFit/>
          </a:bodyPr>
          <a:lstStyle/>
          <a:p>
            <a:pPr algn="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10</a:t>
            </a:r>
          </a:p>
        </p:txBody>
      </p:sp>
      <p:sp>
        <p:nvSpPr>
          <p:cNvPr id="39" name="Rectangle 23">
            <a:extLst>
              <a:ext uri="{FF2B5EF4-FFF2-40B4-BE49-F238E27FC236}">
                <a16:creationId xmlns:a16="http://schemas.microsoft.com/office/drawing/2014/main" id="{2DD5D917-0619-303B-8565-AE4D5FDA8D9B}"/>
              </a:ext>
            </a:extLst>
          </p:cNvPr>
          <p:cNvSpPr>
            <a:spLocks noChangeArrowheads="1"/>
          </p:cNvSpPr>
          <p:nvPr/>
        </p:nvSpPr>
        <p:spPr bwMode="auto">
          <a:xfrm>
            <a:off x="2867025" y="4294188"/>
            <a:ext cx="242888" cy="234950"/>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15</a:t>
            </a:r>
          </a:p>
        </p:txBody>
      </p:sp>
      <p:sp>
        <p:nvSpPr>
          <p:cNvPr id="40" name="Rectangle 24">
            <a:extLst>
              <a:ext uri="{FF2B5EF4-FFF2-40B4-BE49-F238E27FC236}">
                <a16:creationId xmlns:a16="http://schemas.microsoft.com/office/drawing/2014/main" id="{4DF5D44B-CBAF-F7A1-D901-F950A3C33BC9}"/>
              </a:ext>
            </a:extLst>
          </p:cNvPr>
          <p:cNvSpPr>
            <a:spLocks noChangeArrowheads="1"/>
          </p:cNvSpPr>
          <p:nvPr/>
        </p:nvSpPr>
        <p:spPr bwMode="auto">
          <a:xfrm>
            <a:off x="2886075" y="3436938"/>
            <a:ext cx="242888" cy="234950"/>
          </a:xfrm>
          <a:prstGeom prst="rect">
            <a:avLst/>
          </a:prstGeom>
          <a:noFill/>
          <a:ln w="9525">
            <a:noFill/>
            <a:miter lim="800000"/>
            <a:headEnd/>
            <a:tailEnd/>
          </a:ln>
        </p:spPr>
        <p:txBody>
          <a:bodyPr wrap="none" lIns="0" tIns="0" rIns="0" bIns="0">
            <a:spAutoFit/>
          </a:bodyPr>
          <a:lstStyle/>
          <a:p>
            <a:pPr algn="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25</a:t>
            </a:r>
          </a:p>
        </p:txBody>
      </p:sp>
      <p:sp>
        <p:nvSpPr>
          <p:cNvPr id="41" name="Rectangle 25">
            <a:extLst>
              <a:ext uri="{FF2B5EF4-FFF2-40B4-BE49-F238E27FC236}">
                <a16:creationId xmlns:a16="http://schemas.microsoft.com/office/drawing/2014/main" id="{146D9C44-292E-50AE-F451-CDF973DDB765}"/>
              </a:ext>
            </a:extLst>
          </p:cNvPr>
          <p:cNvSpPr>
            <a:spLocks noChangeArrowheads="1"/>
          </p:cNvSpPr>
          <p:nvPr/>
        </p:nvSpPr>
        <p:spPr bwMode="auto">
          <a:xfrm>
            <a:off x="2867025" y="3008313"/>
            <a:ext cx="242888" cy="234950"/>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30</a:t>
            </a:r>
          </a:p>
        </p:txBody>
      </p:sp>
      <p:sp>
        <p:nvSpPr>
          <p:cNvPr id="42" name="Rectangle 26">
            <a:extLst>
              <a:ext uri="{FF2B5EF4-FFF2-40B4-BE49-F238E27FC236}">
                <a16:creationId xmlns:a16="http://schemas.microsoft.com/office/drawing/2014/main" id="{C961DDDA-4AAB-5D79-0D70-DDADA4593258}"/>
              </a:ext>
            </a:extLst>
          </p:cNvPr>
          <p:cNvSpPr>
            <a:spLocks noChangeArrowheads="1"/>
          </p:cNvSpPr>
          <p:nvPr/>
        </p:nvSpPr>
        <p:spPr bwMode="auto">
          <a:xfrm>
            <a:off x="2886075" y="2579688"/>
            <a:ext cx="242888" cy="234950"/>
          </a:xfrm>
          <a:prstGeom prst="rect">
            <a:avLst/>
          </a:prstGeom>
          <a:noFill/>
          <a:ln w="9525">
            <a:noFill/>
            <a:miter lim="800000"/>
            <a:headEnd/>
            <a:tailEnd/>
          </a:ln>
        </p:spPr>
        <p:txBody>
          <a:bodyPr wrap="none" lIns="0" tIns="0" rIns="0" bIns="0">
            <a:spAutoFit/>
          </a:bodyPr>
          <a:lstStyle/>
          <a:p>
            <a:pPr algn="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35</a:t>
            </a:r>
          </a:p>
        </p:txBody>
      </p:sp>
      <p:sp>
        <p:nvSpPr>
          <p:cNvPr id="46" name="Rectangle 31">
            <a:extLst>
              <a:ext uri="{FF2B5EF4-FFF2-40B4-BE49-F238E27FC236}">
                <a16:creationId xmlns:a16="http://schemas.microsoft.com/office/drawing/2014/main" id="{207ED046-8086-6F90-052D-431D9A3F7971}"/>
              </a:ext>
            </a:extLst>
          </p:cNvPr>
          <p:cNvSpPr>
            <a:spLocks noChangeArrowheads="1"/>
          </p:cNvSpPr>
          <p:nvPr/>
        </p:nvSpPr>
        <p:spPr bwMode="auto">
          <a:xfrm rot="16200000">
            <a:off x="1885158" y="4052094"/>
            <a:ext cx="1247775" cy="236538"/>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Patients (%)</a:t>
            </a:r>
          </a:p>
        </p:txBody>
      </p:sp>
      <p:sp>
        <p:nvSpPr>
          <p:cNvPr id="105483" name="Line 15">
            <a:extLst>
              <a:ext uri="{FF2B5EF4-FFF2-40B4-BE49-F238E27FC236}">
                <a16:creationId xmlns:a16="http://schemas.microsoft.com/office/drawing/2014/main" id="{6989DCE5-9F54-DB50-35D1-807C1E2B520A}"/>
              </a:ext>
            </a:extLst>
          </p:cNvPr>
          <p:cNvSpPr>
            <a:spLocks noChangeShapeType="1"/>
          </p:cNvSpPr>
          <p:nvPr/>
        </p:nvSpPr>
        <p:spPr bwMode="auto">
          <a:xfrm>
            <a:off x="3290890" y="5684838"/>
            <a:ext cx="3175" cy="6191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484" name="Line 16">
            <a:extLst>
              <a:ext uri="{FF2B5EF4-FFF2-40B4-BE49-F238E27FC236}">
                <a16:creationId xmlns:a16="http://schemas.microsoft.com/office/drawing/2014/main" id="{7C2BEEFB-37E5-994B-B606-5AF1932C2451}"/>
              </a:ext>
            </a:extLst>
          </p:cNvPr>
          <p:cNvSpPr>
            <a:spLocks noChangeShapeType="1"/>
          </p:cNvSpPr>
          <p:nvPr/>
        </p:nvSpPr>
        <p:spPr bwMode="auto">
          <a:xfrm>
            <a:off x="4765675" y="5684838"/>
            <a:ext cx="1588" cy="6191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485" name="Line 18">
            <a:extLst>
              <a:ext uri="{FF2B5EF4-FFF2-40B4-BE49-F238E27FC236}">
                <a16:creationId xmlns:a16="http://schemas.microsoft.com/office/drawing/2014/main" id="{DB9AFD7C-DB62-4224-5BFE-FCDD02FBCD67}"/>
              </a:ext>
            </a:extLst>
          </p:cNvPr>
          <p:cNvSpPr>
            <a:spLocks noChangeShapeType="1"/>
          </p:cNvSpPr>
          <p:nvPr/>
        </p:nvSpPr>
        <p:spPr bwMode="auto">
          <a:xfrm>
            <a:off x="6253165" y="5684838"/>
            <a:ext cx="3175" cy="6191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486" name="Line 20">
            <a:extLst>
              <a:ext uri="{FF2B5EF4-FFF2-40B4-BE49-F238E27FC236}">
                <a16:creationId xmlns:a16="http://schemas.microsoft.com/office/drawing/2014/main" id="{8759D02B-88FB-98F8-6815-6B2D3D52E91D}"/>
              </a:ext>
            </a:extLst>
          </p:cNvPr>
          <p:cNvSpPr>
            <a:spLocks noChangeShapeType="1"/>
          </p:cNvSpPr>
          <p:nvPr/>
        </p:nvSpPr>
        <p:spPr bwMode="auto">
          <a:xfrm>
            <a:off x="7739063" y="5684838"/>
            <a:ext cx="0" cy="6191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487" name="Line 32">
            <a:extLst>
              <a:ext uri="{FF2B5EF4-FFF2-40B4-BE49-F238E27FC236}">
                <a16:creationId xmlns:a16="http://schemas.microsoft.com/office/drawing/2014/main" id="{263DDDAC-57CA-4746-F348-F7C1336BB820}"/>
              </a:ext>
            </a:extLst>
          </p:cNvPr>
          <p:cNvSpPr>
            <a:spLocks noChangeShapeType="1"/>
          </p:cNvSpPr>
          <p:nvPr/>
        </p:nvSpPr>
        <p:spPr bwMode="auto">
          <a:xfrm flipH="1">
            <a:off x="3208340" y="4819652"/>
            <a:ext cx="71437" cy="31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488" name="Line 35">
            <a:extLst>
              <a:ext uri="{FF2B5EF4-FFF2-40B4-BE49-F238E27FC236}">
                <a16:creationId xmlns:a16="http://schemas.microsoft.com/office/drawing/2014/main" id="{FD5B67B6-8E30-4BEA-025D-C84ED5DA43FF}"/>
              </a:ext>
            </a:extLst>
          </p:cNvPr>
          <p:cNvSpPr>
            <a:spLocks noChangeShapeType="1"/>
          </p:cNvSpPr>
          <p:nvPr/>
        </p:nvSpPr>
        <p:spPr bwMode="auto">
          <a:xfrm flipH="1">
            <a:off x="3208340" y="3541713"/>
            <a:ext cx="714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489" name="Line 39">
            <a:extLst>
              <a:ext uri="{FF2B5EF4-FFF2-40B4-BE49-F238E27FC236}">
                <a16:creationId xmlns:a16="http://schemas.microsoft.com/office/drawing/2014/main" id="{2F654D51-FF73-E32B-87F8-E3A533D9D638}"/>
              </a:ext>
            </a:extLst>
          </p:cNvPr>
          <p:cNvSpPr>
            <a:spLocks noChangeShapeType="1"/>
          </p:cNvSpPr>
          <p:nvPr/>
        </p:nvSpPr>
        <p:spPr bwMode="auto">
          <a:xfrm flipH="1">
            <a:off x="3208340" y="2686050"/>
            <a:ext cx="714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490" name="Line 28">
            <a:extLst>
              <a:ext uri="{FF2B5EF4-FFF2-40B4-BE49-F238E27FC236}">
                <a16:creationId xmlns:a16="http://schemas.microsoft.com/office/drawing/2014/main" id="{C410CBCD-CE5B-AE2E-F45A-8D6F941C8405}"/>
              </a:ext>
            </a:extLst>
          </p:cNvPr>
          <p:cNvSpPr>
            <a:spLocks noChangeShapeType="1"/>
          </p:cNvSpPr>
          <p:nvPr/>
        </p:nvSpPr>
        <p:spPr bwMode="auto">
          <a:xfrm flipV="1">
            <a:off x="3289300" y="2679700"/>
            <a:ext cx="1588" cy="30162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491" name="Line 29">
            <a:extLst>
              <a:ext uri="{FF2B5EF4-FFF2-40B4-BE49-F238E27FC236}">
                <a16:creationId xmlns:a16="http://schemas.microsoft.com/office/drawing/2014/main" id="{AA36897E-0C1C-61BF-EF3C-C72013F34C55}"/>
              </a:ext>
            </a:extLst>
          </p:cNvPr>
          <p:cNvSpPr>
            <a:spLocks noChangeShapeType="1"/>
          </p:cNvSpPr>
          <p:nvPr/>
        </p:nvSpPr>
        <p:spPr bwMode="auto">
          <a:xfrm flipH="1">
            <a:off x="3208340" y="5676902"/>
            <a:ext cx="71437" cy="31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492" name="Line 39">
            <a:extLst>
              <a:ext uri="{FF2B5EF4-FFF2-40B4-BE49-F238E27FC236}">
                <a16:creationId xmlns:a16="http://schemas.microsoft.com/office/drawing/2014/main" id="{DB11ACC3-301D-FBE3-96FA-728596EC458E}"/>
              </a:ext>
            </a:extLst>
          </p:cNvPr>
          <p:cNvSpPr>
            <a:spLocks noChangeShapeType="1"/>
          </p:cNvSpPr>
          <p:nvPr/>
        </p:nvSpPr>
        <p:spPr bwMode="auto">
          <a:xfrm flipH="1">
            <a:off x="3208340" y="3113088"/>
            <a:ext cx="714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493" name="Line 32">
            <a:extLst>
              <a:ext uri="{FF2B5EF4-FFF2-40B4-BE49-F238E27FC236}">
                <a16:creationId xmlns:a16="http://schemas.microsoft.com/office/drawing/2014/main" id="{3CD316B8-6911-F61A-563F-6C487B545C8D}"/>
              </a:ext>
            </a:extLst>
          </p:cNvPr>
          <p:cNvSpPr>
            <a:spLocks noChangeShapeType="1"/>
          </p:cNvSpPr>
          <p:nvPr/>
        </p:nvSpPr>
        <p:spPr bwMode="auto">
          <a:xfrm flipH="1">
            <a:off x="3208340" y="5248277"/>
            <a:ext cx="71437" cy="31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494" name="Line 35">
            <a:extLst>
              <a:ext uri="{FF2B5EF4-FFF2-40B4-BE49-F238E27FC236}">
                <a16:creationId xmlns:a16="http://schemas.microsoft.com/office/drawing/2014/main" id="{0156241C-CD73-23D4-26B7-8759781A5563}"/>
              </a:ext>
            </a:extLst>
          </p:cNvPr>
          <p:cNvSpPr>
            <a:spLocks noChangeShapeType="1"/>
          </p:cNvSpPr>
          <p:nvPr/>
        </p:nvSpPr>
        <p:spPr bwMode="auto">
          <a:xfrm flipH="1">
            <a:off x="3208340" y="4394200"/>
            <a:ext cx="714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4440087" name="Rectangle 52">
            <a:extLst>
              <a:ext uri="{FF2B5EF4-FFF2-40B4-BE49-F238E27FC236}">
                <a16:creationId xmlns:a16="http://schemas.microsoft.com/office/drawing/2014/main" id="{5182837D-D319-3166-2977-320237998347}"/>
              </a:ext>
            </a:extLst>
          </p:cNvPr>
          <p:cNvSpPr>
            <a:spLocks noChangeArrowheads="1"/>
          </p:cNvSpPr>
          <p:nvPr/>
        </p:nvSpPr>
        <p:spPr bwMode="auto">
          <a:xfrm>
            <a:off x="8061327" y="2917827"/>
            <a:ext cx="161925" cy="144463"/>
          </a:xfrm>
          <a:prstGeom prst="rect">
            <a:avLst/>
          </a:prstGeom>
          <a:solidFill>
            <a:schemeClr val="accent2"/>
          </a:solidFill>
          <a:ln w="11176">
            <a:solidFill>
              <a:srgbClr val="000000"/>
            </a:solidFill>
            <a:miter lim="800000"/>
            <a:headEnd/>
            <a:tailEnd/>
          </a:ln>
        </p:spPr>
        <p:txBody>
          <a:bodyPr lIns="97544" tIns="48773" rIns="97544" bIns="48773"/>
          <a:lstStyle/>
          <a:p>
            <a:pPr algn="ctr" defTabSz="974405">
              <a:lnSpc>
                <a:spcPct val="90000"/>
              </a:lnSpc>
              <a:spcBef>
                <a:spcPct val="35000"/>
              </a:spcBef>
              <a:spcAft>
                <a:spcPct val="25000"/>
              </a:spcAft>
              <a:buClr>
                <a:srgbClr val="232323"/>
              </a:buClr>
              <a:buFont typeface="Arial" pitchFamily="34" charset="0"/>
              <a:buChar char="•"/>
              <a:defRPr/>
            </a:pPr>
            <a:endParaRPr lang="en-US" sz="2000" dirty="0">
              <a:effectLst>
                <a:outerShdw blurRad="38100" dist="38100" dir="2700000" algn="tl">
                  <a:srgbClr val="000000"/>
                </a:outerShdw>
              </a:effectLst>
              <a:latin typeface="Arial" charset="0"/>
              <a:ea typeface="ＭＳ Ｐゴシック" pitchFamily="34" charset="-128"/>
            </a:endParaRPr>
          </a:p>
        </p:txBody>
      </p:sp>
      <p:sp>
        <p:nvSpPr>
          <p:cNvPr id="4440088" name="Rectangle 53">
            <a:extLst>
              <a:ext uri="{FF2B5EF4-FFF2-40B4-BE49-F238E27FC236}">
                <a16:creationId xmlns:a16="http://schemas.microsoft.com/office/drawing/2014/main" id="{2F4FCD2E-53DD-9A92-8BEA-FF3538DF1535}"/>
              </a:ext>
            </a:extLst>
          </p:cNvPr>
          <p:cNvSpPr>
            <a:spLocks noChangeArrowheads="1"/>
          </p:cNvSpPr>
          <p:nvPr/>
        </p:nvSpPr>
        <p:spPr bwMode="auto">
          <a:xfrm>
            <a:off x="8243888" y="2898775"/>
            <a:ext cx="2379662" cy="234950"/>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SNR + ALND (n = 1975)</a:t>
            </a:r>
          </a:p>
        </p:txBody>
      </p:sp>
      <p:sp>
        <p:nvSpPr>
          <p:cNvPr id="4440089" name="Rectangle 54">
            <a:extLst>
              <a:ext uri="{FF2B5EF4-FFF2-40B4-BE49-F238E27FC236}">
                <a16:creationId xmlns:a16="http://schemas.microsoft.com/office/drawing/2014/main" id="{12C837DC-7545-5233-D0AA-5E71E11C5E72}"/>
              </a:ext>
            </a:extLst>
          </p:cNvPr>
          <p:cNvSpPr>
            <a:spLocks noChangeArrowheads="1"/>
          </p:cNvSpPr>
          <p:nvPr/>
        </p:nvSpPr>
        <p:spPr bwMode="auto">
          <a:xfrm>
            <a:off x="8061327" y="3227388"/>
            <a:ext cx="161925" cy="144462"/>
          </a:xfrm>
          <a:prstGeom prst="rect">
            <a:avLst/>
          </a:prstGeom>
          <a:solidFill>
            <a:srgbClr val="F6A108"/>
          </a:solidFill>
          <a:ln w="11176">
            <a:solidFill>
              <a:srgbClr val="000000"/>
            </a:solidFill>
            <a:miter lim="800000"/>
            <a:headEnd/>
            <a:tailEnd/>
          </a:ln>
        </p:spPr>
        <p:txBody>
          <a:bodyPr lIns="97544" tIns="48773" rIns="97544" bIns="48773"/>
          <a:lstStyle/>
          <a:p>
            <a:pPr algn="ctr" defTabSz="974405">
              <a:lnSpc>
                <a:spcPct val="90000"/>
              </a:lnSpc>
              <a:spcBef>
                <a:spcPct val="35000"/>
              </a:spcBef>
              <a:spcAft>
                <a:spcPct val="25000"/>
              </a:spcAft>
              <a:buClr>
                <a:srgbClr val="232323"/>
              </a:buClr>
              <a:buFont typeface="Arial" pitchFamily="34" charset="0"/>
              <a:buChar char="•"/>
              <a:defRPr/>
            </a:pPr>
            <a:endParaRPr lang="en-US" sz="2000" dirty="0">
              <a:effectLst>
                <a:outerShdw blurRad="38100" dist="38100" dir="2700000" algn="tl">
                  <a:srgbClr val="000000"/>
                </a:outerShdw>
              </a:effectLst>
              <a:latin typeface="Arial" charset="0"/>
              <a:ea typeface="ＭＳ Ｐゴシック" pitchFamily="34" charset="-128"/>
            </a:endParaRPr>
          </a:p>
        </p:txBody>
      </p:sp>
      <p:sp>
        <p:nvSpPr>
          <p:cNvPr id="4440090" name="Rectangle 55">
            <a:extLst>
              <a:ext uri="{FF2B5EF4-FFF2-40B4-BE49-F238E27FC236}">
                <a16:creationId xmlns:a16="http://schemas.microsoft.com/office/drawing/2014/main" id="{578D8098-9EB9-A8E5-85F5-4F72178B4D65}"/>
              </a:ext>
            </a:extLst>
          </p:cNvPr>
          <p:cNvSpPr>
            <a:spLocks noChangeArrowheads="1"/>
          </p:cNvSpPr>
          <p:nvPr/>
        </p:nvSpPr>
        <p:spPr bwMode="auto">
          <a:xfrm>
            <a:off x="8262940" y="3198813"/>
            <a:ext cx="1520825" cy="234950"/>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SNR (n = 2011)</a:t>
            </a:r>
          </a:p>
        </p:txBody>
      </p:sp>
      <p:sp>
        <p:nvSpPr>
          <p:cNvPr id="4440091" name="Rectangle 27">
            <a:extLst>
              <a:ext uri="{FF2B5EF4-FFF2-40B4-BE49-F238E27FC236}">
                <a16:creationId xmlns:a16="http://schemas.microsoft.com/office/drawing/2014/main" id="{B9E8905D-BBF0-67C8-0727-8932265C1357}"/>
              </a:ext>
            </a:extLst>
          </p:cNvPr>
          <p:cNvSpPr>
            <a:spLocks noChangeArrowheads="1"/>
          </p:cNvSpPr>
          <p:nvPr/>
        </p:nvSpPr>
        <p:spPr bwMode="auto">
          <a:xfrm>
            <a:off x="3470275" y="5875340"/>
            <a:ext cx="1138238" cy="784225"/>
          </a:xfrm>
          <a:prstGeom prst="rect">
            <a:avLst/>
          </a:prstGeom>
          <a:noFill/>
          <a:ln w="9525">
            <a:noFill/>
            <a:miter lim="800000"/>
            <a:headEnd/>
            <a:tailEnd/>
          </a:ln>
        </p:spPr>
        <p:txBody>
          <a:bodyPr wrap="none" lIns="0" tIns="0" rIns="0" bIns="0">
            <a:spAutoFit/>
          </a:bodyPr>
          <a:lstStyle/>
          <a:p>
            <a:pPr algn="ctr" defTabSz="974405">
              <a:buClr>
                <a:srgbClr val="232323"/>
              </a:buClr>
              <a:defRPr/>
            </a:pPr>
            <a:r>
              <a:rPr lang="en-US" sz="1700" dirty="0">
                <a:effectLst>
                  <a:outerShdw blurRad="38100" dist="38100" dir="2700000" algn="tl">
                    <a:srgbClr val="000000"/>
                  </a:outerShdw>
                </a:effectLst>
                <a:latin typeface="Arial" charset="0"/>
                <a:ea typeface="ＭＳ Ｐゴシック" pitchFamily="34" charset="-128"/>
              </a:rPr>
              <a:t>Shoulder </a:t>
            </a:r>
          </a:p>
          <a:p>
            <a:pPr algn="ctr" defTabSz="974405">
              <a:buClr>
                <a:srgbClr val="232323"/>
              </a:buClr>
              <a:defRPr/>
            </a:pPr>
            <a:r>
              <a:rPr lang="en-US" sz="1700" dirty="0">
                <a:effectLst>
                  <a:outerShdw blurRad="38100" dist="38100" dir="2700000" algn="tl">
                    <a:srgbClr val="000000"/>
                  </a:outerShdw>
                </a:effectLst>
                <a:latin typeface="Arial" charset="0"/>
                <a:ea typeface="ＭＳ Ｐゴシック" pitchFamily="34" charset="-128"/>
              </a:rPr>
              <a:t>Abduction </a:t>
            </a:r>
          </a:p>
          <a:p>
            <a:pPr algn="ctr" defTabSz="974405">
              <a:buClr>
                <a:srgbClr val="232323"/>
              </a:buClr>
              <a:defRPr/>
            </a:pPr>
            <a:r>
              <a:rPr lang="en-US" sz="1700" dirty="0">
                <a:effectLst>
                  <a:outerShdw blurRad="38100" dist="38100" dir="2700000" algn="tl">
                    <a:srgbClr val="000000"/>
                  </a:outerShdw>
                </a:effectLst>
                <a:latin typeface="Arial" charset="0"/>
                <a:ea typeface="ＭＳ Ｐゴシック" pitchFamily="34" charset="-128"/>
              </a:rPr>
              <a:t>Deficit </a:t>
            </a:r>
          </a:p>
        </p:txBody>
      </p:sp>
      <p:grpSp>
        <p:nvGrpSpPr>
          <p:cNvPr id="105500" name="Group 84">
            <a:extLst>
              <a:ext uri="{FF2B5EF4-FFF2-40B4-BE49-F238E27FC236}">
                <a16:creationId xmlns:a16="http://schemas.microsoft.com/office/drawing/2014/main" id="{369983AF-2890-C9FD-A606-E34C55DCDB76}"/>
              </a:ext>
            </a:extLst>
          </p:cNvPr>
          <p:cNvGrpSpPr>
            <a:grpSpLocks/>
          </p:cNvGrpSpPr>
          <p:nvPr/>
        </p:nvGrpSpPr>
        <p:grpSpPr bwMode="auto">
          <a:xfrm>
            <a:off x="3584577" y="3851277"/>
            <a:ext cx="904875" cy="1825625"/>
            <a:chOff x="2415540" y="3393758"/>
            <a:chExt cx="805085" cy="1825942"/>
          </a:xfrm>
        </p:grpSpPr>
        <p:sp>
          <p:nvSpPr>
            <p:cNvPr id="4440093" name="Rectangle 62">
              <a:extLst>
                <a:ext uri="{FF2B5EF4-FFF2-40B4-BE49-F238E27FC236}">
                  <a16:creationId xmlns:a16="http://schemas.microsoft.com/office/drawing/2014/main" id="{84CA99CA-3535-604A-EADD-1BF25DB08BB4}"/>
                </a:ext>
              </a:extLst>
            </p:cNvPr>
            <p:cNvSpPr>
              <a:spLocks noChangeArrowheads="1"/>
            </p:cNvSpPr>
            <p:nvPr/>
          </p:nvSpPr>
          <p:spPr bwMode="auto">
            <a:xfrm>
              <a:off x="2415540" y="3685909"/>
              <a:ext cx="402543" cy="1527440"/>
            </a:xfrm>
            <a:prstGeom prst="rect">
              <a:avLst/>
            </a:prstGeom>
            <a:solidFill>
              <a:schemeClr val="accent2"/>
            </a:solidFill>
            <a:ln w="9525" algn="ctr">
              <a:solidFill>
                <a:schemeClr val="bg1"/>
              </a:solidFill>
              <a:round/>
              <a:headEnd/>
              <a:tailEnd/>
            </a:ln>
          </p:spPr>
          <p:txBody>
            <a:bodyPr lIns="65293" tIns="32647" rIns="65293" bIns="32647"/>
            <a:lstStyle/>
            <a:p>
              <a:pPr algn="ctr" defTabSz="974405">
                <a:lnSpc>
                  <a:spcPct val="90000"/>
                </a:lnSpc>
                <a:spcBef>
                  <a:spcPct val="35000"/>
                </a:spcBef>
                <a:spcAft>
                  <a:spcPct val="25000"/>
                </a:spcAft>
                <a:buClr>
                  <a:srgbClr val="232323"/>
                </a:buClr>
                <a:buFont typeface="Arial" pitchFamily="34" charset="0"/>
                <a:buChar char="•"/>
                <a:defRPr/>
              </a:pPr>
              <a:endParaRPr lang="en-US" sz="2000" dirty="0">
                <a:effectLst>
                  <a:outerShdw blurRad="38100" dist="38100" dir="2700000" algn="tl">
                    <a:srgbClr val="000000"/>
                  </a:outerShdw>
                </a:effectLst>
                <a:latin typeface="Arial" charset="0"/>
                <a:ea typeface="ＭＳ Ｐゴシック" pitchFamily="34" charset="-128"/>
              </a:endParaRPr>
            </a:p>
          </p:txBody>
        </p:sp>
        <p:sp>
          <p:nvSpPr>
            <p:cNvPr id="64" name="Rectangle 63">
              <a:extLst>
                <a:ext uri="{FF2B5EF4-FFF2-40B4-BE49-F238E27FC236}">
                  <a16:creationId xmlns:a16="http://schemas.microsoft.com/office/drawing/2014/main" id="{67EBBAFA-ADC3-894C-C363-D82AD9D21377}"/>
                </a:ext>
              </a:extLst>
            </p:cNvPr>
            <p:cNvSpPr>
              <a:spLocks noChangeArrowheads="1"/>
            </p:cNvSpPr>
            <p:nvPr/>
          </p:nvSpPr>
          <p:spPr bwMode="auto">
            <a:xfrm>
              <a:off x="2819495" y="4167005"/>
              <a:ext cx="401130" cy="1052695"/>
            </a:xfrm>
            <a:prstGeom prst="rect">
              <a:avLst/>
            </a:prstGeom>
            <a:solidFill>
              <a:srgbClr val="F6A108"/>
            </a:solidFill>
            <a:ln w="9525" algn="ctr">
              <a:solidFill>
                <a:schemeClr val="bg1"/>
              </a:solidFill>
              <a:round/>
              <a:headEnd/>
              <a:tailEnd/>
            </a:ln>
          </p:spPr>
          <p:txBody>
            <a:bodyPr lIns="65293" tIns="32647" rIns="65293" bIns="32647"/>
            <a:lstStyle/>
            <a:p>
              <a:pPr algn="ctr" defTabSz="974405">
                <a:lnSpc>
                  <a:spcPct val="90000"/>
                </a:lnSpc>
                <a:spcBef>
                  <a:spcPct val="35000"/>
                </a:spcBef>
                <a:spcAft>
                  <a:spcPct val="25000"/>
                </a:spcAft>
                <a:buClr>
                  <a:srgbClr val="232323"/>
                </a:buClr>
                <a:buFont typeface="Arial" pitchFamily="34" charset="0"/>
                <a:buChar char="•"/>
                <a:defRPr/>
              </a:pPr>
              <a:endParaRPr lang="en-US" sz="2000" dirty="0">
                <a:effectLst>
                  <a:outerShdw blurRad="38100" dist="38100" dir="2700000" algn="tl">
                    <a:srgbClr val="000000"/>
                  </a:outerShdw>
                </a:effectLst>
                <a:latin typeface="Arial" charset="0"/>
                <a:ea typeface="ＭＳ Ｐゴシック" pitchFamily="34" charset="-128"/>
              </a:endParaRPr>
            </a:p>
          </p:txBody>
        </p:sp>
        <p:sp>
          <p:nvSpPr>
            <p:cNvPr id="67593" name="Rectangle 14">
              <a:extLst>
                <a:ext uri="{FF2B5EF4-FFF2-40B4-BE49-F238E27FC236}">
                  <a16:creationId xmlns:a16="http://schemas.microsoft.com/office/drawing/2014/main" id="{734654DB-25F0-0DB3-7B2F-BF8FEA1A5D14}"/>
                </a:ext>
              </a:extLst>
            </p:cNvPr>
            <p:cNvSpPr>
              <a:spLocks noChangeArrowheads="1"/>
            </p:cNvSpPr>
            <p:nvPr/>
          </p:nvSpPr>
          <p:spPr bwMode="auto">
            <a:xfrm>
              <a:off x="2497461" y="3393758"/>
              <a:ext cx="216102" cy="234991"/>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19</a:t>
              </a:r>
            </a:p>
          </p:txBody>
        </p:sp>
        <p:sp>
          <p:nvSpPr>
            <p:cNvPr id="2" name="Rectangle 18">
              <a:extLst>
                <a:ext uri="{FF2B5EF4-FFF2-40B4-BE49-F238E27FC236}">
                  <a16:creationId xmlns:a16="http://schemas.microsoft.com/office/drawing/2014/main" id="{3E790F77-E100-DF09-5E16-9B8299C81CD8}"/>
                </a:ext>
              </a:extLst>
            </p:cNvPr>
            <p:cNvSpPr>
              <a:spLocks noChangeArrowheads="1"/>
            </p:cNvSpPr>
            <p:nvPr/>
          </p:nvSpPr>
          <p:spPr bwMode="auto">
            <a:xfrm>
              <a:off x="2902829" y="3874855"/>
              <a:ext cx="216101" cy="234991"/>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13</a:t>
              </a:r>
            </a:p>
          </p:txBody>
        </p:sp>
      </p:grpSp>
      <p:sp>
        <p:nvSpPr>
          <p:cNvPr id="4440097" name="Rectangle 28">
            <a:extLst>
              <a:ext uri="{FF2B5EF4-FFF2-40B4-BE49-F238E27FC236}">
                <a16:creationId xmlns:a16="http://schemas.microsoft.com/office/drawing/2014/main" id="{AD70CD81-E1F8-A56B-DCBC-6F19C01BA8F1}"/>
              </a:ext>
            </a:extLst>
          </p:cNvPr>
          <p:cNvSpPr>
            <a:spLocks noChangeArrowheads="1"/>
          </p:cNvSpPr>
          <p:nvPr/>
        </p:nvSpPr>
        <p:spPr bwMode="auto">
          <a:xfrm>
            <a:off x="4838702" y="5875340"/>
            <a:ext cx="1330325" cy="784225"/>
          </a:xfrm>
          <a:prstGeom prst="rect">
            <a:avLst/>
          </a:prstGeom>
          <a:noFill/>
          <a:ln w="9525">
            <a:noFill/>
            <a:miter lim="800000"/>
            <a:headEnd/>
            <a:tailEnd/>
          </a:ln>
        </p:spPr>
        <p:txBody>
          <a:bodyPr wrap="none" lIns="0" tIns="0" rIns="0" bIns="0">
            <a:spAutoFit/>
          </a:bodyPr>
          <a:lstStyle/>
          <a:p>
            <a:pPr algn="ctr" defTabSz="974405">
              <a:buClr>
                <a:srgbClr val="232323"/>
              </a:buClr>
              <a:defRPr/>
            </a:pPr>
            <a:r>
              <a:rPr lang="en-US" sz="1700" dirty="0">
                <a:effectLst>
                  <a:outerShdw blurRad="38100" dist="38100" dir="2700000" algn="tl">
                    <a:srgbClr val="000000"/>
                  </a:outerShdw>
                </a:effectLst>
                <a:latin typeface="Arial" charset="0"/>
                <a:ea typeface="ＭＳ Ｐゴシック" pitchFamily="34" charset="-128"/>
              </a:rPr>
              <a:t>Arm Volume </a:t>
            </a:r>
          </a:p>
          <a:p>
            <a:pPr algn="ctr" defTabSz="974405">
              <a:buClr>
                <a:srgbClr val="232323"/>
              </a:buClr>
              <a:defRPr/>
            </a:pPr>
            <a:r>
              <a:rPr lang="en-US" sz="1700" dirty="0">
                <a:effectLst>
                  <a:outerShdw blurRad="38100" dist="38100" dir="2700000" algn="tl">
                    <a:srgbClr val="000000"/>
                  </a:outerShdw>
                </a:effectLst>
                <a:latin typeface="Arial" charset="0"/>
                <a:ea typeface="ＭＳ Ｐゴシック" pitchFamily="34" charset="-128"/>
              </a:rPr>
              <a:t>Difference </a:t>
            </a:r>
          </a:p>
          <a:p>
            <a:pPr algn="ctr" defTabSz="974405">
              <a:buClr>
                <a:srgbClr val="232323"/>
              </a:buClr>
              <a:defRPr/>
            </a:pPr>
            <a:r>
              <a:rPr lang="en-US" sz="1700" dirty="0">
                <a:effectLst>
                  <a:outerShdw blurRad="38100" dist="38100" dir="2700000" algn="tl">
                    <a:srgbClr val="000000"/>
                  </a:outerShdw>
                </a:effectLst>
                <a:latin typeface="Arial" charset="0"/>
                <a:ea typeface="ＭＳ Ｐゴシック" pitchFamily="34" charset="-128"/>
              </a:rPr>
              <a:t>&gt; 5% </a:t>
            </a:r>
          </a:p>
        </p:txBody>
      </p:sp>
      <p:grpSp>
        <p:nvGrpSpPr>
          <p:cNvPr id="105502" name="Group 86">
            <a:extLst>
              <a:ext uri="{FF2B5EF4-FFF2-40B4-BE49-F238E27FC236}">
                <a16:creationId xmlns:a16="http://schemas.microsoft.com/office/drawing/2014/main" id="{1CDC9449-D201-0C22-F2AB-4BFA6866D867}"/>
              </a:ext>
            </a:extLst>
          </p:cNvPr>
          <p:cNvGrpSpPr>
            <a:grpSpLocks/>
          </p:cNvGrpSpPr>
          <p:nvPr/>
        </p:nvGrpSpPr>
        <p:grpSpPr bwMode="auto">
          <a:xfrm>
            <a:off x="5056188" y="3132138"/>
            <a:ext cx="901700" cy="2538412"/>
            <a:chOff x="3565842" y="2673033"/>
            <a:chExt cx="802645" cy="2540954"/>
          </a:xfrm>
        </p:grpSpPr>
        <p:sp>
          <p:nvSpPr>
            <p:cNvPr id="4440099" name="Rectangle 67">
              <a:extLst>
                <a:ext uri="{FF2B5EF4-FFF2-40B4-BE49-F238E27FC236}">
                  <a16:creationId xmlns:a16="http://schemas.microsoft.com/office/drawing/2014/main" id="{82826FB5-C204-C362-6482-53860B973BAB}"/>
                </a:ext>
              </a:extLst>
            </p:cNvPr>
            <p:cNvSpPr>
              <a:spLocks noChangeArrowheads="1"/>
            </p:cNvSpPr>
            <p:nvPr/>
          </p:nvSpPr>
          <p:spPr bwMode="auto">
            <a:xfrm>
              <a:off x="3565842" y="2965426"/>
              <a:ext cx="402735" cy="2248561"/>
            </a:xfrm>
            <a:prstGeom prst="rect">
              <a:avLst/>
            </a:prstGeom>
            <a:solidFill>
              <a:schemeClr val="accent2"/>
            </a:solidFill>
            <a:ln w="9525" algn="ctr">
              <a:solidFill>
                <a:schemeClr val="bg1"/>
              </a:solidFill>
              <a:round/>
              <a:headEnd/>
              <a:tailEnd/>
            </a:ln>
          </p:spPr>
          <p:txBody>
            <a:bodyPr lIns="65293" tIns="32647" rIns="65293" bIns="32647"/>
            <a:lstStyle/>
            <a:p>
              <a:pPr algn="ctr" defTabSz="974405">
                <a:lnSpc>
                  <a:spcPct val="90000"/>
                </a:lnSpc>
                <a:spcBef>
                  <a:spcPct val="35000"/>
                </a:spcBef>
                <a:spcAft>
                  <a:spcPct val="25000"/>
                </a:spcAft>
                <a:buClr>
                  <a:srgbClr val="232323"/>
                </a:buClr>
                <a:buFont typeface="Arial" pitchFamily="34" charset="0"/>
                <a:buChar char="•"/>
                <a:defRPr/>
              </a:pPr>
              <a:endParaRPr lang="en-US" sz="2000" dirty="0">
                <a:effectLst>
                  <a:outerShdw blurRad="38100" dist="38100" dir="2700000" algn="tl">
                    <a:srgbClr val="000000"/>
                  </a:outerShdw>
                </a:effectLst>
                <a:latin typeface="Arial" charset="0"/>
                <a:ea typeface="ＭＳ Ｐゴシック" pitchFamily="34" charset="-128"/>
              </a:endParaRPr>
            </a:p>
          </p:txBody>
        </p:sp>
        <p:sp>
          <p:nvSpPr>
            <p:cNvPr id="69" name="Rectangle 68">
              <a:extLst>
                <a:ext uri="{FF2B5EF4-FFF2-40B4-BE49-F238E27FC236}">
                  <a16:creationId xmlns:a16="http://schemas.microsoft.com/office/drawing/2014/main" id="{DF2B3917-7E86-56B4-2BAC-67A8AD19015E}"/>
                </a:ext>
              </a:extLst>
            </p:cNvPr>
            <p:cNvSpPr>
              <a:spLocks noChangeArrowheads="1"/>
            </p:cNvSpPr>
            <p:nvPr/>
          </p:nvSpPr>
          <p:spPr bwMode="auto">
            <a:xfrm>
              <a:off x="3968577" y="3864850"/>
              <a:ext cx="399910" cy="1345959"/>
            </a:xfrm>
            <a:prstGeom prst="rect">
              <a:avLst/>
            </a:prstGeom>
            <a:solidFill>
              <a:srgbClr val="F6A108"/>
            </a:solidFill>
            <a:ln w="9525" algn="ctr">
              <a:solidFill>
                <a:schemeClr val="bg1"/>
              </a:solidFill>
              <a:round/>
              <a:headEnd/>
              <a:tailEnd/>
            </a:ln>
          </p:spPr>
          <p:txBody>
            <a:bodyPr lIns="65293" tIns="32647" rIns="65293" bIns="32647"/>
            <a:lstStyle/>
            <a:p>
              <a:pPr algn="ctr" defTabSz="974405">
                <a:lnSpc>
                  <a:spcPct val="90000"/>
                </a:lnSpc>
                <a:spcBef>
                  <a:spcPct val="35000"/>
                </a:spcBef>
                <a:spcAft>
                  <a:spcPct val="25000"/>
                </a:spcAft>
                <a:buClr>
                  <a:srgbClr val="232323"/>
                </a:buClr>
                <a:buFont typeface="Arial" pitchFamily="34" charset="0"/>
                <a:buChar char="•"/>
                <a:defRPr/>
              </a:pPr>
              <a:endParaRPr lang="en-US" sz="2000" dirty="0">
                <a:effectLst>
                  <a:outerShdw blurRad="38100" dist="38100" dir="2700000" algn="tl">
                    <a:srgbClr val="000000"/>
                  </a:outerShdw>
                </a:effectLst>
                <a:latin typeface="Arial" charset="0"/>
                <a:ea typeface="ＭＳ Ｐゴシック" pitchFamily="34" charset="-128"/>
              </a:endParaRPr>
            </a:p>
          </p:txBody>
        </p:sp>
        <p:sp>
          <p:nvSpPr>
            <p:cNvPr id="67594" name="Rectangle 15">
              <a:extLst>
                <a:ext uri="{FF2B5EF4-FFF2-40B4-BE49-F238E27FC236}">
                  <a16:creationId xmlns:a16="http://schemas.microsoft.com/office/drawing/2014/main" id="{C3EF621F-62A0-86CA-B572-FA197748BBFD}"/>
                </a:ext>
              </a:extLst>
            </p:cNvPr>
            <p:cNvSpPr>
              <a:spLocks noChangeArrowheads="1"/>
            </p:cNvSpPr>
            <p:nvPr/>
          </p:nvSpPr>
          <p:spPr bwMode="auto">
            <a:xfrm>
              <a:off x="3647802" y="2673033"/>
              <a:ext cx="216205" cy="235185"/>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28</a:t>
              </a:r>
            </a:p>
          </p:txBody>
        </p:sp>
        <p:sp>
          <p:nvSpPr>
            <p:cNvPr id="3" name="Rectangle 19">
              <a:extLst>
                <a:ext uri="{FF2B5EF4-FFF2-40B4-BE49-F238E27FC236}">
                  <a16:creationId xmlns:a16="http://schemas.microsoft.com/office/drawing/2014/main" id="{9DF756A3-C078-3C61-DBF4-85C9E4407F42}"/>
                </a:ext>
              </a:extLst>
            </p:cNvPr>
            <p:cNvSpPr>
              <a:spLocks noChangeArrowheads="1"/>
            </p:cNvSpPr>
            <p:nvPr/>
          </p:nvSpPr>
          <p:spPr bwMode="auto">
            <a:xfrm>
              <a:off x="4050537" y="3554977"/>
              <a:ext cx="216206" cy="235185"/>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17</a:t>
              </a:r>
            </a:p>
          </p:txBody>
        </p:sp>
      </p:grpSp>
      <p:grpSp>
        <p:nvGrpSpPr>
          <p:cNvPr id="105503" name="Group 90">
            <a:extLst>
              <a:ext uri="{FF2B5EF4-FFF2-40B4-BE49-F238E27FC236}">
                <a16:creationId xmlns:a16="http://schemas.microsoft.com/office/drawing/2014/main" id="{97EE957B-3956-8245-C492-47F0F1A20CFA}"/>
              </a:ext>
            </a:extLst>
          </p:cNvPr>
          <p:cNvGrpSpPr>
            <a:grpSpLocks/>
          </p:cNvGrpSpPr>
          <p:nvPr/>
        </p:nvGrpSpPr>
        <p:grpSpPr bwMode="auto">
          <a:xfrm>
            <a:off x="8034340" y="4351338"/>
            <a:ext cx="909637" cy="1319212"/>
            <a:chOff x="5381008" y="3882390"/>
            <a:chExt cx="807752" cy="1322070"/>
          </a:xfrm>
        </p:grpSpPr>
        <p:sp>
          <p:nvSpPr>
            <p:cNvPr id="4440104" name="Rectangle 72">
              <a:extLst>
                <a:ext uri="{FF2B5EF4-FFF2-40B4-BE49-F238E27FC236}">
                  <a16:creationId xmlns:a16="http://schemas.microsoft.com/office/drawing/2014/main" id="{4EEA07AC-8D6F-E160-7D32-CE3F51FC9CAF}"/>
                </a:ext>
              </a:extLst>
            </p:cNvPr>
            <p:cNvSpPr>
              <a:spLocks noChangeArrowheads="1"/>
            </p:cNvSpPr>
            <p:nvPr/>
          </p:nvSpPr>
          <p:spPr bwMode="auto">
            <a:xfrm>
              <a:off x="5381008" y="4168759"/>
              <a:ext cx="401761" cy="1035701"/>
            </a:xfrm>
            <a:prstGeom prst="rect">
              <a:avLst/>
            </a:prstGeom>
            <a:solidFill>
              <a:schemeClr val="accent2"/>
            </a:solidFill>
            <a:ln w="9525" algn="ctr">
              <a:solidFill>
                <a:schemeClr val="bg1"/>
              </a:solidFill>
              <a:round/>
              <a:headEnd/>
              <a:tailEnd/>
            </a:ln>
          </p:spPr>
          <p:txBody>
            <a:bodyPr lIns="65293" tIns="32647" rIns="65293" bIns="32647"/>
            <a:lstStyle/>
            <a:p>
              <a:pPr algn="ctr" defTabSz="974405">
                <a:lnSpc>
                  <a:spcPct val="90000"/>
                </a:lnSpc>
                <a:spcBef>
                  <a:spcPct val="35000"/>
                </a:spcBef>
                <a:spcAft>
                  <a:spcPct val="25000"/>
                </a:spcAft>
                <a:buClr>
                  <a:srgbClr val="232323"/>
                </a:buClr>
                <a:buFont typeface="Arial" pitchFamily="34" charset="0"/>
                <a:buChar char="•"/>
                <a:defRPr/>
              </a:pPr>
              <a:endParaRPr lang="en-US" sz="2000" dirty="0">
                <a:effectLst>
                  <a:outerShdw blurRad="38100" dist="38100" dir="2700000" algn="tl">
                    <a:srgbClr val="000000"/>
                  </a:outerShdw>
                </a:effectLst>
                <a:latin typeface="Arial" charset="0"/>
                <a:ea typeface="ＭＳ Ｐゴシック" pitchFamily="34" charset="-128"/>
              </a:endParaRPr>
            </a:p>
          </p:txBody>
        </p:sp>
        <p:sp>
          <p:nvSpPr>
            <p:cNvPr id="74" name="Rectangle 73">
              <a:extLst>
                <a:ext uri="{FF2B5EF4-FFF2-40B4-BE49-F238E27FC236}">
                  <a16:creationId xmlns:a16="http://schemas.microsoft.com/office/drawing/2014/main" id="{90EE95E1-0249-0C12-9B0F-4F39B73F22EE}"/>
                </a:ext>
              </a:extLst>
            </p:cNvPr>
            <p:cNvSpPr>
              <a:spLocks noChangeArrowheads="1"/>
            </p:cNvSpPr>
            <p:nvPr/>
          </p:nvSpPr>
          <p:spPr bwMode="auto">
            <a:xfrm>
              <a:off x="5785589" y="4638086"/>
              <a:ext cx="403171" cy="566374"/>
            </a:xfrm>
            <a:prstGeom prst="rect">
              <a:avLst/>
            </a:prstGeom>
            <a:solidFill>
              <a:srgbClr val="F6A108"/>
            </a:solidFill>
            <a:ln w="9525" algn="ctr">
              <a:solidFill>
                <a:schemeClr val="bg1"/>
              </a:solidFill>
              <a:round/>
              <a:headEnd/>
              <a:tailEnd/>
            </a:ln>
          </p:spPr>
          <p:txBody>
            <a:bodyPr lIns="65293" tIns="32647" rIns="65293" bIns="32647"/>
            <a:lstStyle/>
            <a:p>
              <a:pPr algn="ctr" defTabSz="974405">
                <a:lnSpc>
                  <a:spcPct val="90000"/>
                </a:lnSpc>
                <a:spcBef>
                  <a:spcPct val="35000"/>
                </a:spcBef>
                <a:spcAft>
                  <a:spcPct val="25000"/>
                </a:spcAft>
                <a:buClr>
                  <a:srgbClr val="232323"/>
                </a:buClr>
                <a:buFont typeface="Arial" pitchFamily="34" charset="0"/>
                <a:buChar char="•"/>
                <a:defRPr/>
              </a:pPr>
              <a:endParaRPr lang="en-US" sz="2000" dirty="0">
                <a:effectLst>
                  <a:outerShdw blurRad="38100" dist="38100" dir="2700000" algn="tl">
                    <a:srgbClr val="000000"/>
                  </a:outerShdw>
                </a:effectLst>
                <a:latin typeface="Arial" charset="0"/>
                <a:ea typeface="ＭＳ Ｐゴシック" pitchFamily="34" charset="-128"/>
              </a:endParaRPr>
            </a:p>
          </p:txBody>
        </p:sp>
        <p:sp>
          <p:nvSpPr>
            <p:cNvPr id="4" name="Rectangle 17">
              <a:extLst>
                <a:ext uri="{FF2B5EF4-FFF2-40B4-BE49-F238E27FC236}">
                  <a16:creationId xmlns:a16="http://schemas.microsoft.com/office/drawing/2014/main" id="{29D319F8-B4D2-2659-0929-26DDA31910A1}"/>
                </a:ext>
              </a:extLst>
            </p:cNvPr>
            <p:cNvSpPr>
              <a:spLocks noChangeArrowheads="1"/>
            </p:cNvSpPr>
            <p:nvPr/>
          </p:nvSpPr>
          <p:spPr bwMode="auto">
            <a:xfrm>
              <a:off x="5462770" y="3882390"/>
              <a:ext cx="217092" cy="235459"/>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13</a:t>
              </a:r>
            </a:p>
          </p:txBody>
        </p:sp>
        <p:sp>
          <p:nvSpPr>
            <p:cNvPr id="5" name="Rectangle 21">
              <a:extLst>
                <a:ext uri="{FF2B5EF4-FFF2-40B4-BE49-F238E27FC236}">
                  <a16:creationId xmlns:a16="http://schemas.microsoft.com/office/drawing/2014/main" id="{51CE3F2D-34D1-ABC9-E5CF-4D4D9860E59E}"/>
                </a:ext>
              </a:extLst>
            </p:cNvPr>
            <p:cNvSpPr>
              <a:spLocks noChangeArrowheads="1"/>
            </p:cNvSpPr>
            <p:nvPr/>
          </p:nvSpPr>
          <p:spPr bwMode="auto">
            <a:xfrm>
              <a:off x="5928854" y="4354898"/>
              <a:ext cx="108183" cy="235959"/>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7</a:t>
              </a:r>
            </a:p>
          </p:txBody>
        </p:sp>
      </p:grpSp>
      <p:sp>
        <p:nvSpPr>
          <p:cNvPr id="80" name="Rectangle 29">
            <a:extLst>
              <a:ext uri="{FF2B5EF4-FFF2-40B4-BE49-F238E27FC236}">
                <a16:creationId xmlns:a16="http://schemas.microsoft.com/office/drawing/2014/main" id="{C6DF3629-7316-534F-F275-60217F8A70CF}"/>
              </a:ext>
            </a:extLst>
          </p:cNvPr>
          <p:cNvSpPr>
            <a:spLocks noChangeArrowheads="1"/>
          </p:cNvSpPr>
          <p:nvPr/>
        </p:nvSpPr>
        <p:spPr bwMode="auto">
          <a:xfrm>
            <a:off x="8067677" y="5875340"/>
            <a:ext cx="842963" cy="523875"/>
          </a:xfrm>
          <a:prstGeom prst="rect">
            <a:avLst/>
          </a:prstGeom>
          <a:noFill/>
          <a:ln w="9525">
            <a:noFill/>
            <a:miter lim="800000"/>
            <a:headEnd/>
            <a:tailEnd/>
          </a:ln>
        </p:spPr>
        <p:txBody>
          <a:bodyPr wrap="none" lIns="0" tIns="0" rIns="0" bIns="0">
            <a:spAutoFit/>
          </a:bodyPr>
          <a:lstStyle/>
          <a:p>
            <a:pPr algn="ctr" defTabSz="974405">
              <a:buClr>
                <a:srgbClr val="232323"/>
              </a:buClr>
              <a:defRPr/>
            </a:pPr>
            <a:r>
              <a:rPr lang="en-US" sz="1700" dirty="0">
                <a:effectLst>
                  <a:outerShdw blurRad="38100" dist="38100" dir="2700000" algn="tl">
                    <a:srgbClr val="000000"/>
                  </a:outerShdw>
                </a:effectLst>
                <a:latin typeface="Arial" charset="0"/>
                <a:ea typeface="ＭＳ Ｐゴシック" pitchFamily="34" charset="-128"/>
              </a:rPr>
              <a:t>Arm </a:t>
            </a:r>
          </a:p>
          <a:p>
            <a:pPr algn="ctr" defTabSz="974405">
              <a:buClr>
                <a:srgbClr val="232323"/>
              </a:buClr>
              <a:defRPr/>
            </a:pPr>
            <a:r>
              <a:rPr lang="en-US" sz="1700" dirty="0">
                <a:effectLst>
                  <a:outerShdw blurRad="38100" dist="38100" dir="2700000" algn="tl">
                    <a:srgbClr val="000000"/>
                  </a:outerShdw>
                </a:effectLst>
                <a:latin typeface="Arial" charset="0"/>
                <a:ea typeface="ＭＳ Ｐゴシック" pitchFamily="34" charset="-128"/>
              </a:rPr>
              <a:t>Tingling</a:t>
            </a:r>
          </a:p>
        </p:txBody>
      </p:sp>
      <p:sp>
        <p:nvSpPr>
          <p:cNvPr id="45" name="Rectangle 29">
            <a:extLst>
              <a:ext uri="{FF2B5EF4-FFF2-40B4-BE49-F238E27FC236}">
                <a16:creationId xmlns:a16="http://schemas.microsoft.com/office/drawing/2014/main" id="{89D11B69-F018-ACF2-CA4D-94D4363DEF57}"/>
              </a:ext>
            </a:extLst>
          </p:cNvPr>
          <p:cNvSpPr>
            <a:spLocks noChangeArrowheads="1"/>
          </p:cNvSpPr>
          <p:nvPr/>
        </p:nvSpPr>
        <p:spPr bwMode="auto">
          <a:xfrm>
            <a:off x="6432552" y="5875340"/>
            <a:ext cx="1116013" cy="523875"/>
          </a:xfrm>
          <a:prstGeom prst="rect">
            <a:avLst/>
          </a:prstGeom>
          <a:noFill/>
          <a:ln w="9525">
            <a:noFill/>
            <a:miter lim="800000"/>
            <a:headEnd/>
            <a:tailEnd/>
          </a:ln>
        </p:spPr>
        <p:txBody>
          <a:bodyPr wrap="none" lIns="0" tIns="0" rIns="0" bIns="0">
            <a:spAutoFit/>
          </a:bodyPr>
          <a:lstStyle/>
          <a:p>
            <a:pPr algn="ctr" defTabSz="974405">
              <a:buClr>
                <a:srgbClr val="232323"/>
              </a:buClr>
              <a:defRPr/>
            </a:pPr>
            <a:r>
              <a:rPr lang="en-US" sz="1700" dirty="0">
                <a:effectLst>
                  <a:outerShdw blurRad="38100" dist="38100" dir="2700000" algn="tl">
                    <a:srgbClr val="000000"/>
                  </a:outerShdw>
                </a:effectLst>
                <a:latin typeface="Arial" charset="0"/>
                <a:ea typeface="ＭＳ Ｐゴシック" pitchFamily="34" charset="-128"/>
              </a:rPr>
              <a:t>Arm </a:t>
            </a:r>
          </a:p>
          <a:p>
            <a:pPr algn="ctr" defTabSz="974405">
              <a:buClr>
                <a:srgbClr val="232323"/>
              </a:buClr>
              <a:defRPr/>
            </a:pPr>
            <a:r>
              <a:rPr lang="en-US" sz="1700" dirty="0">
                <a:effectLst>
                  <a:outerShdw blurRad="38100" dist="38100" dir="2700000" algn="tl">
                    <a:srgbClr val="000000"/>
                  </a:outerShdw>
                </a:effectLst>
                <a:latin typeface="Arial" charset="0"/>
                <a:ea typeface="ＭＳ Ｐゴシック" pitchFamily="34" charset="-128"/>
              </a:rPr>
              <a:t>Numbness</a:t>
            </a:r>
          </a:p>
        </p:txBody>
      </p:sp>
      <p:grpSp>
        <p:nvGrpSpPr>
          <p:cNvPr id="105506" name="Group 88">
            <a:extLst>
              <a:ext uri="{FF2B5EF4-FFF2-40B4-BE49-F238E27FC236}">
                <a16:creationId xmlns:a16="http://schemas.microsoft.com/office/drawing/2014/main" id="{CED5A019-8D59-C6B1-001E-3126A3D28D64}"/>
              </a:ext>
            </a:extLst>
          </p:cNvPr>
          <p:cNvGrpSpPr>
            <a:grpSpLocks/>
          </p:cNvGrpSpPr>
          <p:nvPr/>
        </p:nvGrpSpPr>
        <p:grpSpPr bwMode="auto">
          <a:xfrm>
            <a:off x="6537327" y="2889250"/>
            <a:ext cx="900113" cy="2781300"/>
            <a:chOff x="4294791" y="2431733"/>
            <a:chExt cx="801691" cy="2782253"/>
          </a:xfrm>
        </p:grpSpPr>
        <p:sp>
          <p:nvSpPr>
            <p:cNvPr id="6" name="Rectangle 16">
              <a:extLst>
                <a:ext uri="{FF2B5EF4-FFF2-40B4-BE49-F238E27FC236}">
                  <a16:creationId xmlns:a16="http://schemas.microsoft.com/office/drawing/2014/main" id="{702625E1-76F9-256F-3187-0D9B9DE76AAF}"/>
                </a:ext>
              </a:extLst>
            </p:cNvPr>
            <p:cNvSpPr>
              <a:spLocks noChangeArrowheads="1"/>
            </p:cNvSpPr>
            <p:nvPr/>
          </p:nvSpPr>
          <p:spPr bwMode="auto">
            <a:xfrm>
              <a:off x="4376798" y="2431733"/>
              <a:ext cx="216330" cy="235031"/>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31</a:t>
              </a:r>
            </a:p>
          </p:txBody>
        </p:sp>
        <p:sp>
          <p:nvSpPr>
            <p:cNvPr id="7" name="Rectangle 20">
              <a:extLst>
                <a:ext uri="{FF2B5EF4-FFF2-40B4-BE49-F238E27FC236}">
                  <a16:creationId xmlns:a16="http://schemas.microsoft.com/office/drawing/2014/main" id="{1C222F25-5004-A40F-0363-32161C38DDCF}"/>
                </a:ext>
              </a:extLst>
            </p:cNvPr>
            <p:cNvSpPr>
              <a:spLocks noChangeArrowheads="1"/>
            </p:cNvSpPr>
            <p:nvPr/>
          </p:nvSpPr>
          <p:spPr bwMode="auto">
            <a:xfrm>
              <a:off x="4834907" y="4277040"/>
              <a:ext cx="108872" cy="235031"/>
            </a:xfrm>
            <a:prstGeom prst="rect">
              <a:avLst/>
            </a:prstGeom>
            <a:noFill/>
            <a:ln w="9525">
              <a:noFill/>
              <a:miter lim="800000"/>
              <a:headEnd/>
              <a:tailEnd/>
            </a:ln>
          </p:spPr>
          <p:txBody>
            <a:bodyPr wrap="none" lIns="0" tIns="0" rIns="0" bIns="0">
              <a:spAutoFit/>
            </a:bodyPr>
            <a:lstStyle/>
            <a:p>
              <a:pPr algn="ct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8</a:t>
              </a:r>
            </a:p>
          </p:txBody>
        </p:sp>
        <p:sp>
          <p:nvSpPr>
            <p:cNvPr id="4440113" name="Rectangle 80">
              <a:extLst>
                <a:ext uri="{FF2B5EF4-FFF2-40B4-BE49-F238E27FC236}">
                  <a16:creationId xmlns:a16="http://schemas.microsoft.com/office/drawing/2014/main" id="{A94CE123-C8AD-0B4F-83C0-C41F27C2B39D}"/>
                </a:ext>
              </a:extLst>
            </p:cNvPr>
            <p:cNvSpPr>
              <a:spLocks noChangeArrowheads="1"/>
            </p:cNvSpPr>
            <p:nvPr/>
          </p:nvSpPr>
          <p:spPr bwMode="auto">
            <a:xfrm>
              <a:off x="4294791" y="2728698"/>
              <a:ext cx="402967" cy="2485288"/>
            </a:xfrm>
            <a:prstGeom prst="rect">
              <a:avLst/>
            </a:prstGeom>
            <a:solidFill>
              <a:schemeClr val="accent2"/>
            </a:solidFill>
            <a:ln w="9525" algn="ctr">
              <a:solidFill>
                <a:schemeClr val="bg1"/>
              </a:solidFill>
              <a:round/>
              <a:headEnd/>
              <a:tailEnd/>
            </a:ln>
          </p:spPr>
          <p:txBody>
            <a:bodyPr lIns="65293" tIns="32647" rIns="65293" bIns="32647"/>
            <a:lstStyle/>
            <a:p>
              <a:pPr algn="ctr" defTabSz="974405">
                <a:lnSpc>
                  <a:spcPct val="90000"/>
                </a:lnSpc>
                <a:spcBef>
                  <a:spcPct val="35000"/>
                </a:spcBef>
                <a:spcAft>
                  <a:spcPct val="25000"/>
                </a:spcAft>
                <a:buClr>
                  <a:srgbClr val="232323"/>
                </a:buClr>
                <a:buFont typeface="Arial" pitchFamily="34" charset="0"/>
                <a:buChar char="•"/>
                <a:defRPr/>
              </a:pPr>
              <a:endParaRPr lang="en-US" sz="2000" dirty="0">
                <a:effectLst>
                  <a:outerShdw blurRad="38100" dist="38100" dir="2700000" algn="tl">
                    <a:srgbClr val="000000"/>
                  </a:outerShdw>
                </a:effectLst>
                <a:latin typeface="Arial" charset="0"/>
                <a:ea typeface="ＭＳ Ｐゴシック" pitchFamily="34" charset="-128"/>
              </a:endParaRPr>
            </a:p>
          </p:txBody>
        </p:sp>
        <p:sp>
          <p:nvSpPr>
            <p:cNvPr id="82" name="Rectangle 81">
              <a:extLst>
                <a:ext uri="{FF2B5EF4-FFF2-40B4-BE49-F238E27FC236}">
                  <a16:creationId xmlns:a16="http://schemas.microsoft.com/office/drawing/2014/main" id="{6676075E-794F-9689-AFB0-4FF0CE82FAAB}"/>
                </a:ext>
              </a:extLst>
            </p:cNvPr>
            <p:cNvSpPr>
              <a:spLocks noChangeArrowheads="1"/>
            </p:cNvSpPr>
            <p:nvPr/>
          </p:nvSpPr>
          <p:spPr bwMode="auto">
            <a:xfrm>
              <a:off x="4694930" y="4562888"/>
              <a:ext cx="401552" cy="647922"/>
            </a:xfrm>
            <a:prstGeom prst="rect">
              <a:avLst/>
            </a:prstGeom>
            <a:solidFill>
              <a:srgbClr val="F6A108"/>
            </a:solidFill>
            <a:ln w="9525" algn="ctr">
              <a:solidFill>
                <a:schemeClr val="bg1"/>
              </a:solidFill>
              <a:round/>
              <a:headEnd/>
              <a:tailEnd/>
            </a:ln>
          </p:spPr>
          <p:txBody>
            <a:bodyPr lIns="65293" tIns="32647" rIns="65293" bIns="32647"/>
            <a:lstStyle/>
            <a:p>
              <a:pPr algn="ctr" defTabSz="974405">
                <a:lnSpc>
                  <a:spcPct val="90000"/>
                </a:lnSpc>
                <a:spcBef>
                  <a:spcPct val="35000"/>
                </a:spcBef>
                <a:spcAft>
                  <a:spcPct val="25000"/>
                </a:spcAft>
                <a:buClr>
                  <a:srgbClr val="232323"/>
                </a:buClr>
                <a:buFont typeface="Arial" pitchFamily="34" charset="0"/>
                <a:buChar char="•"/>
                <a:defRPr/>
              </a:pPr>
              <a:endParaRPr lang="en-US" sz="2000" dirty="0">
                <a:effectLst>
                  <a:outerShdw blurRad="38100" dist="38100" dir="2700000" algn="tl">
                    <a:srgbClr val="000000"/>
                  </a:outerShdw>
                </a:effectLst>
                <a:latin typeface="Arial" charset="0"/>
                <a:ea typeface="ＭＳ Ｐゴシック" pitchFamily="34" charset="-128"/>
              </a:endParaRPr>
            </a:p>
          </p:txBody>
        </p:sp>
      </p:grpSp>
      <p:sp>
        <p:nvSpPr>
          <p:cNvPr id="105507" name="Line 44">
            <a:extLst>
              <a:ext uri="{FF2B5EF4-FFF2-40B4-BE49-F238E27FC236}">
                <a16:creationId xmlns:a16="http://schemas.microsoft.com/office/drawing/2014/main" id="{94640A7A-CDE2-ADCB-5057-A10DB71BF9E8}"/>
              </a:ext>
            </a:extLst>
          </p:cNvPr>
          <p:cNvSpPr>
            <a:spLocks noChangeShapeType="1"/>
          </p:cNvSpPr>
          <p:nvPr/>
        </p:nvSpPr>
        <p:spPr bwMode="auto">
          <a:xfrm>
            <a:off x="3279775" y="5676900"/>
            <a:ext cx="5964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105508" name="Line 20">
            <a:extLst>
              <a:ext uri="{FF2B5EF4-FFF2-40B4-BE49-F238E27FC236}">
                <a16:creationId xmlns:a16="http://schemas.microsoft.com/office/drawing/2014/main" id="{B6852145-CD68-DB8D-F174-D11422115DAB}"/>
              </a:ext>
            </a:extLst>
          </p:cNvPr>
          <p:cNvSpPr>
            <a:spLocks noChangeShapeType="1"/>
          </p:cNvSpPr>
          <p:nvPr/>
        </p:nvSpPr>
        <p:spPr bwMode="auto">
          <a:xfrm>
            <a:off x="9224965" y="5684838"/>
            <a:ext cx="3175" cy="6191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94" name="Rectangle 24">
            <a:extLst>
              <a:ext uri="{FF2B5EF4-FFF2-40B4-BE49-F238E27FC236}">
                <a16:creationId xmlns:a16="http://schemas.microsoft.com/office/drawing/2014/main" id="{211A0BB0-6F3B-5D28-2873-7955DEADE366}"/>
              </a:ext>
            </a:extLst>
          </p:cNvPr>
          <p:cNvSpPr>
            <a:spLocks noChangeArrowheads="1"/>
          </p:cNvSpPr>
          <p:nvPr/>
        </p:nvSpPr>
        <p:spPr bwMode="auto">
          <a:xfrm>
            <a:off x="2886075" y="3865563"/>
            <a:ext cx="242888" cy="234950"/>
          </a:xfrm>
          <a:prstGeom prst="rect">
            <a:avLst/>
          </a:prstGeom>
          <a:noFill/>
          <a:ln w="9525">
            <a:noFill/>
            <a:miter lim="800000"/>
            <a:headEnd/>
            <a:tailEnd/>
          </a:ln>
        </p:spPr>
        <p:txBody>
          <a:bodyPr wrap="none" lIns="0" tIns="0" rIns="0" bIns="0">
            <a:spAutoFit/>
          </a:bodyPr>
          <a:lstStyle/>
          <a:p>
            <a:pPr algn="r" defTabSz="974405">
              <a:lnSpc>
                <a:spcPct val="90000"/>
              </a:lnSpc>
              <a:spcBef>
                <a:spcPct val="35000"/>
              </a:spcBef>
              <a:spcAft>
                <a:spcPct val="25000"/>
              </a:spcAft>
              <a:buClr>
                <a:srgbClr val="232323"/>
              </a:buClr>
              <a:defRPr/>
            </a:pPr>
            <a:r>
              <a:rPr lang="en-US" sz="1700" dirty="0">
                <a:effectLst>
                  <a:outerShdw blurRad="38100" dist="38100" dir="2700000" algn="tl">
                    <a:srgbClr val="000000"/>
                  </a:outerShdw>
                </a:effectLst>
                <a:latin typeface="Arial" charset="0"/>
                <a:ea typeface="ＭＳ Ｐゴシック" pitchFamily="34" charset="-128"/>
              </a:rPr>
              <a:t>20</a:t>
            </a:r>
          </a:p>
        </p:txBody>
      </p:sp>
      <p:sp>
        <p:nvSpPr>
          <p:cNvPr id="105510" name="Line 35">
            <a:extLst>
              <a:ext uri="{FF2B5EF4-FFF2-40B4-BE49-F238E27FC236}">
                <a16:creationId xmlns:a16="http://schemas.microsoft.com/office/drawing/2014/main" id="{41696353-77C4-BF38-4A02-EEE31159C048}"/>
              </a:ext>
            </a:extLst>
          </p:cNvPr>
          <p:cNvSpPr>
            <a:spLocks noChangeShapeType="1"/>
          </p:cNvSpPr>
          <p:nvPr/>
        </p:nvSpPr>
        <p:spPr bwMode="auto">
          <a:xfrm flipH="1">
            <a:off x="3208340" y="3965575"/>
            <a:ext cx="714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136566" tIns="68315" rIns="136566" bIns="68315"/>
          <a:lstStyle/>
          <a:p>
            <a:endParaRPr lang="en-US"/>
          </a:p>
        </p:txBody>
      </p:sp>
      <p:sp>
        <p:nvSpPr>
          <p:cNvPr id="58" name="Rectangle 20">
            <a:extLst>
              <a:ext uri="{FF2B5EF4-FFF2-40B4-BE49-F238E27FC236}">
                <a16:creationId xmlns:a16="http://schemas.microsoft.com/office/drawing/2014/main" id="{810BA5FD-C1DB-C49B-CFFB-3D5EF4C2B411}"/>
              </a:ext>
            </a:extLst>
          </p:cNvPr>
          <p:cNvSpPr>
            <a:spLocks noChangeArrowheads="1"/>
          </p:cNvSpPr>
          <p:nvPr/>
        </p:nvSpPr>
        <p:spPr bwMode="auto">
          <a:xfrm>
            <a:off x="3633788" y="3346450"/>
            <a:ext cx="895350" cy="234950"/>
          </a:xfrm>
          <a:prstGeom prst="rect">
            <a:avLst/>
          </a:prstGeom>
          <a:noFill/>
          <a:ln w="9525">
            <a:noFill/>
            <a:miter lim="800000"/>
            <a:headEnd/>
            <a:tailEnd/>
          </a:ln>
        </p:spPr>
        <p:txBody>
          <a:bodyPr lIns="0" tIns="0" rIns="0" bIns="0">
            <a:spAutoFit/>
          </a:bodyPr>
          <a:lstStyle/>
          <a:p>
            <a:pPr algn="ctr" defTabSz="974405">
              <a:lnSpc>
                <a:spcPct val="90000"/>
              </a:lnSpc>
              <a:spcBef>
                <a:spcPct val="35000"/>
              </a:spcBef>
              <a:spcAft>
                <a:spcPct val="25000"/>
              </a:spcAft>
              <a:buClr>
                <a:srgbClr val="232323"/>
              </a:buClr>
              <a:defRPr/>
            </a:pPr>
            <a:r>
              <a:rPr lang="en-US" sz="1700" i="1" dirty="0">
                <a:effectLst>
                  <a:outerShdw blurRad="38100" dist="38100" dir="2700000" algn="tl">
                    <a:srgbClr val="000000"/>
                  </a:outerShdw>
                </a:effectLst>
                <a:latin typeface="Arial" charset="0"/>
                <a:ea typeface="ＭＳ Ｐゴシック" pitchFamily="34" charset="-128"/>
              </a:rPr>
              <a:t>P</a:t>
            </a:r>
            <a:r>
              <a:rPr lang="en-US" sz="1700" dirty="0">
                <a:effectLst>
                  <a:outerShdw blurRad="38100" dist="38100" dir="2700000" algn="tl">
                    <a:srgbClr val="000000"/>
                  </a:outerShdw>
                </a:effectLst>
                <a:latin typeface="Arial" charset="0"/>
                <a:ea typeface="ＭＳ Ｐゴシック" pitchFamily="34" charset="-128"/>
              </a:rPr>
              <a:t> &lt; .001</a:t>
            </a:r>
          </a:p>
        </p:txBody>
      </p:sp>
      <p:sp>
        <p:nvSpPr>
          <p:cNvPr id="60" name="Rectangle 20">
            <a:extLst>
              <a:ext uri="{FF2B5EF4-FFF2-40B4-BE49-F238E27FC236}">
                <a16:creationId xmlns:a16="http://schemas.microsoft.com/office/drawing/2014/main" id="{387CA946-65E2-9260-69DF-FB103C8C977C}"/>
              </a:ext>
            </a:extLst>
          </p:cNvPr>
          <p:cNvSpPr>
            <a:spLocks noChangeArrowheads="1"/>
          </p:cNvSpPr>
          <p:nvPr/>
        </p:nvSpPr>
        <p:spPr bwMode="auto">
          <a:xfrm>
            <a:off x="5186365" y="2679700"/>
            <a:ext cx="898525" cy="234950"/>
          </a:xfrm>
          <a:prstGeom prst="rect">
            <a:avLst/>
          </a:prstGeom>
          <a:noFill/>
          <a:ln w="9525">
            <a:noFill/>
            <a:miter lim="800000"/>
            <a:headEnd/>
            <a:tailEnd/>
          </a:ln>
        </p:spPr>
        <p:txBody>
          <a:bodyPr lIns="0" tIns="0" rIns="0" bIns="0">
            <a:spAutoFit/>
          </a:bodyPr>
          <a:lstStyle/>
          <a:p>
            <a:pPr algn="ctr" defTabSz="974405">
              <a:lnSpc>
                <a:spcPct val="90000"/>
              </a:lnSpc>
              <a:spcBef>
                <a:spcPct val="35000"/>
              </a:spcBef>
              <a:spcAft>
                <a:spcPct val="25000"/>
              </a:spcAft>
              <a:buClr>
                <a:srgbClr val="232323"/>
              </a:buClr>
              <a:defRPr/>
            </a:pPr>
            <a:r>
              <a:rPr lang="en-US" sz="1700" i="1" dirty="0">
                <a:effectLst>
                  <a:outerShdw blurRad="38100" dist="38100" dir="2700000" algn="tl">
                    <a:srgbClr val="000000"/>
                  </a:outerShdw>
                </a:effectLst>
                <a:latin typeface="Arial" charset="0"/>
                <a:ea typeface="ＭＳ Ｐゴシック" pitchFamily="34" charset="-128"/>
              </a:rPr>
              <a:t>P</a:t>
            </a:r>
            <a:r>
              <a:rPr lang="en-US" sz="1700" dirty="0">
                <a:effectLst>
                  <a:outerShdw blurRad="38100" dist="38100" dir="2700000" algn="tl">
                    <a:srgbClr val="000000"/>
                  </a:outerShdw>
                </a:effectLst>
                <a:latin typeface="Arial" charset="0"/>
                <a:ea typeface="ＭＳ Ｐゴシック" pitchFamily="34" charset="-128"/>
              </a:rPr>
              <a:t> &lt; .001</a:t>
            </a:r>
          </a:p>
        </p:txBody>
      </p:sp>
      <p:sp>
        <p:nvSpPr>
          <p:cNvPr id="62" name="Rectangle 20">
            <a:extLst>
              <a:ext uri="{FF2B5EF4-FFF2-40B4-BE49-F238E27FC236}">
                <a16:creationId xmlns:a16="http://schemas.microsoft.com/office/drawing/2014/main" id="{43800042-A033-977D-AD25-C0484DEC2845}"/>
              </a:ext>
            </a:extLst>
          </p:cNvPr>
          <p:cNvSpPr>
            <a:spLocks noChangeArrowheads="1"/>
          </p:cNvSpPr>
          <p:nvPr/>
        </p:nvSpPr>
        <p:spPr bwMode="auto">
          <a:xfrm>
            <a:off x="6599240" y="2405065"/>
            <a:ext cx="896937" cy="236537"/>
          </a:xfrm>
          <a:prstGeom prst="rect">
            <a:avLst/>
          </a:prstGeom>
          <a:noFill/>
          <a:ln w="9525">
            <a:noFill/>
            <a:miter lim="800000"/>
            <a:headEnd/>
            <a:tailEnd/>
          </a:ln>
        </p:spPr>
        <p:txBody>
          <a:bodyPr lIns="0" tIns="0" rIns="0" bIns="0">
            <a:spAutoFit/>
          </a:bodyPr>
          <a:lstStyle/>
          <a:p>
            <a:pPr algn="ctr" defTabSz="974405">
              <a:lnSpc>
                <a:spcPct val="90000"/>
              </a:lnSpc>
              <a:spcBef>
                <a:spcPct val="35000"/>
              </a:spcBef>
              <a:spcAft>
                <a:spcPct val="25000"/>
              </a:spcAft>
              <a:buClr>
                <a:srgbClr val="232323"/>
              </a:buClr>
              <a:defRPr/>
            </a:pPr>
            <a:r>
              <a:rPr lang="en-US" sz="1700" i="1" dirty="0">
                <a:effectLst>
                  <a:outerShdw blurRad="38100" dist="38100" dir="2700000" algn="tl">
                    <a:srgbClr val="000000"/>
                  </a:outerShdw>
                </a:effectLst>
                <a:latin typeface="Arial" charset="0"/>
                <a:ea typeface="ＭＳ Ｐゴシック" pitchFamily="34" charset="-128"/>
              </a:rPr>
              <a:t>P</a:t>
            </a:r>
            <a:r>
              <a:rPr lang="en-US" sz="1700" dirty="0">
                <a:effectLst>
                  <a:outerShdw blurRad="38100" dist="38100" dir="2700000" algn="tl">
                    <a:srgbClr val="000000"/>
                  </a:outerShdw>
                </a:effectLst>
                <a:latin typeface="Arial" charset="0"/>
                <a:ea typeface="ＭＳ Ｐゴシック" pitchFamily="34" charset="-128"/>
              </a:rPr>
              <a:t> &lt; .001</a:t>
            </a:r>
          </a:p>
        </p:txBody>
      </p:sp>
      <p:sp>
        <p:nvSpPr>
          <p:cNvPr id="65" name="Rectangle 20">
            <a:extLst>
              <a:ext uri="{FF2B5EF4-FFF2-40B4-BE49-F238E27FC236}">
                <a16:creationId xmlns:a16="http://schemas.microsoft.com/office/drawing/2014/main" id="{09D519F4-C7C5-2FB8-ED11-C55170431DA6}"/>
              </a:ext>
            </a:extLst>
          </p:cNvPr>
          <p:cNvSpPr>
            <a:spLocks noChangeArrowheads="1"/>
          </p:cNvSpPr>
          <p:nvPr/>
        </p:nvSpPr>
        <p:spPr bwMode="auto">
          <a:xfrm>
            <a:off x="8151813" y="3879850"/>
            <a:ext cx="895350" cy="234950"/>
          </a:xfrm>
          <a:prstGeom prst="rect">
            <a:avLst/>
          </a:prstGeom>
          <a:noFill/>
          <a:ln w="9525">
            <a:noFill/>
            <a:miter lim="800000"/>
            <a:headEnd/>
            <a:tailEnd/>
          </a:ln>
        </p:spPr>
        <p:txBody>
          <a:bodyPr lIns="0" tIns="0" rIns="0" bIns="0">
            <a:spAutoFit/>
          </a:bodyPr>
          <a:lstStyle/>
          <a:p>
            <a:pPr algn="ctr" defTabSz="974405">
              <a:lnSpc>
                <a:spcPct val="90000"/>
              </a:lnSpc>
              <a:spcBef>
                <a:spcPct val="35000"/>
              </a:spcBef>
              <a:spcAft>
                <a:spcPct val="25000"/>
              </a:spcAft>
              <a:buClr>
                <a:srgbClr val="232323"/>
              </a:buClr>
              <a:defRPr/>
            </a:pPr>
            <a:r>
              <a:rPr lang="en-US" sz="1700" i="1" dirty="0">
                <a:effectLst>
                  <a:outerShdw blurRad="38100" dist="38100" dir="2700000" algn="tl">
                    <a:srgbClr val="000000"/>
                  </a:outerShdw>
                </a:effectLst>
                <a:latin typeface="Arial" charset="0"/>
                <a:ea typeface="ＭＳ Ｐゴシック" pitchFamily="34" charset="-128"/>
              </a:rPr>
              <a:t>P</a:t>
            </a:r>
            <a:r>
              <a:rPr lang="en-US" sz="1700" dirty="0">
                <a:effectLst>
                  <a:outerShdw blurRad="38100" dist="38100" dir="2700000" algn="tl">
                    <a:srgbClr val="000000"/>
                  </a:outerShdw>
                </a:effectLst>
                <a:latin typeface="Arial" charset="0"/>
                <a:ea typeface="ＭＳ Ｐゴシック" pitchFamily="34" charset="-128"/>
              </a:rPr>
              <a:t> &lt; .001</a:t>
            </a:r>
          </a:p>
        </p:txBody>
      </p:sp>
      <p:sp>
        <p:nvSpPr>
          <p:cNvPr id="8" name="Rectangle 23">
            <a:extLst>
              <a:ext uri="{FF2B5EF4-FFF2-40B4-BE49-F238E27FC236}">
                <a16:creationId xmlns:a16="http://schemas.microsoft.com/office/drawing/2014/main" id="{B5360EF3-2EB8-DC75-CE02-FA61AF5CFF73}"/>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a:effectLst>
                  <a:outerShdw blurRad="38100" dist="38100" dir="2700000" algn="tl">
                    <a:srgbClr val="000000">
                      <a:alpha val="43137"/>
                    </a:srgbClr>
                  </a:outerShdw>
                </a:effectLst>
                <a:latin typeface="Arial" charset="0"/>
              </a:rPr>
              <a:t>Ashikaga T et al. </a:t>
            </a:r>
            <a:r>
              <a:rPr lang="en-US" sz="1500" b="0" i="1" dirty="0">
                <a:effectLst>
                  <a:outerShdw blurRad="38100" dist="38100" dir="2700000" algn="tl">
                    <a:srgbClr val="000000">
                      <a:alpha val="43137"/>
                    </a:srgbClr>
                  </a:outerShdw>
                </a:effectLst>
                <a:latin typeface="Arial" charset="0"/>
              </a:rPr>
              <a:t>J Surg Oncol. </a:t>
            </a:r>
            <a:r>
              <a:rPr lang="en-US" sz="1500" b="0" dirty="0">
                <a:effectLst>
                  <a:outerShdw blurRad="38100" dist="38100" dir="2700000" algn="tl">
                    <a:srgbClr val="000000">
                      <a:alpha val="43137"/>
                    </a:srgbClr>
                  </a:outerShdw>
                </a:effectLst>
                <a:latin typeface="Arial" charset="0"/>
              </a:rPr>
              <a:t>2010;102(2):111-118.</a:t>
            </a:r>
          </a:p>
        </p:txBody>
      </p:sp>
      <p:sp>
        <p:nvSpPr>
          <p:cNvPr id="9" name="Rectangle 6">
            <a:extLst>
              <a:ext uri="{FF2B5EF4-FFF2-40B4-BE49-F238E27FC236}">
                <a16:creationId xmlns:a16="http://schemas.microsoft.com/office/drawing/2014/main" id="{D9CD95ED-EF3C-FEE5-7DCD-53D769234E21}"/>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22</a:t>
            </a:fld>
            <a:endParaRPr lang="en-US" altLang="en-US">
              <a:effectLst>
                <a:outerShdw blurRad="38100" dist="38100" dir="2700000" algn="tl">
                  <a:srgbClr val="000000"/>
                </a:outerShdw>
              </a:effectLst>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0E42E36A-286D-C572-8B64-0F232F03E3AA}"/>
              </a:ext>
            </a:extLst>
          </p:cNvPr>
          <p:cNvSpPr>
            <a:spLocks noGrp="1" noChangeArrowheads="1"/>
          </p:cNvSpPr>
          <p:nvPr>
            <p:ph type="title"/>
          </p:nvPr>
        </p:nvSpPr>
        <p:spPr>
          <a:xfrm>
            <a:off x="1925640" y="638175"/>
            <a:ext cx="8391525" cy="1543050"/>
          </a:xfrm>
        </p:spPr>
        <p:txBody>
          <a:bodyPr/>
          <a:lstStyle/>
          <a:p>
            <a:pPr defTabSz="1371600" eaLnBrk="1" hangingPunct="1">
              <a:defRPr/>
            </a:pPr>
            <a:r>
              <a:rPr lang="en-US" sz="3200" dirty="0">
                <a:solidFill>
                  <a:schemeClr val="accent2"/>
                </a:solidFill>
                <a:effectLst>
                  <a:outerShdw blurRad="38100" dist="38100" dir="2700000" algn="tl">
                    <a:srgbClr val="000000">
                      <a:alpha val="43137"/>
                    </a:srgbClr>
                  </a:outerShdw>
                </a:effectLst>
              </a:rPr>
              <a:t>NSABP B-39/RTOG 0413</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Accelerated Partial Breast Irradiation</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vs. Whole Breast XRT </a:t>
            </a:r>
          </a:p>
        </p:txBody>
      </p:sp>
      <p:sp>
        <p:nvSpPr>
          <p:cNvPr id="35843" name="Line 3">
            <a:extLst>
              <a:ext uri="{FF2B5EF4-FFF2-40B4-BE49-F238E27FC236}">
                <a16:creationId xmlns:a16="http://schemas.microsoft.com/office/drawing/2014/main" id="{910F1ECB-C2C4-7657-6229-C74D465FE318}"/>
              </a:ext>
            </a:extLst>
          </p:cNvPr>
          <p:cNvSpPr>
            <a:spLocks noChangeShapeType="1"/>
          </p:cNvSpPr>
          <p:nvPr/>
        </p:nvSpPr>
        <p:spPr bwMode="auto">
          <a:xfrm flipH="1">
            <a:off x="5672138" y="3373438"/>
            <a:ext cx="0" cy="1008062"/>
          </a:xfrm>
          <a:prstGeom prst="line">
            <a:avLst/>
          </a:prstGeom>
          <a:noFill/>
          <a:ln w="28575">
            <a:solidFill>
              <a:schemeClr val="tx1"/>
            </a:solidFill>
            <a:round/>
            <a:headEnd/>
            <a:tailEnd/>
          </a:ln>
        </p:spPr>
        <p:txBody>
          <a:bodyPr wrap="none" anchor="ctr"/>
          <a:lstStyle/>
          <a:p>
            <a:pPr algn="ctr" eaLnBrk="1" hangingPunct="1">
              <a:defRPr/>
            </a:pPr>
            <a:endParaRPr lang="en-US" sz="1800">
              <a:effectLst>
                <a:outerShdw blurRad="38100" dist="38100" dir="2700000" algn="tl">
                  <a:srgbClr val="000000">
                    <a:alpha val="43137"/>
                  </a:srgbClr>
                </a:outerShdw>
              </a:effectLst>
            </a:endParaRPr>
          </a:p>
        </p:txBody>
      </p:sp>
      <p:sp>
        <p:nvSpPr>
          <p:cNvPr id="35844" name="Line 4">
            <a:extLst>
              <a:ext uri="{FF2B5EF4-FFF2-40B4-BE49-F238E27FC236}">
                <a16:creationId xmlns:a16="http://schemas.microsoft.com/office/drawing/2014/main" id="{BDD4FF65-D031-F015-BF5D-F112F15FB5A8}"/>
              </a:ext>
            </a:extLst>
          </p:cNvPr>
          <p:cNvSpPr>
            <a:spLocks noChangeShapeType="1"/>
          </p:cNvSpPr>
          <p:nvPr/>
        </p:nvSpPr>
        <p:spPr bwMode="auto">
          <a:xfrm flipH="1">
            <a:off x="2814638" y="3386138"/>
            <a:ext cx="17462" cy="914400"/>
          </a:xfrm>
          <a:prstGeom prst="line">
            <a:avLst/>
          </a:prstGeom>
          <a:noFill/>
          <a:ln w="28575">
            <a:solidFill>
              <a:schemeClr val="tx1"/>
            </a:solidFill>
            <a:round/>
            <a:headEnd/>
            <a:tailEnd/>
          </a:ln>
        </p:spPr>
        <p:txBody>
          <a:bodyPr wrap="none" anchor="ctr"/>
          <a:lstStyle/>
          <a:p>
            <a:pPr algn="ctr" eaLnBrk="1" hangingPunct="1">
              <a:defRPr/>
            </a:pPr>
            <a:endParaRPr lang="en-US" sz="1800">
              <a:effectLst>
                <a:outerShdw blurRad="38100" dist="38100" dir="2700000" algn="tl">
                  <a:srgbClr val="000000">
                    <a:alpha val="43137"/>
                  </a:srgbClr>
                </a:outerShdw>
              </a:effectLst>
            </a:endParaRPr>
          </a:p>
        </p:txBody>
      </p:sp>
      <p:sp>
        <p:nvSpPr>
          <p:cNvPr id="35845" name="Line 5">
            <a:extLst>
              <a:ext uri="{FF2B5EF4-FFF2-40B4-BE49-F238E27FC236}">
                <a16:creationId xmlns:a16="http://schemas.microsoft.com/office/drawing/2014/main" id="{46023A19-2564-3620-DA9F-A73C09878B2F}"/>
              </a:ext>
            </a:extLst>
          </p:cNvPr>
          <p:cNvSpPr>
            <a:spLocks noChangeShapeType="1"/>
          </p:cNvSpPr>
          <p:nvPr/>
        </p:nvSpPr>
        <p:spPr bwMode="auto">
          <a:xfrm flipH="1">
            <a:off x="4322765" y="2733675"/>
            <a:ext cx="9525" cy="649288"/>
          </a:xfrm>
          <a:prstGeom prst="line">
            <a:avLst/>
          </a:prstGeom>
          <a:noFill/>
          <a:ln w="28575">
            <a:solidFill>
              <a:schemeClr val="tx1"/>
            </a:solidFill>
            <a:round/>
            <a:headEnd/>
            <a:tailEnd/>
          </a:ln>
        </p:spPr>
        <p:txBody>
          <a:bodyPr wrap="none" anchor="ctr"/>
          <a:lstStyle/>
          <a:p>
            <a:pPr algn="ctr" eaLnBrk="1" hangingPunct="1">
              <a:defRPr/>
            </a:pPr>
            <a:endParaRPr lang="en-US" sz="1800">
              <a:effectLst>
                <a:outerShdw blurRad="38100" dist="38100" dir="2700000" algn="tl">
                  <a:srgbClr val="000000">
                    <a:alpha val="43137"/>
                  </a:srgbClr>
                </a:outerShdw>
              </a:effectLst>
            </a:endParaRPr>
          </a:p>
        </p:txBody>
      </p:sp>
      <p:sp>
        <p:nvSpPr>
          <p:cNvPr id="193542" name="Rectangle 6">
            <a:extLst>
              <a:ext uri="{FF2B5EF4-FFF2-40B4-BE49-F238E27FC236}">
                <a16:creationId xmlns:a16="http://schemas.microsoft.com/office/drawing/2014/main" id="{5DFFAFD7-2181-1964-EC36-206AB32E060E}"/>
              </a:ext>
            </a:extLst>
          </p:cNvPr>
          <p:cNvSpPr>
            <a:spLocks noChangeArrowheads="1"/>
          </p:cNvSpPr>
          <p:nvPr/>
        </p:nvSpPr>
        <p:spPr bwMode="auto">
          <a:xfrm>
            <a:off x="1722440" y="2376490"/>
            <a:ext cx="4759325" cy="738187"/>
          </a:xfrm>
          <a:prstGeom prst="rect">
            <a:avLst/>
          </a:prstGeom>
          <a:gradFill rotWithShape="1">
            <a:gsLst>
              <a:gs pos="0">
                <a:srgbClr val="0000FF">
                  <a:gamma/>
                  <a:shade val="0"/>
                  <a:invGamma/>
                </a:srgbClr>
              </a:gs>
              <a:gs pos="100000">
                <a:srgbClr val="0000FF"/>
              </a:gs>
            </a:gsLst>
            <a:lin ang="5400000" scaled="1"/>
          </a:gradFill>
          <a:ln w="28575">
            <a:solidFill>
              <a:schemeClr val="tx1"/>
            </a:solidFill>
            <a:miter lim="800000"/>
            <a:headEnd/>
            <a:tailEnd/>
          </a:ln>
        </p:spPr>
        <p:txBody>
          <a:bodyPr lIns="0" tIns="0" rIns="0" bIns="0">
            <a:spAutoFit/>
          </a:bodyPr>
          <a:lstStyle/>
          <a:p>
            <a:pPr algn="ctr" defTabSz="1371600">
              <a:defRPr/>
            </a:pPr>
            <a:r>
              <a:rPr lang="en-US" dirty="0">
                <a:effectLst>
                  <a:outerShdw blurRad="38100" dist="38100" dir="2700000" algn="tl">
                    <a:srgbClr val="000000">
                      <a:alpha val="43137"/>
                    </a:srgbClr>
                  </a:outerShdw>
                </a:effectLst>
                <a:latin typeface="Arial" charset="0"/>
              </a:rPr>
              <a:t>Operable Breast Cancer Treated with Lumpectomy (n=4211)</a:t>
            </a:r>
          </a:p>
        </p:txBody>
      </p:sp>
      <p:sp>
        <p:nvSpPr>
          <p:cNvPr id="193543" name="Rectangle 7">
            <a:extLst>
              <a:ext uri="{FF2B5EF4-FFF2-40B4-BE49-F238E27FC236}">
                <a16:creationId xmlns:a16="http://schemas.microsoft.com/office/drawing/2014/main" id="{D0CF8EBF-9913-98CB-2199-3EF4D1A42D51}"/>
              </a:ext>
            </a:extLst>
          </p:cNvPr>
          <p:cNvSpPr>
            <a:spLocks noChangeArrowheads="1"/>
          </p:cNvSpPr>
          <p:nvPr/>
        </p:nvSpPr>
        <p:spPr bwMode="auto">
          <a:xfrm>
            <a:off x="4667250" y="3571875"/>
            <a:ext cx="2006600" cy="922338"/>
          </a:xfrm>
          <a:prstGeom prst="rect">
            <a:avLst/>
          </a:prstGeom>
          <a:gradFill rotWithShape="1">
            <a:gsLst>
              <a:gs pos="0">
                <a:srgbClr val="0000FF">
                  <a:gamma/>
                  <a:shade val="0"/>
                  <a:invGamma/>
                </a:srgbClr>
              </a:gs>
              <a:gs pos="100000">
                <a:srgbClr val="0000FF"/>
              </a:gs>
            </a:gsLst>
            <a:lin ang="5400000" scaled="1"/>
          </a:gradFill>
          <a:ln w="28575">
            <a:solidFill>
              <a:schemeClr val="tx1"/>
            </a:solidFill>
            <a:miter lim="800000"/>
            <a:headEnd/>
            <a:tailEnd/>
          </a:ln>
        </p:spPr>
        <p:txBody>
          <a:bodyPr lIns="0" tIns="0" rIns="0" bIns="0">
            <a:spAutoFit/>
          </a:bodyPr>
          <a:lstStyle/>
          <a:p>
            <a:pPr algn="ctr" defTabSz="1371600">
              <a:defRPr/>
            </a:pPr>
            <a:r>
              <a:rPr lang="en-US" sz="2000">
                <a:effectLst>
                  <a:outerShdw blurRad="38100" dist="38100" dir="2700000" algn="tl">
                    <a:srgbClr val="000000">
                      <a:alpha val="43137"/>
                    </a:srgbClr>
                  </a:outerShdw>
                </a:effectLst>
                <a:latin typeface="Arial" charset="0"/>
              </a:rPr>
              <a:t>Partial </a:t>
            </a:r>
          </a:p>
          <a:p>
            <a:pPr algn="ctr" defTabSz="1371600">
              <a:defRPr/>
            </a:pPr>
            <a:r>
              <a:rPr lang="en-US" sz="2000">
                <a:effectLst>
                  <a:outerShdw blurRad="38100" dist="38100" dir="2700000" algn="tl">
                    <a:srgbClr val="000000">
                      <a:alpha val="43137"/>
                    </a:srgbClr>
                  </a:outerShdw>
                </a:effectLst>
                <a:latin typeface="Arial" charset="0"/>
              </a:rPr>
              <a:t>Breast </a:t>
            </a:r>
          </a:p>
          <a:p>
            <a:pPr algn="ctr" defTabSz="1371600">
              <a:defRPr/>
            </a:pPr>
            <a:r>
              <a:rPr lang="en-US" sz="2000">
                <a:effectLst>
                  <a:outerShdw blurRad="38100" dist="38100" dir="2700000" algn="tl">
                    <a:srgbClr val="000000">
                      <a:alpha val="43137"/>
                    </a:srgbClr>
                  </a:outerShdw>
                </a:effectLst>
                <a:latin typeface="Arial" charset="0"/>
              </a:rPr>
              <a:t>XRT</a:t>
            </a:r>
            <a:endParaRPr lang="en-US">
              <a:effectLst>
                <a:outerShdw blurRad="38100" dist="38100" dir="2700000" algn="tl">
                  <a:srgbClr val="000000">
                    <a:alpha val="43137"/>
                  </a:srgbClr>
                </a:outerShdw>
              </a:effectLst>
              <a:latin typeface="Arial" charset="0"/>
            </a:endParaRPr>
          </a:p>
        </p:txBody>
      </p:sp>
      <p:sp>
        <p:nvSpPr>
          <p:cNvPr id="193544" name="Rectangle 8">
            <a:extLst>
              <a:ext uri="{FF2B5EF4-FFF2-40B4-BE49-F238E27FC236}">
                <a16:creationId xmlns:a16="http://schemas.microsoft.com/office/drawing/2014/main" id="{1959656B-AD7B-5795-97F4-D0EE229662A6}"/>
              </a:ext>
            </a:extLst>
          </p:cNvPr>
          <p:cNvSpPr>
            <a:spLocks noChangeArrowheads="1"/>
          </p:cNvSpPr>
          <p:nvPr/>
        </p:nvSpPr>
        <p:spPr bwMode="auto">
          <a:xfrm>
            <a:off x="1520825" y="3565527"/>
            <a:ext cx="2705100" cy="923925"/>
          </a:xfrm>
          <a:prstGeom prst="rect">
            <a:avLst/>
          </a:prstGeom>
          <a:gradFill rotWithShape="0">
            <a:gsLst>
              <a:gs pos="0">
                <a:srgbClr val="0000CC">
                  <a:gamma/>
                  <a:shade val="0"/>
                  <a:invGamma/>
                </a:srgbClr>
              </a:gs>
              <a:gs pos="100000">
                <a:srgbClr val="0000CC"/>
              </a:gs>
            </a:gsLst>
            <a:lin ang="5400000" scaled="1"/>
          </a:gradFill>
          <a:ln w="28575">
            <a:solidFill>
              <a:schemeClr val="tx1"/>
            </a:solidFill>
            <a:miter lim="800000"/>
            <a:headEnd/>
            <a:tailEnd/>
          </a:ln>
        </p:spPr>
        <p:txBody>
          <a:bodyPr lIns="0" tIns="0" rIns="0" bIns="0">
            <a:spAutoFit/>
          </a:bodyPr>
          <a:lstStyle/>
          <a:p>
            <a:pPr algn="ctr" defTabSz="1371600">
              <a:defRPr/>
            </a:pPr>
            <a:r>
              <a:rPr lang="en-US" sz="2000">
                <a:effectLst>
                  <a:outerShdw blurRad="38100" dist="38100" dir="2700000" algn="tl">
                    <a:srgbClr val="000000">
                      <a:alpha val="43137"/>
                    </a:srgbClr>
                  </a:outerShdw>
                </a:effectLst>
                <a:latin typeface="Arial" charset="0"/>
              </a:rPr>
              <a:t>External Beam </a:t>
            </a:r>
          </a:p>
          <a:p>
            <a:pPr algn="ctr" defTabSz="1371600">
              <a:defRPr/>
            </a:pPr>
            <a:r>
              <a:rPr lang="en-US" sz="2000">
                <a:effectLst>
                  <a:outerShdw blurRad="38100" dist="38100" dir="2700000" algn="tl">
                    <a:srgbClr val="000000">
                      <a:alpha val="43137"/>
                    </a:srgbClr>
                  </a:outerShdw>
                </a:effectLst>
                <a:latin typeface="Arial" charset="0"/>
              </a:rPr>
              <a:t>Whole</a:t>
            </a:r>
          </a:p>
          <a:p>
            <a:pPr algn="ctr" defTabSz="1371600">
              <a:defRPr/>
            </a:pPr>
            <a:r>
              <a:rPr lang="en-US" sz="2000">
                <a:effectLst>
                  <a:outerShdw blurRad="38100" dist="38100" dir="2700000" algn="tl">
                    <a:srgbClr val="000000">
                      <a:alpha val="43137"/>
                    </a:srgbClr>
                  </a:outerShdw>
                </a:effectLst>
                <a:latin typeface="Arial" charset="0"/>
              </a:rPr>
              <a:t>Breast XRT</a:t>
            </a:r>
            <a:endParaRPr lang="en-US" sz="2800">
              <a:effectLst>
                <a:outerShdw blurRad="38100" dist="38100" dir="2700000" algn="tl">
                  <a:srgbClr val="000000">
                    <a:alpha val="43137"/>
                  </a:srgbClr>
                </a:outerShdw>
              </a:effectLst>
              <a:latin typeface="Arial" charset="0"/>
            </a:endParaRPr>
          </a:p>
        </p:txBody>
      </p:sp>
      <p:sp>
        <p:nvSpPr>
          <p:cNvPr id="35849" name="Line 9">
            <a:extLst>
              <a:ext uri="{FF2B5EF4-FFF2-40B4-BE49-F238E27FC236}">
                <a16:creationId xmlns:a16="http://schemas.microsoft.com/office/drawing/2014/main" id="{053F23B6-E6A8-B17C-2FAA-401F5D0A058B}"/>
              </a:ext>
            </a:extLst>
          </p:cNvPr>
          <p:cNvSpPr>
            <a:spLocks noChangeShapeType="1"/>
          </p:cNvSpPr>
          <p:nvPr/>
        </p:nvSpPr>
        <p:spPr bwMode="auto">
          <a:xfrm>
            <a:off x="2820988" y="3382963"/>
            <a:ext cx="2849562" cy="0"/>
          </a:xfrm>
          <a:prstGeom prst="line">
            <a:avLst/>
          </a:prstGeom>
          <a:noFill/>
          <a:ln w="28575">
            <a:solidFill>
              <a:schemeClr val="tx1"/>
            </a:solidFill>
            <a:round/>
            <a:headEnd/>
            <a:tailEnd/>
          </a:ln>
        </p:spPr>
        <p:txBody>
          <a:bodyPr wrap="none" anchor="ctr"/>
          <a:lstStyle/>
          <a:p>
            <a:pPr algn="ctr" eaLnBrk="1" hangingPunct="1">
              <a:defRPr/>
            </a:pPr>
            <a:endParaRPr lang="en-US" sz="1800">
              <a:effectLst>
                <a:outerShdw blurRad="38100" dist="38100" dir="2700000" algn="tl">
                  <a:srgbClr val="000000">
                    <a:alpha val="43137"/>
                  </a:srgbClr>
                </a:outerShdw>
              </a:effectLst>
            </a:endParaRPr>
          </a:p>
        </p:txBody>
      </p:sp>
      <p:sp>
        <p:nvSpPr>
          <p:cNvPr id="193547" name="Rectangle 11">
            <a:extLst>
              <a:ext uri="{FF2B5EF4-FFF2-40B4-BE49-F238E27FC236}">
                <a16:creationId xmlns:a16="http://schemas.microsoft.com/office/drawing/2014/main" id="{0DC926BA-E9C0-EC54-8513-2518626564AC}"/>
              </a:ext>
            </a:extLst>
          </p:cNvPr>
          <p:cNvSpPr>
            <a:spLocks noChangeArrowheads="1"/>
          </p:cNvSpPr>
          <p:nvPr/>
        </p:nvSpPr>
        <p:spPr bwMode="auto">
          <a:xfrm>
            <a:off x="1490665" y="6370638"/>
            <a:ext cx="9653587" cy="461962"/>
          </a:xfrm>
          <a:prstGeom prst="rect">
            <a:avLst/>
          </a:prstGeom>
          <a:noFill/>
          <a:ln w="12700">
            <a:noFill/>
            <a:miter lim="800000"/>
            <a:headEnd type="none" w="sm" len="sm"/>
            <a:tailEnd type="none" w="sm" len="sm"/>
          </a:ln>
          <a:effectLst/>
        </p:spPr>
        <p:txBody>
          <a:bodyPr wrap="none">
            <a:spAutoFit/>
          </a:bodyPr>
          <a:lstStyle/>
          <a:p>
            <a:pPr algn="ctr" eaLnBrk="1" hangingPunct="1">
              <a:defRPr/>
            </a:pPr>
            <a:r>
              <a:rPr lang="en-US" dirty="0">
                <a:effectLst>
                  <a:outerShdw blurRad="38100" dist="38100" dir="2700000" algn="tl">
                    <a:srgbClr val="000000">
                      <a:alpha val="43137"/>
                    </a:srgbClr>
                  </a:outerShdw>
                </a:effectLst>
                <a:latin typeface="Arial" charset="0"/>
              </a:rPr>
              <a:t>Primary endpoint: </a:t>
            </a:r>
            <a:r>
              <a:rPr lang="en-US" dirty="0">
                <a:solidFill>
                  <a:srgbClr val="FAFD00"/>
                </a:solidFill>
                <a:effectLst>
                  <a:outerShdw blurRad="38100" dist="38100" dir="2700000" algn="tl">
                    <a:srgbClr val="000000">
                      <a:alpha val="43137"/>
                    </a:srgbClr>
                  </a:outerShdw>
                </a:effectLst>
                <a:latin typeface="Arial" charset="0"/>
              </a:rPr>
              <a:t>IBTR rates</a:t>
            </a:r>
            <a:r>
              <a:rPr lang="en-US" dirty="0">
                <a:effectLst>
                  <a:outerShdw blurRad="38100" dist="38100" dir="2700000" algn="tl">
                    <a:srgbClr val="000000">
                      <a:alpha val="43137"/>
                    </a:srgbClr>
                  </a:outerShdw>
                </a:effectLst>
                <a:latin typeface="Arial" charset="0"/>
              </a:rPr>
              <a:t> between whole breast XRT and PBI</a:t>
            </a:r>
          </a:p>
        </p:txBody>
      </p:sp>
      <p:sp>
        <p:nvSpPr>
          <p:cNvPr id="2" name="Rectangle 1">
            <a:extLst>
              <a:ext uri="{FF2B5EF4-FFF2-40B4-BE49-F238E27FC236}">
                <a16:creationId xmlns:a16="http://schemas.microsoft.com/office/drawing/2014/main" id="{2A39398D-22BA-804C-E377-29B16705F08A}"/>
              </a:ext>
            </a:extLst>
          </p:cNvPr>
          <p:cNvSpPr/>
          <p:nvPr/>
        </p:nvSpPr>
        <p:spPr>
          <a:xfrm>
            <a:off x="4659313" y="5045075"/>
            <a:ext cx="3979862" cy="1119188"/>
          </a:xfrm>
          <a:prstGeom prst="rect">
            <a:avLst/>
          </a:prstGeom>
          <a:solidFill>
            <a:srgbClr val="990000"/>
          </a:solidFill>
        </p:spPr>
        <p:txBody>
          <a:bodyPr>
            <a:spAutoFit/>
          </a:bodyPr>
          <a:lstStyle/>
          <a:p>
            <a:pPr lvl="1" eaLnBrk="1" hangingPunct="1">
              <a:lnSpc>
                <a:spcPts val="2600"/>
              </a:lnSpc>
              <a:spcAft>
                <a:spcPts val="238"/>
              </a:spcAft>
              <a:buClr>
                <a:schemeClr val="tx2"/>
              </a:buClr>
              <a:defRPr/>
            </a:pPr>
            <a:r>
              <a:rPr lang="en-US" altLang="en-US" dirty="0">
                <a:solidFill>
                  <a:schemeClr val="tx2"/>
                </a:solidFill>
                <a:effectLst>
                  <a:outerShdw blurRad="38100" dist="38100" dir="2700000" algn="tl">
                    <a:srgbClr val="000000"/>
                  </a:outerShdw>
                </a:effectLst>
              </a:rPr>
              <a:t>71.0%:  3D Conformal   </a:t>
            </a:r>
            <a:r>
              <a:rPr lang="en-US" altLang="en-US" dirty="0">
                <a:effectLst>
                  <a:outerShdw blurRad="38100" dist="38100" dir="2700000" algn="tl">
                    <a:srgbClr val="000000"/>
                  </a:outerShdw>
                </a:effectLst>
              </a:rPr>
              <a:t>                            23.3%:  </a:t>
            </a:r>
            <a:r>
              <a:rPr lang="en-US" altLang="en-US" dirty="0" err="1">
                <a:effectLst>
                  <a:outerShdw blurRad="38100" dist="38100" dir="2700000" algn="tl">
                    <a:srgbClr val="000000"/>
                  </a:outerShdw>
                </a:effectLst>
              </a:rPr>
              <a:t>Mammosite</a:t>
            </a:r>
            <a:endParaRPr lang="en-US" altLang="en-US" dirty="0">
              <a:effectLst>
                <a:outerShdw blurRad="38100" dist="38100" dir="2700000" algn="tl">
                  <a:srgbClr val="000000"/>
                </a:outerShdw>
              </a:effectLst>
            </a:endParaRPr>
          </a:p>
          <a:p>
            <a:pPr lvl="1" eaLnBrk="1" hangingPunct="1">
              <a:lnSpc>
                <a:spcPts val="2600"/>
              </a:lnSpc>
              <a:spcAft>
                <a:spcPts val="725"/>
              </a:spcAft>
              <a:buClr>
                <a:schemeClr val="tx2"/>
              </a:buClr>
              <a:defRPr/>
            </a:pPr>
            <a:r>
              <a:rPr lang="en-US" altLang="en-US" dirty="0">
                <a:effectLst>
                  <a:outerShdw blurRad="38100" dist="38100" dir="2700000" algn="tl">
                    <a:srgbClr val="000000"/>
                  </a:outerShdw>
                </a:effectLst>
              </a:rPr>
              <a:t>5.7%:    Brachytherapy</a:t>
            </a:r>
          </a:p>
        </p:txBody>
      </p:sp>
      <p:pic>
        <p:nvPicPr>
          <p:cNvPr id="106509" name="Picture 3">
            <a:extLst>
              <a:ext uri="{FF2B5EF4-FFF2-40B4-BE49-F238E27FC236}">
                <a16:creationId xmlns:a16="http://schemas.microsoft.com/office/drawing/2014/main" id="{6CDB4980-CBCF-4E2E-CA37-1B3B72391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675" y="2406652"/>
            <a:ext cx="377825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3">
            <a:extLst>
              <a:ext uri="{FF2B5EF4-FFF2-40B4-BE49-F238E27FC236}">
                <a16:creationId xmlns:a16="http://schemas.microsoft.com/office/drawing/2014/main" id="{4A4BD617-3890-4AF6-755C-08AD98DF92BB}"/>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err="1">
                <a:effectLst>
                  <a:outerShdw blurRad="38100" dist="38100" dir="2700000" algn="tl">
                    <a:srgbClr val="000000">
                      <a:alpha val="43137"/>
                    </a:srgbClr>
                  </a:outerShdw>
                </a:effectLst>
                <a:latin typeface="Arial" charset="0"/>
              </a:rPr>
              <a:t>Vicini</a:t>
            </a:r>
            <a:r>
              <a:rPr lang="en-US" sz="1500" b="0" dirty="0">
                <a:effectLst>
                  <a:outerShdw blurRad="38100" dist="38100" dir="2700000" algn="tl">
                    <a:srgbClr val="000000">
                      <a:alpha val="43137"/>
                    </a:srgbClr>
                  </a:outerShdw>
                </a:effectLst>
                <a:latin typeface="Arial" charset="0"/>
              </a:rPr>
              <a:t> FA et al. </a:t>
            </a:r>
            <a:r>
              <a:rPr lang="en-US" sz="1500" b="0" i="1" dirty="0">
                <a:effectLst>
                  <a:outerShdw blurRad="38100" dist="38100" dir="2700000" algn="tl">
                    <a:srgbClr val="000000">
                      <a:alpha val="43137"/>
                    </a:srgbClr>
                  </a:outerShdw>
                </a:effectLst>
                <a:latin typeface="Arial" charset="0"/>
              </a:rPr>
              <a:t>Lancet. </a:t>
            </a:r>
            <a:r>
              <a:rPr lang="en-US" sz="1500" b="0" dirty="0">
                <a:effectLst>
                  <a:outerShdw blurRad="38100" dist="38100" dir="2700000" algn="tl">
                    <a:srgbClr val="000000">
                      <a:alpha val="43137"/>
                    </a:srgbClr>
                  </a:outerShdw>
                </a:effectLst>
                <a:latin typeface="Arial" charset="0"/>
              </a:rPr>
              <a:t>2019;394(10215):2155-2164.</a:t>
            </a:r>
          </a:p>
        </p:txBody>
      </p:sp>
      <p:sp>
        <p:nvSpPr>
          <p:cNvPr id="4" name="Rectangle 6">
            <a:extLst>
              <a:ext uri="{FF2B5EF4-FFF2-40B4-BE49-F238E27FC236}">
                <a16:creationId xmlns:a16="http://schemas.microsoft.com/office/drawing/2014/main" id="{04B2D48E-AF03-4614-67F8-CA7DA8DC76EB}"/>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23</a:t>
            </a:fld>
            <a:endParaRPr lang="en-US" altLang="en-US">
              <a:effectLst>
                <a:outerShdw blurRad="38100" dist="38100" dir="2700000" algn="tl">
                  <a:srgbClr val="000000"/>
                </a:outerShdw>
              </a:effectLst>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33F884-9EA5-2126-1FAF-90DEE787AF26}"/>
              </a:ext>
            </a:extLst>
          </p:cNvPr>
          <p:cNvSpPr>
            <a:spLocks noGrp="1"/>
          </p:cNvSpPr>
          <p:nvPr>
            <p:ph type="title"/>
          </p:nvPr>
        </p:nvSpPr>
        <p:spPr>
          <a:xfrm>
            <a:off x="1519237" y="771269"/>
            <a:ext cx="9153525" cy="779463"/>
          </a:xfrm>
        </p:spPr>
        <p:txBody>
          <a:bodyPr>
            <a:normAutofit fontScale="90000"/>
          </a:bodyPr>
          <a:lstStyle/>
          <a:p>
            <a:pPr>
              <a:defRPr/>
            </a:pPr>
            <a:r>
              <a:rPr lang="en-US" dirty="0">
                <a:effectLst>
                  <a:outerShdw blurRad="38100" dist="38100" dir="2700000" algn="tl">
                    <a:srgbClr val="000000">
                      <a:alpha val="43137"/>
                    </a:srgbClr>
                  </a:outerShdw>
                </a:effectLst>
                <a:latin typeface="+mn-lt"/>
              </a:rPr>
              <a:t>B-39: Results</a:t>
            </a:r>
            <a:br>
              <a:rPr lang="en-US" dirty="0">
                <a:effectLst>
                  <a:outerShdw blurRad="38100" dist="38100" dir="2700000" algn="tl">
                    <a:srgbClr val="000000">
                      <a:alpha val="43137"/>
                    </a:srgbClr>
                  </a:outerShdw>
                </a:effectLst>
                <a:latin typeface="+mn-lt"/>
              </a:rPr>
            </a:br>
            <a:endParaRPr lang="en-US" dirty="0">
              <a:effectLst>
                <a:outerShdw blurRad="38100" dist="38100" dir="2700000" algn="tl">
                  <a:srgbClr val="000000">
                    <a:alpha val="43137"/>
                  </a:srgbClr>
                </a:outerShdw>
              </a:effectLst>
              <a:latin typeface="+mn-lt"/>
            </a:endParaRPr>
          </a:p>
        </p:txBody>
      </p:sp>
      <p:pic>
        <p:nvPicPr>
          <p:cNvPr id="107524" name="Picture 8">
            <a:extLst>
              <a:ext uri="{FF2B5EF4-FFF2-40B4-BE49-F238E27FC236}">
                <a16:creationId xmlns:a16="http://schemas.microsoft.com/office/drawing/2014/main" id="{620B5D6B-F2C3-5501-1320-B5A232DC4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27" y="2439988"/>
            <a:ext cx="5114925"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96D16E0-0041-077E-97CF-66E03A8F4DCC}"/>
              </a:ext>
            </a:extLst>
          </p:cNvPr>
          <p:cNvSpPr/>
          <p:nvPr/>
        </p:nvSpPr>
        <p:spPr>
          <a:xfrm>
            <a:off x="1857375" y="3113090"/>
            <a:ext cx="2801938" cy="434975"/>
          </a:xfrm>
          <a:prstGeom prst="rect">
            <a:avLst/>
          </a:prstGeom>
        </p:spPr>
        <p:txBody>
          <a:bodyPr>
            <a:spAutoFit/>
          </a:bodyPr>
          <a:lstStyle/>
          <a:p>
            <a:pPr lvl="1" algn="ctr" eaLnBrk="1" hangingPunct="1">
              <a:lnSpc>
                <a:spcPts val="3200"/>
              </a:lnSpc>
              <a:spcBef>
                <a:spcPts val="720"/>
              </a:spcBef>
              <a:defRPr/>
            </a:pPr>
            <a:r>
              <a:rPr lang="en-US" sz="1200" dirty="0">
                <a:solidFill>
                  <a:schemeClr val="bg1">
                    <a:lumMod val="75000"/>
                    <a:lumOff val="25000"/>
                  </a:schemeClr>
                </a:solidFill>
              </a:rPr>
              <a:t>HR 1.22      90% CI 0.94-1.58</a:t>
            </a:r>
          </a:p>
        </p:txBody>
      </p:sp>
      <p:sp>
        <p:nvSpPr>
          <p:cNvPr id="23" name="TextBox 22">
            <a:extLst>
              <a:ext uri="{FF2B5EF4-FFF2-40B4-BE49-F238E27FC236}">
                <a16:creationId xmlns:a16="http://schemas.microsoft.com/office/drawing/2014/main" id="{ACD39E76-70A3-DBBD-92CA-58C1DB7B1A0B}"/>
              </a:ext>
            </a:extLst>
          </p:cNvPr>
          <p:cNvSpPr txBox="1"/>
          <p:nvPr/>
        </p:nvSpPr>
        <p:spPr>
          <a:xfrm>
            <a:off x="1355727" y="1923259"/>
            <a:ext cx="5114925" cy="461963"/>
          </a:xfrm>
          <a:prstGeom prst="rect">
            <a:avLst/>
          </a:prstGeom>
          <a:noFill/>
        </p:spPr>
        <p:txBody>
          <a:bodyPr wrap="square">
            <a:spAutoFit/>
          </a:bodyPr>
          <a:lstStyle/>
          <a:p>
            <a:pPr algn="ctr">
              <a:defRPr/>
            </a:pPr>
            <a:r>
              <a:rPr lang="en-US" dirty="0">
                <a:solidFill>
                  <a:schemeClr val="accent2"/>
                </a:solidFill>
                <a:effectLst>
                  <a:outerShdw blurRad="38100" dist="38100" dir="2700000" algn="tl">
                    <a:srgbClr val="000000">
                      <a:alpha val="43137"/>
                    </a:srgbClr>
                  </a:outerShdw>
                </a:effectLst>
                <a:latin typeface="+mn-lt"/>
              </a:rPr>
              <a:t>Cumulative Incidence of IBTR</a:t>
            </a:r>
            <a:endParaRPr lang="en-US" dirty="0">
              <a:solidFill>
                <a:schemeClr val="accent2"/>
              </a:solidFill>
            </a:endParaRPr>
          </a:p>
        </p:txBody>
      </p:sp>
      <p:pic>
        <p:nvPicPr>
          <p:cNvPr id="107527" name="Picture 11">
            <a:extLst>
              <a:ext uri="{FF2B5EF4-FFF2-40B4-BE49-F238E27FC236}">
                <a16:creationId xmlns:a16="http://schemas.microsoft.com/office/drawing/2014/main" id="{5F8F0642-9B0C-A159-A8F8-5E2B326EE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065" y="1468438"/>
            <a:ext cx="4268787"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13">
            <a:extLst>
              <a:ext uri="{FF2B5EF4-FFF2-40B4-BE49-F238E27FC236}">
                <a16:creationId xmlns:a16="http://schemas.microsoft.com/office/drawing/2014/main" id="{5626205D-AF5D-C76F-C36D-93F4A5753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065" y="4467227"/>
            <a:ext cx="42687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716A557F-F7C2-F9C2-6891-B0F11AD61799}"/>
              </a:ext>
            </a:extLst>
          </p:cNvPr>
          <p:cNvSpPr txBox="1"/>
          <p:nvPr/>
        </p:nvSpPr>
        <p:spPr>
          <a:xfrm>
            <a:off x="8532815" y="1016002"/>
            <a:ext cx="822325" cy="461963"/>
          </a:xfrm>
          <a:prstGeom prst="rect">
            <a:avLst/>
          </a:prstGeom>
          <a:noFill/>
        </p:spPr>
        <p:txBody>
          <a:bodyPr>
            <a:spAutoFit/>
          </a:bodyPr>
          <a:lstStyle/>
          <a:p>
            <a:pPr>
              <a:defRPr/>
            </a:pPr>
            <a:r>
              <a:rPr lang="en-US" dirty="0">
                <a:solidFill>
                  <a:schemeClr val="accent2"/>
                </a:solidFill>
                <a:effectLst>
                  <a:outerShdw blurRad="38100" dist="38100" dir="2700000" algn="tl">
                    <a:srgbClr val="000000">
                      <a:alpha val="43137"/>
                    </a:srgbClr>
                  </a:outerShdw>
                </a:effectLst>
                <a:latin typeface="+mn-lt"/>
              </a:rPr>
              <a:t>RFI</a:t>
            </a:r>
            <a:endParaRPr lang="en-US" dirty="0">
              <a:solidFill>
                <a:schemeClr val="accent2"/>
              </a:solidFill>
            </a:endParaRPr>
          </a:p>
        </p:txBody>
      </p:sp>
      <p:sp>
        <p:nvSpPr>
          <p:cNvPr id="29" name="TextBox 28">
            <a:extLst>
              <a:ext uri="{FF2B5EF4-FFF2-40B4-BE49-F238E27FC236}">
                <a16:creationId xmlns:a16="http://schemas.microsoft.com/office/drawing/2014/main" id="{4A78C800-C54A-4255-D121-F14C58A10EF5}"/>
              </a:ext>
            </a:extLst>
          </p:cNvPr>
          <p:cNvSpPr txBox="1"/>
          <p:nvPr/>
        </p:nvSpPr>
        <p:spPr>
          <a:xfrm>
            <a:off x="8542340" y="3997327"/>
            <a:ext cx="1012825" cy="461963"/>
          </a:xfrm>
          <a:prstGeom prst="rect">
            <a:avLst/>
          </a:prstGeom>
          <a:noFill/>
        </p:spPr>
        <p:txBody>
          <a:bodyPr>
            <a:spAutoFit/>
          </a:bodyPr>
          <a:lstStyle/>
          <a:p>
            <a:pPr>
              <a:defRPr/>
            </a:pPr>
            <a:r>
              <a:rPr lang="en-US" dirty="0">
                <a:solidFill>
                  <a:schemeClr val="accent2"/>
                </a:solidFill>
                <a:effectLst>
                  <a:outerShdw blurRad="38100" dist="38100" dir="2700000" algn="tl">
                    <a:srgbClr val="000000">
                      <a:alpha val="43137"/>
                    </a:srgbClr>
                  </a:outerShdw>
                </a:effectLst>
                <a:latin typeface="+mn-lt"/>
              </a:rPr>
              <a:t>DRFI</a:t>
            </a:r>
            <a:endParaRPr lang="en-US" dirty="0">
              <a:solidFill>
                <a:schemeClr val="accent2"/>
              </a:solidFill>
            </a:endParaRPr>
          </a:p>
        </p:txBody>
      </p:sp>
      <p:sp>
        <p:nvSpPr>
          <p:cNvPr id="16" name="Rectangle 15">
            <a:extLst>
              <a:ext uri="{FF2B5EF4-FFF2-40B4-BE49-F238E27FC236}">
                <a16:creationId xmlns:a16="http://schemas.microsoft.com/office/drawing/2014/main" id="{CC7CDEE4-1FFB-F3BD-5C58-BA80F9206CEB}"/>
              </a:ext>
            </a:extLst>
          </p:cNvPr>
          <p:cNvSpPr/>
          <p:nvPr/>
        </p:nvSpPr>
        <p:spPr bwMode="auto">
          <a:xfrm>
            <a:off x="7224713" y="2622550"/>
            <a:ext cx="3263900" cy="287338"/>
          </a:xfrm>
          <a:prstGeom prst="rect">
            <a:avLst/>
          </a:prstGeom>
          <a:solidFill>
            <a:srgbClr val="FFFFFF"/>
          </a:solidFill>
          <a:ln w="12700" cap="flat" cmpd="sng" algn="ctr">
            <a:solidFill>
              <a:schemeClr val="tx1"/>
            </a:solidFill>
            <a:prstDash val="solid"/>
            <a:round/>
            <a:headEnd type="none" w="sm" len="sm"/>
            <a:tailEnd type="none" w="sm" len="sm"/>
          </a:ln>
          <a:effectLst/>
        </p:spPr>
        <p:txBody>
          <a:bodyPr/>
          <a:lstStyle/>
          <a:p>
            <a:pPr algn="ctr" eaLnBrk="1" hangingPunct="1">
              <a:defRPr/>
            </a:pPr>
            <a:r>
              <a:rPr lang="en-US" sz="1400" dirty="0">
                <a:solidFill>
                  <a:schemeClr val="bg1">
                    <a:lumMod val="65000"/>
                    <a:lumOff val="35000"/>
                  </a:schemeClr>
                </a:solidFill>
                <a:latin typeface="Arial" charset="0"/>
              </a:rPr>
              <a:t>HR 1.33 (95% CI 1.04-1.69); p=0.02</a:t>
            </a:r>
          </a:p>
        </p:txBody>
      </p:sp>
      <p:sp>
        <p:nvSpPr>
          <p:cNvPr id="31" name="Rectangle 30">
            <a:extLst>
              <a:ext uri="{FF2B5EF4-FFF2-40B4-BE49-F238E27FC236}">
                <a16:creationId xmlns:a16="http://schemas.microsoft.com/office/drawing/2014/main" id="{DF22C799-8675-F701-510E-EED4AF960FA8}"/>
              </a:ext>
            </a:extLst>
          </p:cNvPr>
          <p:cNvSpPr/>
          <p:nvPr/>
        </p:nvSpPr>
        <p:spPr bwMode="auto">
          <a:xfrm>
            <a:off x="7312025" y="5053015"/>
            <a:ext cx="3263900" cy="287337"/>
          </a:xfrm>
          <a:prstGeom prst="rect">
            <a:avLst/>
          </a:prstGeom>
          <a:solidFill>
            <a:srgbClr val="FFFFFF"/>
          </a:solidFill>
          <a:ln w="12700" cap="flat" cmpd="sng" algn="ctr">
            <a:solidFill>
              <a:schemeClr val="tx1"/>
            </a:solidFill>
            <a:prstDash val="solid"/>
            <a:round/>
            <a:headEnd type="none" w="sm" len="sm"/>
            <a:tailEnd type="none" w="sm" len="sm"/>
          </a:ln>
          <a:effectLst/>
        </p:spPr>
        <p:txBody>
          <a:bodyPr/>
          <a:lstStyle/>
          <a:p>
            <a:pPr algn="ctr" eaLnBrk="1" hangingPunct="1">
              <a:defRPr/>
            </a:pPr>
            <a:r>
              <a:rPr lang="en-US" sz="1400" dirty="0">
                <a:solidFill>
                  <a:schemeClr val="bg1">
                    <a:lumMod val="65000"/>
                    <a:lumOff val="35000"/>
                  </a:schemeClr>
                </a:solidFill>
                <a:latin typeface="Arial" charset="0"/>
              </a:rPr>
              <a:t>HR 1.31 (95% CI 0.91-1.91); p=0.15</a:t>
            </a:r>
          </a:p>
        </p:txBody>
      </p:sp>
      <p:sp>
        <p:nvSpPr>
          <p:cNvPr id="4" name="Rectangle 23">
            <a:extLst>
              <a:ext uri="{FF2B5EF4-FFF2-40B4-BE49-F238E27FC236}">
                <a16:creationId xmlns:a16="http://schemas.microsoft.com/office/drawing/2014/main" id="{29FCDA3C-48C9-775A-DF54-B23C29C4DDDC}"/>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err="1">
                <a:effectLst>
                  <a:outerShdw blurRad="38100" dist="38100" dir="2700000" algn="tl">
                    <a:srgbClr val="000000">
                      <a:alpha val="43137"/>
                    </a:srgbClr>
                  </a:outerShdw>
                </a:effectLst>
                <a:latin typeface="Arial" charset="0"/>
              </a:rPr>
              <a:t>Vicini</a:t>
            </a:r>
            <a:r>
              <a:rPr lang="en-US" sz="1500" b="0" dirty="0">
                <a:effectLst>
                  <a:outerShdw blurRad="38100" dist="38100" dir="2700000" algn="tl">
                    <a:srgbClr val="000000">
                      <a:alpha val="43137"/>
                    </a:srgbClr>
                  </a:outerShdw>
                </a:effectLst>
                <a:latin typeface="Arial" charset="0"/>
              </a:rPr>
              <a:t> FA et al. </a:t>
            </a:r>
            <a:r>
              <a:rPr lang="en-US" sz="1500" b="0" i="1" dirty="0">
                <a:effectLst>
                  <a:outerShdw blurRad="38100" dist="38100" dir="2700000" algn="tl">
                    <a:srgbClr val="000000">
                      <a:alpha val="43137"/>
                    </a:srgbClr>
                  </a:outerShdw>
                </a:effectLst>
                <a:latin typeface="Arial" charset="0"/>
              </a:rPr>
              <a:t>Lancet. </a:t>
            </a:r>
            <a:r>
              <a:rPr lang="en-US" sz="1500" b="0" dirty="0">
                <a:effectLst>
                  <a:outerShdw blurRad="38100" dist="38100" dir="2700000" algn="tl">
                    <a:srgbClr val="000000">
                      <a:alpha val="43137"/>
                    </a:srgbClr>
                  </a:outerShdw>
                </a:effectLst>
                <a:latin typeface="Arial" charset="0"/>
              </a:rPr>
              <a:t>2019;394(10215):2155-2164.</a:t>
            </a:r>
          </a:p>
        </p:txBody>
      </p:sp>
      <p:sp>
        <p:nvSpPr>
          <p:cNvPr id="5" name="Rectangle 6">
            <a:extLst>
              <a:ext uri="{FF2B5EF4-FFF2-40B4-BE49-F238E27FC236}">
                <a16:creationId xmlns:a16="http://schemas.microsoft.com/office/drawing/2014/main" id="{093F67AF-8500-D838-A034-E25C8D0E4843}"/>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24</a:t>
            </a:fld>
            <a:endParaRPr lang="en-US" altLang="en-US">
              <a:effectLst>
                <a:outerShdw blurRad="38100" dist="38100" dir="2700000" algn="tl">
                  <a:srgbClr val="000000"/>
                </a:outerShdw>
              </a:effectLst>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F41F-B9A1-3F06-DDD7-27E346F4F87B}"/>
              </a:ext>
            </a:extLst>
          </p:cNvPr>
          <p:cNvSpPr>
            <a:spLocks noGrp="1"/>
          </p:cNvSpPr>
          <p:nvPr>
            <p:ph type="title"/>
          </p:nvPr>
        </p:nvSpPr>
        <p:spPr>
          <a:xfrm>
            <a:off x="1730377" y="428626"/>
            <a:ext cx="9155113" cy="1171575"/>
          </a:xfrm>
        </p:spPr>
        <p:txBody>
          <a:bodyPr>
            <a:noAutofit/>
          </a:bodyPr>
          <a:lstStyle/>
          <a:p>
            <a:pPr>
              <a:defRPr/>
            </a:pPr>
            <a:r>
              <a:rPr lang="en-US" sz="3200" dirty="0">
                <a:effectLst>
                  <a:outerShdw blurRad="38100" dist="38100" dir="2700000" algn="tl">
                    <a:srgbClr val="000000">
                      <a:alpha val="43137"/>
                    </a:srgbClr>
                  </a:outerShdw>
                </a:effectLst>
                <a:latin typeface="+mn-lt"/>
              </a:rPr>
              <a:t>B-39: IBTR by PBI Method</a:t>
            </a:r>
          </a:p>
        </p:txBody>
      </p:sp>
      <p:graphicFrame>
        <p:nvGraphicFramePr>
          <p:cNvPr id="4" name="Content Placeholder 3">
            <a:extLst>
              <a:ext uri="{FF2B5EF4-FFF2-40B4-BE49-F238E27FC236}">
                <a16:creationId xmlns:a16="http://schemas.microsoft.com/office/drawing/2014/main" id="{778F8389-3942-9B79-5BC7-AF635EDE2F0F}"/>
              </a:ext>
            </a:extLst>
          </p:cNvPr>
          <p:cNvGraphicFramePr>
            <a:graphicFrameLocks noGrp="1"/>
          </p:cNvGraphicFramePr>
          <p:nvPr>
            <p:ph idx="1"/>
          </p:nvPr>
        </p:nvGraphicFramePr>
        <p:xfrm>
          <a:off x="1290638" y="1738315"/>
          <a:ext cx="9586912" cy="3638551"/>
        </p:xfrm>
        <a:graphic>
          <a:graphicData uri="http://schemas.openxmlformats.org/drawingml/2006/table">
            <a:tbl>
              <a:tblPr firstRow="1" bandRow="1">
                <a:tableStyleId>{5940675A-B579-460E-94D1-54222C63F5DA}</a:tableStyleId>
              </a:tblPr>
              <a:tblGrid>
                <a:gridCol w="3744245">
                  <a:extLst>
                    <a:ext uri="{9D8B030D-6E8A-4147-A177-3AD203B41FA5}">
                      <a16:colId xmlns:a16="http://schemas.microsoft.com/office/drawing/2014/main" val="20000"/>
                    </a:ext>
                  </a:extLst>
                </a:gridCol>
                <a:gridCol w="987493">
                  <a:extLst>
                    <a:ext uri="{9D8B030D-6E8A-4147-A177-3AD203B41FA5}">
                      <a16:colId xmlns:a16="http://schemas.microsoft.com/office/drawing/2014/main" val="20001"/>
                    </a:ext>
                  </a:extLst>
                </a:gridCol>
                <a:gridCol w="991778">
                  <a:extLst>
                    <a:ext uri="{9D8B030D-6E8A-4147-A177-3AD203B41FA5}">
                      <a16:colId xmlns:a16="http://schemas.microsoft.com/office/drawing/2014/main" val="20002"/>
                    </a:ext>
                  </a:extLst>
                </a:gridCol>
                <a:gridCol w="987312">
                  <a:extLst>
                    <a:ext uri="{9D8B030D-6E8A-4147-A177-3AD203B41FA5}">
                      <a16:colId xmlns:a16="http://schemas.microsoft.com/office/drawing/2014/main" val="20003"/>
                    </a:ext>
                  </a:extLst>
                </a:gridCol>
                <a:gridCol w="1502432">
                  <a:extLst>
                    <a:ext uri="{9D8B030D-6E8A-4147-A177-3AD203B41FA5}">
                      <a16:colId xmlns:a16="http://schemas.microsoft.com/office/drawing/2014/main" val="20004"/>
                    </a:ext>
                  </a:extLst>
                </a:gridCol>
                <a:gridCol w="1373652">
                  <a:extLst>
                    <a:ext uri="{9D8B030D-6E8A-4147-A177-3AD203B41FA5}">
                      <a16:colId xmlns:a16="http://schemas.microsoft.com/office/drawing/2014/main" val="20005"/>
                    </a:ext>
                  </a:extLst>
                </a:gridCol>
              </a:tblGrid>
              <a:tr h="990669">
                <a:tc>
                  <a:txBody>
                    <a:bodyPr/>
                    <a:lstStyle/>
                    <a:p>
                      <a:pPr algn="ctr"/>
                      <a:r>
                        <a:rPr lang="en-US" sz="1900" b="1" dirty="0"/>
                        <a:t>Treatment Group</a:t>
                      </a:r>
                    </a:p>
                  </a:txBody>
                  <a:tcPr marL="102864" marR="102864"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900" b="1" dirty="0"/>
                        <a:t>#</a:t>
                      </a:r>
                      <a:r>
                        <a:rPr lang="en-US" sz="1900" b="1" baseline="0" dirty="0"/>
                        <a:t> </a:t>
                      </a:r>
                      <a:r>
                        <a:rPr lang="en-US" sz="1900" b="1" dirty="0"/>
                        <a:t>of </a:t>
                      </a:r>
                    </a:p>
                    <a:p>
                      <a:pPr algn="ctr"/>
                      <a:r>
                        <a:rPr lang="en-US" sz="1900" b="1" dirty="0"/>
                        <a:t>Pts </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900" b="1" dirty="0"/>
                        <a:t># of </a:t>
                      </a:r>
                    </a:p>
                    <a:p>
                      <a:pPr algn="ctr"/>
                      <a:r>
                        <a:rPr lang="en-US" sz="1900" b="1" dirty="0"/>
                        <a:t>Events</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900" b="1" dirty="0"/>
                        <a:t>Hazard</a:t>
                      </a:r>
                      <a:r>
                        <a:rPr lang="en-US" sz="1900" b="1" baseline="0" dirty="0"/>
                        <a:t> Ratio (HR)</a:t>
                      </a:r>
                      <a:endParaRPr lang="en-US" sz="1900" b="1" dirty="0"/>
                    </a:p>
                  </a:txBody>
                  <a:tcPr marL="51432" marR="51432" marT="60964" marB="609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900" b="1" dirty="0"/>
                        <a:t>HR 95% Confidential</a:t>
                      </a:r>
                    </a:p>
                    <a:p>
                      <a:pPr algn="ctr"/>
                      <a:r>
                        <a:rPr lang="en-US" sz="1900" b="1" dirty="0"/>
                        <a:t>Interval</a:t>
                      </a:r>
                    </a:p>
                  </a:txBody>
                  <a:tcPr marL="51432" marR="51432" marT="60964" marB="609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900" b="1" dirty="0"/>
                        <a:t>10-yr Cum</a:t>
                      </a:r>
                      <a:r>
                        <a:rPr lang="en-US" sz="1900" b="1" baseline="0" dirty="0"/>
                        <a:t> </a:t>
                      </a:r>
                      <a:r>
                        <a:rPr lang="en-US" sz="1900" b="1" dirty="0"/>
                        <a:t>Incidence</a:t>
                      </a:r>
                    </a:p>
                  </a:txBody>
                  <a:tcPr marL="51432" marR="51432" marT="60964" marB="609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22686">
                <a:tc>
                  <a:txBody>
                    <a:bodyPr/>
                    <a:lstStyle/>
                    <a:p>
                      <a:pPr marL="112713" indent="0"/>
                      <a:r>
                        <a:rPr lang="en-US" sz="1900" b="1" dirty="0">
                          <a:solidFill>
                            <a:schemeClr val="tx2"/>
                          </a:solidFill>
                        </a:rPr>
                        <a:t>WBI</a:t>
                      </a:r>
                    </a:p>
                  </a:txBody>
                  <a:tcPr marL="102864" marR="102864"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solidFill>
                            <a:schemeClr val="tx2"/>
                          </a:solidFill>
                        </a:rPr>
                        <a:t>2,011</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solidFill>
                            <a:schemeClr val="tx2"/>
                          </a:solidFill>
                        </a:rPr>
                        <a:t>67</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solidFill>
                            <a:schemeClr val="tx2"/>
                          </a:solidFill>
                        </a:rPr>
                        <a:t>REF</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b="1" dirty="0">
                        <a:solidFill>
                          <a:schemeClr val="tx2"/>
                        </a:solidFill>
                      </a:endParaRP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solidFill>
                            <a:schemeClr val="tx2"/>
                          </a:solidFill>
                        </a:rPr>
                        <a:t>3.8%</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1509">
                <a:tc>
                  <a:txBody>
                    <a:bodyPr/>
                    <a:lstStyle/>
                    <a:p>
                      <a:pPr marL="112713" indent="0"/>
                      <a:r>
                        <a:rPr lang="en-US" sz="1900" b="1" dirty="0"/>
                        <a:t>PBI</a:t>
                      </a:r>
                    </a:p>
                  </a:txBody>
                  <a:tcPr marL="102864" marR="102864"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b="1" dirty="0"/>
                    </a:p>
                  </a:txBody>
                  <a:tcPr marL="102864" marR="102864"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b="1" dirty="0"/>
                    </a:p>
                  </a:txBody>
                  <a:tcPr marL="102864" marR="102864"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b="1" dirty="0"/>
                    </a:p>
                  </a:txBody>
                  <a:tcPr marL="102864" marR="102864"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b="1" dirty="0"/>
                    </a:p>
                  </a:txBody>
                  <a:tcPr marL="102864" marR="102864"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b="1" dirty="0"/>
                    </a:p>
                  </a:txBody>
                  <a:tcPr marL="102864" marR="102864"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01089">
                <a:tc>
                  <a:txBody>
                    <a:bodyPr/>
                    <a:lstStyle/>
                    <a:p>
                      <a:pPr marL="233363" indent="0"/>
                      <a:r>
                        <a:rPr lang="en-US" sz="1900" b="1" dirty="0"/>
                        <a:t>Multi-catheter</a:t>
                      </a:r>
                      <a:r>
                        <a:rPr lang="en-US" sz="1900" b="1" baseline="0" dirty="0"/>
                        <a:t> brachytherapy</a:t>
                      </a:r>
                      <a:endParaRPr lang="en-US" sz="1900" b="1" dirty="0"/>
                    </a:p>
                  </a:txBody>
                  <a:tcPr marL="102864" marR="102864"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t>130</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t>9</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t>2.21</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t>1.10 – 4.46</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t>7.7%</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089">
                <a:tc>
                  <a:txBody>
                    <a:bodyPr/>
                    <a:lstStyle/>
                    <a:p>
                      <a:pPr marL="233363" indent="0"/>
                      <a:r>
                        <a:rPr lang="en-US" sz="1900" b="1" dirty="0"/>
                        <a:t>Single-entry</a:t>
                      </a:r>
                      <a:r>
                        <a:rPr lang="en-US" sz="1900" b="1" baseline="0" dirty="0"/>
                        <a:t> brachytherapy device</a:t>
                      </a:r>
                      <a:endParaRPr lang="en-US" sz="1900" b="1" dirty="0"/>
                    </a:p>
                  </a:txBody>
                  <a:tcPr marL="102864" marR="102864"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t>358</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t>24</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t>2.15</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t>1.34 – 3.44</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t>7.8%</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1509">
                <a:tc>
                  <a:txBody>
                    <a:bodyPr/>
                    <a:lstStyle/>
                    <a:p>
                      <a:pPr marL="233363" indent="0"/>
                      <a:r>
                        <a:rPr lang="en-US" sz="1900" b="1" dirty="0">
                          <a:solidFill>
                            <a:schemeClr val="tx2"/>
                          </a:solidFill>
                        </a:rPr>
                        <a:t>3DCRT (external beam)</a:t>
                      </a:r>
                    </a:p>
                  </a:txBody>
                  <a:tcPr marL="102864" marR="102864"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solidFill>
                            <a:schemeClr val="tx2"/>
                          </a:solidFill>
                        </a:rPr>
                        <a:t>1,535</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solidFill>
                            <a:schemeClr val="tx2"/>
                          </a:solidFill>
                        </a:rPr>
                        <a:t>55</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solidFill>
                            <a:schemeClr val="tx2"/>
                          </a:solidFill>
                        </a:rPr>
                        <a:t>1.04</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1" dirty="0">
                          <a:solidFill>
                            <a:schemeClr val="tx2"/>
                          </a:solidFill>
                        </a:rPr>
                        <a:t>0.73 – 1.49</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a:solidFill>
                            <a:schemeClr val="tx2"/>
                          </a:solidFill>
                        </a:rPr>
                        <a:t>3.7%</a:t>
                      </a:r>
                    </a:p>
                  </a:txBody>
                  <a:tcPr marL="51432" marR="51432" marT="60964" marB="60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84022" name="Rectangle 2">
            <a:extLst>
              <a:ext uri="{FF2B5EF4-FFF2-40B4-BE49-F238E27FC236}">
                <a16:creationId xmlns:a16="http://schemas.microsoft.com/office/drawing/2014/main" id="{510EC8C0-0B4A-1CB1-9DAB-68311146F98C}"/>
              </a:ext>
            </a:extLst>
          </p:cNvPr>
          <p:cNvSpPr>
            <a:spLocks noChangeArrowheads="1"/>
          </p:cNvSpPr>
          <p:nvPr/>
        </p:nvSpPr>
        <p:spPr bwMode="auto">
          <a:xfrm>
            <a:off x="1266827" y="5699127"/>
            <a:ext cx="9629775" cy="849313"/>
          </a:xfrm>
          <a:prstGeom prst="rect">
            <a:avLst/>
          </a:prstGeom>
          <a:solidFill>
            <a:srgbClr val="990000"/>
          </a:solidFill>
          <a:ln>
            <a:noFill/>
          </a:ln>
        </p:spPr>
        <p:txBody>
          <a:bodyPr lIns="109728" tIns="54864" rIns="109728" bIns="54864">
            <a:spAutoFit/>
          </a:bodyPr>
          <a:lstStyle/>
          <a:p>
            <a:pPr algn="ctr" eaLnBrk="1" hangingPunct="1">
              <a:defRPr/>
            </a:pPr>
            <a:r>
              <a:rPr lang="en-US" altLang="en-US" dirty="0">
                <a:solidFill>
                  <a:schemeClr val="tx2"/>
                </a:solidFill>
                <a:effectLst>
                  <a:outerShdw blurRad="38100" dist="38100" dir="2700000" algn="tl">
                    <a:srgbClr val="000000">
                      <a:alpha val="43137"/>
                    </a:srgbClr>
                  </a:outerShdw>
                </a:effectLst>
              </a:rPr>
              <a:t>Analysis used a per-protocol population, which excluded those who did not receive their randomly assigned treatment</a:t>
            </a:r>
          </a:p>
        </p:txBody>
      </p:sp>
      <p:sp>
        <p:nvSpPr>
          <p:cNvPr id="5" name="Rectangle 6">
            <a:extLst>
              <a:ext uri="{FF2B5EF4-FFF2-40B4-BE49-F238E27FC236}">
                <a16:creationId xmlns:a16="http://schemas.microsoft.com/office/drawing/2014/main" id="{90C80A68-E4EB-835B-FADB-2AF000EC69DC}"/>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25</a:t>
            </a:fld>
            <a:endParaRPr lang="en-US" altLang="en-US">
              <a:effectLst>
                <a:outerShdw blurRad="38100" dist="38100" dir="2700000" algn="tl">
                  <a:srgbClr val="000000"/>
                </a:outerShdw>
              </a:effectLst>
            </a:endParaRPr>
          </a:p>
        </p:txBody>
      </p:sp>
      <p:sp>
        <p:nvSpPr>
          <p:cNvPr id="6" name="Rectangle 23">
            <a:extLst>
              <a:ext uri="{FF2B5EF4-FFF2-40B4-BE49-F238E27FC236}">
                <a16:creationId xmlns:a16="http://schemas.microsoft.com/office/drawing/2014/main" id="{F74C8B8E-26C6-569A-B964-4D66059E6A81}"/>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err="1">
                <a:effectLst>
                  <a:outerShdw blurRad="38100" dist="38100" dir="2700000" algn="tl">
                    <a:srgbClr val="000000">
                      <a:alpha val="43137"/>
                    </a:srgbClr>
                  </a:outerShdw>
                </a:effectLst>
                <a:latin typeface="Arial" charset="0"/>
              </a:rPr>
              <a:t>Vicini</a:t>
            </a:r>
            <a:r>
              <a:rPr lang="en-US" sz="1500" b="0" dirty="0">
                <a:effectLst>
                  <a:outerShdw blurRad="38100" dist="38100" dir="2700000" algn="tl">
                    <a:srgbClr val="000000">
                      <a:alpha val="43137"/>
                    </a:srgbClr>
                  </a:outerShdw>
                </a:effectLst>
                <a:latin typeface="Arial" charset="0"/>
              </a:rPr>
              <a:t> FA et al. </a:t>
            </a:r>
            <a:r>
              <a:rPr lang="en-US" sz="1500" b="0" i="1" dirty="0">
                <a:effectLst>
                  <a:outerShdw blurRad="38100" dist="38100" dir="2700000" algn="tl">
                    <a:srgbClr val="000000">
                      <a:alpha val="43137"/>
                    </a:srgbClr>
                  </a:outerShdw>
                </a:effectLst>
                <a:latin typeface="Arial" charset="0"/>
              </a:rPr>
              <a:t>Lancet. </a:t>
            </a:r>
            <a:r>
              <a:rPr lang="en-US" sz="1500" b="0" dirty="0">
                <a:effectLst>
                  <a:outerShdw blurRad="38100" dist="38100" dir="2700000" algn="tl">
                    <a:srgbClr val="000000">
                      <a:alpha val="43137"/>
                    </a:srgbClr>
                  </a:outerShdw>
                </a:effectLst>
                <a:latin typeface="Arial" charset="0"/>
              </a:rPr>
              <a:t>2019;394(10215):2155-2164.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a:extLst>
              <a:ext uri="{FF2B5EF4-FFF2-40B4-BE49-F238E27FC236}">
                <a16:creationId xmlns:a16="http://schemas.microsoft.com/office/drawing/2014/main" id="{96D3527A-16B6-5943-960F-7A0C5EFE9380}"/>
              </a:ext>
            </a:extLst>
          </p:cNvPr>
          <p:cNvSpPr txBox="1">
            <a:spLocks noChangeArrowheads="1"/>
          </p:cNvSpPr>
          <p:nvPr/>
        </p:nvSpPr>
        <p:spPr bwMode="auto">
          <a:xfrm>
            <a:off x="3363913" y="2643188"/>
            <a:ext cx="5783262" cy="2032000"/>
          </a:xfrm>
          <a:prstGeom prst="rect">
            <a:avLst/>
          </a:prstGeom>
          <a:gradFill rotWithShape="0">
            <a:gsLst>
              <a:gs pos="0">
                <a:srgbClr val="0000FF"/>
              </a:gs>
              <a:gs pos="100000">
                <a:srgbClr val="0000FF">
                  <a:gamma/>
                  <a:shade val="0"/>
                  <a:invGamma/>
                </a:srgbClr>
              </a:gs>
            </a:gsLst>
            <a:lin ang="5400000" scaled="1"/>
          </a:gradFill>
          <a:ln w="28575">
            <a:solidFill>
              <a:schemeClr val="hlink"/>
            </a:solidFill>
            <a:miter lim="800000"/>
            <a:headEnd/>
            <a:tailEnd/>
          </a:ln>
          <a:effectLst/>
        </p:spPr>
        <p:txBody>
          <a:bodyPr lIns="137147" tIns="68573" rIns="137147" bIns="68573">
            <a:spAutoFit/>
          </a:bodyPr>
          <a:lstStyle/>
          <a:p>
            <a:pPr algn="ctr" defTabSz="1371464">
              <a:defRPr/>
            </a:pPr>
            <a:r>
              <a:rPr lang="en-US" sz="4100">
                <a:solidFill>
                  <a:schemeClr val="tx2"/>
                </a:solidFill>
                <a:effectLst>
                  <a:outerShdw blurRad="38100" dist="38100" dir="2700000" algn="tl">
                    <a:srgbClr val="000000">
                      <a:alpha val="43137"/>
                    </a:srgbClr>
                  </a:outerShdw>
                </a:effectLst>
              </a:rPr>
              <a:t>Optimizing Adjuvant Hormonal Therapy in Early-Stage BC</a:t>
            </a:r>
          </a:p>
        </p:txBody>
      </p:sp>
      <p:sp>
        <p:nvSpPr>
          <p:cNvPr id="2" name="Rectangle 6">
            <a:extLst>
              <a:ext uri="{FF2B5EF4-FFF2-40B4-BE49-F238E27FC236}">
                <a16:creationId xmlns:a16="http://schemas.microsoft.com/office/drawing/2014/main" id="{6D0E9EC2-F10F-C617-8226-5BA8B533B63E}"/>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26</a:t>
            </a:fld>
            <a:endParaRPr lang="en-US" altLang="en-US">
              <a:effectLst>
                <a:outerShdw blurRad="38100" dist="38100" dir="2700000" algn="tl">
                  <a:srgbClr val="000000"/>
                </a:outerShdw>
              </a:effectLst>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E1DD40C2-BF4D-E2D7-B2B1-4484D4FBB4A0}"/>
              </a:ext>
            </a:extLst>
          </p:cNvPr>
          <p:cNvSpPr>
            <a:spLocks noGrp="1" noChangeArrowheads="1"/>
          </p:cNvSpPr>
          <p:nvPr>
            <p:ph type="title"/>
          </p:nvPr>
        </p:nvSpPr>
        <p:spPr>
          <a:xfrm>
            <a:off x="3194573" y="741229"/>
            <a:ext cx="5802858" cy="615039"/>
          </a:xfrm>
        </p:spPr>
        <p:txBody>
          <a:bodyPr vert="horz" wrap="none" lIns="66669" tIns="26193" rIns="66669" bIns="26193" numCol="1" anchor="t" anchorCtr="0" compatLnSpc="1">
            <a:prstTxWarp prst="textNoShape">
              <a:avLst/>
            </a:prstTxWarp>
            <a:spAutoFit/>
          </a:bodyPr>
          <a:lstStyle/>
          <a:p>
            <a:pPr defTabSz="639699" eaLnBrk="1" hangingPunct="1">
              <a:lnSpc>
                <a:spcPct val="110000"/>
              </a:lnSpc>
              <a:defRPr/>
            </a:pPr>
            <a:r>
              <a:rPr lang="en-US" dirty="0">
                <a:effectLst>
                  <a:outerShdw blurRad="38100" dist="38100" dir="2700000" algn="tl">
                    <a:srgbClr val="000000">
                      <a:alpha val="43137"/>
                    </a:srgbClr>
                  </a:outerShdw>
                </a:effectLst>
              </a:rPr>
              <a:t>NSABP ER-Positive Trials</a:t>
            </a:r>
          </a:p>
        </p:txBody>
      </p:sp>
      <p:sp>
        <p:nvSpPr>
          <p:cNvPr id="209923" name="Rectangle 3">
            <a:extLst>
              <a:ext uri="{FF2B5EF4-FFF2-40B4-BE49-F238E27FC236}">
                <a16:creationId xmlns:a16="http://schemas.microsoft.com/office/drawing/2014/main" id="{784B92B3-7BB6-8F6F-9829-55A447C8B2A6}"/>
              </a:ext>
            </a:extLst>
          </p:cNvPr>
          <p:cNvSpPr>
            <a:spLocks noChangeArrowheads="1"/>
          </p:cNvSpPr>
          <p:nvPr/>
        </p:nvSpPr>
        <p:spPr bwMode="auto">
          <a:xfrm>
            <a:off x="1365250" y="5908675"/>
            <a:ext cx="3957638" cy="106680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lIns="66669" tIns="26193" rIns="66669" bIns="26193">
            <a:spAutoFit/>
          </a:bodyPr>
          <a:lstStyle/>
          <a:p>
            <a:pPr algn="ctr" defTabSz="960342">
              <a:lnSpc>
                <a:spcPct val="85000"/>
              </a:lnSpc>
              <a:defRPr/>
            </a:pPr>
            <a:r>
              <a:rPr lang="en-US" sz="3800">
                <a:solidFill>
                  <a:schemeClr val="accent2"/>
                </a:solidFill>
                <a:effectLst>
                  <a:outerShdw blurRad="38100" dist="38100" dir="2700000" algn="tl">
                    <a:srgbClr val="000000">
                      <a:alpha val="43137"/>
                    </a:srgbClr>
                  </a:outerShdw>
                </a:effectLst>
                <a:latin typeface="Arial" charset="0"/>
              </a:rPr>
              <a:t>B-14:</a:t>
            </a:r>
            <a:r>
              <a:rPr lang="en-US" sz="3800">
                <a:solidFill>
                  <a:schemeClr val="tx1"/>
                </a:solidFill>
                <a:effectLst>
                  <a:outerShdw blurRad="38100" dist="38100" dir="2700000" algn="tl">
                    <a:srgbClr val="000000">
                      <a:alpha val="43137"/>
                    </a:srgbClr>
                  </a:outerShdw>
                </a:effectLst>
                <a:latin typeface="Arial" charset="0"/>
              </a:rPr>
              <a:t> </a:t>
            </a:r>
          </a:p>
          <a:p>
            <a:pPr algn="ctr" defTabSz="960342">
              <a:lnSpc>
                <a:spcPct val="85000"/>
              </a:lnSpc>
              <a:defRPr/>
            </a:pPr>
            <a:r>
              <a:rPr lang="en-US" sz="3800">
                <a:solidFill>
                  <a:schemeClr val="tx1"/>
                </a:solidFill>
                <a:effectLst>
                  <a:outerShdw blurRad="38100" dist="38100" dir="2700000" algn="tl">
                    <a:srgbClr val="000000">
                      <a:alpha val="43137"/>
                    </a:srgbClr>
                  </a:outerShdw>
                </a:effectLst>
                <a:latin typeface="Arial" charset="0"/>
              </a:rPr>
              <a:t>Plac. vs </a:t>
            </a:r>
            <a:r>
              <a:rPr lang="en-US" sz="3800">
                <a:solidFill>
                  <a:schemeClr val="tx2"/>
                </a:solidFill>
                <a:effectLst>
                  <a:outerShdw blurRad="38100" dist="38100" dir="2700000" algn="tl">
                    <a:srgbClr val="000000">
                      <a:alpha val="43137"/>
                    </a:srgbClr>
                  </a:outerShdw>
                </a:effectLst>
                <a:latin typeface="Arial" charset="0"/>
              </a:rPr>
              <a:t>TAM</a:t>
            </a:r>
          </a:p>
        </p:txBody>
      </p:sp>
      <p:sp>
        <p:nvSpPr>
          <p:cNvPr id="209924" name="Rectangle 4">
            <a:extLst>
              <a:ext uri="{FF2B5EF4-FFF2-40B4-BE49-F238E27FC236}">
                <a16:creationId xmlns:a16="http://schemas.microsoft.com/office/drawing/2014/main" id="{0BEE859A-74FD-5E24-F745-A2EA444325F4}"/>
              </a:ext>
            </a:extLst>
          </p:cNvPr>
          <p:cNvSpPr>
            <a:spLocks noChangeArrowheads="1"/>
          </p:cNvSpPr>
          <p:nvPr/>
        </p:nvSpPr>
        <p:spPr bwMode="auto">
          <a:xfrm>
            <a:off x="2909890" y="4552950"/>
            <a:ext cx="4592637" cy="104775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wrap="none" lIns="66669" tIns="26193" rIns="66669" bIns="26193">
            <a:spAutoFit/>
          </a:bodyPr>
          <a:lstStyle/>
          <a:p>
            <a:pPr algn="ctr" defTabSz="960342">
              <a:lnSpc>
                <a:spcPct val="85000"/>
              </a:lnSpc>
              <a:defRPr/>
            </a:pPr>
            <a:r>
              <a:rPr lang="en-US" sz="3800">
                <a:solidFill>
                  <a:schemeClr val="accent2"/>
                </a:solidFill>
                <a:effectLst>
                  <a:outerShdw blurRad="38100" dist="38100" dir="2700000" algn="tl">
                    <a:srgbClr val="000000">
                      <a:alpha val="43137"/>
                    </a:srgbClr>
                  </a:outerShdw>
                </a:effectLst>
                <a:latin typeface="Arial" charset="0"/>
              </a:rPr>
              <a:t>B-20:</a:t>
            </a:r>
            <a:r>
              <a:rPr lang="en-US" sz="3800">
                <a:solidFill>
                  <a:schemeClr val="tx1"/>
                </a:solidFill>
                <a:effectLst>
                  <a:outerShdw blurRad="38100" dist="38100" dir="2700000" algn="tl">
                    <a:srgbClr val="000000">
                      <a:alpha val="43137"/>
                    </a:srgbClr>
                  </a:outerShdw>
                </a:effectLst>
                <a:latin typeface="Arial" charset="0"/>
              </a:rPr>
              <a:t> </a:t>
            </a:r>
          </a:p>
          <a:p>
            <a:pPr algn="ctr" defTabSz="960342">
              <a:lnSpc>
                <a:spcPct val="85000"/>
              </a:lnSpc>
              <a:defRPr/>
            </a:pPr>
            <a:r>
              <a:rPr lang="en-US" sz="3800">
                <a:solidFill>
                  <a:schemeClr val="tx1"/>
                </a:solidFill>
                <a:effectLst>
                  <a:outerShdw blurRad="38100" dist="38100" dir="2700000" algn="tl">
                    <a:srgbClr val="000000">
                      <a:alpha val="43137"/>
                    </a:srgbClr>
                  </a:outerShdw>
                </a:effectLst>
                <a:latin typeface="Arial" charset="0"/>
              </a:rPr>
              <a:t>TAM vs </a:t>
            </a:r>
            <a:r>
              <a:rPr lang="en-US" sz="3800">
                <a:solidFill>
                  <a:schemeClr val="tx2"/>
                </a:solidFill>
                <a:effectLst>
                  <a:outerShdw blurRad="38100" dist="38100" dir="2700000" algn="tl">
                    <a:srgbClr val="000000">
                      <a:alpha val="43137"/>
                    </a:srgbClr>
                  </a:outerShdw>
                </a:effectLst>
                <a:latin typeface="Arial" charset="0"/>
              </a:rPr>
              <a:t>MFT/CMFT </a:t>
            </a:r>
          </a:p>
        </p:txBody>
      </p:sp>
      <p:sp>
        <p:nvSpPr>
          <p:cNvPr id="209925" name="Rectangle 5">
            <a:extLst>
              <a:ext uri="{FF2B5EF4-FFF2-40B4-BE49-F238E27FC236}">
                <a16:creationId xmlns:a16="http://schemas.microsoft.com/office/drawing/2014/main" id="{277AAC0E-DA13-B0F4-2049-246919863124}"/>
              </a:ext>
            </a:extLst>
          </p:cNvPr>
          <p:cNvSpPr>
            <a:spLocks noChangeArrowheads="1"/>
          </p:cNvSpPr>
          <p:nvPr/>
        </p:nvSpPr>
        <p:spPr bwMode="auto">
          <a:xfrm>
            <a:off x="6000750" y="3217863"/>
            <a:ext cx="3886200" cy="1885950"/>
          </a:xfrm>
          <a:prstGeom prst="rect">
            <a:avLst/>
          </a:prstGeom>
          <a:noFill/>
          <a:ln w="25400">
            <a:noFill/>
            <a:miter lim="800000"/>
            <a:headEnd/>
            <a:tailEnd/>
          </a:ln>
          <a:effectLst/>
        </p:spPr>
        <p:txBody>
          <a:bodyPr wrap="none" lIns="137147" tIns="68573" rIns="137147" bIns="68573" anchor="ctr"/>
          <a:lstStyle/>
          <a:p>
            <a:pPr algn="ctr" defTabSz="1371464">
              <a:defRPr/>
            </a:pPr>
            <a:endParaRPr lang="en-US" sz="3200">
              <a:solidFill>
                <a:schemeClr val="tx1"/>
              </a:solidFill>
              <a:effectLst>
                <a:outerShdw blurRad="38100" dist="38100" dir="2700000" algn="tl">
                  <a:srgbClr val="000000">
                    <a:alpha val="43137"/>
                  </a:srgbClr>
                </a:outerShdw>
              </a:effectLst>
              <a:latin typeface="Arial" charset="0"/>
            </a:endParaRPr>
          </a:p>
        </p:txBody>
      </p:sp>
      <p:sp>
        <p:nvSpPr>
          <p:cNvPr id="209926" name="Rectangle 6">
            <a:extLst>
              <a:ext uri="{FF2B5EF4-FFF2-40B4-BE49-F238E27FC236}">
                <a16:creationId xmlns:a16="http://schemas.microsoft.com/office/drawing/2014/main" id="{EEBE1799-12C9-B061-B4C9-A5DB9AFF412C}"/>
              </a:ext>
            </a:extLst>
          </p:cNvPr>
          <p:cNvSpPr>
            <a:spLocks noChangeArrowheads="1"/>
          </p:cNvSpPr>
          <p:nvPr/>
        </p:nvSpPr>
        <p:spPr bwMode="auto">
          <a:xfrm>
            <a:off x="4427538" y="3232150"/>
            <a:ext cx="4641850" cy="104775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wrap="none" lIns="66669" tIns="26193" rIns="66669" bIns="26193">
            <a:spAutoFit/>
          </a:bodyPr>
          <a:lstStyle/>
          <a:p>
            <a:pPr algn="ctr" defTabSz="960342">
              <a:lnSpc>
                <a:spcPct val="85000"/>
              </a:lnSpc>
              <a:defRPr/>
            </a:pPr>
            <a:r>
              <a:rPr lang="en-US" sz="3800">
                <a:solidFill>
                  <a:schemeClr val="accent2"/>
                </a:solidFill>
                <a:effectLst>
                  <a:outerShdw blurRad="38100" dist="38100" dir="2700000" algn="tl">
                    <a:srgbClr val="000000">
                      <a:alpha val="43137"/>
                    </a:srgbClr>
                  </a:outerShdw>
                </a:effectLst>
                <a:latin typeface="Arial" charset="0"/>
              </a:rPr>
              <a:t>B-33:</a:t>
            </a:r>
            <a:r>
              <a:rPr lang="en-US" sz="3800">
                <a:solidFill>
                  <a:schemeClr val="tx1"/>
                </a:solidFill>
                <a:effectLst>
                  <a:outerShdw blurRad="38100" dist="38100" dir="2700000" algn="tl">
                    <a:srgbClr val="000000">
                      <a:alpha val="43137"/>
                    </a:srgbClr>
                  </a:outerShdw>
                </a:effectLst>
                <a:latin typeface="Arial" charset="0"/>
              </a:rPr>
              <a:t> </a:t>
            </a:r>
          </a:p>
          <a:p>
            <a:pPr algn="ctr" defTabSz="960342">
              <a:lnSpc>
                <a:spcPct val="85000"/>
              </a:lnSpc>
              <a:defRPr/>
            </a:pPr>
            <a:r>
              <a:rPr lang="en-US" sz="3800">
                <a:solidFill>
                  <a:schemeClr val="tx1"/>
                </a:solidFill>
                <a:effectLst>
                  <a:outerShdw blurRad="38100" dist="38100" dir="2700000" algn="tl">
                    <a:srgbClr val="000000">
                      <a:alpha val="43137"/>
                    </a:srgbClr>
                  </a:outerShdw>
                </a:effectLst>
                <a:latin typeface="Arial" charset="0"/>
              </a:rPr>
              <a:t>TAM --&gt; </a:t>
            </a:r>
            <a:r>
              <a:rPr lang="en-US" sz="3800">
                <a:solidFill>
                  <a:schemeClr val="tx2"/>
                </a:solidFill>
                <a:effectLst>
                  <a:outerShdw blurRad="38100" dist="38100" dir="2700000" algn="tl">
                    <a:srgbClr val="000000">
                      <a:alpha val="43137"/>
                    </a:srgbClr>
                  </a:outerShdw>
                </a:effectLst>
                <a:latin typeface="Arial" charset="0"/>
              </a:rPr>
              <a:t>AI</a:t>
            </a:r>
            <a:r>
              <a:rPr lang="en-US" sz="3800">
                <a:solidFill>
                  <a:schemeClr val="tx1"/>
                </a:solidFill>
                <a:effectLst>
                  <a:outerShdw blurRad="38100" dist="38100" dir="2700000" algn="tl">
                    <a:srgbClr val="000000">
                      <a:alpha val="43137"/>
                    </a:srgbClr>
                  </a:outerShdw>
                </a:effectLst>
                <a:latin typeface="Arial" charset="0"/>
              </a:rPr>
              <a:t> vs PLAC</a:t>
            </a:r>
            <a:endParaRPr lang="en-US" sz="3800">
              <a:solidFill>
                <a:schemeClr val="tx2"/>
              </a:solidFill>
              <a:effectLst>
                <a:outerShdw blurRad="38100" dist="38100" dir="2700000" algn="tl">
                  <a:srgbClr val="000000">
                    <a:alpha val="43137"/>
                  </a:srgbClr>
                </a:outerShdw>
              </a:effectLst>
              <a:latin typeface="Arial" charset="0"/>
            </a:endParaRPr>
          </a:p>
        </p:txBody>
      </p:sp>
      <p:sp>
        <p:nvSpPr>
          <p:cNvPr id="209927" name="Rectangle 7">
            <a:extLst>
              <a:ext uri="{FF2B5EF4-FFF2-40B4-BE49-F238E27FC236}">
                <a16:creationId xmlns:a16="http://schemas.microsoft.com/office/drawing/2014/main" id="{DC2A404E-64E3-6B8B-C3F2-36102A9FA3F5}"/>
              </a:ext>
            </a:extLst>
          </p:cNvPr>
          <p:cNvSpPr>
            <a:spLocks noChangeArrowheads="1"/>
          </p:cNvSpPr>
          <p:nvPr/>
        </p:nvSpPr>
        <p:spPr bwMode="auto">
          <a:xfrm>
            <a:off x="6248402" y="1884363"/>
            <a:ext cx="4562475" cy="104775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wrap="none" lIns="66669" tIns="26193" rIns="66669" bIns="26193">
            <a:spAutoFit/>
          </a:bodyPr>
          <a:lstStyle/>
          <a:p>
            <a:pPr algn="ctr" defTabSz="960342">
              <a:lnSpc>
                <a:spcPct val="85000"/>
              </a:lnSpc>
              <a:defRPr/>
            </a:pPr>
            <a:r>
              <a:rPr lang="en-US" sz="3800">
                <a:solidFill>
                  <a:schemeClr val="accent2"/>
                </a:solidFill>
                <a:effectLst>
                  <a:outerShdw blurRad="38100" dist="38100" dir="2700000" algn="tl">
                    <a:srgbClr val="000000">
                      <a:alpha val="43137"/>
                    </a:srgbClr>
                  </a:outerShdw>
                </a:effectLst>
                <a:latin typeface="Arial" charset="0"/>
              </a:rPr>
              <a:t>B-42:</a:t>
            </a:r>
            <a:r>
              <a:rPr lang="en-US" sz="3800">
                <a:solidFill>
                  <a:schemeClr val="tx1"/>
                </a:solidFill>
                <a:effectLst>
                  <a:outerShdw blurRad="38100" dist="38100" dir="2700000" algn="tl">
                    <a:srgbClr val="000000">
                      <a:alpha val="43137"/>
                    </a:srgbClr>
                  </a:outerShdw>
                </a:effectLst>
                <a:latin typeface="Arial" charset="0"/>
              </a:rPr>
              <a:t> </a:t>
            </a:r>
          </a:p>
          <a:p>
            <a:pPr algn="ctr" defTabSz="960342">
              <a:lnSpc>
                <a:spcPct val="85000"/>
              </a:lnSpc>
              <a:defRPr/>
            </a:pPr>
            <a:r>
              <a:rPr lang="en-US" sz="3800">
                <a:solidFill>
                  <a:schemeClr val="tx1"/>
                </a:solidFill>
                <a:effectLst>
                  <a:outerShdw blurRad="38100" dist="38100" dir="2700000" algn="tl">
                    <a:srgbClr val="000000">
                      <a:alpha val="43137"/>
                    </a:srgbClr>
                  </a:outerShdw>
                </a:effectLst>
                <a:latin typeface="Arial" charset="0"/>
              </a:rPr>
              <a:t>AI --&gt; </a:t>
            </a:r>
            <a:r>
              <a:rPr lang="en-US" sz="3800">
                <a:solidFill>
                  <a:schemeClr val="tx2"/>
                </a:solidFill>
                <a:effectLst>
                  <a:outerShdw blurRad="38100" dist="38100" dir="2700000" algn="tl">
                    <a:srgbClr val="000000">
                      <a:alpha val="43137"/>
                    </a:srgbClr>
                  </a:outerShdw>
                </a:effectLst>
                <a:latin typeface="Arial" charset="0"/>
              </a:rPr>
              <a:t>LET</a:t>
            </a:r>
            <a:r>
              <a:rPr lang="en-US" sz="3800">
                <a:solidFill>
                  <a:schemeClr val="tx1"/>
                </a:solidFill>
                <a:effectLst>
                  <a:outerShdw blurRad="38100" dist="38100" dir="2700000" algn="tl">
                    <a:srgbClr val="000000">
                      <a:alpha val="43137"/>
                    </a:srgbClr>
                  </a:outerShdw>
                </a:effectLst>
                <a:latin typeface="Arial" charset="0"/>
              </a:rPr>
              <a:t> vs PLAC</a:t>
            </a:r>
            <a:endParaRPr lang="en-US" sz="3800">
              <a:solidFill>
                <a:schemeClr val="tx2"/>
              </a:solidFill>
              <a:effectLst>
                <a:outerShdw blurRad="38100" dist="38100" dir="2700000" algn="tl">
                  <a:srgbClr val="000000">
                    <a:alpha val="43137"/>
                  </a:srgbClr>
                </a:outerShdw>
              </a:effectLst>
              <a:latin typeface="Arial" charset="0"/>
            </a:endParaRPr>
          </a:p>
        </p:txBody>
      </p:sp>
      <p:sp>
        <p:nvSpPr>
          <p:cNvPr id="2" name="Rectangle 6">
            <a:extLst>
              <a:ext uri="{FF2B5EF4-FFF2-40B4-BE49-F238E27FC236}">
                <a16:creationId xmlns:a16="http://schemas.microsoft.com/office/drawing/2014/main" id="{150B6EC5-EB0A-67C3-8EB9-95C6D1FD0936}"/>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27</a:t>
            </a:fld>
            <a:endParaRPr lang="en-US" altLang="en-US">
              <a:effectLst>
                <a:outerShdw blurRad="38100" dist="38100" dir="2700000" algn="tl">
                  <a:srgbClr val="000000"/>
                </a:outerShdw>
              </a:effectLst>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50" name="Rectangle 6">
            <a:extLst>
              <a:ext uri="{FF2B5EF4-FFF2-40B4-BE49-F238E27FC236}">
                <a16:creationId xmlns:a16="http://schemas.microsoft.com/office/drawing/2014/main" id="{7BFC0AC1-0D52-7660-9E0F-2D4E11DC3258}"/>
              </a:ext>
            </a:extLst>
          </p:cNvPr>
          <p:cNvSpPr>
            <a:spLocks noChangeArrowheads="1"/>
          </p:cNvSpPr>
          <p:nvPr/>
        </p:nvSpPr>
        <p:spPr bwMode="auto">
          <a:xfrm>
            <a:off x="2647950" y="1331913"/>
            <a:ext cx="2419350" cy="622300"/>
          </a:xfrm>
          <a:prstGeom prst="rect">
            <a:avLst/>
          </a:prstGeom>
          <a:noFill/>
          <a:ln w="9525">
            <a:noFill/>
            <a:miter lim="800000"/>
            <a:headEnd/>
            <a:tailEnd/>
          </a:ln>
          <a:effectLst/>
        </p:spPr>
        <p:txBody>
          <a:bodyPr lIns="92841" tIns="45230" rIns="92841" bIns="45230" anchor="ctr"/>
          <a:lstStyle/>
          <a:p>
            <a:pPr algn="ctr" defTabSz="612714" eaLnBrk="1" hangingPunct="1">
              <a:lnSpc>
                <a:spcPct val="60000"/>
              </a:lnSpc>
              <a:defRPr/>
            </a:pPr>
            <a:br>
              <a:rPr lang="en-US" sz="4100">
                <a:solidFill>
                  <a:schemeClr val="accent2"/>
                </a:solidFill>
                <a:effectLst>
                  <a:outerShdw blurRad="38100" dist="38100" dir="2700000" algn="tl">
                    <a:srgbClr val="000000">
                      <a:alpha val="43137"/>
                    </a:srgbClr>
                  </a:outerShdw>
                </a:effectLst>
                <a:latin typeface="Arial" charset="0"/>
              </a:rPr>
            </a:br>
            <a:r>
              <a:rPr lang="en-US" sz="3200">
                <a:solidFill>
                  <a:schemeClr val="accent2"/>
                </a:solidFill>
                <a:effectLst>
                  <a:outerShdw blurRad="38100" dist="38100" dir="2700000" algn="tl">
                    <a:srgbClr val="000000">
                      <a:alpha val="43137"/>
                    </a:srgbClr>
                  </a:outerShdw>
                </a:effectLst>
                <a:latin typeface="Arial" charset="0"/>
              </a:rPr>
              <a:t>B-14                          </a:t>
            </a:r>
          </a:p>
        </p:txBody>
      </p:sp>
      <p:sp>
        <p:nvSpPr>
          <p:cNvPr id="646170" name="Rectangle 26">
            <a:extLst>
              <a:ext uri="{FF2B5EF4-FFF2-40B4-BE49-F238E27FC236}">
                <a16:creationId xmlns:a16="http://schemas.microsoft.com/office/drawing/2014/main" id="{D7E1DA27-9A16-0E6C-D7C0-78758B0B6973}"/>
              </a:ext>
            </a:extLst>
          </p:cNvPr>
          <p:cNvSpPr>
            <a:spLocks noGrp="1" noChangeArrowheads="1"/>
          </p:cNvSpPr>
          <p:nvPr>
            <p:ph type="title"/>
          </p:nvPr>
        </p:nvSpPr>
        <p:spPr>
          <a:xfrm>
            <a:off x="1455738" y="588963"/>
            <a:ext cx="9372600" cy="1143000"/>
          </a:xfrm>
        </p:spPr>
        <p:txBody>
          <a:bodyPr vert="horz" wrap="square" lIns="92841" tIns="45230" rIns="92841" bIns="45230" numCol="1" anchor="ctr" anchorCtr="0" compatLnSpc="1">
            <a:prstTxWarp prst="textNoShape">
              <a:avLst/>
            </a:prstTxWarp>
          </a:bodyPr>
          <a:lstStyle/>
          <a:p>
            <a:pPr defTabSz="612714" eaLnBrk="1" hangingPunct="1">
              <a:defRPr/>
            </a:pPr>
            <a:r>
              <a:rPr lang="en-US" sz="3200" dirty="0">
                <a:effectLst>
                  <a:outerShdw blurRad="38100" dist="38100" dir="2700000" algn="tl">
                    <a:srgbClr val="000000">
                      <a:alpha val="43137"/>
                    </a:srgbClr>
                  </a:outerShdw>
                </a:effectLst>
              </a:rPr>
              <a:t>    NSABP Node (-), ER (+) Studies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Results </a:t>
            </a:r>
          </a:p>
        </p:txBody>
      </p:sp>
      <p:sp>
        <p:nvSpPr>
          <p:cNvPr id="646177" name="Rectangle 33">
            <a:extLst>
              <a:ext uri="{FF2B5EF4-FFF2-40B4-BE49-F238E27FC236}">
                <a16:creationId xmlns:a16="http://schemas.microsoft.com/office/drawing/2014/main" id="{4DBB86D9-A9DC-6513-5D4C-60468731E82E}"/>
              </a:ext>
            </a:extLst>
          </p:cNvPr>
          <p:cNvSpPr>
            <a:spLocks noChangeArrowheads="1"/>
          </p:cNvSpPr>
          <p:nvPr/>
        </p:nvSpPr>
        <p:spPr bwMode="auto">
          <a:xfrm>
            <a:off x="6699250" y="1382713"/>
            <a:ext cx="3460750" cy="622300"/>
          </a:xfrm>
          <a:prstGeom prst="rect">
            <a:avLst/>
          </a:prstGeom>
          <a:noFill/>
          <a:ln w="9525">
            <a:noFill/>
            <a:miter lim="800000"/>
            <a:headEnd/>
            <a:tailEnd/>
          </a:ln>
          <a:effectLst/>
        </p:spPr>
        <p:txBody>
          <a:bodyPr lIns="92841" tIns="45230" rIns="92841" bIns="45230" anchor="ctr"/>
          <a:lstStyle/>
          <a:p>
            <a:pPr algn="ctr" defTabSz="612714" eaLnBrk="1" hangingPunct="1">
              <a:lnSpc>
                <a:spcPct val="60000"/>
              </a:lnSpc>
              <a:defRPr/>
            </a:pPr>
            <a:r>
              <a:rPr lang="en-US" sz="3200">
                <a:solidFill>
                  <a:schemeClr val="accent2"/>
                </a:solidFill>
                <a:effectLst>
                  <a:outerShdw blurRad="38100" dist="38100" dir="2700000" algn="tl">
                    <a:srgbClr val="000000">
                      <a:alpha val="43137"/>
                    </a:srgbClr>
                  </a:outerShdw>
                </a:effectLst>
                <a:latin typeface="Arial" charset="0"/>
              </a:rPr>
              <a:t>                          B-20</a:t>
            </a:r>
          </a:p>
        </p:txBody>
      </p:sp>
      <p:grpSp>
        <p:nvGrpSpPr>
          <p:cNvPr id="112646" name="Group 39">
            <a:extLst>
              <a:ext uri="{FF2B5EF4-FFF2-40B4-BE49-F238E27FC236}">
                <a16:creationId xmlns:a16="http://schemas.microsoft.com/office/drawing/2014/main" id="{2927020C-0DCE-3645-DAC3-3BB49A8A3DF5}"/>
              </a:ext>
            </a:extLst>
          </p:cNvPr>
          <p:cNvGrpSpPr>
            <a:grpSpLocks/>
          </p:cNvGrpSpPr>
          <p:nvPr/>
        </p:nvGrpSpPr>
        <p:grpSpPr bwMode="auto">
          <a:xfrm>
            <a:off x="2068513" y="2039938"/>
            <a:ext cx="8393112" cy="4876800"/>
            <a:chOff x="703" y="997"/>
            <a:chExt cx="5287" cy="3072"/>
          </a:xfrm>
        </p:grpSpPr>
        <p:pic>
          <p:nvPicPr>
            <p:cNvPr id="112648" name="Picture 3">
              <a:extLst>
                <a:ext uri="{FF2B5EF4-FFF2-40B4-BE49-F238E27FC236}">
                  <a16:creationId xmlns:a16="http://schemas.microsoft.com/office/drawing/2014/main" id="{9E2CB071-DE03-F2D5-FEB3-7BFD14143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 y="1047"/>
              <a:ext cx="2477" cy="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9" name="Text Box 7">
              <a:extLst>
                <a:ext uri="{FF2B5EF4-FFF2-40B4-BE49-F238E27FC236}">
                  <a16:creationId xmlns:a16="http://schemas.microsoft.com/office/drawing/2014/main" id="{36A6A1D0-17A2-A179-44CD-6CBCC3E7D4A4}"/>
                </a:ext>
              </a:extLst>
            </p:cNvPr>
            <p:cNvSpPr txBox="1">
              <a:spLocks noChangeArrowheads="1"/>
            </p:cNvSpPr>
            <p:nvPr/>
          </p:nvSpPr>
          <p:spPr bwMode="auto">
            <a:xfrm>
              <a:off x="2649" y="1075"/>
              <a:ext cx="5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33" tIns="68567" rIns="137133" bIns="68567">
              <a:spAutoFit/>
            </a:bodyPr>
            <a:lstStyle>
              <a:lvl1pPr defTabSz="1371600">
                <a:lnSpc>
                  <a:spcPct val="89000"/>
                </a:lnSpc>
                <a:spcBef>
                  <a:spcPct val="30000"/>
                </a:spcBef>
                <a:buChar char="•"/>
                <a:defRPr sz="2400" b="1">
                  <a:solidFill>
                    <a:schemeClr val="tx1"/>
                  </a:solidFill>
                  <a:latin typeface="Arial" panose="020B0604020202020204" pitchFamily="34" charset="0"/>
                </a:defRPr>
              </a:lvl1pPr>
              <a:lvl2pPr marL="742950" indent="-285750" defTabSz="1371600">
                <a:lnSpc>
                  <a:spcPct val="89000"/>
                </a:lnSpc>
                <a:spcBef>
                  <a:spcPct val="30000"/>
                </a:spcBef>
                <a:buChar char="–"/>
                <a:defRPr b="1">
                  <a:solidFill>
                    <a:schemeClr val="tx1"/>
                  </a:solidFill>
                  <a:latin typeface="Arial" panose="020B0604020202020204" pitchFamily="34" charset="0"/>
                </a:defRPr>
              </a:lvl2pPr>
              <a:lvl3pPr marL="1143000" indent="-228600" defTabSz="1371600">
                <a:lnSpc>
                  <a:spcPct val="89000"/>
                </a:lnSpc>
                <a:spcBef>
                  <a:spcPct val="30000"/>
                </a:spcBef>
                <a:buChar char="»"/>
                <a:defRPr b="1">
                  <a:solidFill>
                    <a:schemeClr val="tx1"/>
                  </a:solidFill>
                  <a:latin typeface="Arial" panose="020B0604020202020204" pitchFamily="34" charset="0"/>
                </a:defRPr>
              </a:lvl3pPr>
              <a:lvl4pPr marL="1600200" indent="-228600" defTabSz="1371600">
                <a:lnSpc>
                  <a:spcPct val="89000"/>
                </a:lnSpc>
                <a:spcBef>
                  <a:spcPct val="30000"/>
                </a:spcBef>
                <a:buChar char="•"/>
                <a:defRPr sz="1400" b="1">
                  <a:solidFill>
                    <a:schemeClr val="tx1"/>
                  </a:solidFill>
                  <a:latin typeface="Arial" panose="020B0604020202020204" pitchFamily="34" charset="0"/>
                </a:defRPr>
              </a:lvl4pPr>
              <a:lvl5pPr marL="2057400" indent="-228600" defTabSz="1371600">
                <a:lnSpc>
                  <a:spcPct val="89000"/>
                </a:lnSpc>
                <a:spcBef>
                  <a:spcPct val="30000"/>
                </a:spcBef>
                <a:buChar char="–"/>
                <a:defRPr sz="1400" b="1">
                  <a:solidFill>
                    <a:schemeClr val="tx1"/>
                  </a:solidFill>
                  <a:latin typeface="Arial" panose="020B0604020202020204" pitchFamily="34" charset="0"/>
                </a:defRPr>
              </a:lvl5pPr>
              <a:lvl6pPr marL="25146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CC0000"/>
                  </a:solidFill>
                </a:rPr>
                <a:t>78%</a:t>
              </a:r>
            </a:p>
          </p:txBody>
        </p:sp>
        <p:sp>
          <p:nvSpPr>
            <p:cNvPr id="112650" name="Text Box 10">
              <a:extLst>
                <a:ext uri="{FF2B5EF4-FFF2-40B4-BE49-F238E27FC236}">
                  <a16:creationId xmlns:a16="http://schemas.microsoft.com/office/drawing/2014/main" id="{DABFD06B-8073-DA7E-1676-5E9AFDF26046}"/>
                </a:ext>
              </a:extLst>
            </p:cNvPr>
            <p:cNvSpPr txBox="1">
              <a:spLocks noChangeArrowheads="1"/>
            </p:cNvSpPr>
            <p:nvPr/>
          </p:nvSpPr>
          <p:spPr bwMode="auto">
            <a:xfrm>
              <a:off x="2649" y="1460"/>
              <a:ext cx="5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33" tIns="68567" rIns="137133" bIns="68567">
              <a:spAutoFit/>
            </a:bodyPr>
            <a:lstStyle>
              <a:lvl1pPr defTabSz="1371600">
                <a:lnSpc>
                  <a:spcPct val="89000"/>
                </a:lnSpc>
                <a:spcBef>
                  <a:spcPct val="30000"/>
                </a:spcBef>
                <a:buChar char="•"/>
                <a:defRPr sz="2400" b="1">
                  <a:solidFill>
                    <a:schemeClr val="tx1"/>
                  </a:solidFill>
                  <a:latin typeface="Arial" panose="020B0604020202020204" pitchFamily="34" charset="0"/>
                </a:defRPr>
              </a:lvl1pPr>
              <a:lvl2pPr marL="742950" indent="-285750" defTabSz="1371600">
                <a:lnSpc>
                  <a:spcPct val="89000"/>
                </a:lnSpc>
                <a:spcBef>
                  <a:spcPct val="30000"/>
                </a:spcBef>
                <a:buChar char="–"/>
                <a:defRPr b="1">
                  <a:solidFill>
                    <a:schemeClr val="tx1"/>
                  </a:solidFill>
                  <a:latin typeface="Arial" panose="020B0604020202020204" pitchFamily="34" charset="0"/>
                </a:defRPr>
              </a:lvl2pPr>
              <a:lvl3pPr marL="1143000" indent="-228600" defTabSz="1371600">
                <a:lnSpc>
                  <a:spcPct val="89000"/>
                </a:lnSpc>
                <a:spcBef>
                  <a:spcPct val="30000"/>
                </a:spcBef>
                <a:buChar char="»"/>
                <a:defRPr b="1">
                  <a:solidFill>
                    <a:schemeClr val="tx1"/>
                  </a:solidFill>
                  <a:latin typeface="Arial" panose="020B0604020202020204" pitchFamily="34" charset="0"/>
                </a:defRPr>
              </a:lvl3pPr>
              <a:lvl4pPr marL="1600200" indent="-228600" defTabSz="1371600">
                <a:lnSpc>
                  <a:spcPct val="89000"/>
                </a:lnSpc>
                <a:spcBef>
                  <a:spcPct val="30000"/>
                </a:spcBef>
                <a:buChar char="•"/>
                <a:defRPr sz="1400" b="1">
                  <a:solidFill>
                    <a:schemeClr val="tx1"/>
                  </a:solidFill>
                  <a:latin typeface="Arial" panose="020B0604020202020204" pitchFamily="34" charset="0"/>
                </a:defRPr>
              </a:lvl4pPr>
              <a:lvl5pPr marL="2057400" indent="-228600" defTabSz="1371600">
                <a:lnSpc>
                  <a:spcPct val="89000"/>
                </a:lnSpc>
                <a:spcBef>
                  <a:spcPct val="30000"/>
                </a:spcBef>
                <a:buChar char="–"/>
                <a:defRPr sz="1400" b="1">
                  <a:solidFill>
                    <a:schemeClr val="tx1"/>
                  </a:solidFill>
                  <a:latin typeface="Arial" panose="020B0604020202020204" pitchFamily="34" charset="0"/>
                </a:defRPr>
              </a:lvl5pPr>
              <a:lvl6pPr marL="25146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CC0000"/>
                  </a:solidFill>
                </a:rPr>
                <a:t>65%</a:t>
              </a:r>
            </a:p>
          </p:txBody>
        </p:sp>
        <p:sp>
          <p:nvSpPr>
            <p:cNvPr id="112651" name="Rectangle 15">
              <a:extLst>
                <a:ext uri="{FF2B5EF4-FFF2-40B4-BE49-F238E27FC236}">
                  <a16:creationId xmlns:a16="http://schemas.microsoft.com/office/drawing/2014/main" id="{3154DE0A-769D-3BC2-FBBD-3C5EEB24A8E7}"/>
                </a:ext>
              </a:extLst>
            </p:cNvPr>
            <p:cNvSpPr>
              <a:spLocks noChangeArrowheads="1"/>
            </p:cNvSpPr>
            <p:nvPr/>
          </p:nvSpPr>
          <p:spPr bwMode="auto">
            <a:xfrm>
              <a:off x="1608" y="1943"/>
              <a:ext cx="1062" cy="139"/>
            </a:xfrm>
            <a:prstGeom prst="rect">
              <a:avLst/>
            </a:prstGeom>
            <a:solidFill>
              <a:srgbClr val="FFFFFF"/>
            </a:solidFill>
            <a:ln w="12700">
              <a:solidFill>
                <a:schemeClr val="tx1"/>
              </a:solidFill>
              <a:miter lim="800000"/>
              <a:headEnd type="none" w="sm" len="sm"/>
              <a:tailEnd type="none" w="sm" len="sm"/>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12652" name="Text Box 11">
              <a:extLst>
                <a:ext uri="{FF2B5EF4-FFF2-40B4-BE49-F238E27FC236}">
                  <a16:creationId xmlns:a16="http://schemas.microsoft.com/office/drawing/2014/main" id="{A30AE8B6-E756-5455-76C9-7F096A4F3575}"/>
                </a:ext>
              </a:extLst>
            </p:cNvPr>
            <p:cNvSpPr txBox="1">
              <a:spLocks noChangeArrowheads="1"/>
            </p:cNvSpPr>
            <p:nvPr/>
          </p:nvSpPr>
          <p:spPr bwMode="auto">
            <a:xfrm>
              <a:off x="1533" y="1960"/>
              <a:ext cx="158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D12542"/>
                  </a:solidFill>
                </a:rPr>
                <a:t>HR: 0.58 (95% CI: 0.50-0.67)</a:t>
              </a:r>
            </a:p>
          </p:txBody>
        </p:sp>
        <p:pic>
          <p:nvPicPr>
            <p:cNvPr id="112653" name="Picture 5">
              <a:extLst>
                <a:ext uri="{FF2B5EF4-FFF2-40B4-BE49-F238E27FC236}">
                  <a16:creationId xmlns:a16="http://schemas.microsoft.com/office/drawing/2014/main" id="{439E7029-9AC8-5391-3BC6-AEB40A196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 y="2660"/>
              <a:ext cx="2478" cy="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4" name="Text Box 8">
              <a:extLst>
                <a:ext uri="{FF2B5EF4-FFF2-40B4-BE49-F238E27FC236}">
                  <a16:creationId xmlns:a16="http://schemas.microsoft.com/office/drawing/2014/main" id="{2BDBF9EF-6984-B694-E7BC-7CEC81B0AD6E}"/>
                </a:ext>
              </a:extLst>
            </p:cNvPr>
            <p:cNvSpPr txBox="1">
              <a:spLocks noChangeArrowheads="1"/>
            </p:cNvSpPr>
            <p:nvPr/>
          </p:nvSpPr>
          <p:spPr bwMode="auto">
            <a:xfrm>
              <a:off x="2675" y="2692"/>
              <a:ext cx="5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33" tIns="68567" rIns="137133" bIns="68567">
              <a:spAutoFit/>
            </a:bodyPr>
            <a:lstStyle>
              <a:lvl1pPr defTabSz="1371600">
                <a:lnSpc>
                  <a:spcPct val="89000"/>
                </a:lnSpc>
                <a:spcBef>
                  <a:spcPct val="30000"/>
                </a:spcBef>
                <a:buChar char="•"/>
                <a:defRPr sz="2400" b="1">
                  <a:solidFill>
                    <a:schemeClr val="tx1"/>
                  </a:solidFill>
                  <a:latin typeface="Arial" panose="020B0604020202020204" pitchFamily="34" charset="0"/>
                </a:defRPr>
              </a:lvl1pPr>
              <a:lvl2pPr marL="742950" indent="-285750" defTabSz="1371600">
                <a:lnSpc>
                  <a:spcPct val="89000"/>
                </a:lnSpc>
                <a:spcBef>
                  <a:spcPct val="30000"/>
                </a:spcBef>
                <a:buChar char="–"/>
                <a:defRPr b="1">
                  <a:solidFill>
                    <a:schemeClr val="tx1"/>
                  </a:solidFill>
                  <a:latin typeface="Arial" panose="020B0604020202020204" pitchFamily="34" charset="0"/>
                </a:defRPr>
              </a:lvl2pPr>
              <a:lvl3pPr marL="1143000" indent="-228600" defTabSz="1371600">
                <a:lnSpc>
                  <a:spcPct val="89000"/>
                </a:lnSpc>
                <a:spcBef>
                  <a:spcPct val="30000"/>
                </a:spcBef>
                <a:buChar char="»"/>
                <a:defRPr b="1">
                  <a:solidFill>
                    <a:schemeClr val="tx1"/>
                  </a:solidFill>
                  <a:latin typeface="Arial" panose="020B0604020202020204" pitchFamily="34" charset="0"/>
                </a:defRPr>
              </a:lvl3pPr>
              <a:lvl4pPr marL="1600200" indent="-228600" defTabSz="1371600">
                <a:lnSpc>
                  <a:spcPct val="89000"/>
                </a:lnSpc>
                <a:spcBef>
                  <a:spcPct val="30000"/>
                </a:spcBef>
                <a:buChar char="•"/>
                <a:defRPr sz="1400" b="1">
                  <a:solidFill>
                    <a:schemeClr val="tx1"/>
                  </a:solidFill>
                  <a:latin typeface="Arial" panose="020B0604020202020204" pitchFamily="34" charset="0"/>
                </a:defRPr>
              </a:lvl4pPr>
              <a:lvl5pPr marL="2057400" indent="-228600" defTabSz="1371600">
                <a:lnSpc>
                  <a:spcPct val="89000"/>
                </a:lnSpc>
                <a:spcBef>
                  <a:spcPct val="30000"/>
                </a:spcBef>
                <a:buChar char="–"/>
                <a:defRPr sz="1400" b="1">
                  <a:solidFill>
                    <a:schemeClr val="tx1"/>
                  </a:solidFill>
                  <a:latin typeface="Arial" panose="020B0604020202020204" pitchFamily="34" charset="0"/>
                </a:defRPr>
              </a:lvl5pPr>
              <a:lvl6pPr marL="25146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CC0000"/>
                  </a:solidFill>
                </a:rPr>
                <a:t>71%</a:t>
              </a:r>
            </a:p>
          </p:txBody>
        </p:sp>
        <p:sp>
          <p:nvSpPr>
            <p:cNvPr id="112655" name="Text Box 9">
              <a:extLst>
                <a:ext uri="{FF2B5EF4-FFF2-40B4-BE49-F238E27FC236}">
                  <a16:creationId xmlns:a16="http://schemas.microsoft.com/office/drawing/2014/main" id="{1A71B995-957E-769E-884F-CCEC1F5983D5}"/>
                </a:ext>
              </a:extLst>
            </p:cNvPr>
            <p:cNvSpPr txBox="1">
              <a:spLocks noChangeArrowheads="1"/>
            </p:cNvSpPr>
            <p:nvPr/>
          </p:nvSpPr>
          <p:spPr bwMode="auto">
            <a:xfrm>
              <a:off x="2666" y="3032"/>
              <a:ext cx="5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33" tIns="68567" rIns="137133" bIns="68567">
              <a:spAutoFit/>
            </a:bodyPr>
            <a:lstStyle>
              <a:lvl1pPr defTabSz="1371600">
                <a:lnSpc>
                  <a:spcPct val="89000"/>
                </a:lnSpc>
                <a:spcBef>
                  <a:spcPct val="30000"/>
                </a:spcBef>
                <a:buChar char="•"/>
                <a:defRPr sz="2400" b="1">
                  <a:solidFill>
                    <a:schemeClr val="tx1"/>
                  </a:solidFill>
                  <a:latin typeface="Arial" panose="020B0604020202020204" pitchFamily="34" charset="0"/>
                </a:defRPr>
              </a:lvl1pPr>
              <a:lvl2pPr marL="742950" indent="-285750" defTabSz="1371600">
                <a:lnSpc>
                  <a:spcPct val="89000"/>
                </a:lnSpc>
                <a:spcBef>
                  <a:spcPct val="30000"/>
                </a:spcBef>
                <a:buChar char="–"/>
                <a:defRPr b="1">
                  <a:solidFill>
                    <a:schemeClr val="tx1"/>
                  </a:solidFill>
                  <a:latin typeface="Arial" panose="020B0604020202020204" pitchFamily="34" charset="0"/>
                </a:defRPr>
              </a:lvl2pPr>
              <a:lvl3pPr marL="1143000" indent="-228600" defTabSz="1371600">
                <a:lnSpc>
                  <a:spcPct val="89000"/>
                </a:lnSpc>
                <a:spcBef>
                  <a:spcPct val="30000"/>
                </a:spcBef>
                <a:buChar char="»"/>
                <a:defRPr b="1">
                  <a:solidFill>
                    <a:schemeClr val="tx1"/>
                  </a:solidFill>
                  <a:latin typeface="Arial" panose="020B0604020202020204" pitchFamily="34" charset="0"/>
                </a:defRPr>
              </a:lvl3pPr>
              <a:lvl4pPr marL="1600200" indent="-228600" defTabSz="1371600">
                <a:lnSpc>
                  <a:spcPct val="89000"/>
                </a:lnSpc>
                <a:spcBef>
                  <a:spcPct val="30000"/>
                </a:spcBef>
                <a:buChar char="•"/>
                <a:defRPr sz="1400" b="1">
                  <a:solidFill>
                    <a:schemeClr val="tx1"/>
                  </a:solidFill>
                  <a:latin typeface="Arial" panose="020B0604020202020204" pitchFamily="34" charset="0"/>
                </a:defRPr>
              </a:lvl4pPr>
              <a:lvl5pPr marL="2057400" indent="-228600" defTabSz="1371600">
                <a:lnSpc>
                  <a:spcPct val="89000"/>
                </a:lnSpc>
                <a:spcBef>
                  <a:spcPct val="30000"/>
                </a:spcBef>
                <a:buChar char="–"/>
                <a:defRPr sz="1400" b="1">
                  <a:solidFill>
                    <a:schemeClr val="tx1"/>
                  </a:solidFill>
                  <a:latin typeface="Arial" panose="020B0604020202020204" pitchFamily="34" charset="0"/>
                </a:defRPr>
              </a:lvl5pPr>
              <a:lvl6pPr marL="25146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CC0000"/>
                  </a:solidFill>
                </a:rPr>
                <a:t>65%</a:t>
              </a:r>
            </a:p>
          </p:txBody>
        </p:sp>
        <p:sp>
          <p:nvSpPr>
            <p:cNvPr id="112656" name="Rectangle 16">
              <a:extLst>
                <a:ext uri="{FF2B5EF4-FFF2-40B4-BE49-F238E27FC236}">
                  <a16:creationId xmlns:a16="http://schemas.microsoft.com/office/drawing/2014/main" id="{FAB731C1-9708-E5EA-0B24-F82BC4F48447}"/>
                </a:ext>
              </a:extLst>
            </p:cNvPr>
            <p:cNvSpPr>
              <a:spLocks noChangeArrowheads="1"/>
            </p:cNvSpPr>
            <p:nvPr/>
          </p:nvSpPr>
          <p:spPr bwMode="auto">
            <a:xfrm>
              <a:off x="1662" y="3517"/>
              <a:ext cx="943" cy="75"/>
            </a:xfrm>
            <a:prstGeom prst="rect">
              <a:avLst/>
            </a:prstGeom>
            <a:solidFill>
              <a:srgbClr val="FFFFFF"/>
            </a:solidFill>
            <a:ln w="12700">
              <a:solidFill>
                <a:schemeClr val="tx1"/>
              </a:solidFill>
              <a:miter lim="800000"/>
              <a:headEnd type="none" w="sm" len="sm"/>
              <a:tailEnd type="none" w="sm" len="sm"/>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12657" name="Text Box 12">
              <a:extLst>
                <a:ext uri="{FF2B5EF4-FFF2-40B4-BE49-F238E27FC236}">
                  <a16:creationId xmlns:a16="http://schemas.microsoft.com/office/drawing/2014/main" id="{F61D2E01-1444-8A1B-558D-3BADB4CA6C4F}"/>
                </a:ext>
              </a:extLst>
            </p:cNvPr>
            <p:cNvSpPr txBox="1">
              <a:spLocks noChangeArrowheads="1"/>
            </p:cNvSpPr>
            <p:nvPr/>
          </p:nvSpPr>
          <p:spPr bwMode="auto">
            <a:xfrm>
              <a:off x="1543" y="3525"/>
              <a:ext cx="158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D12542"/>
                  </a:solidFill>
                </a:rPr>
                <a:t>HR: 0.80 (95% CI: 0.71-0.91)</a:t>
              </a:r>
            </a:p>
          </p:txBody>
        </p:sp>
        <p:pic>
          <p:nvPicPr>
            <p:cNvPr id="112658" name="Picture 20">
              <a:extLst>
                <a:ext uri="{FF2B5EF4-FFF2-40B4-BE49-F238E27FC236}">
                  <a16:creationId xmlns:a16="http://schemas.microsoft.com/office/drawing/2014/main" id="{3A282185-EE19-0685-0FA3-105D0052F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 y="1035"/>
              <a:ext cx="2557" cy="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9" name="Text Box 21">
              <a:extLst>
                <a:ext uri="{FF2B5EF4-FFF2-40B4-BE49-F238E27FC236}">
                  <a16:creationId xmlns:a16="http://schemas.microsoft.com/office/drawing/2014/main" id="{2B8E99E6-4FB9-8E5D-6072-6D0BC6C3783B}"/>
                </a:ext>
              </a:extLst>
            </p:cNvPr>
            <p:cNvSpPr txBox="1">
              <a:spLocks noChangeArrowheads="1"/>
            </p:cNvSpPr>
            <p:nvPr/>
          </p:nvSpPr>
          <p:spPr bwMode="auto">
            <a:xfrm>
              <a:off x="5450" y="997"/>
              <a:ext cx="5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33" tIns="68567" rIns="137133" bIns="68567">
              <a:spAutoFit/>
            </a:bodyPr>
            <a:lstStyle>
              <a:lvl1pPr defTabSz="1371600">
                <a:lnSpc>
                  <a:spcPct val="89000"/>
                </a:lnSpc>
                <a:spcBef>
                  <a:spcPct val="30000"/>
                </a:spcBef>
                <a:buChar char="•"/>
                <a:defRPr sz="2400" b="1">
                  <a:solidFill>
                    <a:schemeClr val="tx1"/>
                  </a:solidFill>
                  <a:latin typeface="Arial" panose="020B0604020202020204" pitchFamily="34" charset="0"/>
                </a:defRPr>
              </a:lvl1pPr>
              <a:lvl2pPr marL="742950" indent="-285750" defTabSz="1371600">
                <a:lnSpc>
                  <a:spcPct val="89000"/>
                </a:lnSpc>
                <a:spcBef>
                  <a:spcPct val="30000"/>
                </a:spcBef>
                <a:buChar char="–"/>
                <a:defRPr b="1">
                  <a:solidFill>
                    <a:schemeClr val="tx1"/>
                  </a:solidFill>
                  <a:latin typeface="Arial" panose="020B0604020202020204" pitchFamily="34" charset="0"/>
                </a:defRPr>
              </a:lvl2pPr>
              <a:lvl3pPr marL="1143000" indent="-228600" defTabSz="1371600">
                <a:lnSpc>
                  <a:spcPct val="89000"/>
                </a:lnSpc>
                <a:spcBef>
                  <a:spcPct val="30000"/>
                </a:spcBef>
                <a:buChar char="»"/>
                <a:defRPr b="1">
                  <a:solidFill>
                    <a:schemeClr val="tx1"/>
                  </a:solidFill>
                  <a:latin typeface="Arial" panose="020B0604020202020204" pitchFamily="34" charset="0"/>
                </a:defRPr>
              </a:lvl3pPr>
              <a:lvl4pPr marL="1600200" indent="-228600" defTabSz="1371600">
                <a:lnSpc>
                  <a:spcPct val="89000"/>
                </a:lnSpc>
                <a:spcBef>
                  <a:spcPct val="30000"/>
                </a:spcBef>
                <a:buChar char="•"/>
                <a:defRPr sz="1400" b="1">
                  <a:solidFill>
                    <a:schemeClr val="tx1"/>
                  </a:solidFill>
                  <a:latin typeface="Arial" panose="020B0604020202020204" pitchFamily="34" charset="0"/>
                </a:defRPr>
              </a:lvl4pPr>
              <a:lvl5pPr marL="2057400" indent="-228600" defTabSz="1371600">
                <a:lnSpc>
                  <a:spcPct val="89000"/>
                </a:lnSpc>
                <a:spcBef>
                  <a:spcPct val="30000"/>
                </a:spcBef>
                <a:buChar char="–"/>
                <a:defRPr sz="1400" b="1">
                  <a:solidFill>
                    <a:schemeClr val="tx1"/>
                  </a:solidFill>
                  <a:latin typeface="Arial" panose="020B0604020202020204" pitchFamily="34" charset="0"/>
                </a:defRPr>
              </a:lvl5pPr>
              <a:lvl6pPr marL="25146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CC0000"/>
                  </a:solidFill>
                </a:rPr>
                <a:t>89%</a:t>
              </a:r>
            </a:p>
          </p:txBody>
        </p:sp>
        <p:sp>
          <p:nvSpPr>
            <p:cNvPr id="112660" name="Text Box 22">
              <a:extLst>
                <a:ext uri="{FF2B5EF4-FFF2-40B4-BE49-F238E27FC236}">
                  <a16:creationId xmlns:a16="http://schemas.microsoft.com/office/drawing/2014/main" id="{28FA9A7D-9529-EC48-C667-B42F98E5BDCA}"/>
                </a:ext>
              </a:extLst>
            </p:cNvPr>
            <p:cNvSpPr txBox="1">
              <a:spLocks noChangeArrowheads="1"/>
            </p:cNvSpPr>
            <p:nvPr/>
          </p:nvSpPr>
          <p:spPr bwMode="auto">
            <a:xfrm>
              <a:off x="5441" y="1307"/>
              <a:ext cx="5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33" tIns="68567" rIns="137133" bIns="68567">
              <a:spAutoFit/>
            </a:bodyPr>
            <a:lstStyle>
              <a:lvl1pPr defTabSz="1371600">
                <a:lnSpc>
                  <a:spcPct val="89000"/>
                </a:lnSpc>
                <a:spcBef>
                  <a:spcPct val="30000"/>
                </a:spcBef>
                <a:buChar char="•"/>
                <a:defRPr sz="2400" b="1">
                  <a:solidFill>
                    <a:schemeClr val="tx1"/>
                  </a:solidFill>
                  <a:latin typeface="Arial" panose="020B0604020202020204" pitchFamily="34" charset="0"/>
                </a:defRPr>
              </a:lvl1pPr>
              <a:lvl2pPr marL="742950" indent="-285750" defTabSz="1371600">
                <a:lnSpc>
                  <a:spcPct val="89000"/>
                </a:lnSpc>
                <a:spcBef>
                  <a:spcPct val="30000"/>
                </a:spcBef>
                <a:buChar char="–"/>
                <a:defRPr b="1">
                  <a:solidFill>
                    <a:schemeClr val="tx1"/>
                  </a:solidFill>
                  <a:latin typeface="Arial" panose="020B0604020202020204" pitchFamily="34" charset="0"/>
                </a:defRPr>
              </a:lvl2pPr>
              <a:lvl3pPr marL="1143000" indent="-228600" defTabSz="1371600">
                <a:lnSpc>
                  <a:spcPct val="89000"/>
                </a:lnSpc>
                <a:spcBef>
                  <a:spcPct val="30000"/>
                </a:spcBef>
                <a:buChar char="»"/>
                <a:defRPr b="1">
                  <a:solidFill>
                    <a:schemeClr val="tx1"/>
                  </a:solidFill>
                  <a:latin typeface="Arial" panose="020B0604020202020204" pitchFamily="34" charset="0"/>
                </a:defRPr>
              </a:lvl3pPr>
              <a:lvl4pPr marL="1600200" indent="-228600" defTabSz="1371600">
                <a:lnSpc>
                  <a:spcPct val="89000"/>
                </a:lnSpc>
                <a:spcBef>
                  <a:spcPct val="30000"/>
                </a:spcBef>
                <a:buChar char="•"/>
                <a:defRPr sz="1400" b="1">
                  <a:solidFill>
                    <a:schemeClr val="tx1"/>
                  </a:solidFill>
                  <a:latin typeface="Arial" panose="020B0604020202020204" pitchFamily="34" charset="0"/>
                </a:defRPr>
              </a:lvl4pPr>
              <a:lvl5pPr marL="2057400" indent="-228600" defTabSz="1371600">
                <a:lnSpc>
                  <a:spcPct val="89000"/>
                </a:lnSpc>
                <a:spcBef>
                  <a:spcPct val="30000"/>
                </a:spcBef>
                <a:buChar char="–"/>
                <a:defRPr sz="1400" b="1">
                  <a:solidFill>
                    <a:schemeClr val="tx1"/>
                  </a:solidFill>
                  <a:latin typeface="Arial" panose="020B0604020202020204" pitchFamily="34" charset="0"/>
                </a:defRPr>
              </a:lvl5pPr>
              <a:lvl6pPr marL="25146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CC0000"/>
                  </a:solidFill>
                </a:rPr>
                <a:t>79%</a:t>
              </a:r>
            </a:p>
          </p:txBody>
        </p:sp>
        <p:sp>
          <p:nvSpPr>
            <p:cNvPr id="112661" name="Rectangle 23">
              <a:extLst>
                <a:ext uri="{FF2B5EF4-FFF2-40B4-BE49-F238E27FC236}">
                  <a16:creationId xmlns:a16="http://schemas.microsoft.com/office/drawing/2014/main" id="{0470CD2A-AEE7-E800-C131-4C73000F130F}"/>
                </a:ext>
              </a:extLst>
            </p:cNvPr>
            <p:cNvSpPr>
              <a:spLocks noChangeArrowheads="1"/>
            </p:cNvSpPr>
            <p:nvPr/>
          </p:nvSpPr>
          <p:spPr bwMode="auto">
            <a:xfrm>
              <a:off x="4349" y="1999"/>
              <a:ext cx="1003" cy="99"/>
            </a:xfrm>
            <a:prstGeom prst="rect">
              <a:avLst/>
            </a:prstGeom>
            <a:solidFill>
              <a:srgbClr val="FFFFFF"/>
            </a:solidFill>
            <a:ln w="12700">
              <a:solidFill>
                <a:schemeClr val="tx1"/>
              </a:solidFill>
              <a:miter lim="800000"/>
              <a:headEnd type="none" w="sm" len="sm"/>
              <a:tailEnd type="none" w="sm" len="sm"/>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12662" name="Text Box 24">
              <a:extLst>
                <a:ext uri="{FF2B5EF4-FFF2-40B4-BE49-F238E27FC236}">
                  <a16:creationId xmlns:a16="http://schemas.microsoft.com/office/drawing/2014/main" id="{A73122BF-6BB6-AAAE-B855-9561938AA71A}"/>
                </a:ext>
              </a:extLst>
            </p:cNvPr>
            <p:cNvSpPr txBox="1">
              <a:spLocks noChangeArrowheads="1"/>
            </p:cNvSpPr>
            <p:nvPr/>
          </p:nvSpPr>
          <p:spPr bwMode="auto">
            <a:xfrm>
              <a:off x="4272" y="1998"/>
              <a:ext cx="158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D12542"/>
                  </a:solidFill>
                </a:rPr>
                <a:t>HR: 0.52 (95% CI: 0.39-0.68)</a:t>
              </a:r>
            </a:p>
          </p:txBody>
        </p:sp>
        <p:pic>
          <p:nvPicPr>
            <p:cNvPr id="112663" name="Picture 28">
              <a:extLst>
                <a:ext uri="{FF2B5EF4-FFF2-40B4-BE49-F238E27FC236}">
                  <a16:creationId xmlns:a16="http://schemas.microsoft.com/office/drawing/2014/main" id="{5286F460-06C2-FF88-3019-82FFF0DCD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 y="2652"/>
              <a:ext cx="2559"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4" name="Text Box 29">
              <a:extLst>
                <a:ext uri="{FF2B5EF4-FFF2-40B4-BE49-F238E27FC236}">
                  <a16:creationId xmlns:a16="http://schemas.microsoft.com/office/drawing/2014/main" id="{AD3744A2-D9DD-5BBA-7F27-FDEC4B2090F1}"/>
                </a:ext>
              </a:extLst>
            </p:cNvPr>
            <p:cNvSpPr txBox="1">
              <a:spLocks noChangeArrowheads="1"/>
            </p:cNvSpPr>
            <p:nvPr/>
          </p:nvSpPr>
          <p:spPr bwMode="auto">
            <a:xfrm>
              <a:off x="5445" y="2877"/>
              <a:ext cx="5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33" tIns="68567" rIns="137133" bIns="68567">
              <a:spAutoFit/>
            </a:bodyPr>
            <a:lstStyle>
              <a:lvl1pPr defTabSz="1371600">
                <a:lnSpc>
                  <a:spcPct val="89000"/>
                </a:lnSpc>
                <a:spcBef>
                  <a:spcPct val="30000"/>
                </a:spcBef>
                <a:buChar char="•"/>
                <a:defRPr sz="2400" b="1">
                  <a:solidFill>
                    <a:schemeClr val="tx1"/>
                  </a:solidFill>
                  <a:latin typeface="Arial" panose="020B0604020202020204" pitchFamily="34" charset="0"/>
                </a:defRPr>
              </a:lvl1pPr>
              <a:lvl2pPr marL="742950" indent="-285750" defTabSz="1371600">
                <a:lnSpc>
                  <a:spcPct val="89000"/>
                </a:lnSpc>
                <a:spcBef>
                  <a:spcPct val="30000"/>
                </a:spcBef>
                <a:buChar char="–"/>
                <a:defRPr b="1">
                  <a:solidFill>
                    <a:schemeClr val="tx1"/>
                  </a:solidFill>
                  <a:latin typeface="Arial" panose="020B0604020202020204" pitchFamily="34" charset="0"/>
                </a:defRPr>
              </a:lvl2pPr>
              <a:lvl3pPr marL="1143000" indent="-228600" defTabSz="1371600">
                <a:lnSpc>
                  <a:spcPct val="89000"/>
                </a:lnSpc>
                <a:spcBef>
                  <a:spcPct val="30000"/>
                </a:spcBef>
                <a:buChar char="»"/>
                <a:defRPr b="1">
                  <a:solidFill>
                    <a:schemeClr val="tx1"/>
                  </a:solidFill>
                  <a:latin typeface="Arial" panose="020B0604020202020204" pitchFamily="34" charset="0"/>
                </a:defRPr>
              </a:lvl3pPr>
              <a:lvl4pPr marL="1600200" indent="-228600" defTabSz="1371600">
                <a:lnSpc>
                  <a:spcPct val="89000"/>
                </a:lnSpc>
                <a:spcBef>
                  <a:spcPct val="30000"/>
                </a:spcBef>
                <a:buChar char="•"/>
                <a:defRPr sz="1400" b="1">
                  <a:solidFill>
                    <a:schemeClr val="tx1"/>
                  </a:solidFill>
                  <a:latin typeface="Arial" panose="020B0604020202020204" pitchFamily="34" charset="0"/>
                </a:defRPr>
              </a:lvl4pPr>
              <a:lvl5pPr marL="2057400" indent="-228600" defTabSz="1371600">
                <a:lnSpc>
                  <a:spcPct val="89000"/>
                </a:lnSpc>
                <a:spcBef>
                  <a:spcPct val="30000"/>
                </a:spcBef>
                <a:buChar char="–"/>
                <a:defRPr sz="1400" b="1">
                  <a:solidFill>
                    <a:schemeClr val="tx1"/>
                  </a:solidFill>
                  <a:latin typeface="Arial" panose="020B0604020202020204" pitchFamily="34" charset="0"/>
                </a:defRPr>
              </a:lvl5pPr>
              <a:lvl6pPr marL="25146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CC0000"/>
                  </a:solidFill>
                </a:rPr>
                <a:t>83%</a:t>
              </a:r>
            </a:p>
          </p:txBody>
        </p:sp>
        <p:sp>
          <p:nvSpPr>
            <p:cNvPr id="112665" name="Text Box 30">
              <a:extLst>
                <a:ext uri="{FF2B5EF4-FFF2-40B4-BE49-F238E27FC236}">
                  <a16:creationId xmlns:a16="http://schemas.microsoft.com/office/drawing/2014/main" id="{FA535769-F86A-49C4-87A0-9410C9590CB7}"/>
                </a:ext>
              </a:extLst>
            </p:cNvPr>
            <p:cNvSpPr txBox="1">
              <a:spLocks noChangeArrowheads="1"/>
            </p:cNvSpPr>
            <p:nvPr/>
          </p:nvSpPr>
          <p:spPr bwMode="auto">
            <a:xfrm>
              <a:off x="5445" y="2609"/>
              <a:ext cx="5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33" tIns="68567" rIns="137133" bIns="68567">
              <a:spAutoFit/>
            </a:bodyPr>
            <a:lstStyle>
              <a:lvl1pPr defTabSz="1371600">
                <a:lnSpc>
                  <a:spcPct val="89000"/>
                </a:lnSpc>
                <a:spcBef>
                  <a:spcPct val="30000"/>
                </a:spcBef>
                <a:buChar char="•"/>
                <a:defRPr sz="2400" b="1">
                  <a:solidFill>
                    <a:schemeClr val="tx1"/>
                  </a:solidFill>
                  <a:latin typeface="Arial" panose="020B0604020202020204" pitchFamily="34" charset="0"/>
                </a:defRPr>
              </a:lvl1pPr>
              <a:lvl2pPr marL="742950" indent="-285750" defTabSz="1371600">
                <a:lnSpc>
                  <a:spcPct val="89000"/>
                </a:lnSpc>
                <a:spcBef>
                  <a:spcPct val="30000"/>
                </a:spcBef>
                <a:buChar char="–"/>
                <a:defRPr b="1">
                  <a:solidFill>
                    <a:schemeClr val="tx1"/>
                  </a:solidFill>
                  <a:latin typeface="Arial" panose="020B0604020202020204" pitchFamily="34" charset="0"/>
                </a:defRPr>
              </a:lvl2pPr>
              <a:lvl3pPr marL="1143000" indent="-228600" defTabSz="1371600">
                <a:lnSpc>
                  <a:spcPct val="89000"/>
                </a:lnSpc>
                <a:spcBef>
                  <a:spcPct val="30000"/>
                </a:spcBef>
                <a:buChar char="»"/>
                <a:defRPr b="1">
                  <a:solidFill>
                    <a:schemeClr val="tx1"/>
                  </a:solidFill>
                  <a:latin typeface="Arial" panose="020B0604020202020204" pitchFamily="34" charset="0"/>
                </a:defRPr>
              </a:lvl3pPr>
              <a:lvl4pPr marL="1600200" indent="-228600" defTabSz="1371600">
                <a:lnSpc>
                  <a:spcPct val="89000"/>
                </a:lnSpc>
                <a:spcBef>
                  <a:spcPct val="30000"/>
                </a:spcBef>
                <a:buChar char="•"/>
                <a:defRPr sz="1400" b="1">
                  <a:solidFill>
                    <a:schemeClr val="tx1"/>
                  </a:solidFill>
                  <a:latin typeface="Arial" panose="020B0604020202020204" pitchFamily="34" charset="0"/>
                </a:defRPr>
              </a:lvl4pPr>
              <a:lvl5pPr marL="2057400" indent="-228600" defTabSz="1371600">
                <a:lnSpc>
                  <a:spcPct val="89000"/>
                </a:lnSpc>
                <a:spcBef>
                  <a:spcPct val="30000"/>
                </a:spcBef>
                <a:buChar char="–"/>
                <a:defRPr sz="1400" b="1">
                  <a:solidFill>
                    <a:schemeClr val="tx1"/>
                  </a:solidFill>
                  <a:latin typeface="Arial" panose="020B0604020202020204" pitchFamily="34" charset="0"/>
                </a:defRPr>
              </a:lvl5pPr>
              <a:lvl6pPr marL="25146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371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CC0000"/>
                  </a:solidFill>
                </a:rPr>
                <a:t>87%</a:t>
              </a:r>
            </a:p>
          </p:txBody>
        </p:sp>
        <p:sp>
          <p:nvSpPr>
            <p:cNvPr id="112666" name="Rectangle 31">
              <a:extLst>
                <a:ext uri="{FF2B5EF4-FFF2-40B4-BE49-F238E27FC236}">
                  <a16:creationId xmlns:a16="http://schemas.microsoft.com/office/drawing/2014/main" id="{189954A3-AB36-34E5-C132-89A5FD40ACC5}"/>
                </a:ext>
              </a:extLst>
            </p:cNvPr>
            <p:cNvSpPr>
              <a:spLocks noChangeArrowheads="1"/>
            </p:cNvSpPr>
            <p:nvPr/>
          </p:nvSpPr>
          <p:spPr bwMode="auto">
            <a:xfrm>
              <a:off x="4398" y="3540"/>
              <a:ext cx="1016" cy="92"/>
            </a:xfrm>
            <a:prstGeom prst="rect">
              <a:avLst/>
            </a:prstGeom>
            <a:solidFill>
              <a:srgbClr val="FFFFFF"/>
            </a:solidFill>
            <a:ln w="12700">
              <a:solidFill>
                <a:schemeClr val="tx1"/>
              </a:solidFill>
              <a:miter lim="800000"/>
              <a:headEnd type="none" w="sm" len="sm"/>
              <a:tailEnd type="none" w="sm" len="sm"/>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12667" name="Text Box 32">
              <a:extLst>
                <a:ext uri="{FF2B5EF4-FFF2-40B4-BE49-F238E27FC236}">
                  <a16:creationId xmlns:a16="http://schemas.microsoft.com/office/drawing/2014/main" id="{586045E9-3AA7-5D1A-C1D8-6A30E6DC5E2D}"/>
                </a:ext>
              </a:extLst>
            </p:cNvPr>
            <p:cNvSpPr txBox="1">
              <a:spLocks noChangeArrowheads="1"/>
            </p:cNvSpPr>
            <p:nvPr/>
          </p:nvSpPr>
          <p:spPr bwMode="auto">
            <a:xfrm>
              <a:off x="4324" y="3538"/>
              <a:ext cx="158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D12542"/>
                  </a:solidFill>
                </a:rPr>
                <a:t>HR: 0.78 (95% CI: 0.60-1.01)</a:t>
              </a:r>
            </a:p>
          </p:txBody>
        </p:sp>
        <p:sp>
          <p:nvSpPr>
            <p:cNvPr id="112668" name="Text Box 35">
              <a:extLst>
                <a:ext uri="{FF2B5EF4-FFF2-40B4-BE49-F238E27FC236}">
                  <a16:creationId xmlns:a16="http://schemas.microsoft.com/office/drawing/2014/main" id="{16591F05-A810-F083-2A8D-2F64BF854755}"/>
                </a:ext>
              </a:extLst>
            </p:cNvPr>
            <p:cNvSpPr txBox="1">
              <a:spLocks noChangeArrowheads="1"/>
            </p:cNvSpPr>
            <p:nvPr/>
          </p:nvSpPr>
          <p:spPr bwMode="auto">
            <a:xfrm>
              <a:off x="703" y="1145"/>
              <a:ext cx="5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2800" dirty="0">
                  <a:solidFill>
                    <a:srgbClr val="9A1B31"/>
                  </a:solidFill>
                </a:rPr>
                <a:t>RFS</a:t>
              </a:r>
            </a:p>
          </p:txBody>
        </p:sp>
        <p:sp>
          <p:nvSpPr>
            <p:cNvPr id="112669" name="Text Box 36">
              <a:extLst>
                <a:ext uri="{FF2B5EF4-FFF2-40B4-BE49-F238E27FC236}">
                  <a16:creationId xmlns:a16="http://schemas.microsoft.com/office/drawing/2014/main" id="{BB8D1370-7493-7C7E-C516-F014DCFCD1B9}"/>
                </a:ext>
              </a:extLst>
            </p:cNvPr>
            <p:cNvSpPr txBox="1">
              <a:spLocks noChangeArrowheads="1"/>
            </p:cNvSpPr>
            <p:nvPr/>
          </p:nvSpPr>
          <p:spPr bwMode="auto">
            <a:xfrm>
              <a:off x="3447" y="1105"/>
              <a:ext cx="5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2800" dirty="0">
                  <a:solidFill>
                    <a:srgbClr val="9A1B31"/>
                  </a:solidFill>
                </a:rPr>
                <a:t>RFS</a:t>
              </a:r>
            </a:p>
          </p:txBody>
        </p:sp>
        <p:sp>
          <p:nvSpPr>
            <p:cNvPr id="112670" name="Text Box 37">
              <a:extLst>
                <a:ext uri="{FF2B5EF4-FFF2-40B4-BE49-F238E27FC236}">
                  <a16:creationId xmlns:a16="http://schemas.microsoft.com/office/drawing/2014/main" id="{AE66C8FA-2E22-486D-105A-64BC388F661D}"/>
                </a:ext>
              </a:extLst>
            </p:cNvPr>
            <p:cNvSpPr txBox="1">
              <a:spLocks noChangeArrowheads="1"/>
            </p:cNvSpPr>
            <p:nvPr/>
          </p:nvSpPr>
          <p:spPr bwMode="auto">
            <a:xfrm>
              <a:off x="3560" y="2713"/>
              <a:ext cx="455"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2800" dirty="0">
                  <a:solidFill>
                    <a:srgbClr val="9A1B31"/>
                  </a:solidFill>
                </a:rPr>
                <a:t>OS</a:t>
              </a:r>
            </a:p>
          </p:txBody>
        </p:sp>
        <p:sp>
          <p:nvSpPr>
            <p:cNvPr id="112671" name="Text Box 38">
              <a:extLst>
                <a:ext uri="{FF2B5EF4-FFF2-40B4-BE49-F238E27FC236}">
                  <a16:creationId xmlns:a16="http://schemas.microsoft.com/office/drawing/2014/main" id="{6DE8A72A-1D8E-D17A-BEF8-23609667B6F1}"/>
                </a:ext>
              </a:extLst>
            </p:cNvPr>
            <p:cNvSpPr txBox="1">
              <a:spLocks noChangeArrowheads="1"/>
            </p:cNvSpPr>
            <p:nvPr/>
          </p:nvSpPr>
          <p:spPr bwMode="auto">
            <a:xfrm>
              <a:off x="791" y="2777"/>
              <a:ext cx="49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3200" dirty="0">
                  <a:solidFill>
                    <a:srgbClr val="9A1B31"/>
                  </a:solidFill>
                </a:rPr>
                <a:t>OS</a:t>
              </a:r>
            </a:p>
          </p:txBody>
        </p:sp>
      </p:grpSp>
      <p:sp>
        <p:nvSpPr>
          <p:cNvPr id="2" name="Rectangle 23">
            <a:extLst>
              <a:ext uri="{FF2B5EF4-FFF2-40B4-BE49-F238E27FC236}">
                <a16:creationId xmlns:a16="http://schemas.microsoft.com/office/drawing/2014/main" id="{1CB16D1C-8CEF-9121-DDC5-3F44A006B7FC}"/>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a:effectLst>
                  <a:outerShdw blurRad="38100" dist="38100" dir="2700000" algn="tl">
                    <a:srgbClr val="000000">
                      <a:alpha val="43137"/>
                    </a:srgbClr>
                  </a:outerShdw>
                </a:effectLst>
                <a:latin typeface="Arial" charset="0"/>
              </a:rPr>
              <a:t>Fisher B et al. </a:t>
            </a:r>
            <a:r>
              <a:rPr lang="en-US" sz="1500" b="0" i="1" dirty="0">
                <a:effectLst>
                  <a:outerShdw blurRad="38100" dist="38100" dir="2700000" algn="tl">
                    <a:srgbClr val="000000">
                      <a:alpha val="43137"/>
                    </a:srgbClr>
                  </a:outerShdw>
                </a:effectLst>
                <a:latin typeface="Arial" charset="0"/>
              </a:rPr>
              <a:t>Lancet. </a:t>
            </a:r>
            <a:r>
              <a:rPr lang="en-US" sz="1500" b="0" dirty="0">
                <a:effectLst>
                  <a:outerShdw blurRad="38100" dist="38100" dir="2700000" algn="tl">
                    <a:srgbClr val="000000">
                      <a:alpha val="43137"/>
                    </a:srgbClr>
                  </a:outerShdw>
                </a:effectLst>
                <a:latin typeface="Arial" charset="0"/>
              </a:rPr>
              <a:t>2004;364(9437):858-868.</a:t>
            </a:r>
          </a:p>
        </p:txBody>
      </p:sp>
      <p:sp>
        <p:nvSpPr>
          <p:cNvPr id="3" name="Rectangle 6">
            <a:extLst>
              <a:ext uri="{FF2B5EF4-FFF2-40B4-BE49-F238E27FC236}">
                <a16:creationId xmlns:a16="http://schemas.microsoft.com/office/drawing/2014/main" id="{0AEB5E6C-7ED8-2CE1-1996-053AD4357067}"/>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28</a:t>
            </a:fld>
            <a:endParaRPr lang="en-US" altLang="en-US">
              <a:effectLst>
                <a:outerShdw blurRad="38100" dist="38100" dir="2700000" algn="tl">
                  <a:srgbClr val="000000"/>
                </a:outerShdw>
              </a:effectLst>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163CB145-5129-28E2-4CA3-19F05733CE97}"/>
              </a:ext>
            </a:extLst>
          </p:cNvPr>
          <p:cNvSpPr>
            <a:spLocks noGrp="1" noChangeArrowheads="1"/>
          </p:cNvSpPr>
          <p:nvPr>
            <p:ph type="title"/>
          </p:nvPr>
        </p:nvSpPr>
        <p:spPr>
          <a:xfrm>
            <a:off x="1660527" y="606425"/>
            <a:ext cx="8893175" cy="1143000"/>
          </a:xfrm>
        </p:spPr>
        <p:txBody>
          <a:bodyPr/>
          <a:lstStyle/>
          <a:p>
            <a:pPr defTabSz="914309" eaLnBrk="1" hangingPunct="1">
              <a:defRPr/>
            </a:pPr>
            <a:r>
              <a:rPr lang="en-US" sz="3200" dirty="0">
                <a:effectLst>
                  <a:outerShdw blurRad="38100" dist="38100" dir="2700000" algn="tl">
                    <a:srgbClr val="000000">
                      <a:alpha val="43137"/>
                    </a:srgbClr>
                  </a:outerShdw>
                </a:effectLst>
              </a:rPr>
              <a:t>NSABP B-42:</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Trial Evaluating Adjuvant AI Duration</a:t>
            </a:r>
          </a:p>
        </p:txBody>
      </p:sp>
      <p:sp>
        <p:nvSpPr>
          <p:cNvPr id="113667" name="Rectangle 3">
            <a:extLst>
              <a:ext uri="{FF2B5EF4-FFF2-40B4-BE49-F238E27FC236}">
                <a16:creationId xmlns:a16="http://schemas.microsoft.com/office/drawing/2014/main" id="{A3724C25-9B80-7186-9B78-D1C042780A57}"/>
              </a:ext>
            </a:extLst>
          </p:cNvPr>
          <p:cNvSpPr>
            <a:spLocks noChangeArrowheads="1"/>
          </p:cNvSpPr>
          <p:nvPr/>
        </p:nvSpPr>
        <p:spPr bwMode="invGray">
          <a:xfrm>
            <a:off x="1589090" y="3328988"/>
            <a:ext cx="4205287" cy="609600"/>
          </a:xfrm>
          <a:prstGeom prst="rect">
            <a:avLst/>
          </a:prstGeom>
          <a:solidFill>
            <a:schemeClr val="hlink"/>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97949" tIns="48975" rIns="97949" bIns="48975" anchor="ctr"/>
          <a:lstStyle>
            <a:lvl1pPr defTabSz="977900">
              <a:lnSpc>
                <a:spcPct val="89000"/>
              </a:lnSpc>
              <a:spcBef>
                <a:spcPct val="30000"/>
              </a:spcBef>
              <a:buChar char="•"/>
              <a:defRPr sz="2400" b="1">
                <a:solidFill>
                  <a:schemeClr val="tx1"/>
                </a:solidFill>
                <a:latin typeface="Arial" panose="020B0604020202020204" pitchFamily="34" charset="0"/>
              </a:defRPr>
            </a:lvl1pPr>
            <a:lvl2pPr marL="742950" indent="-285750" defTabSz="977900">
              <a:lnSpc>
                <a:spcPct val="89000"/>
              </a:lnSpc>
              <a:spcBef>
                <a:spcPct val="30000"/>
              </a:spcBef>
              <a:buChar char="–"/>
              <a:defRPr b="1">
                <a:solidFill>
                  <a:schemeClr val="tx1"/>
                </a:solidFill>
                <a:latin typeface="Arial" panose="020B0604020202020204" pitchFamily="34" charset="0"/>
              </a:defRPr>
            </a:lvl2pPr>
            <a:lvl3pPr marL="1143000" indent="-228600" defTabSz="977900">
              <a:lnSpc>
                <a:spcPct val="89000"/>
              </a:lnSpc>
              <a:spcBef>
                <a:spcPct val="30000"/>
              </a:spcBef>
              <a:buChar char="»"/>
              <a:defRPr b="1">
                <a:solidFill>
                  <a:schemeClr val="tx1"/>
                </a:solidFill>
                <a:latin typeface="Arial" panose="020B0604020202020204" pitchFamily="34" charset="0"/>
              </a:defRPr>
            </a:lvl3pPr>
            <a:lvl4pPr marL="1600200" indent="-228600" defTabSz="977900">
              <a:lnSpc>
                <a:spcPct val="89000"/>
              </a:lnSpc>
              <a:spcBef>
                <a:spcPct val="30000"/>
              </a:spcBef>
              <a:buChar char="•"/>
              <a:defRPr sz="1400" b="1">
                <a:solidFill>
                  <a:schemeClr val="tx1"/>
                </a:solidFill>
                <a:latin typeface="Arial" panose="020B0604020202020204" pitchFamily="34" charset="0"/>
              </a:defRPr>
            </a:lvl4pPr>
            <a:lvl5pPr marL="2057400" indent="-228600" defTabSz="977900">
              <a:lnSpc>
                <a:spcPct val="89000"/>
              </a:lnSpc>
              <a:spcBef>
                <a:spcPct val="30000"/>
              </a:spcBef>
              <a:buChar char="–"/>
              <a:defRPr sz="1400" b="1">
                <a:solidFill>
                  <a:schemeClr val="tx1"/>
                </a:solidFill>
                <a:latin typeface="Arial" panose="020B0604020202020204" pitchFamily="34" charset="0"/>
              </a:defRPr>
            </a:lvl5pPr>
            <a:lvl6pPr marL="25146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a:lnSpc>
                <a:spcPct val="100000"/>
              </a:lnSpc>
              <a:spcBef>
                <a:spcPct val="0"/>
              </a:spcBef>
              <a:buFontTx/>
              <a:buNone/>
            </a:pPr>
            <a:endParaRPr lang="en-US" altLang="en-US" sz="2100" b="0" i="1">
              <a:solidFill>
                <a:srgbClr val="000000"/>
              </a:solidFill>
            </a:endParaRPr>
          </a:p>
        </p:txBody>
      </p:sp>
      <p:sp>
        <p:nvSpPr>
          <p:cNvPr id="113668" name="Rectangle 4">
            <a:extLst>
              <a:ext uri="{FF2B5EF4-FFF2-40B4-BE49-F238E27FC236}">
                <a16:creationId xmlns:a16="http://schemas.microsoft.com/office/drawing/2014/main" id="{4A665189-8063-D4DC-3B66-565490458ECE}"/>
              </a:ext>
            </a:extLst>
          </p:cNvPr>
          <p:cNvSpPr>
            <a:spLocks noChangeArrowheads="1"/>
          </p:cNvSpPr>
          <p:nvPr/>
        </p:nvSpPr>
        <p:spPr bwMode="invGray">
          <a:xfrm>
            <a:off x="3756025" y="4129088"/>
            <a:ext cx="2020888" cy="596900"/>
          </a:xfrm>
          <a:prstGeom prst="rect">
            <a:avLst/>
          </a:prstGeom>
          <a:solidFill>
            <a:schemeClr val="hlink"/>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91431" tIns="45716" rIns="91431" bIns="45716"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13669" name="Text Box 5">
            <a:extLst>
              <a:ext uri="{FF2B5EF4-FFF2-40B4-BE49-F238E27FC236}">
                <a16:creationId xmlns:a16="http://schemas.microsoft.com/office/drawing/2014/main" id="{840963BD-EE69-F327-A2BE-83A507DB1D63}"/>
              </a:ext>
            </a:extLst>
          </p:cNvPr>
          <p:cNvSpPr txBox="1">
            <a:spLocks noChangeArrowheads="1"/>
          </p:cNvSpPr>
          <p:nvPr/>
        </p:nvSpPr>
        <p:spPr bwMode="auto">
          <a:xfrm>
            <a:off x="2827340" y="3405190"/>
            <a:ext cx="14239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940" tIns="48971" rIns="97940" bIns="48971">
            <a:spAutoFit/>
          </a:bodyPr>
          <a:lstStyle>
            <a:lvl1pPr defTabSz="979488">
              <a:lnSpc>
                <a:spcPct val="89000"/>
              </a:lnSpc>
              <a:spcBef>
                <a:spcPct val="30000"/>
              </a:spcBef>
              <a:buChar char="•"/>
              <a:defRPr sz="2400" b="1">
                <a:solidFill>
                  <a:schemeClr val="tx1"/>
                </a:solidFill>
                <a:latin typeface="Arial" panose="020B0604020202020204" pitchFamily="34" charset="0"/>
              </a:defRPr>
            </a:lvl1pPr>
            <a:lvl2pPr marL="742950" indent="-285750" defTabSz="979488">
              <a:lnSpc>
                <a:spcPct val="89000"/>
              </a:lnSpc>
              <a:spcBef>
                <a:spcPct val="30000"/>
              </a:spcBef>
              <a:buChar char="–"/>
              <a:defRPr b="1">
                <a:solidFill>
                  <a:schemeClr val="tx1"/>
                </a:solidFill>
                <a:latin typeface="Arial" panose="020B0604020202020204" pitchFamily="34" charset="0"/>
              </a:defRPr>
            </a:lvl2pPr>
            <a:lvl3pPr marL="1143000" indent="-228600" defTabSz="979488">
              <a:lnSpc>
                <a:spcPct val="89000"/>
              </a:lnSpc>
              <a:spcBef>
                <a:spcPct val="30000"/>
              </a:spcBef>
              <a:buChar char="»"/>
              <a:defRPr b="1">
                <a:solidFill>
                  <a:schemeClr val="tx1"/>
                </a:solidFill>
                <a:latin typeface="Arial" panose="020B0604020202020204" pitchFamily="34" charset="0"/>
              </a:defRPr>
            </a:lvl3pPr>
            <a:lvl4pPr marL="1600200" indent="-228600" defTabSz="979488">
              <a:lnSpc>
                <a:spcPct val="89000"/>
              </a:lnSpc>
              <a:spcBef>
                <a:spcPct val="30000"/>
              </a:spcBef>
              <a:buChar char="•"/>
              <a:defRPr sz="1400" b="1">
                <a:solidFill>
                  <a:schemeClr val="tx1"/>
                </a:solidFill>
                <a:latin typeface="Arial" panose="020B0604020202020204" pitchFamily="34" charset="0"/>
              </a:defRPr>
            </a:lvl4pPr>
            <a:lvl5pPr marL="2057400" indent="-228600" defTabSz="979488">
              <a:lnSpc>
                <a:spcPct val="89000"/>
              </a:lnSpc>
              <a:spcBef>
                <a:spcPct val="30000"/>
              </a:spcBef>
              <a:buChar char="–"/>
              <a:defRPr sz="1400" b="1">
                <a:solidFill>
                  <a:schemeClr val="tx1"/>
                </a:solidFill>
                <a:latin typeface="Arial" panose="020B0604020202020204" pitchFamily="34" charset="0"/>
              </a:defRPr>
            </a:lvl5pPr>
            <a:lvl6pPr marL="25146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000000"/>
                </a:solidFill>
                <a:cs typeface="Arial" panose="020B0604020202020204" pitchFamily="34" charset="0"/>
              </a:rPr>
              <a:t>AI X 5 yrs</a:t>
            </a:r>
          </a:p>
        </p:txBody>
      </p:sp>
      <p:sp>
        <p:nvSpPr>
          <p:cNvPr id="113670" name="Text Box 6">
            <a:extLst>
              <a:ext uri="{FF2B5EF4-FFF2-40B4-BE49-F238E27FC236}">
                <a16:creationId xmlns:a16="http://schemas.microsoft.com/office/drawing/2014/main" id="{5F4D83B3-E065-C4C7-DBF4-ED8544E30141}"/>
              </a:ext>
            </a:extLst>
          </p:cNvPr>
          <p:cNvSpPr txBox="1">
            <a:spLocks noChangeArrowheads="1"/>
          </p:cNvSpPr>
          <p:nvPr/>
        </p:nvSpPr>
        <p:spPr bwMode="auto">
          <a:xfrm>
            <a:off x="3479802" y="4192588"/>
            <a:ext cx="24114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40" tIns="48971" rIns="97940" bIns="48971">
            <a:spAutoFit/>
          </a:bodyPr>
          <a:lstStyle>
            <a:lvl1pPr defTabSz="979488">
              <a:lnSpc>
                <a:spcPct val="89000"/>
              </a:lnSpc>
              <a:spcBef>
                <a:spcPct val="30000"/>
              </a:spcBef>
              <a:buChar char="•"/>
              <a:tabLst>
                <a:tab pos="757238" algn="r"/>
              </a:tabLst>
              <a:defRPr sz="2400" b="1">
                <a:solidFill>
                  <a:schemeClr val="tx1"/>
                </a:solidFill>
                <a:latin typeface="Arial" panose="020B0604020202020204" pitchFamily="34" charset="0"/>
              </a:defRPr>
            </a:lvl1pPr>
            <a:lvl2pPr marL="742950" indent="-285750" defTabSz="979488">
              <a:lnSpc>
                <a:spcPct val="89000"/>
              </a:lnSpc>
              <a:spcBef>
                <a:spcPct val="30000"/>
              </a:spcBef>
              <a:buChar char="–"/>
              <a:tabLst>
                <a:tab pos="757238" algn="r"/>
              </a:tabLst>
              <a:defRPr b="1">
                <a:solidFill>
                  <a:schemeClr val="tx1"/>
                </a:solidFill>
                <a:latin typeface="Arial" panose="020B0604020202020204" pitchFamily="34" charset="0"/>
              </a:defRPr>
            </a:lvl2pPr>
            <a:lvl3pPr marL="1143000" indent="-228600" defTabSz="979488">
              <a:lnSpc>
                <a:spcPct val="89000"/>
              </a:lnSpc>
              <a:spcBef>
                <a:spcPct val="30000"/>
              </a:spcBef>
              <a:buChar char="»"/>
              <a:tabLst>
                <a:tab pos="757238" algn="r"/>
              </a:tabLst>
              <a:defRPr b="1">
                <a:solidFill>
                  <a:schemeClr val="tx1"/>
                </a:solidFill>
                <a:latin typeface="Arial" panose="020B0604020202020204" pitchFamily="34" charset="0"/>
              </a:defRPr>
            </a:lvl3pPr>
            <a:lvl4pPr marL="1600200" indent="-228600" defTabSz="979488">
              <a:lnSpc>
                <a:spcPct val="89000"/>
              </a:lnSpc>
              <a:spcBef>
                <a:spcPct val="30000"/>
              </a:spcBef>
              <a:buChar char="•"/>
              <a:tabLst>
                <a:tab pos="757238" algn="r"/>
              </a:tabLst>
              <a:defRPr sz="1400" b="1">
                <a:solidFill>
                  <a:schemeClr val="tx1"/>
                </a:solidFill>
                <a:latin typeface="Arial" panose="020B0604020202020204" pitchFamily="34" charset="0"/>
              </a:defRPr>
            </a:lvl4pPr>
            <a:lvl5pPr marL="2057400" indent="-228600" defTabSz="979488">
              <a:lnSpc>
                <a:spcPct val="89000"/>
              </a:lnSpc>
              <a:spcBef>
                <a:spcPct val="30000"/>
              </a:spcBef>
              <a:buChar char="–"/>
              <a:tabLst>
                <a:tab pos="757238" algn="r"/>
              </a:tabLst>
              <a:defRPr sz="1400" b="1">
                <a:solidFill>
                  <a:schemeClr val="tx1"/>
                </a:solidFill>
                <a:latin typeface="Arial" panose="020B0604020202020204" pitchFamily="34" charset="0"/>
              </a:defRPr>
            </a:lvl5pPr>
            <a:lvl6pPr marL="2514600" indent="-228600" defTabSz="979488" eaLnBrk="0" fontAlgn="base" hangingPunct="0">
              <a:lnSpc>
                <a:spcPct val="89000"/>
              </a:lnSpc>
              <a:spcBef>
                <a:spcPct val="30000"/>
              </a:spcBef>
              <a:spcAft>
                <a:spcPct val="0"/>
              </a:spcAft>
              <a:buChar char="–"/>
              <a:tabLst>
                <a:tab pos="757238" algn="r"/>
              </a:tabLst>
              <a:defRPr sz="1400" b="1">
                <a:solidFill>
                  <a:schemeClr val="tx1"/>
                </a:solidFill>
                <a:latin typeface="Arial" panose="020B0604020202020204" pitchFamily="34" charset="0"/>
              </a:defRPr>
            </a:lvl6pPr>
            <a:lvl7pPr marL="2971800" indent="-228600" defTabSz="979488" eaLnBrk="0" fontAlgn="base" hangingPunct="0">
              <a:lnSpc>
                <a:spcPct val="89000"/>
              </a:lnSpc>
              <a:spcBef>
                <a:spcPct val="30000"/>
              </a:spcBef>
              <a:spcAft>
                <a:spcPct val="0"/>
              </a:spcAft>
              <a:buChar char="–"/>
              <a:tabLst>
                <a:tab pos="757238" algn="r"/>
              </a:tabLst>
              <a:defRPr sz="1400" b="1">
                <a:solidFill>
                  <a:schemeClr val="tx1"/>
                </a:solidFill>
                <a:latin typeface="Arial" panose="020B0604020202020204" pitchFamily="34" charset="0"/>
              </a:defRPr>
            </a:lvl7pPr>
            <a:lvl8pPr marL="3429000" indent="-228600" defTabSz="979488" eaLnBrk="0" fontAlgn="base" hangingPunct="0">
              <a:lnSpc>
                <a:spcPct val="89000"/>
              </a:lnSpc>
              <a:spcBef>
                <a:spcPct val="30000"/>
              </a:spcBef>
              <a:spcAft>
                <a:spcPct val="0"/>
              </a:spcAft>
              <a:buChar char="–"/>
              <a:tabLst>
                <a:tab pos="757238" algn="r"/>
              </a:tabLst>
              <a:defRPr sz="1400" b="1">
                <a:solidFill>
                  <a:schemeClr val="tx1"/>
                </a:solidFill>
                <a:latin typeface="Arial" panose="020B0604020202020204" pitchFamily="34" charset="0"/>
              </a:defRPr>
            </a:lvl8pPr>
            <a:lvl9pPr marL="3886200" indent="-228600" defTabSz="979488" eaLnBrk="0" fontAlgn="base" hangingPunct="0">
              <a:lnSpc>
                <a:spcPct val="89000"/>
              </a:lnSpc>
              <a:spcBef>
                <a:spcPct val="30000"/>
              </a:spcBef>
              <a:spcAft>
                <a:spcPct val="0"/>
              </a:spcAft>
              <a:buChar char="–"/>
              <a:tabLst>
                <a:tab pos="757238" algn="r"/>
              </a:tabLst>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000000"/>
                </a:solidFill>
                <a:cs typeface="Arial" panose="020B0604020202020204" pitchFamily="34" charset="0"/>
              </a:rPr>
              <a:t>      AI X 3-2 yrs   </a:t>
            </a:r>
          </a:p>
        </p:txBody>
      </p:sp>
      <p:sp>
        <p:nvSpPr>
          <p:cNvPr id="113671" name="Rectangle 7">
            <a:extLst>
              <a:ext uri="{FF2B5EF4-FFF2-40B4-BE49-F238E27FC236}">
                <a16:creationId xmlns:a16="http://schemas.microsoft.com/office/drawing/2014/main" id="{AB63FA05-172E-0DF4-CCDC-140B6426EA65}"/>
              </a:ext>
            </a:extLst>
          </p:cNvPr>
          <p:cNvSpPr>
            <a:spLocks noChangeArrowheads="1"/>
          </p:cNvSpPr>
          <p:nvPr/>
        </p:nvSpPr>
        <p:spPr bwMode="blackGray">
          <a:xfrm>
            <a:off x="1589088" y="4129088"/>
            <a:ext cx="2182812" cy="596900"/>
          </a:xfrm>
          <a:prstGeom prst="rect">
            <a:avLst/>
          </a:prstGeom>
          <a:solidFill>
            <a:srgbClr val="FF33CC"/>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97949" tIns="48975" rIns="97949" bIns="48975" anchor="ctr"/>
          <a:lstStyle>
            <a:lvl1pPr defTabSz="977900">
              <a:lnSpc>
                <a:spcPct val="89000"/>
              </a:lnSpc>
              <a:spcBef>
                <a:spcPct val="30000"/>
              </a:spcBef>
              <a:buChar char="•"/>
              <a:defRPr sz="2400" b="1">
                <a:solidFill>
                  <a:schemeClr val="tx1"/>
                </a:solidFill>
                <a:latin typeface="Arial" panose="020B0604020202020204" pitchFamily="34" charset="0"/>
              </a:defRPr>
            </a:lvl1pPr>
            <a:lvl2pPr marL="742950" indent="-285750" defTabSz="977900">
              <a:lnSpc>
                <a:spcPct val="89000"/>
              </a:lnSpc>
              <a:spcBef>
                <a:spcPct val="30000"/>
              </a:spcBef>
              <a:buChar char="–"/>
              <a:defRPr b="1">
                <a:solidFill>
                  <a:schemeClr val="tx1"/>
                </a:solidFill>
                <a:latin typeface="Arial" panose="020B0604020202020204" pitchFamily="34" charset="0"/>
              </a:defRPr>
            </a:lvl2pPr>
            <a:lvl3pPr marL="1143000" indent="-228600" defTabSz="977900">
              <a:lnSpc>
                <a:spcPct val="89000"/>
              </a:lnSpc>
              <a:spcBef>
                <a:spcPct val="30000"/>
              </a:spcBef>
              <a:buChar char="»"/>
              <a:defRPr b="1">
                <a:solidFill>
                  <a:schemeClr val="tx1"/>
                </a:solidFill>
                <a:latin typeface="Arial" panose="020B0604020202020204" pitchFamily="34" charset="0"/>
              </a:defRPr>
            </a:lvl3pPr>
            <a:lvl4pPr marL="1600200" indent="-228600" defTabSz="977900">
              <a:lnSpc>
                <a:spcPct val="89000"/>
              </a:lnSpc>
              <a:spcBef>
                <a:spcPct val="30000"/>
              </a:spcBef>
              <a:buChar char="•"/>
              <a:defRPr sz="1400" b="1">
                <a:solidFill>
                  <a:schemeClr val="tx1"/>
                </a:solidFill>
                <a:latin typeface="Arial" panose="020B0604020202020204" pitchFamily="34" charset="0"/>
              </a:defRPr>
            </a:lvl4pPr>
            <a:lvl5pPr marL="2057400" indent="-228600" defTabSz="977900">
              <a:lnSpc>
                <a:spcPct val="89000"/>
              </a:lnSpc>
              <a:spcBef>
                <a:spcPct val="30000"/>
              </a:spcBef>
              <a:buChar char="–"/>
              <a:defRPr sz="1400" b="1">
                <a:solidFill>
                  <a:schemeClr val="tx1"/>
                </a:solidFill>
                <a:latin typeface="Arial" panose="020B0604020202020204" pitchFamily="34" charset="0"/>
              </a:defRPr>
            </a:lvl5pPr>
            <a:lvl6pPr marL="25146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a:lnSpc>
                <a:spcPct val="100000"/>
              </a:lnSpc>
              <a:spcBef>
                <a:spcPct val="0"/>
              </a:spcBef>
              <a:buFontTx/>
              <a:buNone/>
            </a:pPr>
            <a:endParaRPr lang="en-GB" altLang="en-US" sz="1700" b="0">
              <a:solidFill>
                <a:schemeClr val="bg1"/>
              </a:solidFill>
              <a:cs typeface="Arial" panose="020B0604020202020204" pitchFamily="34" charset="0"/>
            </a:endParaRPr>
          </a:p>
        </p:txBody>
      </p:sp>
      <p:sp>
        <p:nvSpPr>
          <p:cNvPr id="113672" name="Line 8">
            <a:extLst>
              <a:ext uri="{FF2B5EF4-FFF2-40B4-BE49-F238E27FC236}">
                <a16:creationId xmlns:a16="http://schemas.microsoft.com/office/drawing/2014/main" id="{5FB9B724-2193-9707-3C80-35BEE37ED52C}"/>
              </a:ext>
            </a:extLst>
          </p:cNvPr>
          <p:cNvSpPr>
            <a:spLocks noChangeShapeType="1"/>
          </p:cNvSpPr>
          <p:nvPr/>
        </p:nvSpPr>
        <p:spPr bwMode="auto">
          <a:xfrm flipV="1">
            <a:off x="5795965" y="3748088"/>
            <a:ext cx="1343025" cy="2524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2066" tIns="46034" rIns="92066" bIns="46034">
            <a:spAutoFit/>
          </a:bodyPr>
          <a:lstStyle/>
          <a:p>
            <a:endParaRPr lang="en-US"/>
          </a:p>
        </p:txBody>
      </p:sp>
      <p:sp>
        <p:nvSpPr>
          <p:cNvPr id="113673" name="Line 9">
            <a:extLst>
              <a:ext uri="{FF2B5EF4-FFF2-40B4-BE49-F238E27FC236}">
                <a16:creationId xmlns:a16="http://schemas.microsoft.com/office/drawing/2014/main" id="{D346CE06-DB52-A595-A917-DF3CA9EAD6EF}"/>
              </a:ext>
            </a:extLst>
          </p:cNvPr>
          <p:cNvSpPr>
            <a:spLocks noChangeShapeType="1"/>
          </p:cNvSpPr>
          <p:nvPr/>
        </p:nvSpPr>
        <p:spPr bwMode="auto">
          <a:xfrm rot="1318672" flipV="1">
            <a:off x="5794377" y="4038600"/>
            <a:ext cx="1343025" cy="215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66" tIns="46034" rIns="92066" bIns="46034">
            <a:spAutoFit/>
          </a:bodyPr>
          <a:lstStyle/>
          <a:p>
            <a:endParaRPr lang="en-US"/>
          </a:p>
        </p:txBody>
      </p:sp>
      <p:sp>
        <p:nvSpPr>
          <p:cNvPr id="113674" name="Text Box 10">
            <a:extLst>
              <a:ext uri="{FF2B5EF4-FFF2-40B4-BE49-F238E27FC236}">
                <a16:creationId xmlns:a16="http://schemas.microsoft.com/office/drawing/2014/main" id="{7F55EEC7-9F39-4612-84F4-17EF1EFD4BE8}"/>
              </a:ext>
            </a:extLst>
          </p:cNvPr>
          <p:cNvSpPr txBox="1">
            <a:spLocks noChangeArrowheads="1"/>
          </p:cNvSpPr>
          <p:nvPr/>
        </p:nvSpPr>
        <p:spPr bwMode="auto">
          <a:xfrm>
            <a:off x="1679575" y="4229102"/>
            <a:ext cx="19573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940" tIns="48971" rIns="97940" bIns="48971">
            <a:spAutoFit/>
          </a:bodyPr>
          <a:lstStyle>
            <a:lvl1pPr defTabSz="979488">
              <a:lnSpc>
                <a:spcPct val="89000"/>
              </a:lnSpc>
              <a:spcBef>
                <a:spcPct val="30000"/>
              </a:spcBef>
              <a:buChar char="•"/>
              <a:defRPr sz="2400" b="1">
                <a:solidFill>
                  <a:schemeClr val="tx1"/>
                </a:solidFill>
                <a:latin typeface="Arial" panose="020B0604020202020204" pitchFamily="34" charset="0"/>
              </a:defRPr>
            </a:lvl1pPr>
            <a:lvl2pPr marL="742950" indent="-285750" defTabSz="979488">
              <a:lnSpc>
                <a:spcPct val="89000"/>
              </a:lnSpc>
              <a:spcBef>
                <a:spcPct val="30000"/>
              </a:spcBef>
              <a:buChar char="–"/>
              <a:defRPr b="1">
                <a:solidFill>
                  <a:schemeClr val="tx1"/>
                </a:solidFill>
                <a:latin typeface="Arial" panose="020B0604020202020204" pitchFamily="34" charset="0"/>
              </a:defRPr>
            </a:lvl2pPr>
            <a:lvl3pPr marL="1143000" indent="-228600" defTabSz="979488">
              <a:lnSpc>
                <a:spcPct val="89000"/>
              </a:lnSpc>
              <a:spcBef>
                <a:spcPct val="30000"/>
              </a:spcBef>
              <a:buChar char="»"/>
              <a:defRPr b="1">
                <a:solidFill>
                  <a:schemeClr val="tx1"/>
                </a:solidFill>
                <a:latin typeface="Arial" panose="020B0604020202020204" pitchFamily="34" charset="0"/>
              </a:defRPr>
            </a:lvl3pPr>
            <a:lvl4pPr marL="1600200" indent="-228600" defTabSz="979488">
              <a:lnSpc>
                <a:spcPct val="89000"/>
              </a:lnSpc>
              <a:spcBef>
                <a:spcPct val="30000"/>
              </a:spcBef>
              <a:buChar char="•"/>
              <a:defRPr sz="1400" b="1">
                <a:solidFill>
                  <a:schemeClr val="tx1"/>
                </a:solidFill>
                <a:latin typeface="Arial" panose="020B0604020202020204" pitchFamily="34" charset="0"/>
              </a:defRPr>
            </a:lvl4pPr>
            <a:lvl5pPr marL="2057400" indent="-228600" defTabSz="979488">
              <a:lnSpc>
                <a:spcPct val="89000"/>
              </a:lnSpc>
              <a:spcBef>
                <a:spcPct val="30000"/>
              </a:spcBef>
              <a:buChar char="–"/>
              <a:defRPr sz="1400" b="1">
                <a:solidFill>
                  <a:schemeClr val="tx1"/>
                </a:solidFill>
                <a:latin typeface="Arial" panose="020B0604020202020204" pitchFamily="34" charset="0"/>
              </a:defRPr>
            </a:lvl5pPr>
            <a:lvl6pPr marL="25146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000000"/>
                </a:solidFill>
                <a:cs typeface="Arial" panose="020B0604020202020204" pitchFamily="34" charset="0"/>
              </a:rPr>
              <a:t>TAM X 2-3 yrs</a:t>
            </a:r>
          </a:p>
        </p:txBody>
      </p:sp>
      <p:sp>
        <p:nvSpPr>
          <p:cNvPr id="113675" name="Rectangle 11">
            <a:extLst>
              <a:ext uri="{FF2B5EF4-FFF2-40B4-BE49-F238E27FC236}">
                <a16:creationId xmlns:a16="http://schemas.microsoft.com/office/drawing/2014/main" id="{BBA18466-38B5-E15C-426B-3F250B50B6D9}"/>
              </a:ext>
            </a:extLst>
          </p:cNvPr>
          <p:cNvSpPr>
            <a:spLocks noChangeArrowheads="1"/>
          </p:cNvSpPr>
          <p:nvPr/>
        </p:nvSpPr>
        <p:spPr bwMode="invGray">
          <a:xfrm>
            <a:off x="7289800" y="3262315"/>
            <a:ext cx="3354388" cy="611187"/>
          </a:xfrm>
          <a:prstGeom prst="rect">
            <a:avLst/>
          </a:prstGeom>
          <a:solidFill>
            <a:schemeClr val="tx2"/>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97949" tIns="48975" rIns="97949" bIns="48975" anchor="ctr"/>
          <a:lstStyle>
            <a:lvl1pPr defTabSz="977900">
              <a:lnSpc>
                <a:spcPct val="89000"/>
              </a:lnSpc>
              <a:spcBef>
                <a:spcPct val="30000"/>
              </a:spcBef>
              <a:buChar char="•"/>
              <a:defRPr sz="2400" b="1">
                <a:solidFill>
                  <a:schemeClr val="tx1"/>
                </a:solidFill>
                <a:latin typeface="Arial" panose="020B0604020202020204" pitchFamily="34" charset="0"/>
              </a:defRPr>
            </a:lvl1pPr>
            <a:lvl2pPr marL="742950" indent="-285750" defTabSz="977900">
              <a:lnSpc>
                <a:spcPct val="89000"/>
              </a:lnSpc>
              <a:spcBef>
                <a:spcPct val="30000"/>
              </a:spcBef>
              <a:buChar char="–"/>
              <a:defRPr b="1">
                <a:solidFill>
                  <a:schemeClr val="tx1"/>
                </a:solidFill>
                <a:latin typeface="Arial" panose="020B0604020202020204" pitchFamily="34" charset="0"/>
              </a:defRPr>
            </a:lvl2pPr>
            <a:lvl3pPr marL="1143000" indent="-228600" defTabSz="977900">
              <a:lnSpc>
                <a:spcPct val="89000"/>
              </a:lnSpc>
              <a:spcBef>
                <a:spcPct val="30000"/>
              </a:spcBef>
              <a:buChar char="»"/>
              <a:defRPr b="1">
                <a:solidFill>
                  <a:schemeClr val="tx1"/>
                </a:solidFill>
                <a:latin typeface="Arial" panose="020B0604020202020204" pitchFamily="34" charset="0"/>
              </a:defRPr>
            </a:lvl3pPr>
            <a:lvl4pPr marL="1600200" indent="-228600" defTabSz="977900">
              <a:lnSpc>
                <a:spcPct val="89000"/>
              </a:lnSpc>
              <a:spcBef>
                <a:spcPct val="30000"/>
              </a:spcBef>
              <a:buChar char="•"/>
              <a:defRPr sz="1400" b="1">
                <a:solidFill>
                  <a:schemeClr val="tx1"/>
                </a:solidFill>
                <a:latin typeface="Arial" panose="020B0604020202020204" pitchFamily="34" charset="0"/>
              </a:defRPr>
            </a:lvl4pPr>
            <a:lvl5pPr marL="2057400" indent="-228600" defTabSz="977900">
              <a:lnSpc>
                <a:spcPct val="89000"/>
              </a:lnSpc>
              <a:spcBef>
                <a:spcPct val="30000"/>
              </a:spcBef>
              <a:buChar char="–"/>
              <a:defRPr sz="1400" b="1">
                <a:solidFill>
                  <a:schemeClr val="tx1"/>
                </a:solidFill>
                <a:latin typeface="Arial" panose="020B0604020202020204" pitchFamily="34" charset="0"/>
              </a:defRPr>
            </a:lvl5pPr>
            <a:lvl6pPr marL="25146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a:lnSpc>
                <a:spcPct val="100000"/>
              </a:lnSpc>
              <a:spcBef>
                <a:spcPct val="0"/>
              </a:spcBef>
              <a:buFontTx/>
              <a:buNone/>
            </a:pPr>
            <a:endParaRPr lang="en-US" altLang="en-US" sz="2100" b="0" i="1">
              <a:solidFill>
                <a:srgbClr val="000000"/>
              </a:solidFill>
            </a:endParaRPr>
          </a:p>
        </p:txBody>
      </p:sp>
      <p:sp>
        <p:nvSpPr>
          <p:cNvPr id="113676" name="Text Box 12">
            <a:extLst>
              <a:ext uri="{FF2B5EF4-FFF2-40B4-BE49-F238E27FC236}">
                <a16:creationId xmlns:a16="http://schemas.microsoft.com/office/drawing/2014/main" id="{5B5909FF-3B42-2F5F-109B-97311A815EAB}"/>
              </a:ext>
            </a:extLst>
          </p:cNvPr>
          <p:cNvSpPr txBox="1">
            <a:spLocks noChangeArrowheads="1"/>
          </p:cNvSpPr>
          <p:nvPr/>
        </p:nvSpPr>
        <p:spPr bwMode="auto">
          <a:xfrm>
            <a:off x="7729540" y="3357565"/>
            <a:ext cx="23526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940" tIns="48971" rIns="97940" bIns="48971">
            <a:spAutoFit/>
          </a:bodyPr>
          <a:lstStyle>
            <a:lvl1pPr defTabSz="979488">
              <a:lnSpc>
                <a:spcPct val="89000"/>
              </a:lnSpc>
              <a:spcBef>
                <a:spcPct val="30000"/>
              </a:spcBef>
              <a:buChar char="•"/>
              <a:defRPr sz="2400" b="1">
                <a:solidFill>
                  <a:schemeClr val="tx1"/>
                </a:solidFill>
                <a:latin typeface="Arial" panose="020B0604020202020204" pitchFamily="34" charset="0"/>
              </a:defRPr>
            </a:lvl1pPr>
            <a:lvl2pPr marL="742950" indent="-285750" defTabSz="979488">
              <a:lnSpc>
                <a:spcPct val="89000"/>
              </a:lnSpc>
              <a:spcBef>
                <a:spcPct val="30000"/>
              </a:spcBef>
              <a:buChar char="–"/>
              <a:defRPr b="1">
                <a:solidFill>
                  <a:schemeClr val="tx1"/>
                </a:solidFill>
                <a:latin typeface="Arial" panose="020B0604020202020204" pitchFamily="34" charset="0"/>
              </a:defRPr>
            </a:lvl2pPr>
            <a:lvl3pPr marL="1143000" indent="-228600" defTabSz="979488">
              <a:lnSpc>
                <a:spcPct val="89000"/>
              </a:lnSpc>
              <a:spcBef>
                <a:spcPct val="30000"/>
              </a:spcBef>
              <a:buChar char="»"/>
              <a:defRPr b="1">
                <a:solidFill>
                  <a:schemeClr val="tx1"/>
                </a:solidFill>
                <a:latin typeface="Arial" panose="020B0604020202020204" pitchFamily="34" charset="0"/>
              </a:defRPr>
            </a:lvl3pPr>
            <a:lvl4pPr marL="1600200" indent="-228600" defTabSz="979488">
              <a:lnSpc>
                <a:spcPct val="89000"/>
              </a:lnSpc>
              <a:spcBef>
                <a:spcPct val="30000"/>
              </a:spcBef>
              <a:buChar char="•"/>
              <a:defRPr sz="1400" b="1">
                <a:solidFill>
                  <a:schemeClr val="tx1"/>
                </a:solidFill>
                <a:latin typeface="Arial" panose="020B0604020202020204" pitchFamily="34" charset="0"/>
              </a:defRPr>
            </a:lvl4pPr>
            <a:lvl5pPr marL="2057400" indent="-228600" defTabSz="979488">
              <a:lnSpc>
                <a:spcPct val="89000"/>
              </a:lnSpc>
              <a:spcBef>
                <a:spcPct val="30000"/>
              </a:spcBef>
              <a:buChar char="–"/>
              <a:defRPr sz="1400" b="1">
                <a:solidFill>
                  <a:schemeClr val="tx1"/>
                </a:solidFill>
                <a:latin typeface="Arial" panose="020B0604020202020204" pitchFamily="34" charset="0"/>
              </a:defRPr>
            </a:lvl5pPr>
            <a:lvl6pPr marL="25146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000000"/>
                </a:solidFill>
                <a:cs typeface="Arial" panose="020B0604020202020204" pitchFamily="34" charset="0"/>
              </a:rPr>
              <a:t>Letrozole X 5 yrs</a:t>
            </a:r>
          </a:p>
        </p:txBody>
      </p:sp>
      <p:sp>
        <p:nvSpPr>
          <p:cNvPr id="113677" name="Rectangle 13">
            <a:extLst>
              <a:ext uri="{FF2B5EF4-FFF2-40B4-BE49-F238E27FC236}">
                <a16:creationId xmlns:a16="http://schemas.microsoft.com/office/drawing/2014/main" id="{5B3EAA07-6BDC-4876-31C3-2C8E2E88AF5F}"/>
              </a:ext>
            </a:extLst>
          </p:cNvPr>
          <p:cNvSpPr>
            <a:spLocks noChangeArrowheads="1"/>
          </p:cNvSpPr>
          <p:nvPr/>
        </p:nvSpPr>
        <p:spPr bwMode="invGray">
          <a:xfrm>
            <a:off x="7315202" y="4100515"/>
            <a:ext cx="3355975" cy="611187"/>
          </a:xfrm>
          <a:prstGeom prst="rect">
            <a:avLst/>
          </a:prstGeom>
          <a:solidFill>
            <a:srgbClr val="969696"/>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97949" tIns="48975" rIns="97949" bIns="48975" anchor="ctr"/>
          <a:lstStyle>
            <a:lvl1pPr defTabSz="977900">
              <a:lnSpc>
                <a:spcPct val="89000"/>
              </a:lnSpc>
              <a:spcBef>
                <a:spcPct val="30000"/>
              </a:spcBef>
              <a:buChar char="•"/>
              <a:defRPr sz="2400" b="1">
                <a:solidFill>
                  <a:schemeClr val="tx1"/>
                </a:solidFill>
                <a:latin typeface="Arial" panose="020B0604020202020204" pitchFamily="34" charset="0"/>
              </a:defRPr>
            </a:lvl1pPr>
            <a:lvl2pPr marL="742950" indent="-285750" defTabSz="977900">
              <a:lnSpc>
                <a:spcPct val="89000"/>
              </a:lnSpc>
              <a:spcBef>
                <a:spcPct val="30000"/>
              </a:spcBef>
              <a:buChar char="–"/>
              <a:defRPr b="1">
                <a:solidFill>
                  <a:schemeClr val="tx1"/>
                </a:solidFill>
                <a:latin typeface="Arial" panose="020B0604020202020204" pitchFamily="34" charset="0"/>
              </a:defRPr>
            </a:lvl2pPr>
            <a:lvl3pPr marL="1143000" indent="-228600" defTabSz="977900">
              <a:lnSpc>
                <a:spcPct val="89000"/>
              </a:lnSpc>
              <a:spcBef>
                <a:spcPct val="30000"/>
              </a:spcBef>
              <a:buChar char="»"/>
              <a:defRPr b="1">
                <a:solidFill>
                  <a:schemeClr val="tx1"/>
                </a:solidFill>
                <a:latin typeface="Arial" panose="020B0604020202020204" pitchFamily="34" charset="0"/>
              </a:defRPr>
            </a:lvl3pPr>
            <a:lvl4pPr marL="1600200" indent="-228600" defTabSz="977900">
              <a:lnSpc>
                <a:spcPct val="89000"/>
              </a:lnSpc>
              <a:spcBef>
                <a:spcPct val="30000"/>
              </a:spcBef>
              <a:buChar char="•"/>
              <a:defRPr sz="1400" b="1">
                <a:solidFill>
                  <a:schemeClr val="tx1"/>
                </a:solidFill>
                <a:latin typeface="Arial" panose="020B0604020202020204" pitchFamily="34" charset="0"/>
              </a:defRPr>
            </a:lvl4pPr>
            <a:lvl5pPr marL="2057400" indent="-228600" defTabSz="977900">
              <a:lnSpc>
                <a:spcPct val="89000"/>
              </a:lnSpc>
              <a:spcBef>
                <a:spcPct val="30000"/>
              </a:spcBef>
              <a:buChar char="–"/>
              <a:defRPr sz="1400" b="1">
                <a:solidFill>
                  <a:schemeClr val="tx1"/>
                </a:solidFill>
                <a:latin typeface="Arial" panose="020B0604020202020204" pitchFamily="34" charset="0"/>
              </a:defRPr>
            </a:lvl5pPr>
            <a:lvl6pPr marL="25146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79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a:lnSpc>
                <a:spcPct val="100000"/>
              </a:lnSpc>
              <a:spcBef>
                <a:spcPct val="0"/>
              </a:spcBef>
              <a:buFontTx/>
              <a:buNone/>
            </a:pPr>
            <a:endParaRPr lang="en-US" altLang="en-US" sz="2100" b="0" i="1">
              <a:solidFill>
                <a:srgbClr val="000000"/>
              </a:solidFill>
            </a:endParaRPr>
          </a:p>
        </p:txBody>
      </p:sp>
      <p:sp>
        <p:nvSpPr>
          <p:cNvPr id="113678" name="Text Box 14">
            <a:extLst>
              <a:ext uri="{FF2B5EF4-FFF2-40B4-BE49-F238E27FC236}">
                <a16:creationId xmlns:a16="http://schemas.microsoft.com/office/drawing/2014/main" id="{DE2E8FA5-27FC-BB35-713A-D9A6A19E981B}"/>
              </a:ext>
            </a:extLst>
          </p:cNvPr>
          <p:cNvSpPr txBox="1">
            <a:spLocks noChangeArrowheads="1"/>
          </p:cNvSpPr>
          <p:nvPr/>
        </p:nvSpPr>
        <p:spPr bwMode="auto">
          <a:xfrm>
            <a:off x="7827965" y="4195765"/>
            <a:ext cx="21875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940" tIns="48971" rIns="97940" bIns="48971">
            <a:spAutoFit/>
          </a:bodyPr>
          <a:lstStyle>
            <a:lvl1pPr defTabSz="979488">
              <a:lnSpc>
                <a:spcPct val="89000"/>
              </a:lnSpc>
              <a:spcBef>
                <a:spcPct val="30000"/>
              </a:spcBef>
              <a:buChar char="•"/>
              <a:defRPr sz="2400" b="1">
                <a:solidFill>
                  <a:schemeClr val="tx1"/>
                </a:solidFill>
                <a:latin typeface="Arial" panose="020B0604020202020204" pitchFamily="34" charset="0"/>
              </a:defRPr>
            </a:lvl1pPr>
            <a:lvl2pPr marL="742950" indent="-285750" defTabSz="979488">
              <a:lnSpc>
                <a:spcPct val="89000"/>
              </a:lnSpc>
              <a:spcBef>
                <a:spcPct val="30000"/>
              </a:spcBef>
              <a:buChar char="–"/>
              <a:defRPr b="1">
                <a:solidFill>
                  <a:schemeClr val="tx1"/>
                </a:solidFill>
                <a:latin typeface="Arial" panose="020B0604020202020204" pitchFamily="34" charset="0"/>
              </a:defRPr>
            </a:lvl2pPr>
            <a:lvl3pPr marL="1143000" indent="-228600" defTabSz="979488">
              <a:lnSpc>
                <a:spcPct val="89000"/>
              </a:lnSpc>
              <a:spcBef>
                <a:spcPct val="30000"/>
              </a:spcBef>
              <a:buChar char="»"/>
              <a:defRPr b="1">
                <a:solidFill>
                  <a:schemeClr val="tx1"/>
                </a:solidFill>
                <a:latin typeface="Arial" panose="020B0604020202020204" pitchFamily="34" charset="0"/>
              </a:defRPr>
            </a:lvl3pPr>
            <a:lvl4pPr marL="1600200" indent="-228600" defTabSz="979488">
              <a:lnSpc>
                <a:spcPct val="89000"/>
              </a:lnSpc>
              <a:spcBef>
                <a:spcPct val="30000"/>
              </a:spcBef>
              <a:buChar char="•"/>
              <a:defRPr sz="1400" b="1">
                <a:solidFill>
                  <a:schemeClr val="tx1"/>
                </a:solidFill>
                <a:latin typeface="Arial" panose="020B0604020202020204" pitchFamily="34" charset="0"/>
              </a:defRPr>
            </a:lvl4pPr>
            <a:lvl5pPr marL="2057400" indent="-228600" defTabSz="979488">
              <a:lnSpc>
                <a:spcPct val="89000"/>
              </a:lnSpc>
              <a:spcBef>
                <a:spcPct val="30000"/>
              </a:spcBef>
              <a:buChar char="–"/>
              <a:defRPr sz="1400" b="1">
                <a:solidFill>
                  <a:schemeClr val="tx1"/>
                </a:solidFill>
                <a:latin typeface="Arial" panose="020B0604020202020204" pitchFamily="34" charset="0"/>
              </a:defRPr>
            </a:lvl5pPr>
            <a:lvl6pPr marL="25146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94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nSpc>
                <a:spcPct val="100000"/>
              </a:lnSpc>
              <a:spcBef>
                <a:spcPct val="0"/>
              </a:spcBef>
              <a:buFontTx/>
              <a:buNone/>
            </a:pPr>
            <a:r>
              <a:rPr lang="en-US" altLang="en-US" sz="2100">
                <a:solidFill>
                  <a:srgbClr val="000000"/>
                </a:solidFill>
                <a:cs typeface="Arial" panose="020B0604020202020204" pitchFamily="34" charset="0"/>
              </a:rPr>
              <a:t>Placebo X 5 yrs</a:t>
            </a:r>
          </a:p>
        </p:txBody>
      </p:sp>
      <p:sp>
        <p:nvSpPr>
          <p:cNvPr id="367631" name="Rectangle 15">
            <a:extLst>
              <a:ext uri="{FF2B5EF4-FFF2-40B4-BE49-F238E27FC236}">
                <a16:creationId xmlns:a16="http://schemas.microsoft.com/office/drawing/2014/main" id="{5A064A29-A843-62A5-3340-FA2DBDA50C06}"/>
              </a:ext>
            </a:extLst>
          </p:cNvPr>
          <p:cNvSpPr>
            <a:spLocks noChangeArrowheads="1"/>
          </p:cNvSpPr>
          <p:nvPr/>
        </p:nvSpPr>
        <p:spPr bwMode="auto">
          <a:xfrm>
            <a:off x="3098802" y="4922840"/>
            <a:ext cx="7127875" cy="2308225"/>
          </a:xfrm>
          <a:prstGeom prst="rect">
            <a:avLst/>
          </a:prstGeom>
          <a:noFill/>
          <a:ln w="12700">
            <a:noFill/>
            <a:miter lim="800000"/>
            <a:headEnd type="none" w="sm" len="sm"/>
            <a:tailEnd type="none" w="sm" len="sm"/>
          </a:ln>
          <a:effectLst/>
        </p:spPr>
        <p:txBody>
          <a:bodyPr lIns="91431" tIns="45716" rIns="91431" bIns="45716" anchor="ctr">
            <a:spAutoFit/>
          </a:bodyPr>
          <a:lstStyle/>
          <a:p>
            <a:pPr eaLnBrk="1" hangingPunct="1">
              <a:buFontTx/>
              <a:buChar char="•"/>
              <a:tabLst>
                <a:tab pos="800021" algn="l"/>
                <a:tab pos="914309" algn="l"/>
              </a:tabLst>
              <a:defRPr/>
            </a:pPr>
            <a:r>
              <a:rPr lang="en-US">
                <a:effectLst>
                  <a:outerShdw blurRad="38100" dist="38100" dir="2700000" algn="tl">
                    <a:srgbClr val="000000">
                      <a:alpha val="43137"/>
                    </a:srgbClr>
                  </a:outerShdw>
                </a:effectLst>
                <a:latin typeface="Arial" charset="0"/>
              </a:rPr>
              <a:t>  </a:t>
            </a:r>
            <a:r>
              <a:rPr lang="en-US">
                <a:solidFill>
                  <a:schemeClr val="tx2"/>
                </a:solidFill>
                <a:effectLst>
                  <a:outerShdw blurRad="38100" dist="38100" dir="2700000" algn="tl">
                    <a:srgbClr val="000000">
                      <a:alpha val="43137"/>
                    </a:srgbClr>
                  </a:outerShdw>
                </a:effectLst>
                <a:latin typeface="Arial" charset="0"/>
              </a:rPr>
              <a:t>Primary Endpoint</a:t>
            </a:r>
          </a:p>
          <a:p>
            <a:pPr marL="914309" lvl="2" indent="0" eaLnBrk="1" hangingPunct="1">
              <a:tabLst>
                <a:tab pos="800021" algn="l"/>
                <a:tab pos="914309" algn="l"/>
              </a:tabLst>
              <a:defRPr/>
            </a:pPr>
            <a:r>
              <a:rPr lang="en-US">
                <a:effectLst>
                  <a:outerShdw blurRad="38100" dist="38100" dir="2700000" algn="tl">
                    <a:srgbClr val="000000">
                      <a:alpha val="43137"/>
                    </a:srgbClr>
                  </a:outerShdw>
                </a:effectLst>
                <a:latin typeface="Arial" charset="0"/>
              </a:rPr>
              <a:t>Disease-free survival</a:t>
            </a:r>
          </a:p>
          <a:p>
            <a:pPr eaLnBrk="1" hangingPunct="1">
              <a:buFontTx/>
              <a:buChar char="•"/>
              <a:tabLst>
                <a:tab pos="800021" algn="l"/>
                <a:tab pos="914309" algn="l"/>
              </a:tabLst>
              <a:defRPr/>
            </a:pPr>
            <a:r>
              <a:rPr lang="en-US">
                <a:effectLst>
                  <a:outerShdw blurRad="38100" dist="38100" dir="2700000" algn="tl">
                    <a:srgbClr val="000000">
                      <a:alpha val="43137"/>
                    </a:srgbClr>
                  </a:outerShdw>
                </a:effectLst>
                <a:latin typeface="Arial" charset="0"/>
              </a:rPr>
              <a:t>  </a:t>
            </a:r>
            <a:r>
              <a:rPr lang="en-US">
                <a:solidFill>
                  <a:schemeClr val="tx2"/>
                </a:solidFill>
                <a:effectLst>
                  <a:outerShdw blurRad="38100" dist="38100" dir="2700000" algn="tl">
                    <a:srgbClr val="000000">
                      <a:alpha val="43137"/>
                    </a:srgbClr>
                  </a:outerShdw>
                </a:effectLst>
                <a:latin typeface="Arial" charset="0"/>
              </a:rPr>
              <a:t>Secondary Endpoints</a:t>
            </a:r>
          </a:p>
          <a:p>
            <a:pPr eaLnBrk="1" hangingPunct="1">
              <a:tabLst>
                <a:tab pos="800021" algn="l"/>
                <a:tab pos="914309" algn="l"/>
              </a:tabLst>
              <a:defRPr/>
            </a:pPr>
            <a:r>
              <a:rPr lang="en-US">
                <a:effectLst>
                  <a:outerShdw blurRad="38100" dist="38100" dir="2700000" algn="tl">
                    <a:srgbClr val="000000">
                      <a:alpha val="43137"/>
                    </a:srgbClr>
                  </a:outerShdw>
                </a:effectLst>
                <a:latin typeface="Arial" charset="0"/>
              </a:rPr>
              <a:t>	 Overall survival</a:t>
            </a:r>
          </a:p>
          <a:p>
            <a:pPr eaLnBrk="1" hangingPunct="1">
              <a:tabLst>
                <a:tab pos="800021" algn="l"/>
                <a:tab pos="914309" algn="l"/>
              </a:tabLst>
              <a:defRPr/>
            </a:pPr>
            <a:r>
              <a:rPr lang="en-US">
                <a:effectLst>
                  <a:outerShdw blurRad="38100" dist="38100" dir="2700000" algn="tl">
                    <a:srgbClr val="000000">
                      <a:alpha val="43137"/>
                    </a:srgbClr>
                  </a:outerShdw>
                </a:effectLst>
                <a:latin typeface="Arial" charset="0"/>
              </a:rPr>
              <a:t>	 Time to treatment failure</a:t>
            </a:r>
          </a:p>
          <a:p>
            <a:pPr eaLnBrk="1" hangingPunct="1">
              <a:tabLst>
                <a:tab pos="800021" algn="l"/>
                <a:tab pos="914309" algn="l"/>
              </a:tabLst>
              <a:defRPr/>
            </a:pPr>
            <a:r>
              <a:rPr lang="en-US">
                <a:effectLst>
                  <a:outerShdw blurRad="38100" dist="38100" dir="2700000" algn="tl">
                    <a:srgbClr val="000000">
                      <a:alpha val="43137"/>
                    </a:srgbClr>
                  </a:outerShdw>
                </a:effectLst>
                <a:latin typeface="Arial" charset="0"/>
              </a:rPr>
              <a:t>	 Osteoporosis-related fractures</a:t>
            </a:r>
          </a:p>
        </p:txBody>
      </p:sp>
      <p:sp>
        <p:nvSpPr>
          <p:cNvPr id="367632" name="Rectangle 16">
            <a:extLst>
              <a:ext uri="{FF2B5EF4-FFF2-40B4-BE49-F238E27FC236}">
                <a16:creationId xmlns:a16="http://schemas.microsoft.com/office/drawing/2014/main" id="{EFC78017-064B-BD0A-EBA2-A12C83AC2495}"/>
              </a:ext>
            </a:extLst>
          </p:cNvPr>
          <p:cNvSpPr>
            <a:spLocks noChangeArrowheads="1"/>
          </p:cNvSpPr>
          <p:nvPr/>
        </p:nvSpPr>
        <p:spPr bwMode="auto">
          <a:xfrm>
            <a:off x="3155950" y="1855788"/>
            <a:ext cx="6045200" cy="1200150"/>
          </a:xfrm>
          <a:prstGeom prst="rect">
            <a:avLst/>
          </a:prstGeom>
          <a:solidFill>
            <a:srgbClr val="0000FF"/>
          </a:solidFill>
          <a:ln w="12700">
            <a:noFill/>
            <a:miter lim="800000"/>
            <a:headEnd type="none" w="sm" len="sm"/>
            <a:tailEnd type="none" w="sm" len="sm"/>
          </a:ln>
          <a:effectLst/>
        </p:spPr>
        <p:txBody>
          <a:bodyPr lIns="91431" tIns="45716" rIns="91431" bIns="45716">
            <a:spAutoFit/>
          </a:bodyPr>
          <a:lstStyle/>
          <a:p>
            <a:pPr algn="ctr" eaLnBrk="1" hangingPunct="1">
              <a:defRPr/>
            </a:pPr>
            <a:r>
              <a:rPr lang="en-US">
                <a:solidFill>
                  <a:schemeClr val="tx1"/>
                </a:solidFill>
                <a:effectLst>
                  <a:outerShdw blurRad="38100" dist="38100" dir="2700000" algn="tl">
                    <a:srgbClr val="000000">
                      <a:alpha val="43137"/>
                    </a:srgbClr>
                  </a:outerShdw>
                </a:effectLst>
                <a:latin typeface="Arial" charset="0"/>
              </a:rPr>
              <a:t>Postmenopausal, Disease-free,</a:t>
            </a:r>
          </a:p>
          <a:p>
            <a:pPr algn="ctr" eaLnBrk="1" hangingPunct="1">
              <a:defRPr/>
            </a:pPr>
            <a:r>
              <a:rPr lang="en-US">
                <a:solidFill>
                  <a:schemeClr val="tx1"/>
                </a:solidFill>
                <a:effectLst>
                  <a:outerShdw blurRad="38100" dist="38100" dir="2700000" algn="tl">
                    <a:srgbClr val="000000">
                      <a:alpha val="43137"/>
                    </a:srgbClr>
                  </a:outerShdw>
                </a:effectLst>
                <a:latin typeface="Arial" charset="0"/>
              </a:rPr>
              <a:t>Stage I, II, or III invasive BC at diagnosis</a:t>
            </a:r>
          </a:p>
          <a:p>
            <a:pPr algn="ctr" eaLnBrk="1" hangingPunct="1">
              <a:defRPr/>
            </a:pPr>
            <a:r>
              <a:rPr lang="en-US">
                <a:solidFill>
                  <a:schemeClr val="tx1"/>
                </a:solidFill>
                <a:effectLst>
                  <a:outerShdw blurRad="38100" dist="38100" dir="2700000" algn="tl">
                    <a:srgbClr val="000000">
                      <a:alpha val="43137"/>
                    </a:srgbClr>
                  </a:outerShdw>
                </a:effectLst>
                <a:latin typeface="Arial" charset="0"/>
              </a:rPr>
              <a:t>ER-positive and/or PgR-positive</a:t>
            </a:r>
          </a:p>
        </p:txBody>
      </p:sp>
      <p:sp>
        <p:nvSpPr>
          <p:cNvPr id="367633" name="Text Box 17">
            <a:extLst>
              <a:ext uri="{FF2B5EF4-FFF2-40B4-BE49-F238E27FC236}">
                <a16:creationId xmlns:a16="http://schemas.microsoft.com/office/drawing/2014/main" id="{FF989292-87FA-4B6E-EC3D-14171398658E}"/>
              </a:ext>
            </a:extLst>
          </p:cNvPr>
          <p:cNvSpPr txBox="1">
            <a:spLocks noChangeArrowheads="1"/>
          </p:cNvSpPr>
          <p:nvPr/>
        </p:nvSpPr>
        <p:spPr bwMode="auto">
          <a:xfrm>
            <a:off x="7629527" y="5245100"/>
            <a:ext cx="3254375" cy="554038"/>
          </a:xfrm>
          <a:prstGeom prst="rect">
            <a:avLst/>
          </a:prstGeom>
          <a:solidFill>
            <a:srgbClr val="7C7C7C"/>
          </a:solidFill>
          <a:ln w="9525">
            <a:noFill/>
            <a:miter lim="800000"/>
            <a:headEnd/>
            <a:tailEnd/>
          </a:ln>
          <a:effectLst/>
        </p:spPr>
        <p:txBody>
          <a:bodyPr lIns="137147" tIns="68573" rIns="137147" bIns="68573">
            <a:spAutoFit/>
          </a:bodyPr>
          <a:lstStyle/>
          <a:p>
            <a:pPr algn="ctr" defTabSz="1371464">
              <a:defRPr/>
            </a:pPr>
            <a:r>
              <a:rPr lang="en-US" sz="2700">
                <a:solidFill>
                  <a:schemeClr val="tx2"/>
                </a:solidFill>
                <a:effectLst>
                  <a:outerShdw blurRad="38100" dist="38100" dir="2700000" algn="tl">
                    <a:srgbClr val="000000">
                      <a:alpha val="43137"/>
                    </a:srgbClr>
                  </a:outerShdw>
                </a:effectLst>
              </a:rPr>
              <a:t>Accrual: 3966 pts</a:t>
            </a:r>
          </a:p>
        </p:txBody>
      </p:sp>
      <p:sp>
        <p:nvSpPr>
          <p:cNvPr id="2" name="Rectangle 6">
            <a:extLst>
              <a:ext uri="{FF2B5EF4-FFF2-40B4-BE49-F238E27FC236}">
                <a16:creationId xmlns:a16="http://schemas.microsoft.com/office/drawing/2014/main" id="{BAEB0945-0F19-39AF-6E20-C716EBB4B4A3}"/>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29</a:t>
            </a:fld>
            <a:endParaRPr lang="en-US" altLang="en-US">
              <a:effectLst>
                <a:outerShdw blurRad="38100" dist="38100" dir="2700000" algn="tl">
                  <a:srgbClr val="000000"/>
                </a:outerShdw>
              </a:effectLs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E8507FE9-CF43-6ABB-23C1-3D5D89ED5BAC}"/>
              </a:ext>
            </a:extLst>
          </p:cNvPr>
          <p:cNvSpPr>
            <a:spLocks noGrp="1" noChangeArrowheads="1"/>
          </p:cNvSpPr>
          <p:nvPr>
            <p:ph type="title"/>
          </p:nvPr>
        </p:nvSpPr>
        <p:spPr>
          <a:xfrm>
            <a:off x="1981334" y="849274"/>
            <a:ext cx="8058150" cy="1143000"/>
          </a:xfrm>
        </p:spPr>
        <p:txBody>
          <a:bodyPr/>
          <a:lstStyle/>
          <a:p>
            <a:pPr defTabSz="919071" eaLnBrk="1" hangingPunct="1">
              <a:defRPr/>
            </a:pPr>
            <a:r>
              <a:rPr lang="en-US" sz="3200" dirty="0">
                <a:effectLst>
                  <a:outerShdw blurRad="38100" dist="38100" dir="2700000" algn="tl">
                    <a:srgbClr val="000000">
                      <a:alpha val="43137"/>
                    </a:srgbClr>
                  </a:outerShdw>
                </a:effectLst>
              </a:rPr>
              <a:t>NSABP Breast Cancer Trials</a:t>
            </a:r>
            <a:br>
              <a:rPr lang="en-US" sz="3200" dirty="0">
                <a:effectLst>
                  <a:outerShdw blurRad="38100" dist="38100" dir="2700000" algn="tl">
                    <a:srgbClr val="000000">
                      <a:alpha val="43137"/>
                    </a:srgbClr>
                  </a:outerShdw>
                </a:effectLst>
              </a:rPr>
            </a:br>
            <a:r>
              <a:rPr lang="en-US" sz="3200" dirty="0">
                <a:solidFill>
                  <a:schemeClr val="accent2"/>
                </a:solidFill>
                <a:effectLst>
                  <a:outerShdw blurRad="38100" dist="38100" dir="2700000" algn="tl">
                    <a:srgbClr val="000000">
                      <a:alpha val="43137"/>
                    </a:srgbClr>
                  </a:outerShdw>
                </a:effectLst>
              </a:rPr>
              <a:t>Six Broad Research Themes</a:t>
            </a:r>
          </a:p>
        </p:txBody>
      </p:sp>
      <p:sp>
        <p:nvSpPr>
          <p:cNvPr id="783363" name="Rectangle 3">
            <a:extLst>
              <a:ext uri="{FF2B5EF4-FFF2-40B4-BE49-F238E27FC236}">
                <a16:creationId xmlns:a16="http://schemas.microsoft.com/office/drawing/2014/main" id="{242798FA-74FA-592B-F536-56D16E6A7B5B}"/>
              </a:ext>
            </a:extLst>
          </p:cNvPr>
          <p:cNvSpPr>
            <a:spLocks noGrp="1" noChangeArrowheads="1"/>
          </p:cNvSpPr>
          <p:nvPr>
            <p:ph type="body" idx="1"/>
          </p:nvPr>
        </p:nvSpPr>
        <p:spPr>
          <a:xfrm>
            <a:off x="1503365" y="2371725"/>
            <a:ext cx="9482137" cy="4445000"/>
          </a:xfrm>
        </p:spPr>
        <p:txBody>
          <a:bodyPr/>
          <a:lstStyle/>
          <a:p>
            <a:pPr marL="465092" indent="-465092" defTabSz="919071" eaLnBrk="1" hangingPunct="1">
              <a:lnSpc>
                <a:spcPct val="109000"/>
              </a:lnSpc>
              <a:buNone/>
              <a:defRPr/>
            </a:pPr>
            <a:r>
              <a:rPr lang="en-US" sz="3000" dirty="0">
                <a:effectLst>
                  <a:outerShdw blurRad="38100" dist="38100" dir="2700000" algn="tl">
                    <a:srgbClr val="000000">
                      <a:alpha val="43137"/>
                    </a:srgbClr>
                  </a:outerShdw>
                </a:effectLst>
              </a:rPr>
              <a:t>4.	Optimizing adjuvant chemotherapy in early-stage BC</a:t>
            </a:r>
          </a:p>
          <a:p>
            <a:pPr marL="514299" indent="-514299" defTabSz="919071" eaLnBrk="1" hangingPunct="1">
              <a:lnSpc>
                <a:spcPct val="109000"/>
              </a:lnSpc>
              <a:buFontTx/>
              <a:buAutoNum type="arabicPeriod" startAt="5"/>
              <a:defRPr/>
            </a:pPr>
            <a:r>
              <a:rPr lang="en-US" sz="3000" dirty="0">
                <a:effectLst>
                  <a:outerShdw blurRad="38100" dist="38100" dir="2700000" algn="tl">
                    <a:srgbClr val="000000">
                      <a:alpha val="43137"/>
                    </a:srgbClr>
                  </a:outerShdw>
                </a:effectLst>
              </a:rPr>
              <a:t>Evaluating novel targeted therapies </a:t>
            </a:r>
          </a:p>
          <a:p>
            <a:pPr marL="514299" indent="-514299" defTabSz="919071" eaLnBrk="1" hangingPunct="1">
              <a:lnSpc>
                <a:spcPct val="109000"/>
              </a:lnSpc>
              <a:buFontTx/>
              <a:buAutoNum type="arabicPeriod" startAt="5"/>
              <a:defRPr/>
            </a:pPr>
            <a:r>
              <a:rPr lang="en-US" sz="3000" dirty="0">
                <a:effectLst>
                  <a:outerShdw blurRad="38100" dist="38100" dir="2700000" algn="tl">
                    <a:srgbClr val="000000">
                      <a:alpha val="43137"/>
                    </a:srgbClr>
                  </a:outerShdw>
                </a:effectLst>
              </a:rPr>
              <a:t>Evaluating neoadjuvant chemotherapy in order to individualize loco-regional and systemic therapy and identify predictive markers of response</a:t>
            </a:r>
          </a:p>
        </p:txBody>
      </p:sp>
      <p:sp>
        <p:nvSpPr>
          <p:cNvPr id="2" name="Rectangle 6">
            <a:extLst>
              <a:ext uri="{FF2B5EF4-FFF2-40B4-BE49-F238E27FC236}">
                <a16:creationId xmlns:a16="http://schemas.microsoft.com/office/drawing/2014/main" id="{4F4A2BAF-84D2-F5AC-4887-5A6F0F3A901E}"/>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3</a:t>
            </a:fld>
            <a:endParaRPr lang="en-US" altLang="en-US">
              <a:effectLst>
                <a:outerShdw blurRad="38100" dist="38100" dir="2700000" algn="tl">
                  <a:srgbClr val="000000"/>
                </a:outerShdw>
              </a:effectLst>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C5AAEB4-96EE-627F-18F1-B4245C449C19}"/>
              </a:ext>
            </a:extLst>
          </p:cNvPr>
          <p:cNvSpPr>
            <a:spLocks noGrp="1"/>
          </p:cNvSpPr>
          <p:nvPr>
            <p:ph type="title"/>
          </p:nvPr>
        </p:nvSpPr>
        <p:spPr>
          <a:xfrm>
            <a:off x="2133600" y="641350"/>
            <a:ext cx="8058150" cy="623888"/>
          </a:xfrm>
        </p:spPr>
        <p:txBody>
          <a:bodyPr/>
          <a:lstStyle/>
          <a:p>
            <a:pPr defTabSz="911838">
              <a:defRPr/>
            </a:pPr>
            <a:r>
              <a:rPr lang="en-US" altLang="en-US" sz="3200" dirty="0">
                <a:solidFill>
                  <a:schemeClr val="tx1"/>
                </a:solidFill>
                <a:effectLst>
                  <a:outerShdw blurRad="38100" dist="38100" dir="2700000" algn="tl">
                    <a:srgbClr val="000000">
                      <a:alpha val="43137"/>
                    </a:srgbClr>
                  </a:outerShdw>
                </a:effectLst>
              </a:rPr>
              <a:t>NSABP B-42: </a:t>
            </a:r>
            <a:r>
              <a:rPr lang="en-US" altLang="en-US" sz="3200" dirty="0">
                <a:effectLst>
                  <a:outerShdw blurRad="38100" dist="38100" dir="2700000" algn="tl">
                    <a:srgbClr val="000000">
                      <a:alpha val="43137"/>
                    </a:srgbClr>
                  </a:outerShdw>
                </a:effectLst>
              </a:rPr>
              <a:t>10-Year Results</a:t>
            </a:r>
          </a:p>
        </p:txBody>
      </p:sp>
      <p:sp>
        <p:nvSpPr>
          <p:cNvPr id="34819" name="Rectangle 7">
            <a:extLst>
              <a:ext uri="{FF2B5EF4-FFF2-40B4-BE49-F238E27FC236}">
                <a16:creationId xmlns:a16="http://schemas.microsoft.com/office/drawing/2014/main" id="{CDD70FBE-1DCC-A5CA-96B2-C5C573B8CE5C}"/>
              </a:ext>
            </a:extLst>
          </p:cNvPr>
          <p:cNvSpPr>
            <a:spLocks noChangeArrowheads="1"/>
          </p:cNvSpPr>
          <p:nvPr/>
        </p:nvSpPr>
        <p:spPr bwMode="auto">
          <a:xfrm>
            <a:off x="1320802" y="6205538"/>
            <a:ext cx="4832349" cy="692150"/>
          </a:xfrm>
          <a:prstGeom prst="rect">
            <a:avLst/>
          </a:prstGeom>
          <a:solidFill>
            <a:srgbClr val="990000"/>
          </a:solidFill>
          <a:ln>
            <a:noFill/>
          </a:ln>
        </p:spPr>
        <p:txBody>
          <a:bodyPr wrap="square" lIns="137133" tIns="68567" rIns="137133" bIns="68567">
            <a:spAutoFit/>
          </a:bodyPr>
          <a:lstStyle/>
          <a:p>
            <a:pPr algn="ctr">
              <a:defRPr/>
            </a:pPr>
            <a:r>
              <a:rPr lang="en-US" altLang="en-US" sz="1800" dirty="0">
                <a:solidFill>
                  <a:srgbClr val="FAFD00"/>
                </a:solidFill>
                <a:effectLst>
                  <a:outerShdw blurRad="38100" dist="38100" dir="2700000" algn="tl">
                    <a:srgbClr val="000000">
                      <a:alpha val="43137"/>
                    </a:srgbClr>
                  </a:outerShdw>
                </a:effectLst>
                <a:latin typeface="Arial" charset="0"/>
              </a:rPr>
              <a:t>*P-value at 7-yrs did not reach statistical</a:t>
            </a:r>
          </a:p>
          <a:p>
            <a:pPr algn="ctr">
              <a:defRPr/>
            </a:pPr>
            <a:r>
              <a:rPr lang="en-US" altLang="en-US" sz="1800" dirty="0">
                <a:solidFill>
                  <a:srgbClr val="FAFD00"/>
                </a:solidFill>
                <a:effectLst>
                  <a:outerShdw blurRad="38100" dist="38100" dir="2700000" algn="tl">
                    <a:srgbClr val="000000">
                      <a:alpha val="43137"/>
                    </a:srgbClr>
                  </a:outerShdw>
                </a:effectLst>
                <a:latin typeface="Arial" charset="0"/>
              </a:rPr>
              <a:t>significance level of .0418</a:t>
            </a:r>
          </a:p>
        </p:txBody>
      </p:sp>
      <p:sp>
        <p:nvSpPr>
          <p:cNvPr id="2" name="TextBox 1">
            <a:extLst>
              <a:ext uri="{FF2B5EF4-FFF2-40B4-BE49-F238E27FC236}">
                <a16:creationId xmlns:a16="http://schemas.microsoft.com/office/drawing/2014/main" id="{03299715-5AC9-FF4C-D652-1460BE1EB74E}"/>
              </a:ext>
            </a:extLst>
          </p:cNvPr>
          <p:cNvSpPr txBox="1"/>
          <p:nvPr/>
        </p:nvSpPr>
        <p:spPr>
          <a:xfrm>
            <a:off x="3209927" y="1325563"/>
            <a:ext cx="1108075" cy="646112"/>
          </a:xfrm>
          <a:prstGeom prst="rect">
            <a:avLst/>
          </a:prstGeom>
          <a:noFill/>
        </p:spPr>
        <p:txBody>
          <a:bodyPr wrap="none">
            <a:spAutoFit/>
          </a:bodyPr>
          <a:lstStyle/>
          <a:p>
            <a:pPr>
              <a:defRPr/>
            </a:pPr>
            <a:r>
              <a:rPr lang="en-US" sz="3600" dirty="0">
                <a:solidFill>
                  <a:schemeClr val="accent2"/>
                </a:solidFill>
                <a:effectLst>
                  <a:outerShdw blurRad="38100" dist="38100" dir="2700000" algn="tl">
                    <a:srgbClr val="000000">
                      <a:alpha val="43137"/>
                    </a:srgbClr>
                  </a:outerShdw>
                </a:effectLst>
              </a:rPr>
              <a:t>DFS</a:t>
            </a:r>
          </a:p>
        </p:txBody>
      </p:sp>
      <p:sp>
        <p:nvSpPr>
          <p:cNvPr id="8" name="TextBox 7">
            <a:extLst>
              <a:ext uri="{FF2B5EF4-FFF2-40B4-BE49-F238E27FC236}">
                <a16:creationId xmlns:a16="http://schemas.microsoft.com/office/drawing/2014/main" id="{09F4E71C-062D-3D7E-69D0-3016EC8327F8}"/>
              </a:ext>
            </a:extLst>
          </p:cNvPr>
          <p:cNvSpPr txBox="1"/>
          <p:nvPr/>
        </p:nvSpPr>
        <p:spPr>
          <a:xfrm>
            <a:off x="8070850" y="1266827"/>
            <a:ext cx="850900" cy="646113"/>
          </a:xfrm>
          <a:prstGeom prst="rect">
            <a:avLst/>
          </a:prstGeom>
          <a:noFill/>
        </p:spPr>
        <p:txBody>
          <a:bodyPr wrap="none">
            <a:spAutoFit/>
          </a:bodyPr>
          <a:lstStyle/>
          <a:p>
            <a:pPr>
              <a:defRPr/>
            </a:pPr>
            <a:r>
              <a:rPr lang="en-US" sz="3600" dirty="0">
                <a:solidFill>
                  <a:schemeClr val="accent2"/>
                </a:solidFill>
                <a:effectLst>
                  <a:outerShdw blurRad="38100" dist="38100" dir="2700000" algn="tl">
                    <a:srgbClr val="000000">
                      <a:alpha val="43137"/>
                    </a:srgbClr>
                  </a:outerShdw>
                </a:effectLst>
              </a:rPr>
              <a:t>OS</a:t>
            </a:r>
          </a:p>
        </p:txBody>
      </p:sp>
      <p:pic>
        <p:nvPicPr>
          <p:cNvPr id="114695" name="Picture 2">
            <a:extLst>
              <a:ext uri="{FF2B5EF4-FFF2-40B4-BE49-F238E27FC236}">
                <a16:creationId xmlns:a16="http://schemas.microsoft.com/office/drawing/2014/main" id="{F84018A1-CAC4-B858-42B5-20BE5E121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2" y="1949450"/>
            <a:ext cx="468947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3">
            <a:extLst>
              <a:ext uri="{FF2B5EF4-FFF2-40B4-BE49-F238E27FC236}">
                <a16:creationId xmlns:a16="http://schemas.microsoft.com/office/drawing/2014/main" id="{1DBBD630-AB2D-2DD4-B7BD-C2573E1EA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27" y="1949450"/>
            <a:ext cx="4691063"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3">
            <a:extLst>
              <a:ext uri="{FF2B5EF4-FFF2-40B4-BE49-F238E27FC236}">
                <a16:creationId xmlns:a16="http://schemas.microsoft.com/office/drawing/2014/main" id="{410EB3CA-CA10-429F-3B81-8B231B0CCA69}"/>
              </a:ext>
            </a:extLst>
          </p:cNvPr>
          <p:cNvSpPr>
            <a:spLocks noChangeArrowheads="1"/>
          </p:cNvSpPr>
          <p:nvPr/>
        </p:nvSpPr>
        <p:spPr bwMode="auto">
          <a:xfrm>
            <a:off x="3209927" y="7131050"/>
            <a:ext cx="6409133" cy="369883"/>
          </a:xfrm>
          <a:prstGeom prst="rect">
            <a:avLst/>
          </a:prstGeom>
          <a:noFill/>
          <a:ln w="9525">
            <a:noFill/>
            <a:miter lim="800000"/>
            <a:headEnd/>
            <a:tailEnd/>
          </a:ln>
          <a:effectLst/>
        </p:spPr>
        <p:txBody>
          <a:bodyPr wrap="square" lIns="91985" tIns="45993" rIns="91985" bIns="45993">
            <a:spAutoFit/>
          </a:bodyPr>
          <a:lstStyle/>
          <a:p>
            <a:pPr algn="ctr">
              <a:defRPr/>
            </a:pPr>
            <a:r>
              <a:rPr lang="en-US" sz="1800" b="0" dirty="0">
                <a:effectLst/>
                <a:latin typeface="Calibri" panose="020F0502020204030204" pitchFamily="34" charset="0"/>
                <a:ea typeface="Cambria" panose="02040503050406030204" pitchFamily="18" charset="0"/>
              </a:rPr>
              <a:t>Mamounas, EP et al. J Natl Cancer Inst. 2023;115(11):1302-1309. </a:t>
            </a:r>
            <a:endParaRPr lang="en-US" sz="1500" b="0" dirty="0">
              <a:effectLst>
                <a:outerShdw blurRad="38100" dist="38100" dir="2700000" algn="tl">
                  <a:srgbClr val="000000">
                    <a:alpha val="43137"/>
                  </a:srgbClr>
                </a:outerShdw>
              </a:effectLst>
              <a:latin typeface="Arial" charset="0"/>
            </a:endParaRPr>
          </a:p>
        </p:txBody>
      </p:sp>
      <p:sp>
        <p:nvSpPr>
          <p:cNvPr id="5" name="Rectangle 6">
            <a:extLst>
              <a:ext uri="{FF2B5EF4-FFF2-40B4-BE49-F238E27FC236}">
                <a16:creationId xmlns:a16="http://schemas.microsoft.com/office/drawing/2014/main" id="{E81F725B-FEAC-9C3A-B030-BAE3FA093367}"/>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30</a:t>
            </a:fld>
            <a:endParaRPr lang="en-US" altLang="en-US">
              <a:effectLst>
                <a:outerShdw blurRad="38100" dist="38100" dir="2700000" algn="tl">
                  <a:srgbClr val="000000"/>
                </a:outerShdw>
              </a:effectLst>
            </a:endParaRPr>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
            <a:extLst>
              <a:ext uri="{FF2B5EF4-FFF2-40B4-BE49-F238E27FC236}">
                <a16:creationId xmlns:a16="http://schemas.microsoft.com/office/drawing/2014/main" id="{F36BF5E7-1CD2-8935-47E6-26B9F2C2D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90" y="2141538"/>
            <a:ext cx="4268787"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2">
            <a:extLst>
              <a:ext uri="{FF2B5EF4-FFF2-40B4-BE49-F238E27FC236}">
                <a16:creationId xmlns:a16="http://schemas.microsoft.com/office/drawing/2014/main" id="{78025877-4556-5A0F-1827-C10DEF32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41538"/>
            <a:ext cx="4757738"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47C22C16-072E-DFCA-6531-DBDB143B932A}"/>
              </a:ext>
            </a:extLst>
          </p:cNvPr>
          <p:cNvSpPr txBox="1">
            <a:spLocks/>
          </p:cNvSpPr>
          <p:nvPr/>
        </p:nvSpPr>
        <p:spPr bwMode="auto">
          <a:xfrm>
            <a:off x="2198688" y="641350"/>
            <a:ext cx="8058150" cy="623888"/>
          </a:xfrm>
          <a:prstGeom prst="rect">
            <a:avLst/>
          </a:prstGeom>
          <a:noFill/>
          <a:ln>
            <a:noFill/>
          </a:ln>
        </p:spPr>
        <p:txBody>
          <a:bodyPr lIns="92066" tIns="44445" rIns="92066" bIns="44445" anchor="ctr"/>
          <a:lstStyle>
            <a:lvl1pPr algn="ctr" defTabSz="917575" rtl="0" eaLnBrk="0" fontAlgn="base" hangingPunct="0">
              <a:lnSpc>
                <a:spcPct val="89000"/>
              </a:lnSpc>
              <a:spcBef>
                <a:spcPct val="0"/>
              </a:spcBef>
              <a:spcAft>
                <a:spcPct val="0"/>
              </a:spcAft>
              <a:defRPr sz="3600" b="1">
                <a:solidFill>
                  <a:schemeClr val="tx2"/>
                </a:solidFill>
                <a:latin typeface="+mj-lt"/>
                <a:ea typeface="+mj-ea"/>
                <a:cs typeface="+mj-cs"/>
              </a:defRPr>
            </a:lvl1pPr>
            <a:lvl2pPr algn="ctr" defTabSz="917575" rtl="0" eaLnBrk="0" fontAlgn="base" hangingPunct="0">
              <a:lnSpc>
                <a:spcPct val="89000"/>
              </a:lnSpc>
              <a:spcBef>
                <a:spcPct val="0"/>
              </a:spcBef>
              <a:spcAft>
                <a:spcPct val="0"/>
              </a:spcAft>
              <a:defRPr sz="3600" b="1">
                <a:solidFill>
                  <a:schemeClr val="tx2"/>
                </a:solidFill>
                <a:latin typeface="Arial" charset="0"/>
              </a:defRPr>
            </a:lvl2pPr>
            <a:lvl3pPr algn="ctr" defTabSz="917575" rtl="0" eaLnBrk="0" fontAlgn="base" hangingPunct="0">
              <a:lnSpc>
                <a:spcPct val="89000"/>
              </a:lnSpc>
              <a:spcBef>
                <a:spcPct val="0"/>
              </a:spcBef>
              <a:spcAft>
                <a:spcPct val="0"/>
              </a:spcAft>
              <a:defRPr sz="3600" b="1">
                <a:solidFill>
                  <a:schemeClr val="tx2"/>
                </a:solidFill>
                <a:latin typeface="Arial" charset="0"/>
              </a:defRPr>
            </a:lvl3pPr>
            <a:lvl4pPr algn="ctr" defTabSz="917575" rtl="0" eaLnBrk="0" fontAlgn="base" hangingPunct="0">
              <a:lnSpc>
                <a:spcPct val="89000"/>
              </a:lnSpc>
              <a:spcBef>
                <a:spcPct val="0"/>
              </a:spcBef>
              <a:spcAft>
                <a:spcPct val="0"/>
              </a:spcAft>
              <a:defRPr sz="3600" b="1">
                <a:solidFill>
                  <a:schemeClr val="tx2"/>
                </a:solidFill>
                <a:latin typeface="Arial" charset="0"/>
              </a:defRPr>
            </a:lvl4pPr>
            <a:lvl5pPr algn="ctr" defTabSz="917575" rtl="0" eaLnBrk="0" fontAlgn="base" hangingPunct="0">
              <a:lnSpc>
                <a:spcPct val="89000"/>
              </a:lnSpc>
              <a:spcBef>
                <a:spcPct val="0"/>
              </a:spcBef>
              <a:spcAft>
                <a:spcPct val="0"/>
              </a:spcAft>
              <a:defRPr sz="3600" b="1">
                <a:solidFill>
                  <a:schemeClr val="tx2"/>
                </a:solidFill>
                <a:latin typeface="Arial" charset="0"/>
              </a:defRPr>
            </a:lvl5pPr>
            <a:lvl6pPr marL="457155" algn="ctr" defTabSz="919071" rtl="0" fontAlgn="base">
              <a:lnSpc>
                <a:spcPct val="89000"/>
              </a:lnSpc>
              <a:spcBef>
                <a:spcPct val="0"/>
              </a:spcBef>
              <a:spcAft>
                <a:spcPct val="0"/>
              </a:spcAft>
              <a:defRPr sz="3600" b="1">
                <a:solidFill>
                  <a:schemeClr val="tx2"/>
                </a:solidFill>
                <a:latin typeface="Arial" charset="0"/>
              </a:defRPr>
            </a:lvl6pPr>
            <a:lvl7pPr marL="914309" algn="ctr" defTabSz="919071" rtl="0" fontAlgn="base">
              <a:lnSpc>
                <a:spcPct val="89000"/>
              </a:lnSpc>
              <a:spcBef>
                <a:spcPct val="0"/>
              </a:spcBef>
              <a:spcAft>
                <a:spcPct val="0"/>
              </a:spcAft>
              <a:defRPr sz="3600" b="1">
                <a:solidFill>
                  <a:schemeClr val="tx2"/>
                </a:solidFill>
                <a:latin typeface="Arial" charset="0"/>
              </a:defRPr>
            </a:lvl7pPr>
            <a:lvl8pPr marL="1371464" algn="ctr" defTabSz="919071" rtl="0" fontAlgn="base">
              <a:lnSpc>
                <a:spcPct val="89000"/>
              </a:lnSpc>
              <a:spcBef>
                <a:spcPct val="0"/>
              </a:spcBef>
              <a:spcAft>
                <a:spcPct val="0"/>
              </a:spcAft>
              <a:defRPr sz="3600" b="1">
                <a:solidFill>
                  <a:schemeClr val="tx2"/>
                </a:solidFill>
                <a:latin typeface="Arial" charset="0"/>
              </a:defRPr>
            </a:lvl8pPr>
            <a:lvl9pPr marL="1828617" algn="ctr" defTabSz="919071" rtl="0" fontAlgn="base">
              <a:lnSpc>
                <a:spcPct val="89000"/>
              </a:lnSpc>
              <a:spcBef>
                <a:spcPct val="0"/>
              </a:spcBef>
              <a:spcAft>
                <a:spcPct val="0"/>
              </a:spcAft>
              <a:defRPr sz="3600" b="1">
                <a:solidFill>
                  <a:schemeClr val="tx2"/>
                </a:solidFill>
                <a:latin typeface="Arial" charset="0"/>
              </a:defRPr>
            </a:lvl9pPr>
          </a:lstStyle>
          <a:p>
            <a:pPr defTabSz="911838">
              <a:defRPr/>
            </a:pPr>
            <a:r>
              <a:rPr lang="en-US" altLang="en-US" sz="3200" kern="0" dirty="0">
                <a:solidFill>
                  <a:schemeClr val="tx1"/>
                </a:solidFill>
                <a:effectLst>
                  <a:outerShdw blurRad="38100" dist="38100" dir="2700000" algn="tl">
                    <a:srgbClr val="000000">
                      <a:alpha val="43137"/>
                    </a:srgbClr>
                  </a:outerShdw>
                </a:effectLst>
              </a:rPr>
              <a:t>NSABP B-42: </a:t>
            </a:r>
            <a:r>
              <a:rPr lang="en-US" altLang="en-US" sz="3200" kern="0" dirty="0">
                <a:effectLst>
                  <a:outerShdw blurRad="38100" dist="38100" dir="2700000" algn="tl">
                    <a:srgbClr val="000000">
                      <a:alpha val="43137"/>
                    </a:srgbClr>
                  </a:outerShdw>
                </a:effectLst>
              </a:rPr>
              <a:t>10-Year Results</a:t>
            </a:r>
          </a:p>
        </p:txBody>
      </p:sp>
      <p:sp>
        <p:nvSpPr>
          <p:cNvPr id="10" name="TextBox 9">
            <a:extLst>
              <a:ext uri="{FF2B5EF4-FFF2-40B4-BE49-F238E27FC236}">
                <a16:creationId xmlns:a16="http://schemas.microsoft.com/office/drawing/2014/main" id="{047574BD-15B9-DFAD-92B9-9CFDCC4CDE74}"/>
              </a:ext>
            </a:extLst>
          </p:cNvPr>
          <p:cNvSpPr txBox="1"/>
          <p:nvPr/>
        </p:nvSpPr>
        <p:spPr>
          <a:xfrm>
            <a:off x="3209927" y="1325563"/>
            <a:ext cx="1262063" cy="646112"/>
          </a:xfrm>
          <a:prstGeom prst="rect">
            <a:avLst/>
          </a:prstGeom>
          <a:noFill/>
        </p:spPr>
        <p:txBody>
          <a:bodyPr wrap="none">
            <a:spAutoFit/>
          </a:bodyPr>
          <a:lstStyle/>
          <a:p>
            <a:pPr>
              <a:defRPr/>
            </a:pPr>
            <a:r>
              <a:rPr lang="en-US" sz="3600" dirty="0">
                <a:solidFill>
                  <a:schemeClr val="accent2"/>
                </a:solidFill>
                <a:effectLst>
                  <a:outerShdw blurRad="38100" dist="38100" dir="2700000" algn="tl">
                    <a:srgbClr val="000000">
                      <a:alpha val="43137"/>
                    </a:srgbClr>
                  </a:outerShdw>
                </a:effectLst>
              </a:rPr>
              <a:t>BCFI</a:t>
            </a:r>
          </a:p>
        </p:txBody>
      </p:sp>
      <p:sp>
        <p:nvSpPr>
          <p:cNvPr id="11" name="TextBox 10">
            <a:extLst>
              <a:ext uri="{FF2B5EF4-FFF2-40B4-BE49-F238E27FC236}">
                <a16:creationId xmlns:a16="http://schemas.microsoft.com/office/drawing/2014/main" id="{1560015D-3E31-122E-A4A6-402C51A8A7E6}"/>
              </a:ext>
            </a:extLst>
          </p:cNvPr>
          <p:cNvSpPr txBox="1"/>
          <p:nvPr/>
        </p:nvSpPr>
        <p:spPr>
          <a:xfrm>
            <a:off x="8070852" y="1266827"/>
            <a:ext cx="1262063" cy="646113"/>
          </a:xfrm>
          <a:prstGeom prst="rect">
            <a:avLst/>
          </a:prstGeom>
          <a:noFill/>
        </p:spPr>
        <p:txBody>
          <a:bodyPr wrap="none">
            <a:spAutoFit/>
          </a:bodyPr>
          <a:lstStyle/>
          <a:p>
            <a:pPr>
              <a:defRPr/>
            </a:pPr>
            <a:r>
              <a:rPr lang="en-US" sz="3600" dirty="0">
                <a:solidFill>
                  <a:schemeClr val="accent2"/>
                </a:solidFill>
                <a:effectLst>
                  <a:outerShdw blurRad="38100" dist="38100" dir="2700000" algn="tl">
                    <a:srgbClr val="000000">
                      <a:alpha val="43137"/>
                    </a:srgbClr>
                  </a:outerShdw>
                </a:effectLst>
              </a:rPr>
              <a:t>DRFI</a:t>
            </a:r>
          </a:p>
        </p:txBody>
      </p:sp>
      <p:sp>
        <p:nvSpPr>
          <p:cNvPr id="5" name="Rectangle 6">
            <a:extLst>
              <a:ext uri="{FF2B5EF4-FFF2-40B4-BE49-F238E27FC236}">
                <a16:creationId xmlns:a16="http://schemas.microsoft.com/office/drawing/2014/main" id="{D27D67D8-CCF5-0B06-77BF-3250B9199087}"/>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31</a:t>
            </a:fld>
            <a:endParaRPr lang="en-US" altLang="en-US">
              <a:effectLst>
                <a:outerShdw blurRad="38100" dist="38100" dir="2700000" algn="tl">
                  <a:srgbClr val="000000"/>
                </a:outerShdw>
              </a:effectLst>
            </a:endParaRPr>
          </a:p>
        </p:txBody>
      </p:sp>
      <p:sp>
        <p:nvSpPr>
          <p:cNvPr id="2" name="Rectangle 23">
            <a:extLst>
              <a:ext uri="{FF2B5EF4-FFF2-40B4-BE49-F238E27FC236}">
                <a16:creationId xmlns:a16="http://schemas.microsoft.com/office/drawing/2014/main" id="{D8A0925D-AEF2-AD69-C969-C47F4F988E8B}"/>
              </a:ext>
            </a:extLst>
          </p:cNvPr>
          <p:cNvSpPr>
            <a:spLocks noChangeArrowheads="1"/>
          </p:cNvSpPr>
          <p:nvPr/>
        </p:nvSpPr>
        <p:spPr bwMode="auto">
          <a:xfrm>
            <a:off x="3209927" y="7131050"/>
            <a:ext cx="6409133" cy="369883"/>
          </a:xfrm>
          <a:prstGeom prst="rect">
            <a:avLst/>
          </a:prstGeom>
          <a:noFill/>
          <a:ln w="9525">
            <a:noFill/>
            <a:miter lim="800000"/>
            <a:headEnd/>
            <a:tailEnd/>
          </a:ln>
          <a:effectLst/>
        </p:spPr>
        <p:txBody>
          <a:bodyPr wrap="square" lIns="91985" tIns="45993" rIns="91985" bIns="45993">
            <a:spAutoFit/>
          </a:bodyPr>
          <a:lstStyle/>
          <a:p>
            <a:pPr algn="ctr">
              <a:defRPr/>
            </a:pPr>
            <a:r>
              <a:rPr lang="en-US" sz="1800" b="0" dirty="0">
                <a:effectLst/>
                <a:latin typeface="Calibri" panose="020F0502020204030204" pitchFamily="34" charset="0"/>
                <a:ea typeface="Cambria" panose="02040503050406030204" pitchFamily="18" charset="0"/>
              </a:rPr>
              <a:t>Mamounas, EP et al. J Natl Cancer Inst. 2023;115(11):1302-1309. </a:t>
            </a:r>
            <a:endParaRPr lang="en-US" sz="1500" b="0" dirty="0">
              <a:effectLst>
                <a:outerShdw blurRad="38100" dist="38100" dir="2700000" algn="tl">
                  <a:srgbClr val="000000">
                    <a:alpha val="43137"/>
                  </a:srgbClr>
                </a:outerShdw>
              </a:effectLst>
              <a:latin typeface="Arial" charset="0"/>
            </a:endParaRPr>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6F1EA4DE-B47E-AD2F-62D6-951B2330D668}"/>
              </a:ext>
            </a:extLst>
          </p:cNvPr>
          <p:cNvSpPr txBox="1">
            <a:spLocks noChangeArrowheads="1"/>
          </p:cNvSpPr>
          <p:nvPr/>
        </p:nvSpPr>
        <p:spPr bwMode="auto">
          <a:xfrm>
            <a:off x="2970215" y="2584450"/>
            <a:ext cx="6262687" cy="2636838"/>
          </a:xfrm>
          <a:prstGeom prst="rect">
            <a:avLst/>
          </a:prstGeom>
          <a:gradFill rotWithShape="0">
            <a:gsLst>
              <a:gs pos="0">
                <a:srgbClr val="0000FF"/>
              </a:gs>
              <a:gs pos="100000">
                <a:srgbClr val="0000FF">
                  <a:gamma/>
                  <a:shade val="0"/>
                  <a:invGamma/>
                </a:srgbClr>
              </a:gs>
            </a:gsLst>
            <a:lin ang="5400000" scaled="1"/>
          </a:gradFill>
          <a:ln w="28575">
            <a:solidFill>
              <a:schemeClr val="hlink"/>
            </a:solidFill>
            <a:miter lim="800000"/>
            <a:headEnd/>
            <a:tailEnd/>
          </a:ln>
          <a:effectLst/>
        </p:spPr>
        <p:txBody>
          <a:bodyPr lIns="137147" tIns="68573" rIns="137147" bIns="68573">
            <a:spAutoFit/>
          </a:bodyPr>
          <a:lstStyle/>
          <a:p>
            <a:pPr algn="ctr" defTabSz="1371464" eaLnBrk="1" hangingPunct="1">
              <a:lnSpc>
                <a:spcPct val="99000"/>
              </a:lnSpc>
              <a:spcBef>
                <a:spcPct val="30000"/>
              </a:spcBef>
              <a:defRPr/>
            </a:pPr>
            <a:r>
              <a:rPr lang="en-US" sz="4100">
                <a:solidFill>
                  <a:schemeClr val="tx2"/>
                </a:solidFill>
                <a:effectLst>
                  <a:outerShdw blurRad="38100" dist="38100" dir="2700000" algn="tl">
                    <a:srgbClr val="000000">
                      <a:alpha val="43137"/>
                    </a:srgbClr>
                  </a:outerShdw>
                </a:effectLst>
                <a:latin typeface="Arial" charset="0"/>
              </a:rPr>
              <a:t>Identifying Prognostic and Predictive Factors for Outcome and Response to Therapy</a:t>
            </a:r>
          </a:p>
        </p:txBody>
      </p:sp>
      <p:sp>
        <p:nvSpPr>
          <p:cNvPr id="3" name="Rectangle 6">
            <a:extLst>
              <a:ext uri="{FF2B5EF4-FFF2-40B4-BE49-F238E27FC236}">
                <a16:creationId xmlns:a16="http://schemas.microsoft.com/office/drawing/2014/main" id="{DE9F1D06-721D-D630-07D5-2D2B46152E5E}"/>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32</a:t>
            </a:fld>
            <a:endParaRPr lang="en-US" altLang="en-US">
              <a:effectLst>
                <a:outerShdw blurRad="38100" dist="38100" dir="2700000" algn="tl">
                  <a:srgbClr val="000000"/>
                </a:outerShdw>
              </a:effectLst>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a:extLst>
              <a:ext uri="{FF2B5EF4-FFF2-40B4-BE49-F238E27FC236}">
                <a16:creationId xmlns:a16="http://schemas.microsoft.com/office/drawing/2014/main" id="{85F71CF9-3BE1-D725-9541-FDD0A7E6EA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12"/>
          <a:stretch/>
        </p:blipFill>
        <p:spPr bwMode="auto">
          <a:xfrm>
            <a:off x="952500" y="717115"/>
            <a:ext cx="10287000" cy="63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 name="Rectangle 23">
            <a:extLst>
              <a:ext uri="{FF2B5EF4-FFF2-40B4-BE49-F238E27FC236}">
                <a16:creationId xmlns:a16="http://schemas.microsoft.com/office/drawing/2014/main" id="{1221595A-D97A-523B-6990-2CF4D180912D}"/>
              </a:ext>
            </a:extLst>
          </p:cNvPr>
          <p:cNvSpPr>
            <a:spLocks noChangeArrowheads="1"/>
          </p:cNvSpPr>
          <p:nvPr/>
        </p:nvSpPr>
        <p:spPr bwMode="auto">
          <a:xfrm>
            <a:off x="3579293" y="7069543"/>
            <a:ext cx="5189537"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Paik S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2006;24(23):3726-3734.</a:t>
            </a:r>
          </a:p>
        </p:txBody>
      </p:sp>
      <p:sp>
        <p:nvSpPr>
          <p:cNvPr id="4" name="Rectangle 6">
            <a:extLst>
              <a:ext uri="{FF2B5EF4-FFF2-40B4-BE49-F238E27FC236}">
                <a16:creationId xmlns:a16="http://schemas.microsoft.com/office/drawing/2014/main" id="{287588D3-A136-B9A5-0A84-2DF126F9608D}"/>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33</a:t>
            </a:fld>
            <a:endParaRPr lang="en-US" altLang="en-US">
              <a:effectLst>
                <a:outerShdw blurRad="38100" dist="38100" dir="2700000" algn="tl">
                  <a:srgbClr val="000000"/>
                </a:outerShdw>
              </a:effectLst>
            </a:endParaRPr>
          </a:p>
        </p:txBody>
      </p:sp>
      <p:sp>
        <p:nvSpPr>
          <p:cNvPr id="5" name="TextBox 4">
            <a:extLst>
              <a:ext uri="{FF2B5EF4-FFF2-40B4-BE49-F238E27FC236}">
                <a16:creationId xmlns:a16="http://schemas.microsoft.com/office/drawing/2014/main" id="{50A45380-7274-25D8-87E6-B8E2B69F7E24}"/>
              </a:ext>
            </a:extLst>
          </p:cNvPr>
          <p:cNvSpPr txBox="1"/>
          <p:nvPr/>
        </p:nvSpPr>
        <p:spPr>
          <a:xfrm>
            <a:off x="801480" y="680555"/>
            <a:ext cx="10700558" cy="646331"/>
          </a:xfrm>
          <a:prstGeom prst="rect">
            <a:avLst/>
          </a:prstGeom>
          <a:solidFill>
            <a:srgbClr val="060606"/>
          </a:solidFill>
        </p:spPr>
        <p:txBody>
          <a:bodyPr wrap="none" rtlCol="0">
            <a:spAutoFit/>
          </a:bodyPr>
          <a:lstStyle/>
          <a:p>
            <a:r>
              <a:rPr lang="en-US" sz="3600" dirty="0">
                <a:solidFill>
                  <a:schemeClr val="tx2"/>
                </a:solidFill>
              </a:rPr>
              <a:t>   21-Gene Recurrence Score Validation Study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a:extLst>
              <a:ext uri="{FF2B5EF4-FFF2-40B4-BE49-F238E27FC236}">
                <a16:creationId xmlns:a16="http://schemas.microsoft.com/office/drawing/2014/main" id="{65089D16-9F57-7685-4D90-4483CCFA5CAA}"/>
              </a:ext>
            </a:extLst>
          </p:cNvPr>
          <p:cNvSpPr>
            <a:spLocks noGrp="1" noChangeArrowheads="1"/>
          </p:cNvSpPr>
          <p:nvPr>
            <p:ph type="title"/>
          </p:nvPr>
        </p:nvSpPr>
        <p:spPr>
          <a:xfrm>
            <a:off x="1724025" y="517525"/>
            <a:ext cx="8743950" cy="1143000"/>
          </a:xfrm>
        </p:spPr>
        <p:txBody>
          <a:bodyPr/>
          <a:lstStyle/>
          <a:p>
            <a:pPr defTabSz="914309" eaLnBrk="1" hangingPunct="1">
              <a:defRPr/>
            </a:pPr>
            <a:r>
              <a:rPr lang="en-US" sz="3200">
                <a:effectLst>
                  <a:outerShdw blurRad="38100" dist="38100" dir="2700000" algn="tl">
                    <a:srgbClr val="000000">
                      <a:alpha val="43137"/>
                    </a:srgbClr>
                  </a:outerShdw>
                </a:effectLst>
              </a:rPr>
              <a:t>NSABP B-20: Chemotherapy Benefit</a:t>
            </a:r>
            <a:br>
              <a:rPr lang="en-US" sz="3200">
                <a:effectLst>
                  <a:outerShdw blurRad="38100" dist="38100" dir="2700000" algn="tl">
                    <a:srgbClr val="000000">
                      <a:alpha val="43137"/>
                    </a:srgbClr>
                  </a:outerShdw>
                </a:effectLst>
              </a:rPr>
            </a:br>
            <a:r>
              <a:rPr lang="en-US" sz="3200">
                <a:solidFill>
                  <a:schemeClr val="accent2"/>
                </a:solidFill>
                <a:effectLst>
                  <a:outerShdw blurRad="38100" dist="38100" dir="2700000" algn="tl">
                    <a:srgbClr val="000000">
                      <a:alpha val="43137"/>
                    </a:srgbClr>
                  </a:outerShdw>
                </a:effectLst>
              </a:rPr>
              <a:t>By Recurrence Score Category</a:t>
            </a:r>
          </a:p>
        </p:txBody>
      </p:sp>
      <p:pic>
        <p:nvPicPr>
          <p:cNvPr id="118787" name="Picture 3">
            <a:extLst>
              <a:ext uri="{FF2B5EF4-FFF2-40B4-BE49-F238E27FC236}">
                <a16:creationId xmlns:a16="http://schemas.microsoft.com/office/drawing/2014/main" id="{B060FFF9-617D-BD7F-570F-A15780E2E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1252540" y="1893888"/>
            <a:ext cx="4237037"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4868" name="Text Box 4">
            <a:extLst>
              <a:ext uri="{FF2B5EF4-FFF2-40B4-BE49-F238E27FC236}">
                <a16:creationId xmlns:a16="http://schemas.microsoft.com/office/drawing/2014/main" id="{A43D3D28-1E06-8D80-BBF3-3D48F5661F29}"/>
              </a:ext>
            </a:extLst>
          </p:cNvPr>
          <p:cNvSpPr txBox="1">
            <a:spLocks noChangeArrowheads="1"/>
          </p:cNvSpPr>
          <p:nvPr/>
        </p:nvSpPr>
        <p:spPr bwMode="auto">
          <a:xfrm>
            <a:off x="4110038" y="3333750"/>
            <a:ext cx="896648" cy="360480"/>
          </a:xfrm>
          <a:prstGeom prst="rect">
            <a:avLst/>
          </a:prstGeom>
          <a:noFill/>
          <a:ln w="9525">
            <a:noFill/>
            <a:miter lim="800000"/>
            <a:headEnd/>
            <a:tailEnd/>
          </a:ln>
          <a:effectLst/>
        </p:spPr>
        <p:txBody>
          <a:bodyPr wrap="none" lIns="97913" tIns="48957" rIns="97913" bIns="48957">
            <a:spAutoFit/>
          </a:bodyPr>
          <a:lstStyle/>
          <a:p>
            <a:pPr defTabSz="979391">
              <a:defRPr/>
            </a:pPr>
            <a:r>
              <a:rPr lang="en-US" sz="1700" i="1" dirty="0">
                <a:solidFill>
                  <a:schemeClr val="tx2"/>
                </a:solidFill>
                <a:effectLst>
                  <a:outerShdw blurRad="38100" dist="38100" dir="2700000" algn="tl">
                    <a:srgbClr val="000000">
                      <a:alpha val="43137"/>
                    </a:srgbClr>
                  </a:outerShdw>
                </a:effectLst>
                <a:latin typeface="Arial" charset="0"/>
              </a:rPr>
              <a:t>P</a:t>
            </a:r>
            <a:r>
              <a:rPr lang="en-US" sz="1700" dirty="0">
                <a:solidFill>
                  <a:schemeClr val="tx2"/>
                </a:solidFill>
                <a:effectLst>
                  <a:outerShdw blurRad="38100" dist="38100" dir="2700000" algn="tl">
                    <a:srgbClr val="000000">
                      <a:alpha val="43137"/>
                    </a:srgbClr>
                  </a:outerShdw>
                </a:effectLst>
                <a:latin typeface="Arial" charset="0"/>
              </a:rPr>
              <a:t> = .76</a:t>
            </a:r>
          </a:p>
        </p:txBody>
      </p:sp>
      <p:sp>
        <p:nvSpPr>
          <p:cNvPr id="51205" name="Text Box 5">
            <a:extLst>
              <a:ext uri="{FF2B5EF4-FFF2-40B4-BE49-F238E27FC236}">
                <a16:creationId xmlns:a16="http://schemas.microsoft.com/office/drawing/2014/main" id="{CAF8EC00-81FD-1B85-32C7-A819A2DC7BC4}"/>
              </a:ext>
            </a:extLst>
          </p:cNvPr>
          <p:cNvSpPr txBox="1">
            <a:spLocks noChangeArrowheads="1"/>
          </p:cNvSpPr>
          <p:nvPr/>
        </p:nvSpPr>
        <p:spPr bwMode="auto">
          <a:xfrm>
            <a:off x="9323390" y="1855790"/>
            <a:ext cx="795337" cy="422275"/>
          </a:xfrm>
          <a:prstGeom prst="rect">
            <a:avLst/>
          </a:prstGeom>
          <a:noFill/>
          <a:ln w="9525" algn="ctr">
            <a:noFill/>
            <a:miter lim="800000"/>
            <a:headEnd/>
            <a:tailEnd/>
          </a:ln>
        </p:spPr>
        <p:txBody>
          <a:bodyPr wrap="none" lIns="97913" tIns="48957" rIns="97913" bIns="48957">
            <a:spAutoFit/>
          </a:bodyPr>
          <a:lstStyle/>
          <a:p>
            <a:pPr defTabSz="979391">
              <a:defRPr/>
            </a:pPr>
            <a:r>
              <a:rPr lang="en-US" sz="2100" b="0">
                <a:solidFill>
                  <a:schemeClr val="bg1"/>
                </a:solidFill>
                <a:effectLst>
                  <a:outerShdw blurRad="38100" dist="38100" dir="2700000" algn="tl">
                    <a:srgbClr val="000000">
                      <a:alpha val="43137"/>
                    </a:srgbClr>
                  </a:outerShdw>
                </a:effectLst>
              </a:rPr>
              <a:t>10 yr</a:t>
            </a:r>
          </a:p>
        </p:txBody>
      </p:sp>
      <p:sp>
        <p:nvSpPr>
          <p:cNvPr id="804870" name="Text Box 6">
            <a:extLst>
              <a:ext uri="{FF2B5EF4-FFF2-40B4-BE49-F238E27FC236}">
                <a16:creationId xmlns:a16="http://schemas.microsoft.com/office/drawing/2014/main" id="{F4E8103C-5141-B0B5-BC0F-07E749D2E8C0}"/>
              </a:ext>
            </a:extLst>
          </p:cNvPr>
          <p:cNvSpPr txBox="1">
            <a:spLocks noChangeArrowheads="1"/>
          </p:cNvSpPr>
          <p:nvPr/>
        </p:nvSpPr>
        <p:spPr bwMode="auto">
          <a:xfrm>
            <a:off x="5457825" y="2022475"/>
            <a:ext cx="749300" cy="452438"/>
          </a:xfrm>
          <a:prstGeom prst="rect">
            <a:avLst/>
          </a:prstGeom>
          <a:noFill/>
          <a:ln w="9525" algn="ctr">
            <a:noFill/>
            <a:miter lim="800000"/>
            <a:headEnd/>
            <a:tailEnd/>
          </a:ln>
          <a:effectLst/>
        </p:spPr>
        <p:txBody>
          <a:bodyPr wrap="none" lIns="97913" tIns="48957" rIns="97913" bIns="48957">
            <a:spAutoFit/>
          </a:bodyPr>
          <a:lstStyle/>
          <a:p>
            <a:pPr defTabSz="979391">
              <a:defRPr/>
            </a:pPr>
            <a:r>
              <a:rPr lang="en-US" sz="1800">
                <a:solidFill>
                  <a:srgbClr val="FFFF66"/>
                </a:solidFill>
                <a:effectLst>
                  <a:outerShdw blurRad="38100" dist="38100" dir="2700000" algn="tl">
                    <a:srgbClr val="000000">
                      <a:alpha val="43137"/>
                    </a:srgbClr>
                  </a:outerShdw>
                </a:effectLst>
                <a:latin typeface="Arial" charset="0"/>
              </a:rPr>
              <a:t>96</a:t>
            </a:r>
            <a:r>
              <a:rPr lang="en-US" sz="2300">
                <a:solidFill>
                  <a:srgbClr val="FFFF66"/>
                </a:solidFill>
                <a:effectLst>
                  <a:outerShdw blurRad="38100" dist="38100" dir="2700000" algn="tl">
                    <a:srgbClr val="000000">
                      <a:alpha val="43137"/>
                    </a:srgbClr>
                  </a:outerShdw>
                </a:effectLst>
                <a:latin typeface="Times New Roman" pitchFamily="18" charset="0"/>
              </a:rPr>
              <a:t>%</a:t>
            </a:r>
          </a:p>
        </p:txBody>
      </p:sp>
      <p:sp>
        <p:nvSpPr>
          <p:cNvPr id="804871" name="Text Box 7">
            <a:extLst>
              <a:ext uri="{FF2B5EF4-FFF2-40B4-BE49-F238E27FC236}">
                <a16:creationId xmlns:a16="http://schemas.microsoft.com/office/drawing/2014/main" id="{423639E8-C5F5-E42E-6665-A6D97C42FB41}"/>
              </a:ext>
            </a:extLst>
          </p:cNvPr>
          <p:cNvSpPr txBox="1">
            <a:spLocks noChangeArrowheads="1"/>
          </p:cNvSpPr>
          <p:nvPr/>
        </p:nvSpPr>
        <p:spPr bwMode="auto">
          <a:xfrm>
            <a:off x="5451477" y="2338390"/>
            <a:ext cx="658813" cy="376237"/>
          </a:xfrm>
          <a:prstGeom prst="rect">
            <a:avLst/>
          </a:prstGeom>
          <a:noFill/>
          <a:ln w="9525" algn="ctr">
            <a:noFill/>
            <a:miter lim="800000"/>
            <a:headEnd/>
            <a:tailEnd/>
          </a:ln>
          <a:effectLst/>
        </p:spPr>
        <p:txBody>
          <a:bodyPr wrap="none" lIns="97913" tIns="48957" rIns="97913" bIns="48957">
            <a:spAutoFit/>
          </a:bodyPr>
          <a:lstStyle/>
          <a:p>
            <a:pPr defTabSz="979391">
              <a:defRPr/>
            </a:pPr>
            <a:r>
              <a:rPr lang="en-US" sz="1800">
                <a:solidFill>
                  <a:srgbClr val="00FFFF"/>
                </a:solidFill>
                <a:effectLst>
                  <a:outerShdw blurRad="38100" dist="38100" dir="2700000" algn="tl">
                    <a:srgbClr val="000000">
                      <a:alpha val="43137"/>
                    </a:srgbClr>
                  </a:outerShdw>
                </a:effectLst>
                <a:latin typeface="Arial" charset="0"/>
              </a:rPr>
              <a:t>95%</a:t>
            </a:r>
          </a:p>
        </p:txBody>
      </p:sp>
      <p:pic>
        <p:nvPicPr>
          <p:cNvPr id="118792" name="Picture 9">
            <a:extLst>
              <a:ext uri="{FF2B5EF4-FFF2-40B4-BE49-F238E27FC236}">
                <a16:creationId xmlns:a16="http://schemas.microsoft.com/office/drawing/2014/main" id="{51712D48-53FD-837D-C857-972E06426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6367463" y="1893888"/>
            <a:ext cx="419100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4874" name="Text Box 10">
            <a:extLst>
              <a:ext uri="{FF2B5EF4-FFF2-40B4-BE49-F238E27FC236}">
                <a16:creationId xmlns:a16="http://schemas.microsoft.com/office/drawing/2014/main" id="{25083786-8E8C-4055-AE44-B00D54497257}"/>
              </a:ext>
            </a:extLst>
          </p:cNvPr>
          <p:cNvSpPr txBox="1">
            <a:spLocks noChangeArrowheads="1"/>
          </p:cNvSpPr>
          <p:nvPr/>
        </p:nvSpPr>
        <p:spPr bwMode="auto">
          <a:xfrm>
            <a:off x="9244013" y="3584575"/>
            <a:ext cx="896648" cy="360480"/>
          </a:xfrm>
          <a:prstGeom prst="rect">
            <a:avLst/>
          </a:prstGeom>
          <a:noFill/>
          <a:ln w="9525">
            <a:noFill/>
            <a:miter lim="800000"/>
            <a:headEnd/>
            <a:tailEnd/>
          </a:ln>
          <a:effectLst/>
        </p:spPr>
        <p:txBody>
          <a:bodyPr wrap="none" lIns="97913" tIns="48957" rIns="97913" bIns="48957">
            <a:spAutoFit/>
          </a:bodyPr>
          <a:lstStyle/>
          <a:p>
            <a:pPr defTabSz="979391">
              <a:defRPr/>
            </a:pPr>
            <a:r>
              <a:rPr lang="en-US" sz="1700" i="1" dirty="0">
                <a:solidFill>
                  <a:schemeClr val="tx2"/>
                </a:solidFill>
                <a:effectLst>
                  <a:outerShdw blurRad="38100" dist="38100" dir="2700000" algn="tl">
                    <a:srgbClr val="000000">
                      <a:alpha val="43137"/>
                    </a:srgbClr>
                  </a:outerShdw>
                </a:effectLst>
                <a:latin typeface="Arial" charset="0"/>
              </a:rPr>
              <a:t>P</a:t>
            </a:r>
            <a:r>
              <a:rPr lang="en-US" sz="1700" dirty="0">
                <a:solidFill>
                  <a:schemeClr val="tx2"/>
                </a:solidFill>
                <a:effectLst>
                  <a:outerShdw blurRad="38100" dist="38100" dir="2700000" algn="tl">
                    <a:srgbClr val="000000">
                      <a:alpha val="43137"/>
                    </a:srgbClr>
                  </a:outerShdw>
                </a:effectLst>
                <a:latin typeface="Arial" charset="0"/>
              </a:rPr>
              <a:t> = .71</a:t>
            </a:r>
          </a:p>
        </p:txBody>
      </p:sp>
      <p:sp>
        <p:nvSpPr>
          <p:cNvPr id="804875" name="Text Box 11">
            <a:extLst>
              <a:ext uri="{FF2B5EF4-FFF2-40B4-BE49-F238E27FC236}">
                <a16:creationId xmlns:a16="http://schemas.microsoft.com/office/drawing/2014/main" id="{C00C7E51-1B21-7E36-76EC-9D220F44CD31}"/>
              </a:ext>
            </a:extLst>
          </p:cNvPr>
          <p:cNvSpPr txBox="1">
            <a:spLocks noChangeArrowheads="1"/>
          </p:cNvSpPr>
          <p:nvPr/>
        </p:nvSpPr>
        <p:spPr bwMode="auto">
          <a:xfrm>
            <a:off x="10494963" y="2390775"/>
            <a:ext cx="658812" cy="376238"/>
          </a:xfrm>
          <a:prstGeom prst="rect">
            <a:avLst/>
          </a:prstGeom>
          <a:noFill/>
          <a:ln w="9525" algn="ctr">
            <a:noFill/>
            <a:miter lim="800000"/>
            <a:headEnd/>
            <a:tailEnd/>
          </a:ln>
          <a:effectLst/>
        </p:spPr>
        <p:txBody>
          <a:bodyPr wrap="none" lIns="97913" tIns="48957" rIns="97913" bIns="48957">
            <a:spAutoFit/>
          </a:bodyPr>
          <a:lstStyle/>
          <a:p>
            <a:pPr defTabSz="979391">
              <a:defRPr/>
            </a:pPr>
            <a:r>
              <a:rPr lang="en-US" sz="1800">
                <a:solidFill>
                  <a:srgbClr val="00FFFF"/>
                </a:solidFill>
                <a:effectLst>
                  <a:outerShdw blurRad="38100" dist="38100" dir="2700000" algn="tl">
                    <a:srgbClr val="000000">
                      <a:alpha val="43137"/>
                    </a:srgbClr>
                  </a:outerShdw>
                </a:effectLst>
                <a:latin typeface="Arial" charset="0"/>
              </a:rPr>
              <a:t>89%</a:t>
            </a:r>
          </a:p>
        </p:txBody>
      </p:sp>
      <p:sp>
        <p:nvSpPr>
          <p:cNvPr id="804876" name="Text Box 12">
            <a:extLst>
              <a:ext uri="{FF2B5EF4-FFF2-40B4-BE49-F238E27FC236}">
                <a16:creationId xmlns:a16="http://schemas.microsoft.com/office/drawing/2014/main" id="{C2370628-F18A-6EF9-0A5E-32D7A942C3D3}"/>
              </a:ext>
            </a:extLst>
          </p:cNvPr>
          <p:cNvSpPr txBox="1">
            <a:spLocks noChangeArrowheads="1"/>
          </p:cNvSpPr>
          <p:nvPr/>
        </p:nvSpPr>
        <p:spPr bwMode="auto">
          <a:xfrm>
            <a:off x="10494963" y="2651125"/>
            <a:ext cx="658812" cy="376238"/>
          </a:xfrm>
          <a:prstGeom prst="rect">
            <a:avLst/>
          </a:prstGeom>
          <a:noFill/>
          <a:ln w="9525" algn="ctr">
            <a:noFill/>
            <a:miter lim="800000"/>
            <a:headEnd/>
            <a:tailEnd/>
          </a:ln>
          <a:effectLst/>
        </p:spPr>
        <p:txBody>
          <a:bodyPr wrap="none" lIns="97913" tIns="48957" rIns="97913" bIns="48957">
            <a:spAutoFit/>
          </a:bodyPr>
          <a:lstStyle/>
          <a:p>
            <a:pPr defTabSz="979391">
              <a:defRPr/>
            </a:pPr>
            <a:r>
              <a:rPr lang="en-US" sz="1800" dirty="0">
                <a:solidFill>
                  <a:srgbClr val="FFFF66"/>
                </a:solidFill>
                <a:effectLst>
                  <a:outerShdw blurRad="38100" dist="38100" dir="2700000" algn="tl">
                    <a:srgbClr val="000000">
                      <a:alpha val="43137"/>
                    </a:srgbClr>
                  </a:outerShdw>
                </a:effectLst>
                <a:latin typeface="Arial" charset="0"/>
              </a:rPr>
              <a:t>90%</a:t>
            </a:r>
          </a:p>
        </p:txBody>
      </p:sp>
      <p:sp>
        <p:nvSpPr>
          <p:cNvPr id="804877" name="Rectangle 13">
            <a:extLst>
              <a:ext uri="{FF2B5EF4-FFF2-40B4-BE49-F238E27FC236}">
                <a16:creationId xmlns:a16="http://schemas.microsoft.com/office/drawing/2014/main" id="{87E49461-9656-4ACF-F3EB-8C002ACA18A2}"/>
              </a:ext>
            </a:extLst>
          </p:cNvPr>
          <p:cNvSpPr>
            <a:spLocks noChangeArrowheads="1"/>
          </p:cNvSpPr>
          <p:nvPr/>
        </p:nvSpPr>
        <p:spPr bwMode="auto">
          <a:xfrm>
            <a:off x="7185027" y="2652713"/>
            <a:ext cx="2841625" cy="387350"/>
          </a:xfrm>
          <a:prstGeom prst="rect">
            <a:avLst/>
          </a:prstGeom>
          <a:noFill/>
          <a:ln w="9525">
            <a:noFill/>
            <a:miter lim="800000"/>
            <a:headEnd/>
            <a:tailEnd/>
          </a:ln>
          <a:effectLst/>
        </p:spPr>
        <p:txBody>
          <a:bodyPr wrap="none" lIns="137093" tIns="68549" rIns="137093" bIns="68549">
            <a:spAutoFit/>
          </a:bodyPr>
          <a:lstStyle/>
          <a:p>
            <a:pPr defTabSz="1371464">
              <a:lnSpc>
                <a:spcPct val="90000"/>
              </a:lnSpc>
              <a:spcBef>
                <a:spcPct val="30000"/>
              </a:spcBef>
              <a:buSzPct val="100000"/>
              <a:defRPr/>
            </a:pPr>
            <a:r>
              <a:rPr lang="en-US" sz="1800">
                <a:solidFill>
                  <a:schemeClr val="tx2"/>
                </a:solidFill>
                <a:effectLst>
                  <a:outerShdw blurRad="38100" dist="38100" dir="2700000" algn="tl">
                    <a:srgbClr val="000000">
                      <a:alpha val="43137"/>
                    </a:srgbClr>
                  </a:outerShdw>
                </a:effectLst>
                <a:latin typeface="Arial" charset="0"/>
              </a:rPr>
              <a:t>Interm. Risk (RS 18–30)</a:t>
            </a:r>
          </a:p>
        </p:txBody>
      </p:sp>
      <p:pic>
        <p:nvPicPr>
          <p:cNvPr id="118797" name="Picture 14">
            <a:extLst>
              <a:ext uri="{FF2B5EF4-FFF2-40B4-BE49-F238E27FC236}">
                <a16:creationId xmlns:a16="http://schemas.microsoft.com/office/drawing/2014/main" id="{8139877C-26C0-F2FC-67C1-86A283927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3514727" y="4689475"/>
            <a:ext cx="43608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4879" name="Text Box 15">
            <a:extLst>
              <a:ext uri="{FF2B5EF4-FFF2-40B4-BE49-F238E27FC236}">
                <a16:creationId xmlns:a16="http://schemas.microsoft.com/office/drawing/2014/main" id="{FE834B88-35FC-20A9-BD2C-87DD2CB5870B}"/>
              </a:ext>
            </a:extLst>
          </p:cNvPr>
          <p:cNvSpPr txBox="1">
            <a:spLocks noChangeArrowheads="1"/>
          </p:cNvSpPr>
          <p:nvPr/>
        </p:nvSpPr>
        <p:spPr bwMode="auto">
          <a:xfrm>
            <a:off x="6394452" y="6270625"/>
            <a:ext cx="1010397" cy="360480"/>
          </a:xfrm>
          <a:prstGeom prst="rect">
            <a:avLst/>
          </a:prstGeom>
          <a:noFill/>
          <a:ln w="9525">
            <a:noFill/>
            <a:miter lim="800000"/>
            <a:headEnd/>
            <a:tailEnd/>
          </a:ln>
          <a:effectLst/>
        </p:spPr>
        <p:txBody>
          <a:bodyPr wrap="none" lIns="97913" tIns="48957" rIns="97913" bIns="48957">
            <a:spAutoFit/>
          </a:bodyPr>
          <a:lstStyle/>
          <a:p>
            <a:pPr defTabSz="979391">
              <a:defRPr/>
            </a:pPr>
            <a:r>
              <a:rPr lang="en-US" sz="1700" i="1" dirty="0">
                <a:solidFill>
                  <a:schemeClr val="tx2"/>
                </a:solidFill>
                <a:effectLst>
                  <a:outerShdw blurRad="38100" dist="38100" dir="2700000" algn="tl">
                    <a:srgbClr val="000000">
                      <a:alpha val="43137"/>
                    </a:srgbClr>
                  </a:outerShdw>
                </a:effectLst>
                <a:latin typeface="Arial" charset="0"/>
              </a:rPr>
              <a:t>P = </a:t>
            </a:r>
            <a:r>
              <a:rPr lang="en-US" sz="1700" dirty="0">
                <a:solidFill>
                  <a:schemeClr val="tx2"/>
                </a:solidFill>
                <a:effectLst>
                  <a:outerShdw blurRad="38100" dist="38100" dir="2700000" algn="tl">
                    <a:srgbClr val="000000">
                      <a:alpha val="43137"/>
                    </a:srgbClr>
                  </a:outerShdw>
                </a:effectLst>
                <a:latin typeface="Arial" charset="0"/>
              </a:rPr>
              <a:t>.001</a:t>
            </a:r>
          </a:p>
        </p:txBody>
      </p:sp>
      <p:sp>
        <p:nvSpPr>
          <p:cNvPr id="804880" name="Text Box 16">
            <a:extLst>
              <a:ext uri="{FF2B5EF4-FFF2-40B4-BE49-F238E27FC236}">
                <a16:creationId xmlns:a16="http://schemas.microsoft.com/office/drawing/2014/main" id="{397AEB7B-C7F9-C88E-06D5-5476A0E6F644}"/>
              </a:ext>
            </a:extLst>
          </p:cNvPr>
          <p:cNvSpPr txBox="1">
            <a:spLocks noChangeArrowheads="1"/>
          </p:cNvSpPr>
          <p:nvPr/>
        </p:nvSpPr>
        <p:spPr bwMode="auto">
          <a:xfrm>
            <a:off x="7823202" y="5432425"/>
            <a:ext cx="658813" cy="376238"/>
          </a:xfrm>
          <a:prstGeom prst="rect">
            <a:avLst/>
          </a:prstGeom>
          <a:noFill/>
          <a:ln w="9525" algn="ctr">
            <a:noFill/>
            <a:miter lim="800000"/>
            <a:headEnd/>
            <a:tailEnd/>
          </a:ln>
          <a:effectLst/>
        </p:spPr>
        <p:txBody>
          <a:bodyPr wrap="none" lIns="97913" tIns="48957" rIns="97913" bIns="48957">
            <a:spAutoFit/>
          </a:bodyPr>
          <a:lstStyle/>
          <a:p>
            <a:pPr defTabSz="979391">
              <a:defRPr/>
            </a:pPr>
            <a:r>
              <a:rPr lang="en-US" sz="1800">
                <a:solidFill>
                  <a:srgbClr val="FFFF66"/>
                </a:solidFill>
                <a:effectLst>
                  <a:outerShdw blurRad="38100" dist="38100" dir="2700000" algn="tl">
                    <a:srgbClr val="000000">
                      <a:alpha val="43137"/>
                    </a:srgbClr>
                  </a:outerShdw>
                </a:effectLst>
                <a:latin typeface="Arial" charset="0"/>
              </a:rPr>
              <a:t>60%</a:t>
            </a:r>
          </a:p>
        </p:txBody>
      </p:sp>
      <p:sp>
        <p:nvSpPr>
          <p:cNvPr id="804881" name="Text Box 17">
            <a:extLst>
              <a:ext uri="{FF2B5EF4-FFF2-40B4-BE49-F238E27FC236}">
                <a16:creationId xmlns:a16="http://schemas.microsoft.com/office/drawing/2014/main" id="{95BE4BDD-412A-5213-761F-10137781B221}"/>
              </a:ext>
            </a:extLst>
          </p:cNvPr>
          <p:cNvSpPr txBox="1">
            <a:spLocks noChangeArrowheads="1"/>
          </p:cNvSpPr>
          <p:nvPr/>
        </p:nvSpPr>
        <p:spPr bwMode="auto">
          <a:xfrm>
            <a:off x="7824788" y="4899025"/>
            <a:ext cx="658812" cy="376238"/>
          </a:xfrm>
          <a:prstGeom prst="rect">
            <a:avLst/>
          </a:prstGeom>
          <a:noFill/>
          <a:ln w="9525" algn="ctr">
            <a:noFill/>
            <a:miter lim="800000"/>
            <a:headEnd/>
            <a:tailEnd/>
          </a:ln>
          <a:effectLst/>
        </p:spPr>
        <p:txBody>
          <a:bodyPr wrap="none" lIns="97913" tIns="48957" rIns="97913" bIns="48957">
            <a:spAutoFit/>
          </a:bodyPr>
          <a:lstStyle/>
          <a:p>
            <a:pPr defTabSz="979391">
              <a:defRPr/>
            </a:pPr>
            <a:r>
              <a:rPr lang="en-US" sz="1800">
                <a:solidFill>
                  <a:srgbClr val="00FFFF"/>
                </a:solidFill>
                <a:effectLst>
                  <a:outerShdw blurRad="38100" dist="38100" dir="2700000" algn="tl">
                    <a:srgbClr val="000000">
                      <a:alpha val="43137"/>
                    </a:srgbClr>
                  </a:outerShdw>
                </a:effectLst>
                <a:latin typeface="Arial" charset="0"/>
              </a:rPr>
              <a:t>88%</a:t>
            </a:r>
          </a:p>
        </p:txBody>
      </p:sp>
      <p:sp>
        <p:nvSpPr>
          <p:cNvPr id="804882" name="Rectangle 18">
            <a:extLst>
              <a:ext uri="{FF2B5EF4-FFF2-40B4-BE49-F238E27FC236}">
                <a16:creationId xmlns:a16="http://schemas.microsoft.com/office/drawing/2014/main" id="{9E3B9CF9-E6F9-86D3-B4FD-060CDA2F6F71}"/>
              </a:ext>
            </a:extLst>
          </p:cNvPr>
          <p:cNvSpPr>
            <a:spLocks noChangeArrowheads="1"/>
          </p:cNvSpPr>
          <p:nvPr/>
        </p:nvSpPr>
        <p:spPr bwMode="auto">
          <a:xfrm>
            <a:off x="4141790" y="5562600"/>
            <a:ext cx="1284287" cy="687388"/>
          </a:xfrm>
          <a:prstGeom prst="rect">
            <a:avLst/>
          </a:prstGeom>
          <a:noFill/>
          <a:ln w="9525">
            <a:noFill/>
            <a:miter lim="800000"/>
            <a:headEnd/>
            <a:tailEnd/>
          </a:ln>
          <a:effectLst/>
        </p:spPr>
        <p:txBody>
          <a:bodyPr wrap="none" lIns="137093" tIns="68549" rIns="137093" bIns="68549">
            <a:spAutoFit/>
          </a:bodyPr>
          <a:lstStyle/>
          <a:p>
            <a:pPr defTabSz="1371464">
              <a:lnSpc>
                <a:spcPct val="90000"/>
              </a:lnSpc>
              <a:spcBef>
                <a:spcPct val="30000"/>
              </a:spcBef>
              <a:buSzPct val="100000"/>
              <a:defRPr/>
            </a:pPr>
            <a:r>
              <a:rPr lang="en-US" sz="1700">
                <a:solidFill>
                  <a:schemeClr val="tx2"/>
                </a:solidFill>
                <a:effectLst>
                  <a:outerShdw blurRad="38100" dist="38100" dir="2700000" algn="tl">
                    <a:srgbClr val="000000">
                      <a:alpha val="43137"/>
                    </a:srgbClr>
                  </a:outerShdw>
                </a:effectLst>
                <a:latin typeface="Arial" charset="0"/>
              </a:rPr>
              <a:t>High Risk</a:t>
            </a:r>
          </a:p>
          <a:p>
            <a:pPr defTabSz="1371464">
              <a:lnSpc>
                <a:spcPct val="90000"/>
              </a:lnSpc>
              <a:spcBef>
                <a:spcPct val="30000"/>
              </a:spcBef>
              <a:buSzPct val="100000"/>
              <a:defRPr/>
            </a:pPr>
            <a:r>
              <a:rPr lang="en-US" sz="1700">
                <a:solidFill>
                  <a:schemeClr val="tx2"/>
                </a:solidFill>
                <a:effectLst>
                  <a:outerShdw blurRad="38100" dist="38100" dir="2700000" algn="tl">
                    <a:srgbClr val="000000">
                      <a:alpha val="43137"/>
                    </a:srgbClr>
                  </a:outerShdw>
                </a:effectLst>
                <a:latin typeface="Arial" charset="0"/>
              </a:rPr>
              <a:t>(RS ≥ 31)</a:t>
            </a:r>
          </a:p>
        </p:txBody>
      </p:sp>
      <p:sp>
        <p:nvSpPr>
          <p:cNvPr id="804883" name="Rectangle 19">
            <a:extLst>
              <a:ext uri="{FF2B5EF4-FFF2-40B4-BE49-F238E27FC236}">
                <a16:creationId xmlns:a16="http://schemas.microsoft.com/office/drawing/2014/main" id="{E8B5301C-569A-CFA0-2BC4-AE34B6575280}"/>
              </a:ext>
            </a:extLst>
          </p:cNvPr>
          <p:cNvSpPr>
            <a:spLocks noGrp="1" noChangeArrowheads="1"/>
          </p:cNvSpPr>
          <p:nvPr>
            <p:ph type="body" idx="1"/>
          </p:nvPr>
        </p:nvSpPr>
        <p:spPr>
          <a:xfrm>
            <a:off x="2138365" y="2543175"/>
            <a:ext cx="2809875" cy="533400"/>
          </a:xfrm>
        </p:spPr>
        <p:txBody>
          <a:bodyPr/>
          <a:lstStyle/>
          <a:p>
            <a:pPr marL="342866" indent="-342866" defTabSz="914309" eaLnBrk="1" hangingPunct="1">
              <a:buNone/>
              <a:defRPr/>
            </a:pPr>
            <a:r>
              <a:rPr lang="en-US" sz="1800">
                <a:solidFill>
                  <a:schemeClr val="tx2"/>
                </a:solidFill>
                <a:effectLst>
                  <a:outerShdw blurRad="38100" dist="38100" dir="2700000" algn="tl">
                    <a:srgbClr val="000000">
                      <a:alpha val="43137"/>
                    </a:srgbClr>
                  </a:outerShdw>
                </a:effectLst>
              </a:rPr>
              <a:t>Low Risk (RS &lt; 18)</a:t>
            </a:r>
          </a:p>
        </p:txBody>
      </p:sp>
      <p:sp>
        <p:nvSpPr>
          <p:cNvPr id="2" name="Rectangle 23">
            <a:extLst>
              <a:ext uri="{FF2B5EF4-FFF2-40B4-BE49-F238E27FC236}">
                <a16:creationId xmlns:a16="http://schemas.microsoft.com/office/drawing/2014/main" id="{25E0E4F1-A3E3-C5A1-B953-8AEB742FA99F}"/>
              </a:ext>
            </a:extLst>
          </p:cNvPr>
          <p:cNvSpPr>
            <a:spLocks noChangeArrowheads="1"/>
          </p:cNvSpPr>
          <p:nvPr/>
        </p:nvSpPr>
        <p:spPr bwMode="auto">
          <a:xfrm>
            <a:off x="8164515" y="6760653"/>
            <a:ext cx="3074987" cy="554549"/>
          </a:xfrm>
          <a:prstGeom prst="rect">
            <a:avLst/>
          </a:prstGeom>
          <a:noFill/>
          <a:ln w="9525">
            <a:noFill/>
            <a:miter lim="800000"/>
            <a:headEnd/>
            <a:tailEnd/>
          </a:ln>
          <a:effectLst/>
        </p:spPr>
        <p:txBody>
          <a:bodyPr wrap="square" lIns="91985" tIns="45993" rIns="91985" bIns="45993">
            <a:spAutoFit/>
          </a:bodyPr>
          <a:lstStyle/>
          <a:p>
            <a:pPr algn="r">
              <a:tabLst>
                <a:tab pos="2336800" algn="l"/>
              </a:tabLst>
              <a:defRPr/>
            </a:pPr>
            <a:r>
              <a:rPr lang="en-US" sz="1500" b="0" dirty="0">
                <a:effectLst>
                  <a:outerShdw blurRad="38100" dist="38100" dir="2700000" algn="tl">
                    <a:srgbClr val="000000">
                      <a:alpha val="43137"/>
                    </a:srgbClr>
                  </a:outerShdw>
                </a:effectLst>
                <a:latin typeface="Arial" charset="0"/>
              </a:rPr>
              <a:t>Paik S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2006;24(23):3726-3734.</a:t>
            </a:r>
          </a:p>
        </p:txBody>
      </p:sp>
      <p:sp>
        <p:nvSpPr>
          <p:cNvPr id="3" name="Rectangle 6">
            <a:extLst>
              <a:ext uri="{FF2B5EF4-FFF2-40B4-BE49-F238E27FC236}">
                <a16:creationId xmlns:a16="http://schemas.microsoft.com/office/drawing/2014/main" id="{15C9BB20-4539-A711-979E-4697534C0AA0}"/>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34</a:t>
            </a:fld>
            <a:endParaRPr lang="en-US" altLang="en-US">
              <a:effectLst>
                <a:outerShdw blurRad="38100" dist="38100" dir="2700000" algn="tl">
                  <a:srgbClr val="000000"/>
                </a:outerShdw>
              </a:effectLst>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a:extLst>
              <a:ext uri="{FF2B5EF4-FFF2-40B4-BE49-F238E27FC236}">
                <a16:creationId xmlns:a16="http://schemas.microsoft.com/office/drawing/2014/main" id="{567E8B2A-ADC8-CA8C-D775-8127107D2C9B}"/>
              </a:ext>
            </a:extLst>
          </p:cNvPr>
          <p:cNvSpPr>
            <a:spLocks noGrp="1" noChangeArrowheads="1"/>
          </p:cNvSpPr>
          <p:nvPr>
            <p:ph type="title"/>
          </p:nvPr>
        </p:nvSpPr>
        <p:spPr>
          <a:xfrm>
            <a:off x="1242516" y="1176972"/>
            <a:ext cx="9663113" cy="715962"/>
          </a:xfrm>
        </p:spPr>
        <p:txBody>
          <a:bodyPr/>
          <a:lstStyle/>
          <a:p>
            <a:pPr defTabSz="919071" eaLnBrk="1" hangingPunct="1">
              <a:defRPr/>
            </a:pPr>
            <a:r>
              <a:rPr lang="en-US" sz="3200" dirty="0">
                <a:solidFill>
                  <a:schemeClr val="accent2"/>
                </a:solidFill>
                <a:effectLst>
                  <a:outerShdw blurRad="38100" dist="38100" dir="2700000" algn="tl">
                    <a:srgbClr val="000000">
                      <a:alpha val="43137"/>
                    </a:srgbClr>
                  </a:outerShdw>
                </a:effectLst>
              </a:rPr>
              <a:t>TAM-Treated Patients (B-14/B-20, n=895)</a:t>
            </a:r>
          </a:p>
        </p:txBody>
      </p:sp>
      <p:sp>
        <p:nvSpPr>
          <p:cNvPr id="802819" name="Rectangle 3">
            <a:extLst>
              <a:ext uri="{FF2B5EF4-FFF2-40B4-BE49-F238E27FC236}">
                <a16:creationId xmlns:a16="http://schemas.microsoft.com/office/drawing/2014/main" id="{2DC405BA-5AC6-2073-B35F-7042AA00E7BA}"/>
              </a:ext>
            </a:extLst>
          </p:cNvPr>
          <p:cNvSpPr>
            <a:spLocks noChangeArrowheads="1"/>
          </p:cNvSpPr>
          <p:nvPr/>
        </p:nvSpPr>
        <p:spPr bwMode="auto">
          <a:xfrm>
            <a:off x="1141413" y="492125"/>
            <a:ext cx="9944100" cy="990600"/>
          </a:xfrm>
          <a:prstGeom prst="rect">
            <a:avLst/>
          </a:prstGeom>
          <a:noFill/>
          <a:ln w="9525">
            <a:noFill/>
            <a:miter lim="800000"/>
            <a:headEnd/>
            <a:tailEnd/>
          </a:ln>
          <a:effectLst/>
        </p:spPr>
        <p:txBody>
          <a:bodyPr lIns="92811" tIns="45216" rIns="92811" bIns="45216" anchor="ctr"/>
          <a:lstStyle/>
          <a:p>
            <a:pPr algn="ctr" defTabSz="919071" eaLnBrk="1" hangingPunct="1">
              <a:lnSpc>
                <a:spcPct val="89000"/>
              </a:lnSpc>
              <a:defRPr/>
            </a:pPr>
            <a:r>
              <a:rPr lang="en-US" sz="3200" dirty="0">
                <a:solidFill>
                  <a:srgbClr val="FFFF00"/>
                </a:solidFill>
                <a:effectLst>
                  <a:outerShdw blurRad="38100" dist="38100" dir="2700000" algn="tl">
                    <a:srgbClr val="000000">
                      <a:alpha val="43137"/>
                    </a:srgbClr>
                  </a:outerShdw>
                </a:effectLst>
              </a:rPr>
              <a:t>RS and Loco-Regional Failure</a:t>
            </a:r>
          </a:p>
        </p:txBody>
      </p:sp>
      <p:grpSp>
        <p:nvGrpSpPr>
          <p:cNvPr id="119812" name="Group 4">
            <a:extLst>
              <a:ext uri="{FF2B5EF4-FFF2-40B4-BE49-F238E27FC236}">
                <a16:creationId xmlns:a16="http://schemas.microsoft.com/office/drawing/2014/main" id="{42EDB121-C78F-DAC7-26C9-8A770843BF04}"/>
              </a:ext>
            </a:extLst>
          </p:cNvPr>
          <p:cNvGrpSpPr>
            <a:grpSpLocks/>
          </p:cNvGrpSpPr>
          <p:nvPr/>
        </p:nvGrpSpPr>
        <p:grpSpPr bwMode="auto">
          <a:xfrm>
            <a:off x="2405506" y="1984377"/>
            <a:ext cx="7255227" cy="4973637"/>
            <a:chOff x="1060" y="1115"/>
            <a:chExt cx="4114" cy="3133"/>
          </a:xfrm>
        </p:grpSpPr>
        <p:sp>
          <p:nvSpPr>
            <p:cNvPr id="49159" name="Line 5">
              <a:extLst>
                <a:ext uri="{FF2B5EF4-FFF2-40B4-BE49-F238E27FC236}">
                  <a16:creationId xmlns:a16="http://schemas.microsoft.com/office/drawing/2014/main" id="{5CF7D99F-4719-902C-6062-A50617C3D153}"/>
                </a:ext>
              </a:extLst>
            </p:cNvPr>
            <p:cNvSpPr>
              <a:spLocks noChangeShapeType="1"/>
            </p:cNvSpPr>
            <p:nvPr/>
          </p:nvSpPr>
          <p:spPr bwMode="auto">
            <a:xfrm>
              <a:off x="1781" y="3678"/>
              <a:ext cx="3167" cy="2"/>
            </a:xfrm>
            <a:prstGeom prst="line">
              <a:avLst/>
            </a:prstGeom>
            <a:noFill/>
            <a:ln w="6350">
              <a:solidFill>
                <a:srgbClr val="0000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60" name="Line 6">
              <a:extLst>
                <a:ext uri="{FF2B5EF4-FFF2-40B4-BE49-F238E27FC236}">
                  <a16:creationId xmlns:a16="http://schemas.microsoft.com/office/drawing/2014/main" id="{801B33C5-6A7E-78B1-2793-B930E48F9C5D}"/>
                </a:ext>
              </a:extLst>
            </p:cNvPr>
            <p:cNvSpPr>
              <a:spLocks noChangeShapeType="1"/>
            </p:cNvSpPr>
            <p:nvPr/>
          </p:nvSpPr>
          <p:spPr bwMode="auto">
            <a:xfrm>
              <a:off x="1781" y="3678"/>
              <a:ext cx="1" cy="60"/>
            </a:xfrm>
            <a:prstGeom prst="line">
              <a:avLst/>
            </a:prstGeom>
            <a:noFill/>
            <a:ln w="25400">
              <a:solidFill>
                <a:schemeClr val="tx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61" name="Line 7">
              <a:extLst>
                <a:ext uri="{FF2B5EF4-FFF2-40B4-BE49-F238E27FC236}">
                  <a16:creationId xmlns:a16="http://schemas.microsoft.com/office/drawing/2014/main" id="{B5C50772-E6BD-19A3-EED4-8CD30DFE1AB3}"/>
                </a:ext>
              </a:extLst>
            </p:cNvPr>
            <p:cNvSpPr>
              <a:spLocks noChangeShapeType="1"/>
            </p:cNvSpPr>
            <p:nvPr/>
          </p:nvSpPr>
          <p:spPr bwMode="auto">
            <a:xfrm>
              <a:off x="2412" y="3678"/>
              <a:ext cx="5" cy="60"/>
            </a:xfrm>
            <a:prstGeom prst="line">
              <a:avLst/>
            </a:prstGeom>
            <a:noFill/>
            <a:ln w="25400">
              <a:solidFill>
                <a:schemeClr val="tx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62" name="Line 8">
              <a:extLst>
                <a:ext uri="{FF2B5EF4-FFF2-40B4-BE49-F238E27FC236}">
                  <a16:creationId xmlns:a16="http://schemas.microsoft.com/office/drawing/2014/main" id="{B4561266-583A-47CB-4BC0-B5A80D0E1B1C}"/>
                </a:ext>
              </a:extLst>
            </p:cNvPr>
            <p:cNvSpPr>
              <a:spLocks noChangeShapeType="1"/>
            </p:cNvSpPr>
            <p:nvPr/>
          </p:nvSpPr>
          <p:spPr bwMode="auto">
            <a:xfrm>
              <a:off x="3050" y="3678"/>
              <a:ext cx="5" cy="60"/>
            </a:xfrm>
            <a:prstGeom prst="line">
              <a:avLst/>
            </a:prstGeom>
            <a:noFill/>
            <a:ln w="25400">
              <a:solidFill>
                <a:schemeClr val="tx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63" name="Line 9">
              <a:extLst>
                <a:ext uri="{FF2B5EF4-FFF2-40B4-BE49-F238E27FC236}">
                  <a16:creationId xmlns:a16="http://schemas.microsoft.com/office/drawing/2014/main" id="{F4517E95-8997-5BD5-9652-9871B5D3757C}"/>
                </a:ext>
              </a:extLst>
            </p:cNvPr>
            <p:cNvSpPr>
              <a:spLocks noChangeShapeType="1"/>
            </p:cNvSpPr>
            <p:nvPr/>
          </p:nvSpPr>
          <p:spPr bwMode="auto">
            <a:xfrm>
              <a:off x="3678" y="3678"/>
              <a:ext cx="2" cy="60"/>
            </a:xfrm>
            <a:prstGeom prst="line">
              <a:avLst/>
            </a:prstGeom>
            <a:noFill/>
            <a:ln w="25400">
              <a:solidFill>
                <a:schemeClr val="tx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64" name="Line 10">
              <a:extLst>
                <a:ext uri="{FF2B5EF4-FFF2-40B4-BE49-F238E27FC236}">
                  <a16:creationId xmlns:a16="http://schemas.microsoft.com/office/drawing/2014/main" id="{94559812-A31F-40E8-DBB2-4CC1D2AE3899}"/>
                </a:ext>
              </a:extLst>
            </p:cNvPr>
            <p:cNvSpPr>
              <a:spLocks noChangeShapeType="1"/>
            </p:cNvSpPr>
            <p:nvPr/>
          </p:nvSpPr>
          <p:spPr bwMode="auto">
            <a:xfrm>
              <a:off x="4316" y="3678"/>
              <a:ext cx="1" cy="60"/>
            </a:xfrm>
            <a:prstGeom prst="line">
              <a:avLst/>
            </a:prstGeom>
            <a:noFill/>
            <a:ln w="25400">
              <a:solidFill>
                <a:schemeClr val="tx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65" name="Line 11">
              <a:extLst>
                <a:ext uri="{FF2B5EF4-FFF2-40B4-BE49-F238E27FC236}">
                  <a16:creationId xmlns:a16="http://schemas.microsoft.com/office/drawing/2014/main" id="{60E09F5A-8E2F-03FA-6C14-C5C8C2D0DFC2}"/>
                </a:ext>
              </a:extLst>
            </p:cNvPr>
            <p:cNvSpPr>
              <a:spLocks noChangeShapeType="1"/>
            </p:cNvSpPr>
            <p:nvPr/>
          </p:nvSpPr>
          <p:spPr bwMode="auto">
            <a:xfrm>
              <a:off x="4946" y="3678"/>
              <a:ext cx="1" cy="60"/>
            </a:xfrm>
            <a:prstGeom prst="line">
              <a:avLst/>
            </a:prstGeom>
            <a:noFill/>
            <a:ln w="25400">
              <a:solidFill>
                <a:schemeClr val="tx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66" name="Rectangle 12">
              <a:extLst>
                <a:ext uri="{FF2B5EF4-FFF2-40B4-BE49-F238E27FC236}">
                  <a16:creationId xmlns:a16="http://schemas.microsoft.com/office/drawing/2014/main" id="{0645549F-61F1-3E2C-2407-1DA96E88C677}"/>
                </a:ext>
              </a:extLst>
            </p:cNvPr>
            <p:cNvSpPr>
              <a:spLocks noChangeArrowheads="1"/>
            </p:cNvSpPr>
            <p:nvPr/>
          </p:nvSpPr>
          <p:spPr bwMode="auto">
            <a:xfrm>
              <a:off x="1716" y="3809"/>
              <a:ext cx="73" cy="174"/>
            </a:xfrm>
            <a:prstGeom prst="rect">
              <a:avLst/>
            </a:prstGeom>
            <a:noFill/>
            <a:ln w="9525">
              <a:noFill/>
              <a:miter lim="800000"/>
              <a:headEnd/>
              <a:tailEnd/>
            </a:ln>
          </p:spPr>
          <p:txBody>
            <a:bodyPr wrap="none" lIns="0" tIns="0" rIns="0" bIns="0">
              <a:spAutoFit/>
            </a:bodyPr>
            <a:lstStyle/>
            <a:p>
              <a:pPr defTabSz="1371464">
                <a:defRPr/>
              </a:pPr>
              <a:r>
                <a:rPr lang="en-US" sz="1800">
                  <a:solidFill>
                    <a:schemeClr val="tx1"/>
                  </a:solidFill>
                  <a:effectLst>
                    <a:outerShdw blurRad="38100" dist="38100" dir="2700000" algn="tl">
                      <a:srgbClr val="000000">
                        <a:alpha val="43137"/>
                      </a:srgbClr>
                    </a:outerShdw>
                  </a:effectLst>
                </a:rPr>
                <a:t>0</a:t>
              </a:r>
            </a:p>
          </p:txBody>
        </p:sp>
        <p:sp>
          <p:nvSpPr>
            <p:cNvPr id="49167" name="Rectangle 13">
              <a:extLst>
                <a:ext uri="{FF2B5EF4-FFF2-40B4-BE49-F238E27FC236}">
                  <a16:creationId xmlns:a16="http://schemas.microsoft.com/office/drawing/2014/main" id="{2D3874C1-F73D-B49D-EC8F-59CB5107A6F8}"/>
                </a:ext>
              </a:extLst>
            </p:cNvPr>
            <p:cNvSpPr>
              <a:spLocks noChangeArrowheads="1"/>
            </p:cNvSpPr>
            <p:nvPr/>
          </p:nvSpPr>
          <p:spPr bwMode="auto">
            <a:xfrm>
              <a:off x="2351" y="3809"/>
              <a:ext cx="73" cy="174"/>
            </a:xfrm>
            <a:prstGeom prst="rect">
              <a:avLst/>
            </a:prstGeom>
            <a:noFill/>
            <a:ln w="9525">
              <a:noFill/>
              <a:miter lim="800000"/>
              <a:headEnd/>
              <a:tailEnd/>
            </a:ln>
          </p:spPr>
          <p:txBody>
            <a:bodyPr wrap="none" lIns="0" tIns="0" rIns="0" bIns="0">
              <a:spAutoFit/>
            </a:bodyPr>
            <a:lstStyle/>
            <a:p>
              <a:pPr algn="ctr" defTabSz="1371464">
                <a:defRPr/>
              </a:pPr>
              <a:r>
                <a:rPr lang="en-US" sz="1800">
                  <a:solidFill>
                    <a:schemeClr val="tx1"/>
                  </a:solidFill>
                  <a:effectLst>
                    <a:outerShdw blurRad="38100" dist="38100" dir="2700000" algn="tl">
                      <a:srgbClr val="000000">
                        <a:alpha val="43137"/>
                      </a:srgbClr>
                    </a:outerShdw>
                  </a:effectLst>
                </a:rPr>
                <a:t>2</a:t>
              </a:r>
            </a:p>
          </p:txBody>
        </p:sp>
        <p:sp>
          <p:nvSpPr>
            <p:cNvPr id="49168" name="Rectangle 14">
              <a:extLst>
                <a:ext uri="{FF2B5EF4-FFF2-40B4-BE49-F238E27FC236}">
                  <a16:creationId xmlns:a16="http://schemas.microsoft.com/office/drawing/2014/main" id="{2958696C-E0E1-958B-A18C-6960363AD711}"/>
                </a:ext>
              </a:extLst>
            </p:cNvPr>
            <p:cNvSpPr>
              <a:spLocks noChangeArrowheads="1"/>
            </p:cNvSpPr>
            <p:nvPr/>
          </p:nvSpPr>
          <p:spPr bwMode="auto">
            <a:xfrm>
              <a:off x="2998" y="3809"/>
              <a:ext cx="73" cy="174"/>
            </a:xfrm>
            <a:prstGeom prst="rect">
              <a:avLst/>
            </a:prstGeom>
            <a:noFill/>
            <a:ln w="9525">
              <a:noFill/>
              <a:miter lim="800000"/>
              <a:headEnd/>
              <a:tailEnd/>
            </a:ln>
          </p:spPr>
          <p:txBody>
            <a:bodyPr wrap="none" lIns="0" tIns="0" rIns="0" bIns="0">
              <a:spAutoFit/>
            </a:bodyPr>
            <a:lstStyle/>
            <a:p>
              <a:pPr algn="ctr" defTabSz="1371464">
                <a:defRPr/>
              </a:pPr>
              <a:r>
                <a:rPr lang="en-US" sz="1800">
                  <a:solidFill>
                    <a:schemeClr val="tx1"/>
                  </a:solidFill>
                  <a:effectLst>
                    <a:outerShdw blurRad="38100" dist="38100" dir="2700000" algn="tl">
                      <a:srgbClr val="000000">
                        <a:alpha val="43137"/>
                      </a:srgbClr>
                    </a:outerShdw>
                  </a:effectLst>
                </a:rPr>
                <a:t>4</a:t>
              </a:r>
            </a:p>
          </p:txBody>
        </p:sp>
        <p:sp>
          <p:nvSpPr>
            <p:cNvPr id="49169" name="Rectangle 15">
              <a:extLst>
                <a:ext uri="{FF2B5EF4-FFF2-40B4-BE49-F238E27FC236}">
                  <a16:creationId xmlns:a16="http://schemas.microsoft.com/office/drawing/2014/main" id="{03AF5291-33C4-5557-BFC6-E9B92AE2C33F}"/>
                </a:ext>
              </a:extLst>
            </p:cNvPr>
            <p:cNvSpPr>
              <a:spLocks noChangeArrowheads="1"/>
            </p:cNvSpPr>
            <p:nvPr/>
          </p:nvSpPr>
          <p:spPr bwMode="auto">
            <a:xfrm>
              <a:off x="3624" y="3809"/>
              <a:ext cx="73" cy="174"/>
            </a:xfrm>
            <a:prstGeom prst="rect">
              <a:avLst/>
            </a:prstGeom>
            <a:noFill/>
            <a:ln w="9525">
              <a:noFill/>
              <a:miter lim="800000"/>
              <a:headEnd/>
              <a:tailEnd/>
            </a:ln>
          </p:spPr>
          <p:txBody>
            <a:bodyPr wrap="none" lIns="0" tIns="0" rIns="0" bIns="0">
              <a:spAutoFit/>
            </a:bodyPr>
            <a:lstStyle/>
            <a:p>
              <a:pPr algn="ctr" defTabSz="1371464">
                <a:defRPr/>
              </a:pPr>
              <a:r>
                <a:rPr lang="en-US" sz="1800">
                  <a:solidFill>
                    <a:schemeClr val="tx1"/>
                  </a:solidFill>
                  <a:effectLst>
                    <a:outerShdw blurRad="38100" dist="38100" dir="2700000" algn="tl">
                      <a:srgbClr val="000000">
                        <a:alpha val="43137"/>
                      </a:srgbClr>
                    </a:outerShdw>
                  </a:effectLst>
                </a:rPr>
                <a:t>6</a:t>
              </a:r>
            </a:p>
          </p:txBody>
        </p:sp>
        <p:sp>
          <p:nvSpPr>
            <p:cNvPr id="49170" name="Rectangle 16">
              <a:extLst>
                <a:ext uri="{FF2B5EF4-FFF2-40B4-BE49-F238E27FC236}">
                  <a16:creationId xmlns:a16="http://schemas.microsoft.com/office/drawing/2014/main" id="{029A48A7-14F2-0A07-D258-59436CCF5670}"/>
                </a:ext>
              </a:extLst>
            </p:cNvPr>
            <p:cNvSpPr>
              <a:spLocks noChangeArrowheads="1"/>
            </p:cNvSpPr>
            <p:nvPr/>
          </p:nvSpPr>
          <p:spPr bwMode="auto">
            <a:xfrm>
              <a:off x="4263" y="3809"/>
              <a:ext cx="73" cy="174"/>
            </a:xfrm>
            <a:prstGeom prst="rect">
              <a:avLst/>
            </a:prstGeom>
            <a:noFill/>
            <a:ln w="9525">
              <a:noFill/>
              <a:miter lim="800000"/>
              <a:headEnd/>
              <a:tailEnd/>
            </a:ln>
          </p:spPr>
          <p:txBody>
            <a:bodyPr wrap="none" lIns="0" tIns="0" rIns="0" bIns="0">
              <a:spAutoFit/>
            </a:bodyPr>
            <a:lstStyle/>
            <a:p>
              <a:pPr algn="ctr" defTabSz="1371464">
                <a:defRPr/>
              </a:pPr>
              <a:r>
                <a:rPr lang="en-US" sz="1800">
                  <a:solidFill>
                    <a:schemeClr val="tx1"/>
                  </a:solidFill>
                  <a:effectLst>
                    <a:outerShdw blurRad="38100" dist="38100" dir="2700000" algn="tl">
                      <a:srgbClr val="000000">
                        <a:alpha val="43137"/>
                      </a:srgbClr>
                    </a:outerShdw>
                  </a:effectLst>
                </a:rPr>
                <a:t>8</a:t>
              </a:r>
            </a:p>
          </p:txBody>
        </p:sp>
        <p:sp>
          <p:nvSpPr>
            <p:cNvPr id="49171" name="Rectangle 17">
              <a:extLst>
                <a:ext uri="{FF2B5EF4-FFF2-40B4-BE49-F238E27FC236}">
                  <a16:creationId xmlns:a16="http://schemas.microsoft.com/office/drawing/2014/main" id="{4D091209-FD45-5E21-373B-C821B0E7759D}"/>
                </a:ext>
              </a:extLst>
            </p:cNvPr>
            <p:cNvSpPr>
              <a:spLocks noChangeArrowheads="1"/>
            </p:cNvSpPr>
            <p:nvPr/>
          </p:nvSpPr>
          <p:spPr bwMode="auto">
            <a:xfrm>
              <a:off x="4847" y="3809"/>
              <a:ext cx="145" cy="174"/>
            </a:xfrm>
            <a:prstGeom prst="rect">
              <a:avLst/>
            </a:prstGeom>
            <a:noFill/>
            <a:ln w="9525">
              <a:noFill/>
              <a:miter lim="800000"/>
              <a:headEnd/>
              <a:tailEnd/>
            </a:ln>
          </p:spPr>
          <p:txBody>
            <a:bodyPr wrap="none" lIns="0" tIns="0" rIns="0" bIns="0">
              <a:spAutoFit/>
            </a:bodyPr>
            <a:lstStyle/>
            <a:p>
              <a:pPr defTabSz="1371464">
                <a:defRPr/>
              </a:pPr>
              <a:r>
                <a:rPr lang="en-US" sz="1800">
                  <a:solidFill>
                    <a:schemeClr val="tx1"/>
                  </a:solidFill>
                  <a:effectLst>
                    <a:outerShdw blurRad="38100" dist="38100" dir="2700000" algn="tl">
                      <a:srgbClr val="000000">
                        <a:alpha val="43137"/>
                      </a:srgbClr>
                    </a:outerShdw>
                  </a:effectLst>
                </a:rPr>
                <a:t>10</a:t>
              </a:r>
            </a:p>
          </p:txBody>
        </p:sp>
        <p:sp>
          <p:nvSpPr>
            <p:cNvPr id="49172" name="Line 18">
              <a:extLst>
                <a:ext uri="{FF2B5EF4-FFF2-40B4-BE49-F238E27FC236}">
                  <a16:creationId xmlns:a16="http://schemas.microsoft.com/office/drawing/2014/main" id="{5AE705B9-5863-9D58-2E5C-E63F78955447}"/>
                </a:ext>
              </a:extLst>
            </p:cNvPr>
            <p:cNvSpPr>
              <a:spLocks noChangeShapeType="1"/>
            </p:cNvSpPr>
            <p:nvPr/>
          </p:nvSpPr>
          <p:spPr bwMode="auto">
            <a:xfrm flipV="1">
              <a:off x="1650" y="1212"/>
              <a:ext cx="5" cy="2367"/>
            </a:xfrm>
            <a:prstGeom prst="line">
              <a:avLst/>
            </a:prstGeom>
            <a:noFill/>
            <a:ln w="28575">
              <a:solidFill>
                <a:schemeClr val="tx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73" name="Line 19">
              <a:extLst>
                <a:ext uri="{FF2B5EF4-FFF2-40B4-BE49-F238E27FC236}">
                  <a16:creationId xmlns:a16="http://schemas.microsoft.com/office/drawing/2014/main" id="{8D403FCC-255C-3FBD-F6FD-995190461772}"/>
                </a:ext>
              </a:extLst>
            </p:cNvPr>
            <p:cNvSpPr>
              <a:spLocks noChangeShapeType="1"/>
            </p:cNvSpPr>
            <p:nvPr/>
          </p:nvSpPr>
          <p:spPr bwMode="auto">
            <a:xfrm flipH="1">
              <a:off x="1583" y="3579"/>
              <a:ext cx="68" cy="2"/>
            </a:xfrm>
            <a:prstGeom prst="line">
              <a:avLst/>
            </a:prstGeom>
            <a:noFill/>
            <a:ln w="28575">
              <a:solidFill>
                <a:schemeClr val="tx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74" name="Line 20">
              <a:extLst>
                <a:ext uri="{FF2B5EF4-FFF2-40B4-BE49-F238E27FC236}">
                  <a16:creationId xmlns:a16="http://schemas.microsoft.com/office/drawing/2014/main" id="{C55ED39A-B1FF-513D-6AC0-1A69957387DF}"/>
                </a:ext>
              </a:extLst>
            </p:cNvPr>
            <p:cNvSpPr>
              <a:spLocks noChangeShapeType="1"/>
            </p:cNvSpPr>
            <p:nvPr/>
          </p:nvSpPr>
          <p:spPr bwMode="auto">
            <a:xfrm flipH="1">
              <a:off x="1583" y="2990"/>
              <a:ext cx="68" cy="1"/>
            </a:xfrm>
            <a:prstGeom prst="line">
              <a:avLst/>
            </a:prstGeom>
            <a:noFill/>
            <a:ln w="28575">
              <a:solidFill>
                <a:schemeClr val="tx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75" name="Line 21">
              <a:extLst>
                <a:ext uri="{FF2B5EF4-FFF2-40B4-BE49-F238E27FC236}">
                  <a16:creationId xmlns:a16="http://schemas.microsoft.com/office/drawing/2014/main" id="{DA65DED9-1EDF-03FE-83FB-BE3500BCF460}"/>
                </a:ext>
              </a:extLst>
            </p:cNvPr>
            <p:cNvSpPr>
              <a:spLocks noChangeShapeType="1"/>
            </p:cNvSpPr>
            <p:nvPr/>
          </p:nvSpPr>
          <p:spPr bwMode="auto">
            <a:xfrm flipH="1">
              <a:off x="1583" y="2393"/>
              <a:ext cx="68" cy="1"/>
            </a:xfrm>
            <a:prstGeom prst="line">
              <a:avLst/>
            </a:prstGeom>
            <a:noFill/>
            <a:ln w="28575">
              <a:solidFill>
                <a:schemeClr val="tx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76" name="Line 22">
              <a:extLst>
                <a:ext uri="{FF2B5EF4-FFF2-40B4-BE49-F238E27FC236}">
                  <a16:creationId xmlns:a16="http://schemas.microsoft.com/office/drawing/2014/main" id="{4FC4B893-A339-6D01-BF36-956D822C86C7}"/>
                </a:ext>
              </a:extLst>
            </p:cNvPr>
            <p:cNvSpPr>
              <a:spLocks noChangeShapeType="1"/>
            </p:cNvSpPr>
            <p:nvPr/>
          </p:nvSpPr>
          <p:spPr bwMode="auto">
            <a:xfrm flipH="1">
              <a:off x="1583" y="1803"/>
              <a:ext cx="68" cy="2"/>
            </a:xfrm>
            <a:prstGeom prst="line">
              <a:avLst/>
            </a:prstGeom>
            <a:noFill/>
            <a:ln w="28575">
              <a:solidFill>
                <a:schemeClr val="accent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77" name="Line 23">
              <a:extLst>
                <a:ext uri="{FF2B5EF4-FFF2-40B4-BE49-F238E27FC236}">
                  <a16:creationId xmlns:a16="http://schemas.microsoft.com/office/drawing/2014/main" id="{DDDF7B60-82F0-0D5E-B41A-7B58DDFE544D}"/>
                </a:ext>
              </a:extLst>
            </p:cNvPr>
            <p:cNvSpPr>
              <a:spLocks noChangeShapeType="1"/>
            </p:cNvSpPr>
            <p:nvPr/>
          </p:nvSpPr>
          <p:spPr bwMode="auto">
            <a:xfrm flipH="1">
              <a:off x="1583" y="1212"/>
              <a:ext cx="68" cy="2"/>
            </a:xfrm>
            <a:prstGeom prst="line">
              <a:avLst/>
            </a:prstGeom>
            <a:noFill/>
            <a:ln w="28575">
              <a:solidFill>
                <a:schemeClr val="tx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78" name="Rectangle 24">
              <a:extLst>
                <a:ext uri="{FF2B5EF4-FFF2-40B4-BE49-F238E27FC236}">
                  <a16:creationId xmlns:a16="http://schemas.microsoft.com/office/drawing/2014/main" id="{AC17C135-806B-0FCE-A0E0-ECE3BCD106FE}"/>
                </a:ext>
              </a:extLst>
            </p:cNvPr>
            <p:cNvSpPr>
              <a:spLocks noChangeArrowheads="1"/>
            </p:cNvSpPr>
            <p:nvPr/>
          </p:nvSpPr>
          <p:spPr bwMode="auto">
            <a:xfrm rot="16200000">
              <a:off x="1434" y="3489"/>
              <a:ext cx="81" cy="157"/>
            </a:xfrm>
            <a:prstGeom prst="rect">
              <a:avLst/>
            </a:prstGeom>
            <a:noFill/>
            <a:ln w="9525">
              <a:noFill/>
              <a:miter lim="800000"/>
              <a:headEnd/>
              <a:tailEnd/>
            </a:ln>
          </p:spPr>
          <p:txBody>
            <a:bodyPr wrap="none" lIns="0" tIns="0" rIns="0" bIns="0">
              <a:spAutoFit/>
            </a:bodyPr>
            <a:lstStyle/>
            <a:p>
              <a:pPr algn="ctr" defTabSz="1371464">
                <a:defRPr/>
              </a:pPr>
              <a:r>
                <a:rPr lang="en-US" sz="1800">
                  <a:solidFill>
                    <a:schemeClr val="tx1"/>
                  </a:solidFill>
                  <a:effectLst>
                    <a:outerShdw blurRad="38100" dist="38100" dir="2700000" algn="tl">
                      <a:srgbClr val="000000">
                        <a:alpha val="43137"/>
                      </a:srgbClr>
                    </a:outerShdw>
                  </a:effectLst>
                </a:rPr>
                <a:t>0</a:t>
              </a:r>
            </a:p>
          </p:txBody>
        </p:sp>
        <p:sp>
          <p:nvSpPr>
            <p:cNvPr id="49179" name="Rectangle 25">
              <a:extLst>
                <a:ext uri="{FF2B5EF4-FFF2-40B4-BE49-F238E27FC236}">
                  <a16:creationId xmlns:a16="http://schemas.microsoft.com/office/drawing/2014/main" id="{E1551680-9852-F1AF-D434-0BE6AFDDF2AE}"/>
                </a:ext>
              </a:extLst>
            </p:cNvPr>
            <p:cNvSpPr>
              <a:spLocks noChangeArrowheads="1"/>
            </p:cNvSpPr>
            <p:nvPr/>
          </p:nvSpPr>
          <p:spPr bwMode="auto">
            <a:xfrm rot="16200000">
              <a:off x="1390" y="2925"/>
              <a:ext cx="162" cy="157"/>
            </a:xfrm>
            <a:prstGeom prst="rect">
              <a:avLst/>
            </a:prstGeom>
            <a:noFill/>
            <a:ln w="9525">
              <a:noFill/>
              <a:miter lim="800000"/>
              <a:headEnd/>
              <a:tailEnd/>
            </a:ln>
          </p:spPr>
          <p:txBody>
            <a:bodyPr wrap="none" lIns="0" tIns="0" rIns="0" bIns="0">
              <a:spAutoFit/>
            </a:bodyPr>
            <a:lstStyle/>
            <a:p>
              <a:pPr algn="ctr" defTabSz="1371464">
                <a:defRPr/>
              </a:pPr>
              <a:r>
                <a:rPr lang="en-US" sz="1800">
                  <a:solidFill>
                    <a:schemeClr val="tx1"/>
                  </a:solidFill>
                  <a:effectLst>
                    <a:outerShdw blurRad="38100" dist="38100" dir="2700000" algn="tl">
                      <a:srgbClr val="000000">
                        <a:alpha val="43137"/>
                      </a:srgbClr>
                    </a:outerShdw>
                  </a:effectLst>
                </a:rPr>
                <a:t>10</a:t>
              </a:r>
            </a:p>
          </p:txBody>
        </p:sp>
        <p:sp>
          <p:nvSpPr>
            <p:cNvPr id="49180" name="Rectangle 26">
              <a:extLst>
                <a:ext uri="{FF2B5EF4-FFF2-40B4-BE49-F238E27FC236}">
                  <a16:creationId xmlns:a16="http://schemas.microsoft.com/office/drawing/2014/main" id="{564C0F63-29EF-4542-9C33-3C06AE778DD0}"/>
                </a:ext>
              </a:extLst>
            </p:cNvPr>
            <p:cNvSpPr>
              <a:spLocks noChangeArrowheads="1"/>
            </p:cNvSpPr>
            <p:nvPr/>
          </p:nvSpPr>
          <p:spPr bwMode="auto">
            <a:xfrm rot="16200000">
              <a:off x="1390" y="2345"/>
              <a:ext cx="162" cy="157"/>
            </a:xfrm>
            <a:prstGeom prst="rect">
              <a:avLst/>
            </a:prstGeom>
            <a:noFill/>
            <a:ln w="9525">
              <a:noFill/>
              <a:miter lim="800000"/>
              <a:headEnd/>
              <a:tailEnd/>
            </a:ln>
          </p:spPr>
          <p:txBody>
            <a:bodyPr wrap="none" lIns="0" tIns="0" rIns="0" bIns="0">
              <a:spAutoFit/>
            </a:bodyPr>
            <a:lstStyle/>
            <a:p>
              <a:pPr algn="ctr" defTabSz="1371464">
                <a:defRPr/>
              </a:pPr>
              <a:r>
                <a:rPr lang="en-US" sz="1800">
                  <a:solidFill>
                    <a:schemeClr val="tx1"/>
                  </a:solidFill>
                  <a:effectLst>
                    <a:outerShdw blurRad="38100" dist="38100" dir="2700000" algn="tl">
                      <a:srgbClr val="000000">
                        <a:alpha val="43137"/>
                      </a:srgbClr>
                    </a:outerShdw>
                  </a:effectLst>
                </a:rPr>
                <a:t>20</a:t>
              </a:r>
            </a:p>
          </p:txBody>
        </p:sp>
        <p:sp>
          <p:nvSpPr>
            <p:cNvPr id="49181" name="Rectangle 27">
              <a:extLst>
                <a:ext uri="{FF2B5EF4-FFF2-40B4-BE49-F238E27FC236}">
                  <a16:creationId xmlns:a16="http://schemas.microsoft.com/office/drawing/2014/main" id="{0661B713-2650-4A28-4C99-10DE458EA2A1}"/>
                </a:ext>
              </a:extLst>
            </p:cNvPr>
            <p:cNvSpPr>
              <a:spLocks noChangeArrowheads="1"/>
            </p:cNvSpPr>
            <p:nvPr/>
          </p:nvSpPr>
          <p:spPr bwMode="auto">
            <a:xfrm rot="16200000">
              <a:off x="1399" y="1737"/>
              <a:ext cx="162" cy="157"/>
            </a:xfrm>
            <a:prstGeom prst="rect">
              <a:avLst/>
            </a:prstGeom>
            <a:noFill/>
            <a:ln w="9525">
              <a:noFill/>
              <a:miter lim="800000"/>
              <a:headEnd/>
              <a:tailEnd/>
            </a:ln>
          </p:spPr>
          <p:txBody>
            <a:bodyPr wrap="none" lIns="0" tIns="0" rIns="0" bIns="0">
              <a:spAutoFit/>
            </a:bodyPr>
            <a:lstStyle/>
            <a:p>
              <a:pPr algn="ctr" defTabSz="1371464">
                <a:defRPr/>
              </a:pPr>
              <a:r>
                <a:rPr lang="en-US" sz="1800">
                  <a:solidFill>
                    <a:schemeClr val="tx1"/>
                  </a:solidFill>
                  <a:effectLst>
                    <a:outerShdw blurRad="38100" dist="38100" dir="2700000" algn="tl">
                      <a:srgbClr val="000000">
                        <a:alpha val="43137"/>
                      </a:srgbClr>
                    </a:outerShdw>
                  </a:effectLst>
                </a:rPr>
                <a:t>30</a:t>
              </a:r>
            </a:p>
          </p:txBody>
        </p:sp>
        <p:sp>
          <p:nvSpPr>
            <p:cNvPr id="49182" name="Rectangle 28">
              <a:extLst>
                <a:ext uri="{FF2B5EF4-FFF2-40B4-BE49-F238E27FC236}">
                  <a16:creationId xmlns:a16="http://schemas.microsoft.com/office/drawing/2014/main" id="{C94A80C4-0A19-661B-981C-440490E7AC8A}"/>
                </a:ext>
              </a:extLst>
            </p:cNvPr>
            <p:cNvSpPr>
              <a:spLocks noChangeArrowheads="1"/>
            </p:cNvSpPr>
            <p:nvPr/>
          </p:nvSpPr>
          <p:spPr bwMode="auto">
            <a:xfrm rot="16200000">
              <a:off x="1390" y="1162"/>
              <a:ext cx="162" cy="157"/>
            </a:xfrm>
            <a:prstGeom prst="rect">
              <a:avLst/>
            </a:prstGeom>
            <a:noFill/>
            <a:ln w="9525">
              <a:noFill/>
              <a:miter lim="800000"/>
              <a:headEnd/>
              <a:tailEnd/>
            </a:ln>
          </p:spPr>
          <p:txBody>
            <a:bodyPr wrap="none" lIns="0" tIns="0" rIns="0" bIns="0">
              <a:spAutoFit/>
            </a:bodyPr>
            <a:lstStyle/>
            <a:p>
              <a:pPr algn="ctr" defTabSz="1371464">
                <a:defRPr/>
              </a:pPr>
              <a:r>
                <a:rPr lang="en-US" sz="1800">
                  <a:solidFill>
                    <a:schemeClr val="tx1"/>
                  </a:solidFill>
                  <a:effectLst>
                    <a:outerShdw blurRad="38100" dist="38100" dir="2700000" algn="tl">
                      <a:srgbClr val="000000">
                        <a:alpha val="43137"/>
                      </a:srgbClr>
                    </a:outerShdw>
                  </a:effectLst>
                </a:rPr>
                <a:t>40</a:t>
              </a:r>
            </a:p>
          </p:txBody>
        </p:sp>
        <p:sp>
          <p:nvSpPr>
            <p:cNvPr id="49183" name="Rectangle 29">
              <a:extLst>
                <a:ext uri="{FF2B5EF4-FFF2-40B4-BE49-F238E27FC236}">
                  <a16:creationId xmlns:a16="http://schemas.microsoft.com/office/drawing/2014/main" id="{AFAC5FA1-3299-7CD8-6F05-4350CB3EA21B}"/>
                </a:ext>
              </a:extLst>
            </p:cNvPr>
            <p:cNvSpPr>
              <a:spLocks noChangeArrowheads="1"/>
            </p:cNvSpPr>
            <p:nvPr/>
          </p:nvSpPr>
          <p:spPr bwMode="auto">
            <a:xfrm>
              <a:off x="1650" y="1115"/>
              <a:ext cx="3498" cy="2563"/>
            </a:xfrm>
            <a:prstGeom prst="rect">
              <a:avLst/>
            </a:prstGeom>
            <a:solidFill>
              <a:srgbClr val="000066"/>
            </a:solidFill>
            <a:ln w="25400">
              <a:solidFill>
                <a:schemeClr val="tx1"/>
              </a:solidFill>
              <a:miter lim="800000"/>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84" name="Rectangle 30">
              <a:extLst>
                <a:ext uri="{FF2B5EF4-FFF2-40B4-BE49-F238E27FC236}">
                  <a16:creationId xmlns:a16="http://schemas.microsoft.com/office/drawing/2014/main" id="{4F25CF99-0F43-0C8C-95BB-432C9EB2636C}"/>
                </a:ext>
              </a:extLst>
            </p:cNvPr>
            <p:cNvSpPr>
              <a:spLocks noChangeArrowheads="1"/>
            </p:cNvSpPr>
            <p:nvPr/>
          </p:nvSpPr>
          <p:spPr bwMode="auto">
            <a:xfrm>
              <a:off x="3077" y="4044"/>
              <a:ext cx="979" cy="204"/>
            </a:xfrm>
            <a:prstGeom prst="rect">
              <a:avLst/>
            </a:prstGeom>
            <a:noFill/>
            <a:ln w="9525">
              <a:noFill/>
              <a:miter lim="800000"/>
              <a:headEnd/>
              <a:tailEnd/>
            </a:ln>
          </p:spPr>
          <p:txBody>
            <a:bodyPr wrap="none" lIns="0" tIns="0" rIns="0" bIns="0">
              <a:spAutoFit/>
            </a:bodyPr>
            <a:lstStyle/>
            <a:p>
              <a:pPr algn="ctr" defTabSz="1371464">
                <a:defRPr/>
              </a:pPr>
              <a:r>
                <a:rPr lang="en-US" sz="2100">
                  <a:solidFill>
                    <a:schemeClr val="tx1"/>
                  </a:solidFill>
                  <a:effectLst>
                    <a:outerShdw blurRad="38100" dist="38100" dir="2700000" algn="tl">
                      <a:srgbClr val="000000">
                        <a:alpha val="43137"/>
                      </a:srgbClr>
                    </a:outerShdw>
                  </a:effectLst>
                </a:rPr>
                <a:t>Time in Years</a:t>
              </a:r>
            </a:p>
          </p:txBody>
        </p:sp>
        <p:sp>
          <p:nvSpPr>
            <p:cNvPr id="49185" name="Freeform 31">
              <a:extLst>
                <a:ext uri="{FF2B5EF4-FFF2-40B4-BE49-F238E27FC236}">
                  <a16:creationId xmlns:a16="http://schemas.microsoft.com/office/drawing/2014/main" id="{53224B87-2DD6-A349-9498-5450D9637F0B}"/>
                </a:ext>
              </a:extLst>
            </p:cNvPr>
            <p:cNvSpPr>
              <a:spLocks/>
            </p:cNvSpPr>
            <p:nvPr/>
          </p:nvSpPr>
          <p:spPr bwMode="auto">
            <a:xfrm>
              <a:off x="1781" y="3566"/>
              <a:ext cx="815" cy="13"/>
            </a:xfrm>
            <a:custGeom>
              <a:avLst/>
              <a:gdLst>
                <a:gd name="T0" fmla="*/ 0 w 475"/>
                <a:gd name="T1" fmla="*/ 39 h 9"/>
                <a:gd name="T2" fmla="*/ 4097 w 475"/>
                <a:gd name="T3" fmla="*/ 39 h 9"/>
                <a:gd name="T4" fmla="*/ 4097 w 475"/>
                <a:gd name="T5" fmla="*/ 0 h 9"/>
                <a:gd name="T6" fmla="*/ 0 60000 65536"/>
                <a:gd name="T7" fmla="*/ 0 60000 65536"/>
                <a:gd name="T8" fmla="*/ 0 60000 65536"/>
                <a:gd name="T9" fmla="*/ 0 w 475"/>
                <a:gd name="T10" fmla="*/ 0 h 9"/>
                <a:gd name="T11" fmla="*/ 475 w 475"/>
                <a:gd name="T12" fmla="*/ 9 h 9"/>
              </a:gdLst>
              <a:ahLst/>
              <a:cxnLst>
                <a:cxn ang="T6">
                  <a:pos x="T0" y="T1"/>
                </a:cxn>
                <a:cxn ang="T7">
                  <a:pos x="T2" y="T3"/>
                </a:cxn>
                <a:cxn ang="T8">
                  <a:pos x="T4" y="T5"/>
                </a:cxn>
              </a:cxnLst>
              <a:rect l="T9" t="T10" r="T11" b="T12"/>
              <a:pathLst>
                <a:path w="475" h="9">
                  <a:moveTo>
                    <a:pt x="0" y="9"/>
                  </a:moveTo>
                  <a:lnTo>
                    <a:pt x="475" y="9"/>
                  </a:lnTo>
                  <a:lnTo>
                    <a:pt x="475"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86" name="Freeform 32">
              <a:extLst>
                <a:ext uri="{FF2B5EF4-FFF2-40B4-BE49-F238E27FC236}">
                  <a16:creationId xmlns:a16="http://schemas.microsoft.com/office/drawing/2014/main" id="{B57C5F70-2496-F991-5DB9-4C4BB1E34830}"/>
                </a:ext>
              </a:extLst>
            </p:cNvPr>
            <p:cNvSpPr>
              <a:spLocks/>
            </p:cNvSpPr>
            <p:nvPr/>
          </p:nvSpPr>
          <p:spPr bwMode="auto">
            <a:xfrm>
              <a:off x="2595" y="3554"/>
              <a:ext cx="522" cy="12"/>
            </a:xfrm>
            <a:custGeom>
              <a:avLst/>
              <a:gdLst>
                <a:gd name="T0" fmla="*/ 0 w 305"/>
                <a:gd name="T1" fmla="*/ 28 h 9"/>
                <a:gd name="T2" fmla="*/ 2615 w 305"/>
                <a:gd name="T3" fmla="*/ 28 h 9"/>
                <a:gd name="T4" fmla="*/ 2615 w 305"/>
                <a:gd name="T5" fmla="*/ 0 h 9"/>
                <a:gd name="T6" fmla="*/ 0 60000 65536"/>
                <a:gd name="T7" fmla="*/ 0 60000 65536"/>
                <a:gd name="T8" fmla="*/ 0 60000 65536"/>
                <a:gd name="T9" fmla="*/ 0 w 305"/>
                <a:gd name="T10" fmla="*/ 0 h 9"/>
                <a:gd name="T11" fmla="*/ 305 w 305"/>
                <a:gd name="T12" fmla="*/ 9 h 9"/>
              </a:gdLst>
              <a:ahLst/>
              <a:cxnLst>
                <a:cxn ang="T6">
                  <a:pos x="T0" y="T1"/>
                </a:cxn>
                <a:cxn ang="T7">
                  <a:pos x="T2" y="T3"/>
                </a:cxn>
                <a:cxn ang="T8">
                  <a:pos x="T4" y="T5"/>
                </a:cxn>
              </a:cxnLst>
              <a:rect l="T9" t="T10" r="T11" b="T12"/>
              <a:pathLst>
                <a:path w="305" h="9">
                  <a:moveTo>
                    <a:pt x="0" y="9"/>
                  </a:moveTo>
                  <a:lnTo>
                    <a:pt x="305" y="9"/>
                  </a:lnTo>
                  <a:lnTo>
                    <a:pt x="305"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87" name="Freeform 33">
              <a:extLst>
                <a:ext uri="{FF2B5EF4-FFF2-40B4-BE49-F238E27FC236}">
                  <a16:creationId xmlns:a16="http://schemas.microsoft.com/office/drawing/2014/main" id="{7C529E2F-F081-ABF7-3977-C2DEC742CE75}"/>
                </a:ext>
              </a:extLst>
            </p:cNvPr>
            <p:cNvSpPr>
              <a:spLocks/>
            </p:cNvSpPr>
            <p:nvPr/>
          </p:nvSpPr>
          <p:spPr bwMode="auto">
            <a:xfrm>
              <a:off x="3117" y="3540"/>
              <a:ext cx="162" cy="14"/>
            </a:xfrm>
            <a:custGeom>
              <a:avLst/>
              <a:gdLst>
                <a:gd name="T0" fmla="*/ 0 w 94"/>
                <a:gd name="T1" fmla="*/ 53 h 9"/>
                <a:gd name="T2" fmla="*/ 829 w 94"/>
                <a:gd name="T3" fmla="*/ 53 h 9"/>
                <a:gd name="T4" fmla="*/ 829 w 94"/>
                <a:gd name="T5" fmla="*/ 0 h 9"/>
                <a:gd name="T6" fmla="*/ 0 60000 65536"/>
                <a:gd name="T7" fmla="*/ 0 60000 65536"/>
                <a:gd name="T8" fmla="*/ 0 60000 65536"/>
                <a:gd name="T9" fmla="*/ 0 w 94"/>
                <a:gd name="T10" fmla="*/ 0 h 9"/>
                <a:gd name="T11" fmla="*/ 94 w 94"/>
                <a:gd name="T12" fmla="*/ 9 h 9"/>
              </a:gdLst>
              <a:ahLst/>
              <a:cxnLst>
                <a:cxn ang="T6">
                  <a:pos x="T0" y="T1"/>
                </a:cxn>
                <a:cxn ang="T7">
                  <a:pos x="T2" y="T3"/>
                </a:cxn>
                <a:cxn ang="T8">
                  <a:pos x="T4" y="T5"/>
                </a:cxn>
              </a:cxnLst>
              <a:rect l="T9" t="T10" r="T11" b="T12"/>
              <a:pathLst>
                <a:path w="94" h="9">
                  <a:moveTo>
                    <a:pt x="0" y="9"/>
                  </a:moveTo>
                  <a:lnTo>
                    <a:pt x="94" y="9"/>
                  </a:lnTo>
                  <a:lnTo>
                    <a:pt x="94"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88" name="Freeform 34">
              <a:extLst>
                <a:ext uri="{FF2B5EF4-FFF2-40B4-BE49-F238E27FC236}">
                  <a16:creationId xmlns:a16="http://schemas.microsoft.com/office/drawing/2014/main" id="{F0E7A748-B946-0ADE-9918-CD5166C05D63}"/>
                </a:ext>
              </a:extLst>
            </p:cNvPr>
            <p:cNvSpPr>
              <a:spLocks/>
            </p:cNvSpPr>
            <p:nvPr/>
          </p:nvSpPr>
          <p:spPr bwMode="auto">
            <a:xfrm>
              <a:off x="3279" y="3527"/>
              <a:ext cx="68" cy="13"/>
            </a:xfrm>
            <a:custGeom>
              <a:avLst/>
              <a:gdLst>
                <a:gd name="T0" fmla="*/ 0 w 41"/>
                <a:gd name="T1" fmla="*/ 39 h 9"/>
                <a:gd name="T2" fmla="*/ 369 w 41"/>
                <a:gd name="T3" fmla="*/ 39 h 9"/>
                <a:gd name="T4" fmla="*/ 369 w 41"/>
                <a:gd name="T5" fmla="*/ 0 h 9"/>
                <a:gd name="T6" fmla="*/ 0 60000 65536"/>
                <a:gd name="T7" fmla="*/ 0 60000 65536"/>
                <a:gd name="T8" fmla="*/ 0 60000 65536"/>
                <a:gd name="T9" fmla="*/ 0 w 41"/>
                <a:gd name="T10" fmla="*/ 0 h 9"/>
                <a:gd name="T11" fmla="*/ 41 w 41"/>
                <a:gd name="T12" fmla="*/ 9 h 9"/>
              </a:gdLst>
              <a:ahLst/>
              <a:cxnLst>
                <a:cxn ang="T6">
                  <a:pos x="T0" y="T1"/>
                </a:cxn>
                <a:cxn ang="T7">
                  <a:pos x="T2" y="T3"/>
                </a:cxn>
                <a:cxn ang="T8">
                  <a:pos x="T4" y="T5"/>
                </a:cxn>
              </a:cxnLst>
              <a:rect l="T9" t="T10" r="T11" b="T12"/>
              <a:pathLst>
                <a:path w="41" h="9">
                  <a:moveTo>
                    <a:pt x="0" y="9"/>
                  </a:moveTo>
                  <a:lnTo>
                    <a:pt x="41" y="9"/>
                  </a:lnTo>
                  <a:lnTo>
                    <a:pt x="41"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89" name="Freeform 35">
              <a:extLst>
                <a:ext uri="{FF2B5EF4-FFF2-40B4-BE49-F238E27FC236}">
                  <a16:creationId xmlns:a16="http://schemas.microsoft.com/office/drawing/2014/main" id="{CB716691-E673-CA71-343D-82298E0649ED}"/>
                </a:ext>
              </a:extLst>
            </p:cNvPr>
            <p:cNvSpPr>
              <a:spLocks/>
            </p:cNvSpPr>
            <p:nvPr/>
          </p:nvSpPr>
          <p:spPr bwMode="auto">
            <a:xfrm>
              <a:off x="3350" y="3513"/>
              <a:ext cx="68" cy="14"/>
            </a:xfrm>
            <a:custGeom>
              <a:avLst/>
              <a:gdLst>
                <a:gd name="T0" fmla="*/ 0 w 40"/>
                <a:gd name="T1" fmla="*/ 53 h 9"/>
                <a:gd name="T2" fmla="*/ 315 w 40"/>
                <a:gd name="T3" fmla="*/ 53 h 9"/>
                <a:gd name="T4" fmla="*/ 315 w 40"/>
                <a:gd name="T5" fmla="*/ 0 h 9"/>
                <a:gd name="T6" fmla="*/ 0 60000 65536"/>
                <a:gd name="T7" fmla="*/ 0 60000 65536"/>
                <a:gd name="T8" fmla="*/ 0 60000 65536"/>
                <a:gd name="T9" fmla="*/ 0 w 40"/>
                <a:gd name="T10" fmla="*/ 0 h 9"/>
                <a:gd name="T11" fmla="*/ 40 w 40"/>
                <a:gd name="T12" fmla="*/ 9 h 9"/>
              </a:gdLst>
              <a:ahLst/>
              <a:cxnLst>
                <a:cxn ang="T6">
                  <a:pos x="T0" y="T1"/>
                </a:cxn>
                <a:cxn ang="T7">
                  <a:pos x="T2" y="T3"/>
                </a:cxn>
                <a:cxn ang="T8">
                  <a:pos x="T4" y="T5"/>
                </a:cxn>
              </a:cxnLst>
              <a:rect l="T9" t="T10" r="T11" b="T12"/>
              <a:pathLst>
                <a:path w="40" h="9">
                  <a:moveTo>
                    <a:pt x="0" y="9"/>
                  </a:moveTo>
                  <a:lnTo>
                    <a:pt x="40" y="9"/>
                  </a:lnTo>
                  <a:lnTo>
                    <a:pt x="40"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90" name="Freeform 36">
              <a:extLst>
                <a:ext uri="{FF2B5EF4-FFF2-40B4-BE49-F238E27FC236}">
                  <a16:creationId xmlns:a16="http://schemas.microsoft.com/office/drawing/2014/main" id="{BA769F5D-FE3B-26BD-E905-E45C5D10720A}"/>
                </a:ext>
              </a:extLst>
            </p:cNvPr>
            <p:cNvSpPr>
              <a:spLocks/>
            </p:cNvSpPr>
            <p:nvPr/>
          </p:nvSpPr>
          <p:spPr bwMode="auto">
            <a:xfrm>
              <a:off x="3417" y="3501"/>
              <a:ext cx="186" cy="12"/>
            </a:xfrm>
            <a:custGeom>
              <a:avLst/>
              <a:gdLst>
                <a:gd name="T0" fmla="*/ 0 w 108"/>
                <a:gd name="T1" fmla="*/ 28 h 9"/>
                <a:gd name="T2" fmla="*/ 949 w 108"/>
                <a:gd name="T3" fmla="*/ 28 h 9"/>
                <a:gd name="T4" fmla="*/ 949 w 108"/>
                <a:gd name="T5" fmla="*/ 0 h 9"/>
                <a:gd name="T6" fmla="*/ 0 60000 65536"/>
                <a:gd name="T7" fmla="*/ 0 60000 65536"/>
                <a:gd name="T8" fmla="*/ 0 60000 65536"/>
                <a:gd name="T9" fmla="*/ 0 w 108"/>
                <a:gd name="T10" fmla="*/ 0 h 9"/>
                <a:gd name="T11" fmla="*/ 108 w 108"/>
                <a:gd name="T12" fmla="*/ 9 h 9"/>
              </a:gdLst>
              <a:ahLst/>
              <a:cxnLst>
                <a:cxn ang="T6">
                  <a:pos x="T0" y="T1"/>
                </a:cxn>
                <a:cxn ang="T7">
                  <a:pos x="T2" y="T3"/>
                </a:cxn>
                <a:cxn ang="T8">
                  <a:pos x="T4" y="T5"/>
                </a:cxn>
              </a:cxnLst>
              <a:rect l="T9" t="T10" r="T11" b="T12"/>
              <a:pathLst>
                <a:path w="108" h="9">
                  <a:moveTo>
                    <a:pt x="0" y="9"/>
                  </a:moveTo>
                  <a:lnTo>
                    <a:pt x="108" y="9"/>
                  </a:lnTo>
                  <a:lnTo>
                    <a:pt x="108"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91" name="Freeform 37">
              <a:extLst>
                <a:ext uri="{FF2B5EF4-FFF2-40B4-BE49-F238E27FC236}">
                  <a16:creationId xmlns:a16="http://schemas.microsoft.com/office/drawing/2014/main" id="{CD028B87-EF31-E88F-357C-11AFED6664F4}"/>
                </a:ext>
              </a:extLst>
            </p:cNvPr>
            <p:cNvSpPr>
              <a:spLocks/>
            </p:cNvSpPr>
            <p:nvPr/>
          </p:nvSpPr>
          <p:spPr bwMode="auto">
            <a:xfrm>
              <a:off x="3603" y="3488"/>
              <a:ext cx="183" cy="13"/>
            </a:xfrm>
            <a:custGeom>
              <a:avLst/>
              <a:gdLst>
                <a:gd name="T0" fmla="*/ 0 w 107"/>
                <a:gd name="T1" fmla="*/ 39 h 9"/>
                <a:gd name="T2" fmla="*/ 915 w 107"/>
                <a:gd name="T3" fmla="*/ 39 h 9"/>
                <a:gd name="T4" fmla="*/ 915 w 107"/>
                <a:gd name="T5" fmla="*/ 0 h 9"/>
                <a:gd name="T6" fmla="*/ 0 60000 65536"/>
                <a:gd name="T7" fmla="*/ 0 60000 65536"/>
                <a:gd name="T8" fmla="*/ 0 60000 65536"/>
                <a:gd name="T9" fmla="*/ 0 w 107"/>
                <a:gd name="T10" fmla="*/ 0 h 9"/>
                <a:gd name="T11" fmla="*/ 107 w 107"/>
                <a:gd name="T12" fmla="*/ 9 h 9"/>
              </a:gdLst>
              <a:ahLst/>
              <a:cxnLst>
                <a:cxn ang="T6">
                  <a:pos x="T0" y="T1"/>
                </a:cxn>
                <a:cxn ang="T7">
                  <a:pos x="T2" y="T3"/>
                </a:cxn>
                <a:cxn ang="T8">
                  <a:pos x="T4" y="T5"/>
                </a:cxn>
              </a:cxnLst>
              <a:rect l="T9" t="T10" r="T11" b="T12"/>
              <a:pathLst>
                <a:path w="107" h="9">
                  <a:moveTo>
                    <a:pt x="0" y="9"/>
                  </a:moveTo>
                  <a:lnTo>
                    <a:pt x="107" y="9"/>
                  </a:lnTo>
                  <a:lnTo>
                    <a:pt x="107"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92" name="Freeform 38">
              <a:extLst>
                <a:ext uri="{FF2B5EF4-FFF2-40B4-BE49-F238E27FC236}">
                  <a16:creationId xmlns:a16="http://schemas.microsoft.com/office/drawing/2014/main" id="{A09E08DE-6600-8A7D-971A-E4B078096A1A}"/>
                </a:ext>
              </a:extLst>
            </p:cNvPr>
            <p:cNvSpPr>
              <a:spLocks/>
            </p:cNvSpPr>
            <p:nvPr/>
          </p:nvSpPr>
          <p:spPr bwMode="auto">
            <a:xfrm>
              <a:off x="3786" y="3468"/>
              <a:ext cx="84" cy="20"/>
            </a:xfrm>
            <a:custGeom>
              <a:avLst/>
              <a:gdLst>
                <a:gd name="T0" fmla="*/ 0 w 49"/>
                <a:gd name="T1" fmla="*/ 74 h 13"/>
                <a:gd name="T2" fmla="*/ 423 w 49"/>
                <a:gd name="T3" fmla="*/ 74 h 13"/>
                <a:gd name="T4" fmla="*/ 423 w 49"/>
                <a:gd name="T5" fmla="*/ 0 h 13"/>
                <a:gd name="T6" fmla="*/ 0 60000 65536"/>
                <a:gd name="T7" fmla="*/ 0 60000 65536"/>
                <a:gd name="T8" fmla="*/ 0 60000 65536"/>
                <a:gd name="T9" fmla="*/ 0 w 49"/>
                <a:gd name="T10" fmla="*/ 0 h 13"/>
                <a:gd name="T11" fmla="*/ 49 w 49"/>
                <a:gd name="T12" fmla="*/ 13 h 13"/>
              </a:gdLst>
              <a:ahLst/>
              <a:cxnLst>
                <a:cxn ang="T6">
                  <a:pos x="T0" y="T1"/>
                </a:cxn>
                <a:cxn ang="T7">
                  <a:pos x="T2" y="T3"/>
                </a:cxn>
                <a:cxn ang="T8">
                  <a:pos x="T4" y="T5"/>
                </a:cxn>
              </a:cxnLst>
              <a:rect l="T9" t="T10" r="T11" b="T12"/>
              <a:pathLst>
                <a:path w="49" h="13">
                  <a:moveTo>
                    <a:pt x="0" y="13"/>
                  </a:moveTo>
                  <a:lnTo>
                    <a:pt x="49" y="13"/>
                  </a:lnTo>
                  <a:lnTo>
                    <a:pt x="49"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93" name="Freeform 39">
              <a:extLst>
                <a:ext uri="{FF2B5EF4-FFF2-40B4-BE49-F238E27FC236}">
                  <a16:creationId xmlns:a16="http://schemas.microsoft.com/office/drawing/2014/main" id="{505F91A9-A16F-FD0C-B50A-8892FC6FAE89}"/>
                </a:ext>
              </a:extLst>
            </p:cNvPr>
            <p:cNvSpPr>
              <a:spLocks/>
            </p:cNvSpPr>
            <p:nvPr/>
          </p:nvSpPr>
          <p:spPr bwMode="auto">
            <a:xfrm>
              <a:off x="3870" y="3455"/>
              <a:ext cx="231" cy="13"/>
            </a:xfrm>
            <a:custGeom>
              <a:avLst/>
              <a:gdLst>
                <a:gd name="T0" fmla="*/ 0 w 135"/>
                <a:gd name="T1" fmla="*/ 39 h 9"/>
                <a:gd name="T2" fmla="*/ 1157 w 135"/>
                <a:gd name="T3" fmla="*/ 39 h 9"/>
                <a:gd name="T4" fmla="*/ 1157 w 135"/>
                <a:gd name="T5" fmla="*/ 0 h 9"/>
                <a:gd name="T6" fmla="*/ 0 60000 65536"/>
                <a:gd name="T7" fmla="*/ 0 60000 65536"/>
                <a:gd name="T8" fmla="*/ 0 60000 65536"/>
                <a:gd name="T9" fmla="*/ 0 w 135"/>
                <a:gd name="T10" fmla="*/ 0 h 9"/>
                <a:gd name="T11" fmla="*/ 135 w 135"/>
                <a:gd name="T12" fmla="*/ 9 h 9"/>
              </a:gdLst>
              <a:ahLst/>
              <a:cxnLst>
                <a:cxn ang="T6">
                  <a:pos x="T0" y="T1"/>
                </a:cxn>
                <a:cxn ang="T7">
                  <a:pos x="T2" y="T3"/>
                </a:cxn>
                <a:cxn ang="T8">
                  <a:pos x="T4" y="T5"/>
                </a:cxn>
              </a:cxnLst>
              <a:rect l="T9" t="T10" r="T11" b="T12"/>
              <a:pathLst>
                <a:path w="135" h="9">
                  <a:moveTo>
                    <a:pt x="0" y="9"/>
                  </a:moveTo>
                  <a:lnTo>
                    <a:pt x="135" y="9"/>
                  </a:lnTo>
                  <a:lnTo>
                    <a:pt x="135"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94" name="Freeform 40">
              <a:extLst>
                <a:ext uri="{FF2B5EF4-FFF2-40B4-BE49-F238E27FC236}">
                  <a16:creationId xmlns:a16="http://schemas.microsoft.com/office/drawing/2014/main" id="{DA1662DC-5142-7938-ABD9-310123DA3F2A}"/>
                </a:ext>
              </a:extLst>
            </p:cNvPr>
            <p:cNvSpPr>
              <a:spLocks/>
            </p:cNvSpPr>
            <p:nvPr/>
          </p:nvSpPr>
          <p:spPr bwMode="auto">
            <a:xfrm>
              <a:off x="4101" y="3443"/>
              <a:ext cx="23" cy="12"/>
            </a:xfrm>
            <a:custGeom>
              <a:avLst/>
              <a:gdLst>
                <a:gd name="T0" fmla="*/ 0 w 13"/>
                <a:gd name="T1" fmla="*/ 28 h 9"/>
                <a:gd name="T2" fmla="*/ 129 w 13"/>
                <a:gd name="T3" fmla="*/ 28 h 9"/>
                <a:gd name="T4" fmla="*/ 129 w 13"/>
                <a:gd name="T5" fmla="*/ 0 h 9"/>
                <a:gd name="T6" fmla="*/ 0 60000 65536"/>
                <a:gd name="T7" fmla="*/ 0 60000 65536"/>
                <a:gd name="T8" fmla="*/ 0 60000 65536"/>
                <a:gd name="T9" fmla="*/ 0 w 13"/>
                <a:gd name="T10" fmla="*/ 0 h 9"/>
                <a:gd name="T11" fmla="*/ 13 w 13"/>
                <a:gd name="T12" fmla="*/ 9 h 9"/>
              </a:gdLst>
              <a:ahLst/>
              <a:cxnLst>
                <a:cxn ang="T6">
                  <a:pos x="T0" y="T1"/>
                </a:cxn>
                <a:cxn ang="T7">
                  <a:pos x="T2" y="T3"/>
                </a:cxn>
                <a:cxn ang="T8">
                  <a:pos x="T4" y="T5"/>
                </a:cxn>
              </a:cxnLst>
              <a:rect l="T9" t="T10" r="T11" b="T12"/>
              <a:pathLst>
                <a:path w="13" h="9">
                  <a:moveTo>
                    <a:pt x="0" y="9"/>
                  </a:moveTo>
                  <a:lnTo>
                    <a:pt x="13" y="9"/>
                  </a:lnTo>
                  <a:lnTo>
                    <a:pt x="13"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95" name="Freeform 41">
              <a:extLst>
                <a:ext uri="{FF2B5EF4-FFF2-40B4-BE49-F238E27FC236}">
                  <a16:creationId xmlns:a16="http://schemas.microsoft.com/office/drawing/2014/main" id="{54922F7F-936D-8D3A-48A9-A809BEB34F40}"/>
                </a:ext>
              </a:extLst>
            </p:cNvPr>
            <p:cNvSpPr>
              <a:spLocks/>
            </p:cNvSpPr>
            <p:nvPr/>
          </p:nvSpPr>
          <p:spPr bwMode="auto">
            <a:xfrm>
              <a:off x="4124" y="3429"/>
              <a:ext cx="23" cy="14"/>
            </a:xfrm>
            <a:custGeom>
              <a:avLst/>
              <a:gdLst>
                <a:gd name="T0" fmla="*/ 0 w 14"/>
                <a:gd name="T1" fmla="*/ 53 h 9"/>
                <a:gd name="T2" fmla="*/ 120 w 14"/>
                <a:gd name="T3" fmla="*/ 53 h 9"/>
                <a:gd name="T4" fmla="*/ 120 w 14"/>
                <a:gd name="T5" fmla="*/ 0 h 9"/>
                <a:gd name="T6" fmla="*/ 0 60000 65536"/>
                <a:gd name="T7" fmla="*/ 0 60000 65536"/>
                <a:gd name="T8" fmla="*/ 0 60000 65536"/>
                <a:gd name="T9" fmla="*/ 0 w 14"/>
                <a:gd name="T10" fmla="*/ 0 h 9"/>
                <a:gd name="T11" fmla="*/ 14 w 14"/>
                <a:gd name="T12" fmla="*/ 9 h 9"/>
              </a:gdLst>
              <a:ahLst/>
              <a:cxnLst>
                <a:cxn ang="T6">
                  <a:pos x="T0" y="T1"/>
                </a:cxn>
                <a:cxn ang="T7">
                  <a:pos x="T2" y="T3"/>
                </a:cxn>
                <a:cxn ang="T8">
                  <a:pos x="T4" y="T5"/>
                </a:cxn>
              </a:cxnLst>
              <a:rect l="T9" t="T10" r="T11" b="T12"/>
              <a:pathLst>
                <a:path w="14" h="9">
                  <a:moveTo>
                    <a:pt x="0" y="9"/>
                  </a:moveTo>
                  <a:lnTo>
                    <a:pt x="14" y="9"/>
                  </a:lnTo>
                  <a:lnTo>
                    <a:pt x="14"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96" name="Freeform 42">
              <a:extLst>
                <a:ext uri="{FF2B5EF4-FFF2-40B4-BE49-F238E27FC236}">
                  <a16:creationId xmlns:a16="http://schemas.microsoft.com/office/drawing/2014/main" id="{333B6A6B-6D9B-F649-853F-2C034CE6C218}"/>
                </a:ext>
              </a:extLst>
            </p:cNvPr>
            <p:cNvSpPr>
              <a:spLocks/>
            </p:cNvSpPr>
            <p:nvPr/>
          </p:nvSpPr>
          <p:spPr bwMode="auto">
            <a:xfrm>
              <a:off x="4148" y="3408"/>
              <a:ext cx="230" cy="21"/>
            </a:xfrm>
            <a:custGeom>
              <a:avLst/>
              <a:gdLst>
                <a:gd name="T0" fmla="*/ 0 w 134"/>
                <a:gd name="T1" fmla="*/ 72 h 14"/>
                <a:gd name="T2" fmla="*/ 1142 w 134"/>
                <a:gd name="T3" fmla="*/ 72 h 14"/>
                <a:gd name="T4" fmla="*/ 1142 w 134"/>
                <a:gd name="T5" fmla="*/ 0 h 14"/>
                <a:gd name="T6" fmla="*/ 0 60000 65536"/>
                <a:gd name="T7" fmla="*/ 0 60000 65536"/>
                <a:gd name="T8" fmla="*/ 0 60000 65536"/>
                <a:gd name="T9" fmla="*/ 0 w 134"/>
                <a:gd name="T10" fmla="*/ 0 h 14"/>
                <a:gd name="T11" fmla="*/ 134 w 134"/>
                <a:gd name="T12" fmla="*/ 14 h 14"/>
              </a:gdLst>
              <a:ahLst/>
              <a:cxnLst>
                <a:cxn ang="T6">
                  <a:pos x="T0" y="T1"/>
                </a:cxn>
                <a:cxn ang="T7">
                  <a:pos x="T2" y="T3"/>
                </a:cxn>
                <a:cxn ang="T8">
                  <a:pos x="T4" y="T5"/>
                </a:cxn>
              </a:cxnLst>
              <a:rect l="T9" t="T10" r="T11" b="T12"/>
              <a:pathLst>
                <a:path w="134" h="14">
                  <a:moveTo>
                    <a:pt x="0" y="14"/>
                  </a:moveTo>
                  <a:lnTo>
                    <a:pt x="134" y="14"/>
                  </a:lnTo>
                  <a:lnTo>
                    <a:pt x="134"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97" name="Freeform 43">
              <a:extLst>
                <a:ext uri="{FF2B5EF4-FFF2-40B4-BE49-F238E27FC236}">
                  <a16:creationId xmlns:a16="http://schemas.microsoft.com/office/drawing/2014/main" id="{BD5D13EA-4079-D72D-B3F5-715A5FFBDB8B}"/>
                </a:ext>
              </a:extLst>
            </p:cNvPr>
            <p:cNvSpPr>
              <a:spLocks/>
            </p:cNvSpPr>
            <p:nvPr/>
          </p:nvSpPr>
          <p:spPr bwMode="auto">
            <a:xfrm>
              <a:off x="4377" y="3396"/>
              <a:ext cx="275" cy="12"/>
            </a:xfrm>
            <a:custGeom>
              <a:avLst/>
              <a:gdLst>
                <a:gd name="T0" fmla="*/ 0 w 162"/>
                <a:gd name="T1" fmla="*/ 40 h 8"/>
                <a:gd name="T2" fmla="*/ 1405 w 162"/>
                <a:gd name="T3" fmla="*/ 40 h 8"/>
                <a:gd name="T4" fmla="*/ 1405 w 162"/>
                <a:gd name="T5" fmla="*/ 0 h 8"/>
                <a:gd name="T6" fmla="*/ 0 60000 65536"/>
                <a:gd name="T7" fmla="*/ 0 60000 65536"/>
                <a:gd name="T8" fmla="*/ 0 60000 65536"/>
                <a:gd name="T9" fmla="*/ 0 w 162"/>
                <a:gd name="T10" fmla="*/ 0 h 8"/>
                <a:gd name="T11" fmla="*/ 162 w 162"/>
                <a:gd name="T12" fmla="*/ 8 h 8"/>
              </a:gdLst>
              <a:ahLst/>
              <a:cxnLst>
                <a:cxn ang="T6">
                  <a:pos x="T0" y="T1"/>
                </a:cxn>
                <a:cxn ang="T7">
                  <a:pos x="T2" y="T3"/>
                </a:cxn>
                <a:cxn ang="T8">
                  <a:pos x="T4" y="T5"/>
                </a:cxn>
              </a:cxnLst>
              <a:rect l="T9" t="T10" r="T11" b="T12"/>
              <a:pathLst>
                <a:path w="162" h="8">
                  <a:moveTo>
                    <a:pt x="0" y="8"/>
                  </a:moveTo>
                  <a:lnTo>
                    <a:pt x="162" y="8"/>
                  </a:lnTo>
                  <a:lnTo>
                    <a:pt x="162"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98" name="Freeform 44">
              <a:extLst>
                <a:ext uri="{FF2B5EF4-FFF2-40B4-BE49-F238E27FC236}">
                  <a16:creationId xmlns:a16="http://schemas.microsoft.com/office/drawing/2014/main" id="{8C874714-145C-CD53-FDD5-F141F6BE59C7}"/>
                </a:ext>
              </a:extLst>
            </p:cNvPr>
            <p:cNvSpPr>
              <a:spLocks/>
            </p:cNvSpPr>
            <p:nvPr/>
          </p:nvSpPr>
          <p:spPr bwMode="auto">
            <a:xfrm>
              <a:off x="4655" y="3377"/>
              <a:ext cx="15" cy="19"/>
            </a:xfrm>
            <a:custGeom>
              <a:avLst/>
              <a:gdLst>
                <a:gd name="T0" fmla="*/ 0 w 9"/>
                <a:gd name="T1" fmla="*/ 48 h 14"/>
                <a:gd name="T2" fmla="*/ 70 w 9"/>
                <a:gd name="T3" fmla="*/ 48 h 14"/>
                <a:gd name="T4" fmla="*/ 70 w 9"/>
                <a:gd name="T5" fmla="*/ 0 h 14"/>
                <a:gd name="T6" fmla="*/ 0 60000 65536"/>
                <a:gd name="T7" fmla="*/ 0 60000 65536"/>
                <a:gd name="T8" fmla="*/ 0 60000 65536"/>
                <a:gd name="T9" fmla="*/ 0 w 9"/>
                <a:gd name="T10" fmla="*/ 0 h 14"/>
                <a:gd name="T11" fmla="*/ 9 w 9"/>
                <a:gd name="T12" fmla="*/ 14 h 14"/>
              </a:gdLst>
              <a:ahLst/>
              <a:cxnLst>
                <a:cxn ang="T6">
                  <a:pos x="T0" y="T1"/>
                </a:cxn>
                <a:cxn ang="T7">
                  <a:pos x="T2" y="T3"/>
                </a:cxn>
                <a:cxn ang="T8">
                  <a:pos x="T4" y="T5"/>
                </a:cxn>
              </a:cxnLst>
              <a:rect l="T9" t="T10" r="T11" b="T12"/>
              <a:pathLst>
                <a:path w="9" h="14">
                  <a:moveTo>
                    <a:pt x="0" y="14"/>
                  </a:moveTo>
                  <a:lnTo>
                    <a:pt x="9" y="14"/>
                  </a:lnTo>
                  <a:lnTo>
                    <a:pt x="9"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199" name="Freeform 45">
              <a:extLst>
                <a:ext uri="{FF2B5EF4-FFF2-40B4-BE49-F238E27FC236}">
                  <a16:creationId xmlns:a16="http://schemas.microsoft.com/office/drawing/2014/main" id="{C88BE4E8-B751-E967-598C-43352BAC9A55}"/>
                </a:ext>
              </a:extLst>
            </p:cNvPr>
            <p:cNvSpPr>
              <a:spLocks/>
            </p:cNvSpPr>
            <p:nvPr/>
          </p:nvSpPr>
          <p:spPr bwMode="auto">
            <a:xfrm>
              <a:off x="4670" y="3363"/>
              <a:ext cx="131" cy="14"/>
            </a:xfrm>
            <a:custGeom>
              <a:avLst/>
              <a:gdLst>
                <a:gd name="T0" fmla="*/ 0 w 76"/>
                <a:gd name="T1" fmla="*/ 53 h 9"/>
                <a:gd name="T2" fmla="*/ 650 w 76"/>
                <a:gd name="T3" fmla="*/ 53 h 9"/>
                <a:gd name="T4" fmla="*/ 650 w 76"/>
                <a:gd name="T5" fmla="*/ 0 h 9"/>
                <a:gd name="T6" fmla="*/ 0 60000 65536"/>
                <a:gd name="T7" fmla="*/ 0 60000 65536"/>
                <a:gd name="T8" fmla="*/ 0 60000 65536"/>
                <a:gd name="T9" fmla="*/ 0 w 76"/>
                <a:gd name="T10" fmla="*/ 0 h 9"/>
                <a:gd name="T11" fmla="*/ 76 w 76"/>
                <a:gd name="T12" fmla="*/ 9 h 9"/>
              </a:gdLst>
              <a:ahLst/>
              <a:cxnLst>
                <a:cxn ang="T6">
                  <a:pos x="T0" y="T1"/>
                </a:cxn>
                <a:cxn ang="T7">
                  <a:pos x="T2" y="T3"/>
                </a:cxn>
                <a:cxn ang="T8">
                  <a:pos x="T4" y="T5"/>
                </a:cxn>
              </a:cxnLst>
              <a:rect l="T9" t="T10" r="T11" b="T12"/>
              <a:pathLst>
                <a:path w="76" h="9">
                  <a:moveTo>
                    <a:pt x="0" y="9"/>
                  </a:moveTo>
                  <a:lnTo>
                    <a:pt x="76" y="9"/>
                  </a:lnTo>
                  <a:lnTo>
                    <a:pt x="76"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00" name="Freeform 46">
              <a:extLst>
                <a:ext uri="{FF2B5EF4-FFF2-40B4-BE49-F238E27FC236}">
                  <a16:creationId xmlns:a16="http://schemas.microsoft.com/office/drawing/2014/main" id="{E866B3AF-2C3C-1BD5-B251-58C03CE8A6E8}"/>
                </a:ext>
              </a:extLst>
            </p:cNvPr>
            <p:cNvSpPr>
              <a:spLocks/>
            </p:cNvSpPr>
            <p:nvPr/>
          </p:nvSpPr>
          <p:spPr bwMode="auto">
            <a:xfrm>
              <a:off x="4800" y="3344"/>
              <a:ext cx="14" cy="19"/>
            </a:xfrm>
            <a:custGeom>
              <a:avLst/>
              <a:gdLst>
                <a:gd name="T0" fmla="*/ 0 w 9"/>
                <a:gd name="T1" fmla="*/ 60 h 13"/>
                <a:gd name="T2" fmla="*/ 70 w 9"/>
                <a:gd name="T3" fmla="*/ 60 h 13"/>
                <a:gd name="T4" fmla="*/ 70 w 9"/>
                <a:gd name="T5" fmla="*/ 0 h 13"/>
                <a:gd name="T6" fmla="*/ 0 60000 65536"/>
                <a:gd name="T7" fmla="*/ 0 60000 65536"/>
                <a:gd name="T8" fmla="*/ 0 60000 65536"/>
                <a:gd name="T9" fmla="*/ 0 w 9"/>
                <a:gd name="T10" fmla="*/ 0 h 13"/>
                <a:gd name="T11" fmla="*/ 9 w 9"/>
                <a:gd name="T12" fmla="*/ 13 h 13"/>
              </a:gdLst>
              <a:ahLst/>
              <a:cxnLst>
                <a:cxn ang="T6">
                  <a:pos x="T0" y="T1"/>
                </a:cxn>
                <a:cxn ang="T7">
                  <a:pos x="T2" y="T3"/>
                </a:cxn>
                <a:cxn ang="T8">
                  <a:pos x="T4" y="T5"/>
                </a:cxn>
              </a:cxnLst>
              <a:rect l="T9" t="T10" r="T11" b="T12"/>
              <a:pathLst>
                <a:path w="9" h="13">
                  <a:moveTo>
                    <a:pt x="0" y="13"/>
                  </a:moveTo>
                  <a:lnTo>
                    <a:pt x="9" y="13"/>
                  </a:lnTo>
                  <a:lnTo>
                    <a:pt x="9"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01" name="Freeform 47">
              <a:extLst>
                <a:ext uri="{FF2B5EF4-FFF2-40B4-BE49-F238E27FC236}">
                  <a16:creationId xmlns:a16="http://schemas.microsoft.com/office/drawing/2014/main" id="{7E7C6869-1386-8666-5B6C-A8637B6056E7}"/>
                </a:ext>
              </a:extLst>
            </p:cNvPr>
            <p:cNvSpPr>
              <a:spLocks/>
            </p:cNvSpPr>
            <p:nvPr/>
          </p:nvSpPr>
          <p:spPr bwMode="auto">
            <a:xfrm>
              <a:off x="4815" y="3330"/>
              <a:ext cx="54" cy="14"/>
            </a:xfrm>
            <a:custGeom>
              <a:avLst/>
              <a:gdLst>
                <a:gd name="T0" fmla="*/ 0 w 31"/>
                <a:gd name="T1" fmla="*/ 53 h 9"/>
                <a:gd name="T2" fmla="*/ 286 w 31"/>
                <a:gd name="T3" fmla="*/ 53 h 9"/>
                <a:gd name="T4" fmla="*/ 286 w 31"/>
                <a:gd name="T5" fmla="*/ 0 h 9"/>
                <a:gd name="T6" fmla="*/ 0 60000 65536"/>
                <a:gd name="T7" fmla="*/ 0 60000 65536"/>
                <a:gd name="T8" fmla="*/ 0 60000 65536"/>
                <a:gd name="T9" fmla="*/ 0 w 31"/>
                <a:gd name="T10" fmla="*/ 0 h 9"/>
                <a:gd name="T11" fmla="*/ 31 w 31"/>
                <a:gd name="T12" fmla="*/ 9 h 9"/>
              </a:gdLst>
              <a:ahLst/>
              <a:cxnLst>
                <a:cxn ang="T6">
                  <a:pos x="T0" y="T1"/>
                </a:cxn>
                <a:cxn ang="T7">
                  <a:pos x="T2" y="T3"/>
                </a:cxn>
                <a:cxn ang="T8">
                  <a:pos x="T4" y="T5"/>
                </a:cxn>
              </a:cxnLst>
              <a:rect l="T9" t="T10" r="T11" b="T12"/>
              <a:pathLst>
                <a:path w="31" h="9">
                  <a:moveTo>
                    <a:pt x="0" y="9"/>
                  </a:moveTo>
                  <a:lnTo>
                    <a:pt x="31" y="9"/>
                  </a:lnTo>
                  <a:lnTo>
                    <a:pt x="31" y="0"/>
                  </a:lnTo>
                </a:path>
              </a:pathLst>
            </a:cu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02" name="Line 48">
              <a:extLst>
                <a:ext uri="{FF2B5EF4-FFF2-40B4-BE49-F238E27FC236}">
                  <a16:creationId xmlns:a16="http://schemas.microsoft.com/office/drawing/2014/main" id="{54D937EE-5482-861A-1A92-4EF68990964E}"/>
                </a:ext>
              </a:extLst>
            </p:cNvPr>
            <p:cNvSpPr>
              <a:spLocks noChangeShapeType="1"/>
            </p:cNvSpPr>
            <p:nvPr/>
          </p:nvSpPr>
          <p:spPr bwMode="auto">
            <a:xfrm>
              <a:off x="4869" y="3330"/>
              <a:ext cx="194" cy="2"/>
            </a:xfrm>
            <a:prstGeom prst="line">
              <a:avLst/>
            </a:pr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03" name="Freeform 49">
              <a:extLst>
                <a:ext uri="{FF2B5EF4-FFF2-40B4-BE49-F238E27FC236}">
                  <a16:creationId xmlns:a16="http://schemas.microsoft.com/office/drawing/2014/main" id="{F09CFF15-2736-CE10-F264-9E254603EBCB}"/>
                </a:ext>
              </a:extLst>
            </p:cNvPr>
            <p:cNvSpPr>
              <a:spLocks/>
            </p:cNvSpPr>
            <p:nvPr/>
          </p:nvSpPr>
          <p:spPr bwMode="auto">
            <a:xfrm>
              <a:off x="1781" y="3554"/>
              <a:ext cx="203" cy="25"/>
            </a:xfrm>
            <a:custGeom>
              <a:avLst/>
              <a:gdLst>
                <a:gd name="T0" fmla="*/ 0 w 117"/>
                <a:gd name="T1" fmla="*/ 68 h 18"/>
                <a:gd name="T2" fmla="*/ 1019 w 117"/>
                <a:gd name="T3" fmla="*/ 68 h 18"/>
                <a:gd name="T4" fmla="*/ 1019 w 117"/>
                <a:gd name="T5" fmla="*/ 0 h 18"/>
                <a:gd name="T6" fmla="*/ 0 60000 65536"/>
                <a:gd name="T7" fmla="*/ 0 60000 65536"/>
                <a:gd name="T8" fmla="*/ 0 60000 65536"/>
                <a:gd name="T9" fmla="*/ 0 w 117"/>
                <a:gd name="T10" fmla="*/ 0 h 18"/>
                <a:gd name="T11" fmla="*/ 117 w 117"/>
                <a:gd name="T12" fmla="*/ 18 h 18"/>
              </a:gdLst>
              <a:ahLst/>
              <a:cxnLst>
                <a:cxn ang="T6">
                  <a:pos x="T0" y="T1"/>
                </a:cxn>
                <a:cxn ang="T7">
                  <a:pos x="T2" y="T3"/>
                </a:cxn>
                <a:cxn ang="T8">
                  <a:pos x="T4" y="T5"/>
                </a:cxn>
              </a:cxnLst>
              <a:rect l="T9" t="T10" r="T11" b="T12"/>
              <a:pathLst>
                <a:path w="117" h="18">
                  <a:moveTo>
                    <a:pt x="0" y="18"/>
                  </a:moveTo>
                  <a:lnTo>
                    <a:pt x="117" y="18"/>
                  </a:lnTo>
                  <a:lnTo>
                    <a:pt x="117"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04" name="Freeform 50">
              <a:extLst>
                <a:ext uri="{FF2B5EF4-FFF2-40B4-BE49-F238E27FC236}">
                  <a16:creationId xmlns:a16="http://schemas.microsoft.com/office/drawing/2014/main" id="{FF50203D-A03A-D3F6-F559-8A957EA627B5}"/>
                </a:ext>
              </a:extLst>
            </p:cNvPr>
            <p:cNvSpPr>
              <a:spLocks/>
            </p:cNvSpPr>
            <p:nvPr/>
          </p:nvSpPr>
          <p:spPr bwMode="auto">
            <a:xfrm>
              <a:off x="1982" y="3521"/>
              <a:ext cx="30" cy="33"/>
            </a:xfrm>
            <a:custGeom>
              <a:avLst/>
              <a:gdLst>
                <a:gd name="T0" fmla="*/ 0 w 18"/>
                <a:gd name="T1" fmla="*/ 113 h 22"/>
                <a:gd name="T2" fmla="*/ 138 w 18"/>
                <a:gd name="T3" fmla="*/ 113 h 22"/>
                <a:gd name="T4" fmla="*/ 138 w 18"/>
                <a:gd name="T5" fmla="*/ 0 h 22"/>
                <a:gd name="T6" fmla="*/ 0 60000 65536"/>
                <a:gd name="T7" fmla="*/ 0 60000 65536"/>
                <a:gd name="T8" fmla="*/ 0 60000 65536"/>
                <a:gd name="T9" fmla="*/ 0 w 18"/>
                <a:gd name="T10" fmla="*/ 0 h 22"/>
                <a:gd name="T11" fmla="*/ 18 w 18"/>
                <a:gd name="T12" fmla="*/ 22 h 22"/>
              </a:gdLst>
              <a:ahLst/>
              <a:cxnLst>
                <a:cxn ang="T6">
                  <a:pos x="T0" y="T1"/>
                </a:cxn>
                <a:cxn ang="T7">
                  <a:pos x="T2" y="T3"/>
                </a:cxn>
                <a:cxn ang="T8">
                  <a:pos x="T4" y="T5"/>
                </a:cxn>
              </a:cxnLst>
              <a:rect l="T9" t="T10" r="T11" b="T12"/>
              <a:pathLst>
                <a:path w="18" h="22">
                  <a:moveTo>
                    <a:pt x="0" y="22"/>
                  </a:moveTo>
                  <a:lnTo>
                    <a:pt x="18" y="22"/>
                  </a:lnTo>
                  <a:lnTo>
                    <a:pt x="18"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05" name="Freeform 51">
              <a:extLst>
                <a:ext uri="{FF2B5EF4-FFF2-40B4-BE49-F238E27FC236}">
                  <a16:creationId xmlns:a16="http://schemas.microsoft.com/office/drawing/2014/main" id="{9EF436B7-E707-8EF1-76AD-7C8D9067AC08}"/>
                </a:ext>
              </a:extLst>
            </p:cNvPr>
            <p:cNvSpPr>
              <a:spLocks/>
            </p:cNvSpPr>
            <p:nvPr/>
          </p:nvSpPr>
          <p:spPr bwMode="auto">
            <a:xfrm>
              <a:off x="2012" y="3488"/>
              <a:ext cx="261" cy="33"/>
            </a:xfrm>
            <a:custGeom>
              <a:avLst/>
              <a:gdLst>
                <a:gd name="T0" fmla="*/ 0 w 152"/>
                <a:gd name="T1" fmla="*/ 96 h 23"/>
                <a:gd name="T2" fmla="*/ 1320 w 152"/>
                <a:gd name="T3" fmla="*/ 96 h 23"/>
                <a:gd name="T4" fmla="*/ 1320 w 152"/>
                <a:gd name="T5" fmla="*/ 0 h 23"/>
                <a:gd name="T6" fmla="*/ 0 60000 65536"/>
                <a:gd name="T7" fmla="*/ 0 60000 65536"/>
                <a:gd name="T8" fmla="*/ 0 60000 65536"/>
                <a:gd name="T9" fmla="*/ 0 w 152"/>
                <a:gd name="T10" fmla="*/ 0 h 23"/>
                <a:gd name="T11" fmla="*/ 152 w 152"/>
                <a:gd name="T12" fmla="*/ 23 h 23"/>
              </a:gdLst>
              <a:ahLst/>
              <a:cxnLst>
                <a:cxn ang="T6">
                  <a:pos x="T0" y="T1"/>
                </a:cxn>
                <a:cxn ang="T7">
                  <a:pos x="T2" y="T3"/>
                </a:cxn>
                <a:cxn ang="T8">
                  <a:pos x="T4" y="T5"/>
                </a:cxn>
              </a:cxnLst>
              <a:rect l="T9" t="T10" r="T11" b="T12"/>
              <a:pathLst>
                <a:path w="152" h="23">
                  <a:moveTo>
                    <a:pt x="0" y="23"/>
                  </a:moveTo>
                  <a:lnTo>
                    <a:pt x="152" y="23"/>
                  </a:lnTo>
                  <a:lnTo>
                    <a:pt x="152"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06" name="Freeform 52">
              <a:extLst>
                <a:ext uri="{FF2B5EF4-FFF2-40B4-BE49-F238E27FC236}">
                  <a16:creationId xmlns:a16="http://schemas.microsoft.com/office/drawing/2014/main" id="{508158EF-82E5-F57F-ABFC-724692589653}"/>
                </a:ext>
              </a:extLst>
            </p:cNvPr>
            <p:cNvSpPr>
              <a:spLocks/>
            </p:cNvSpPr>
            <p:nvPr/>
          </p:nvSpPr>
          <p:spPr bwMode="auto">
            <a:xfrm>
              <a:off x="2273" y="3455"/>
              <a:ext cx="24" cy="33"/>
            </a:xfrm>
            <a:custGeom>
              <a:avLst/>
              <a:gdLst>
                <a:gd name="T0" fmla="*/ 0 w 14"/>
                <a:gd name="T1" fmla="*/ 113 h 22"/>
                <a:gd name="T2" fmla="*/ 120 w 14"/>
                <a:gd name="T3" fmla="*/ 113 h 22"/>
                <a:gd name="T4" fmla="*/ 120 w 14"/>
                <a:gd name="T5" fmla="*/ 0 h 22"/>
                <a:gd name="T6" fmla="*/ 0 60000 65536"/>
                <a:gd name="T7" fmla="*/ 0 60000 65536"/>
                <a:gd name="T8" fmla="*/ 0 60000 65536"/>
                <a:gd name="T9" fmla="*/ 0 w 14"/>
                <a:gd name="T10" fmla="*/ 0 h 22"/>
                <a:gd name="T11" fmla="*/ 14 w 14"/>
                <a:gd name="T12" fmla="*/ 22 h 22"/>
              </a:gdLst>
              <a:ahLst/>
              <a:cxnLst>
                <a:cxn ang="T6">
                  <a:pos x="T0" y="T1"/>
                </a:cxn>
                <a:cxn ang="T7">
                  <a:pos x="T2" y="T3"/>
                </a:cxn>
                <a:cxn ang="T8">
                  <a:pos x="T4" y="T5"/>
                </a:cxn>
              </a:cxnLst>
              <a:rect l="T9" t="T10" r="T11" b="T12"/>
              <a:pathLst>
                <a:path w="14" h="22">
                  <a:moveTo>
                    <a:pt x="0" y="22"/>
                  </a:moveTo>
                  <a:lnTo>
                    <a:pt x="14" y="22"/>
                  </a:lnTo>
                  <a:lnTo>
                    <a:pt x="14"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07" name="Freeform 53">
              <a:extLst>
                <a:ext uri="{FF2B5EF4-FFF2-40B4-BE49-F238E27FC236}">
                  <a16:creationId xmlns:a16="http://schemas.microsoft.com/office/drawing/2014/main" id="{927341F3-8D9E-3DFD-3C8E-251A615AD456}"/>
                </a:ext>
              </a:extLst>
            </p:cNvPr>
            <p:cNvSpPr>
              <a:spLocks/>
            </p:cNvSpPr>
            <p:nvPr/>
          </p:nvSpPr>
          <p:spPr bwMode="auto">
            <a:xfrm>
              <a:off x="2297" y="3422"/>
              <a:ext cx="54" cy="33"/>
            </a:xfrm>
            <a:custGeom>
              <a:avLst/>
              <a:gdLst>
                <a:gd name="T0" fmla="*/ 0 w 31"/>
                <a:gd name="T1" fmla="*/ 96 h 23"/>
                <a:gd name="T2" fmla="*/ 286 w 31"/>
                <a:gd name="T3" fmla="*/ 96 h 23"/>
                <a:gd name="T4" fmla="*/ 286 w 31"/>
                <a:gd name="T5" fmla="*/ 0 h 23"/>
                <a:gd name="T6" fmla="*/ 0 60000 65536"/>
                <a:gd name="T7" fmla="*/ 0 60000 65536"/>
                <a:gd name="T8" fmla="*/ 0 60000 65536"/>
                <a:gd name="T9" fmla="*/ 0 w 31"/>
                <a:gd name="T10" fmla="*/ 0 h 23"/>
                <a:gd name="T11" fmla="*/ 31 w 31"/>
                <a:gd name="T12" fmla="*/ 23 h 23"/>
              </a:gdLst>
              <a:ahLst/>
              <a:cxnLst>
                <a:cxn ang="T6">
                  <a:pos x="T0" y="T1"/>
                </a:cxn>
                <a:cxn ang="T7">
                  <a:pos x="T2" y="T3"/>
                </a:cxn>
                <a:cxn ang="T8">
                  <a:pos x="T4" y="T5"/>
                </a:cxn>
              </a:cxnLst>
              <a:rect l="T9" t="T10" r="T11" b="T12"/>
              <a:pathLst>
                <a:path w="31" h="23">
                  <a:moveTo>
                    <a:pt x="0" y="23"/>
                  </a:moveTo>
                  <a:lnTo>
                    <a:pt x="31" y="23"/>
                  </a:lnTo>
                  <a:lnTo>
                    <a:pt x="31"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08" name="Freeform 54">
              <a:extLst>
                <a:ext uri="{FF2B5EF4-FFF2-40B4-BE49-F238E27FC236}">
                  <a16:creationId xmlns:a16="http://schemas.microsoft.com/office/drawing/2014/main" id="{674DC423-978A-494B-8C5A-B526FDE56BDE}"/>
                </a:ext>
              </a:extLst>
            </p:cNvPr>
            <p:cNvSpPr>
              <a:spLocks/>
            </p:cNvSpPr>
            <p:nvPr/>
          </p:nvSpPr>
          <p:spPr bwMode="auto">
            <a:xfrm>
              <a:off x="2351" y="3389"/>
              <a:ext cx="21" cy="33"/>
            </a:xfrm>
            <a:custGeom>
              <a:avLst/>
              <a:gdLst>
                <a:gd name="T0" fmla="*/ 0 w 13"/>
                <a:gd name="T1" fmla="*/ 113 h 22"/>
                <a:gd name="T2" fmla="*/ 89 w 13"/>
                <a:gd name="T3" fmla="*/ 113 h 22"/>
                <a:gd name="T4" fmla="*/ 89 w 13"/>
                <a:gd name="T5" fmla="*/ 0 h 22"/>
                <a:gd name="T6" fmla="*/ 0 60000 65536"/>
                <a:gd name="T7" fmla="*/ 0 60000 65536"/>
                <a:gd name="T8" fmla="*/ 0 60000 65536"/>
                <a:gd name="T9" fmla="*/ 0 w 13"/>
                <a:gd name="T10" fmla="*/ 0 h 22"/>
                <a:gd name="T11" fmla="*/ 13 w 13"/>
                <a:gd name="T12" fmla="*/ 22 h 22"/>
              </a:gdLst>
              <a:ahLst/>
              <a:cxnLst>
                <a:cxn ang="T6">
                  <a:pos x="T0" y="T1"/>
                </a:cxn>
                <a:cxn ang="T7">
                  <a:pos x="T2" y="T3"/>
                </a:cxn>
                <a:cxn ang="T8">
                  <a:pos x="T4" y="T5"/>
                </a:cxn>
              </a:cxnLst>
              <a:rect l="T9" t="T10" r="T11" b="T12"/>
              <a:pathLst>
                <a:path w="13" h="22">
                  <a:moveTo>
                    <a:pt x="0" y="22"/>
                  </a:moveTo>
                  <a:lnTo>
                    <a:pt x="13" y="22"/>
                  </a:lnTo>
                  <a:lnTo>
                    <a:pt x="13"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09" name="Freeform 55">
              <a:extLst>
                <a:ext uri="{FF2B5EF4-FFF2-40B4-BE49-F238E27FC236}">
                  <a16:creationId xmlns:a16="http://schemas.microsoft.com/office/drawing/2014/main" id="{C03D7C08-EEA9-683C-53E1-CECD80FE1FD5}"/>
                </a:ext>
              </a:extLst>
            </p:cNvPr>
            <p:cNvSpPr>
              <a:spLocks/>
            </p:cNvSpPr>
            <p:nvPr/>
          </p:nvSpPr>
          <p:spPr bwMode="auto">
            <a:xfrm>
              <a:off x="2372" y="3357"/>
              <a:ext cx="239" cy="32"/>
            </a:xfrm>
            <a:custGeom>
              <a:avLst/>
              <a:gdLst>
                <a:gd name="T0" fmla="*/ 0 w 139"/>
                <a:gd name="T1" fmla="*/ 99 h 22"/>
                <a:gd name="T2" fmla="*/ 1197 w 139"/>
                <a:gd name="T3" fmla="*/ 99 h 22"/>
                <a:gd name="T4" fmla="*/ 1197 w 139"/>
                <a:gd name="T5" fmla="*/ 0 h 22"/>
                <a:gd name="T6" fmla="*/ 0 60000 65536"/>
                <a:gd name="T7" fmla="*/ 0 60000 65536"/>
                <a:gd name="T8" fmla="*/ 0 60000 65536"/>
                <a:gd name="T9" fmla="*/ 0 w 139"/>
                <a:gd name="T10" fmla="*/ 0 h 22"/>
                <a:gd name="T11" fmla="*/ 139 w 139"/>
                <a:gd name="T12" fmla="*/ 22 h 22"/>
              </a:gdLst>
              <a:ahLst/>
              <a:cxnLst>
                <a:cxn ang="T6">
                  <a:pos x="T0" y="T1"/>
                </a:cxn>
                <a:cxn ang="T7">
                  <a:pos x="T2" y="T3"/>
                </a:cxn>
                <a:cxn ang="T8">
                  <a:pos x="T4" y="T5"/>
                </a:cxn>
              </a:cxnLst>
              <a:rect l="T9" t="T10" r="T11" b="T12"/>
              <a:pathLst>
                <a:path w="139" h="22">
                  <a:moveTo>
                    <a:pt x="0" y="22"/>
                  </a:moveTo>
                  <a:lnTo>
                    <a:pt x="139" y="22"/>
                  </a:lnTo>
                  <a:lnTo>
                    <a:pt x="139"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10" name="Freeform 56">
              <a:extLst>
                <a:ext uri="{FF2B5EF4-FFF2-40B4-BE49-F238E27FC236}">
                  <a16:creationId xmlns:a16="http://schemas.microsoft.com/office/drawing/2014/main" id="{C1A96CF2-A7DC-1E53-8387-CC1D06FCE241}"/>
                </a:ext>
              </a:extLst>
            </p:cNvPr>
            <p:cNvSpPr>
              <a:spLocks/>
            </p:cNvSpPr>
            <p:nvPr/>
          </p:nvSpPr>
          <p:spPr bwMode="auto">
            <a:xfrm>
              <a:off x="2610" y="3324"/>
              <a:ext cx="167" cy="33"/>
            </a:xfrm>
            <a:custGeom>
              <a:avLst/>
              <a:gdLst>
                <a:gd name="T0" fmla="*/ 0 w 95"/>
                <a:gd name="T1" fmla="*/ 96 h 23"/>
                <a:gd name="T2" fmla="*/ 844 w 95"/>
                <a:gd name="T3" fmla="*/ 96 h 23"/>
                <a:gd name="T4" fmla="*/ 844 w 95"/>
                <a:gd name="T5" fmla="*/ 0 h 23"/>
                <a:gd name="T6" fmla="*/ 0 60000 65536"/>
                <a:gd name="T7" fmla="*/ 0 60000 65536"/>
                <a:gd name="T8" fmla="*/ 0 60000 65536"/>
                <a:gd name="T9" fmla="*/ 0 w 95"/>
                <a:gd name="T10" fmla="*/ 0 h 23"/>
                <a:gd name="T11" fmla="*/ 95 w 95"/>
                <a:gd name="T12" fmla="*/ 23 h 23"/>
              </a:gdLst>
              <a:ahLst/>
              <a:cxnLst>
                <a:cxn ang="T6">
                  <a:pos x="T0" y="T1"/>
                </a:cxn>
                <a:cxn ang="T7">
                  <a:pos x="T2" y="T3"/>
                </a:cxn>
                <a:cxn ang="T8">
                  <a:pos x="T4" y="T5"/>
                </a:cxn>
              </a:cxnLst>
              <a:rect l="T9" t="T10" r="T11" b="T12"/>
              <a:pathLst>
                <a:path w="95" h="23">
                  <a:moveTo>
                    <a:pt x="0" y="23"/>
                  </a:moveTo>
                  <a:lnTo>
                    <a:pt x="95" y="23"/>
                  </a:lnTo>
                  <a:lnTo>
                    <a:pt x="95"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11" name="Freeform 57">
              <a:extLst>
                <a:ext uri="{FF2B5EF4-FFF2-40B4-BE49-F238E27FC236}">
                  <a16:creationId xmlns:a16="http://schemas.microsoft.com/office/drawing/2014/main" id="{C605E701-68B9-4CFD-55D5-4DC2CEFCFF4B}"/>
                </a:ext>
              </a:extLst>
            </p:cNvPr>
            <p:cNvSpPr>
              <a:spLocks/>
            </p:cNvSpPr>
            <p:nvPr/>
          </p:nvSpPr>
          <p:spPr bwMode="auto">
            <a:xfrm>
              <a:off x="2774" y="3291"/>
              <a:ext cx="14" cy="33"/>
            </a:xfrm>
            <a:custGeom>
              <a:avLst/>
              <a:gdLst>
                <a:gd name="T0" fmla="*/ 0 w 9"/>
                <a:gd name="T1" fmla="*/ 113 h 22"/>
                <a:gd name="T2" fmla="*/ 70 w 9"/>
                <a:gd name="T3" fmla="*/ 113 h 22"/>
                <a:gd name="T4" fmla="*/ 70 w 9"/>
                <a:gd name="T5" fmla="*/ 0 h 22"/>
                <a:gd name="T6" fmla="*/ 0 60000 65536"/>
                <a:gd name="T7" fmla="*/ 0 60000 65536"/>
                <a:gd name="T8" fmla="*/ 0 60000 65536"/>
                <a:gd name="T9" fmla="*/ 0 w 9"/>
                <a:gd name="T10" fmla="*/ 0 h 22"/>
                <a:gd name="T11" fmla="*/ 9 w 9"/>
                <a:gd name="T12" fmla="*/ 22 h 22"/>
              </a:gdLst>
              <a:ahLst/>
              <a:cxnLst>
                <a:cxn ang="T6">
                  <a:pos x="T0" y="T1"/>
                </a:cxn>
                <a:cxn ang="T7">
                  <a:pos x="T2" y="T3"/>
                </a:cxn>
                <a:cxn ang="T8">
                  <a:pos x="T4" y="T5"/>
                </a:cxn>
              </a:cxnLst>
              <a:rect l="T9" t="T10" r="T11" b="T12"/>
              <a:pathLst>
                <a:path w="9" h="22">
                  <a:moveTo>
                    <a:pt x="0" y="22"/>
                  </a:moveTo>
                  <a:lnTo>
                    <a:pt x="9" y="22"/>
                  </a:lnTo>
                  <a:lnTo>
                    <a:pt x="9"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12" name="Freeform 58">
              <a:extLst>
                <a:ext uri="{FF2B5EF4-FFF2-40B4-BE49-F238E27FC236}">
                  <a16:creationId xmlns:a16="http://schemas.microsoft.com/office/drawing/2014/main" id="{10E5B8A3-0289-792B-50ED-5BFE8BD85AD2}"/>
                </a:ext>
              </a:extLst>
            </p:cNvPr>
            <p:cNvSpPr>
              <a:spLocks/>
            </p:cNvSpPr>
            <p:nvPr/>
          </p:nvSpPr>
          <p:spPr bwMode="auto">
            <a:xfrm>
              <a:off x="2789" y="3258"/>
              <a:ext cx="185" cy="33"/>
            </a:xfrm>
            <a:custGeom>
              <a:avLst/>
              <a:gdLst>
                <a:gd name="T0" fmla="*/ 0 w 107"/>
                <a:gd name="T1" fmla="*/ 96 h 23"/>
                <a:gd name="T2" fmla="*/ 915 w 107"/>
                <a:gd name="T3" fmla="*/ 96 h 23"/>
                <a:gd name="T4" fmla="*/ 915 w 107"/>
                <a:gd name="T5" fmla="*/ 0 h 23"/>
                <a:gd name="T6" fmla="*/ 0 60000 65536"/>
                <a:gd name="T7" fmla="*/ 0 60000 65536"/>
                <a:gd name="T8" fmla="*/ 0 60000 65536"/>
                <a:gd name="T9" fmla="*/ 0 w 107"/>
                <a:gd name="T10" fmla="*/ 0 h 23"/>
                <a:gd name="T11" fmla="*/ 107 w 107"/>
                <a:gd name="T12" fmla="*/ 23 h 23"/>
              </a:gdLst>
              <a:ahLst/>
              <a:cxnLst>
                <a:cxn ang="T6">
                  <a:pos x="T0" y="T1"/>
                </a:cxn>
                <a:cxn ang="T7">
                  <a:pos x="T2" y="T3"/>
                </a:cxn>
                <a:cxn ang="T8">
                  <a:pos x="T4" y="T5"/>
                </a:cxn>
              </a:cxnLst>
              <a:rect l="T9" t="T10" r="T11" b="T12"/>
              <a:pathLst>
                <a:path w="107" h="23">
                  <a:moveTo>
                    <a:pt x="0" y="23"/>
                  </a:moveTo>
                  <a:lnTo>
                    <a:pt x="107" y="23"/>
                  </a:lnTo>
                  <a:lnTo>
                    <a:pt x="107"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13" name="Freeform 59">
              <a:extLst>
                <a:ext uri="{FF2B5EF4-FFF2-40B4-BE49-F238E27FC236}">
                  <a16:creationId xmlns:a16="http://schemas.microsoft.com/office/drawing/2014/main" id="{8386745C-53CC-30D1-A686-A06167C94D28}"/>
                </a:ext>
              </a:extLst>
            </p:cNvPr>
            <p:cNvSpPr>
              <a:spLocks/>
            </p:cNvSpPr>
            <p:nvPr/>
          </p:nvSpPr>
          <p:spPr bwMode="auto">
            <a:xfrm>
              <a:off x="2972" y="3225"/>
              <a:ext cx="23" cy="33"/>
            </a:xfrm>
            <a:custGeom>
              <a:avLst/>
              <a:gdLst>
                <a:gd name="T0" fmla="*/ 0 w 14"/>
                <a:gd name="T1" fmla="*/ 113 h 22"/>
                <a:gd name="T2" fmla="*/ 120 w 14"/>
                <a:gd name="T3" fmla="*/ 113 h 22"/>
                <a:gd name="T4" fmla="*/ 120 w 14"/>
                <a:gd name="T5" fmla="*/ 0 h 22"/>
                <a:gd name="T6" fmla="*/ 0 60000 65536"/>
                <a:gd name="T7" fmla="*/ 0 60000 65536"/>
                <a:gd name="T8" fmla="*/ 0 60000 65536"/>
                <a:gd name="T9" fmla="*/ 0 w 14"/>
                <a:gd name="T10" fmla="*/ 0 h 22"/>
                <a:gd name="T11" fmla="*/ 14 w 14"/>
                <a:gd name="T12" fmla="*/ 22 h 22"/>
              </a:gdLst>
              <a:ahLst/>
              <a:cxnLst>
                <a:cxn ang="T6">
                  <a:pos x="T0" y="T1"/>
                </a:cxn>
                <a:cxn ang="T7">
                  <a:pos x="T2" y="T3"/>
                </a:cxn>
                <a:cxn ang="T8">
                  <a:pos x="T4" y="T5"/>
                </a:cxn>
              </a:cxnLst>
              <a:rect l="T9" t="T10" r="T11" b="T12"/>
              <a:pathLst>
                <a:path w="14" h="22">
                  <a:moveTo>
                    <a:pt x="0" y="22"/>
                  </a:moveTo>
                  <a:lnTo>
                    <a:pt x="14" y="22"/>
                  </a:lnTo>
                  <a:lnTo>
                    <a:pt x="14"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14" name="Freeform 60">
              <a:extLst>
                <a:ext uri="{FF2B5EF4-FFF2-40B4-BE49-F238E27FC236}">
                  <a16:creationId xmlns:a16="http://schemas.microsoft.com/office/drawing/2014/main" id="{2A503398-F26A-80FB-73F5-229659B2B330}"/>
                </a:ext>
              </a:extLst>
            </p:cNvPr>
            <p:cNvSpPr>
              <a:spLocks/>
            </p:cNvSpPr>
            <p:nvPr/>
          </p:nvSpPr>
          <p:spPr bwMode="auto">
            <a:xfrm>
              <a:off x="2996" y="3186"/>
              <a:ext cx="537" cy="39"/>
            </a:xfrm>
            <a:custGeom>
              <a:avLst/>
              <a:gdLst>
                <a:gd name="T0" fmla="*/ 0 w 313"/>
                <a:gd name="T1" fmla="*/ 117 h 27"/>
                <a:gd name="T2" fmla="*/ 2711 w 313"/>
                <a:gd name="T3" fmla="*/ 117 h 27"/>
                <a:gd name="T4" fmla="*/ 2711 w 313"/>
                <a:gd name="T5" fmla="*/ 0 h 27"/>
                <a:gd name="T6" fmla="*/ 0 60000 65536"/>
                <a:gd name="T7" fmla="*/ 0 60000 65536"/>
                <a:gd name="T8" fmla="*/ 0 60000 65536"/>
                <a:gd name="T9" fmla="*/ 0 w 313"/>
                <a:gd name="T10" fmla="*/ 0 h 27"/>
                <a:gd name="T11" fmla="*/ 313 w 313"/>
                <a:gd name="T12" fmla="*/ 27 h 27"/>
              </a:gdLst>
              <a:ahLst/>
              <a:cxnLst>
                <a:cxn ang="T6">
                  <a:pos x="T0" y="T1"/>
                </a:cxn>
                <a:cxn ang="T7">
                  <a:pos x="T2" y="T3"/>
                </a:cxn>
                <a:cxn ang="T8">
                  <a:pos x="T4" y="T5"/>
                </a:cxn>
              </a:cxnLst>
              <a:rect l="T9" t="T10" r="T11" b="T12"/>
              <a:pathLst>
                <a:path w="313" h="27">
                  <a:moveTo>
                    <a:pt x="0" y="27"/>
                  </a:moveTo>
                  <a:lnTo>
                    <a:pt x="313" y="27"/>
                  </a:lnTo>
                  <a:lnTo>
                    <a:pt x="313"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15" name="Freeform 61">
              <a:extLst>
                <a:ext uri="{FF2B5EF4-FFF2-40B4-BE49-F238E27FC236}">
                  <a16:creationId xmlns:a16="http://schemas.microsoft.com/office/drawing/2014/main" id="{EBC0D13C-FA3C-87CA-57E4-E81D9AEE7A25}"/>
                </a:ext>
              </a:extLst>
            </p:cNvPr>
            <p:cNvSpPr>
              <a:spLocks/>
            </p:cNvSpPr>
            <p:nvPr/>
          </p:nvSpPr>
          <p:spPr bwMode="auto">
            <a:xfrm>
              <a:off x="3533" y="3153"/>
              <a:ext cx="130" cy="33"/>
            </a:xfrm>
            <a:custGeom>
              <a:avLst/>
              <a:gdLst>
                <a:gd name="T0" fmla="*/ 0 w 76"/>
                <a:gd name="T1" fmla="*/ 113 h 22"/>
                <a:gd name="T2" fmla="*/ 650 w 76"/>
                <a:gd name="T3" fmla="*/ 113 h 22"/>
                <a:gd name="T4" fmla="*/ 650 w 76"/>
                <a:gd name="T5" fmla="*/ 0 h 22"/>
                <a:gd name="T6" fmla="*/ 0 60000 65536"/>
                <a:gd name="T7" fmla="*/ 0 60000 65536"/>
                <a:gd name="T8" fmla="*/ 0 60000 65536"/>
                <a:gd name="T9" fmla="*/ 0 w 76"/>
                <a:gd name="T10" fmla="*/ 0 h 22"/>
                <a:gd name="T11" fmla="*/ 76 w 76"/>
                <a:gd name="T12" fmla="*/ 22 h 22"/>
              </a:gdLst>
              <a:ahLst/>
              <a:cxnLst>
                <a:cxn ang="T6">
                  <a:pos x="T0" y="T1"/>
                </a:cxn>
                <a:cxn ang="T7">
                  <a:pos x="T2" y="T3"/>
                </a:cxn>
                <a:cxn ang="T8">
                  <a:pos x="T4" y="T5"/>
                </a:cxn>
              </a:cxnLst>
              <a:rect l="T9" t="T10" r="T11" b="T12"/>
              <a:pathLst>
                <a:path w="76" h="22">
                  <a:moveTo>
                    <a:pt x="0" y="22"/>
                  </a:moveTo>
                  <a:lnTo>
                    <a:pt x="76" y="22"/>
                  </a:lnTo>
                  <a:lnTo>
                    <a:pt x="76"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16" name="Freeform 62">
              <a:extLst>
                <a:ext uri="{FF2B5EF4-FFF2-40B4-BE49-F238E27FC236}">
                  <a16:creationId xmlns:a16="http://schemas.microsoft.com/office/drawing/2014/main" id="{2C28D4CE-B4A9-AB82-5702-AC7AC9D926DB}"/>
                </a:ext>
              </a:extLst>
            </p:cNvPr>
            <p:cNvSpPr>
              <a:spLocks/>
            </p:cNvSpPr>
            <p:nvPr/>
          </p:nvSpPr>
          <p:spPr bwMode="auto">
            <a:xfrm>
              <a:off x="3663" y="3107"/>
              <a:ext cx="1290" cy="46"/>
            </a:xfrm>
            <a:custGeom>
              <a:avLst/>
              <a:gdLst>
                <a:gd name="T0" fmla="*/ 0 w 753"/>
                <a:gd name="T1" fmla="*/ 137 h 32"/>
                <a:gd name="T2" fmla="*/ 6486 w 753"/>
                <a:gd name="T3" fmla="*/ 137 h 32"/>
                <a:gd name="T4" fmla="*/ 6486 w 753"/>
                <a:gd name="T5" fmla="*/ 0 h 32"/>
                <a:gd name="T6" fmla="*/ 0 60000 65536"/>
                <a:gd name="T7" fmla="*/ 0 60000 65536"/>
                <a:gd name="T8" fmla="*/ 0 60000 65536"/>
                <a:gd name="T9" fmla="*/ 0 w 753"/>
                <a:gd name="T10" fmla="*/ 0 h 32"/>
                <a:gd name="T11" fmla="*/ 753 w 753"/>
                <a:gd name="T12" fmla="*/ 32 h 32"/>
              </a:gdLst>
              <a:ahLst/>
              <a:cxnLst>
                <a:cxn ang="T6">
                  <a:pos x="T0" y="T1"/>
                </a:cxn>
                <a:cxn ang="T7">
                  <a:pos x="T2" y="T3"/>
                </a:cxn>
                <a:cxn ang="T8">
                  <a:pos x="T4" y="T5"/>
                </a:cxn>
              </a:cxnLst>
              <a:rect l="T9" t="T10" r="T11" b="T12"/>
              <a:pathLst>
                <a:path w="753" h="32">
                  <a:moveTo>
                    <a:pt x="0" y="32"/>
                  </a:moveTo>
                  <a:lnTo>
                    <a:pt x="753" y="32"/>
                  </a:lnTo>
                  <a:lnTo>
                    <a:pt x="753" y="0"/>
                  </a:lnTo>
                </a:path>
              </a:pathLst>
            </a:cu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17" name="Line 63">
              <a:extLst>
                <a:ext uri="{FF2B5EF4-FFF2-40B4-BE49-F238E27FC236}">
                  <a16:creationId xmlns:a16="http://schemas.microsoft.com/office/drawing/2014/main" id="{EEC3FB44-7F24-6748-5BCB-5CA17907FAB1}"/>
                </a:ext>
              </a:extLst>
            </p:cNvPr>
            <p:cNvSpPr>
              <a:spLocks noChangeShapeType="1"/>
            </p:cNvSpPr>
            <p:nvPr/>
          </p:nvSpPr>
          <p:spPr bwMode="auto">
            <a:xfrm>
              <a:off x="4953" y="3107"/>
              <a:ext cx="122" cy="1"/>
            </a:xfrm>
            <a:prstGeom prst="line">
              <a:avLst/>
            </a:prstGeom>
            <a:noFill/>
            <a:ln w="28575">
              <a:solidFill>
                <a:srgbClr val="40E0D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18" name="Freeform 64">
              <a:extLst>
                <a:ext uri="{FF2B5EF4-FFF2-40B4-BE49-F238E27FC236}">
                  <a16:creationId xmlns:a16="http://schemas.microsoft.com/office/drawing/2014/main" id="{EEB23C4E-6CEB-E950-C914-E6C8BC63F0AC}"/>
                </a:ext>
              </a:extLst>
            </p:cNvPr>
            <p:cNvSpPr>
              <a:spLocks/>
            </p:cNvSpPr>
            <p:nvPr/>
          </p:nvSpPr>
          <p:spPr bwMode="auto">
            <a:xfrm>
              <a:off x="1781" y="3554"/>
              <a:ext cx="108" cy="25"/>
            </a:xfrm>
            <a:custGeom>
              <a:avLst/>
              <a:gdLst>
                <a:gd name="T0" fmla="*/ 0 w 63"/>
                <a:gd name="T1" fmla="*/ 68 h 18"/>
                <a:gd name="T2" fmla="*/ 543 w 63"/>
                <a:gd name="T3" fmla="*/ 68 h 18"/>
                <a:gd name="T4" fmla="*/ 543 w 63"/>
                <a:gd name="T5" fmla="*/ 0 h 18"/>
                <a:gd name="T6" fmla="*/ 0 60000 65536"/>
                <a:gd name="T7" fmla="*/ 0 60000 65536"/>
                <a:gd name="T8" fmla="*/ 0 60000 65536"/>
                <a:gd name="T9" fmla="*/ 0 w 63"/>
                <a:gd name="T10" fmla="*/ 0 h 18"/>
                <a:gd name="T11" fmla="*/ 63 w 63"/>
                <a:gd name="T12" fmla="*/ 18 h 18"/>
              </a:gdLst>
              <a:ahLst/>
              <a:cxnLst>
                <a:cxn ang="T6">
                  <a:pos x="T0" y="T1"/>
                </a:cxn>
                <a:cxn ang="T7">
                  <a:pos x="T2" y="T3"/>
                </a:cxn>
                <a:cxn ang="T8">
                  <a:pos x="T4" y="T5"/>
                </a:cxn>
              </a:cxnLst>
              <a:rect l="T9" t="T10" r="T11" b="T12"/>
              <a:pathLst>
                <a:path w="63" h="18">
                  <a:moveTo>
                    <a:pt x="0" y="18"/>
                  </a:moveTo>
                  <a:lnTo>
                    <a:pt x="63" y="18"/>
                  </a:lnTo>
                  <a:lnTo>
                    <a:pt x="63"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19" name="Freeform 65">
              <a:extLst>
                <a:ext uri="{FF2B5EF4-FFF2-40B4-BE49-F238E27FC236}">
                  <a16:creationId xmlns:a16="http://schemas.microsoft.com/office/drawing/2014/main" id="{6DF5330F-D1ED-C121-7D21-998731C4E59C}"/>
                </a:ext>
              </a:extLst>
            </p:cNvPr>
            <p:cNvSpPr>
              <a:spLocks/>
            </p:cNvSpPr>
            <p:nvPr/>
          </p:nvSpPr>
          <p:spPr bwMode="auto">
            <a:xfrm>
              <a:off x="1889" y="3527"/>
              <a:ext cx="99" cy="27"/>
            </a:xfrm>
            <a:custGeom>
              <a:avLst/>
              <a:gdLst>
                <a:gd name="T0" fmla="*/ 0 w 58"/>
                <a:gd name="T1" fmla="*/ 90 h 18"/>
                <a:gd name="T2" fmla="*/ 492 w 58"/>
                <a:gd name="T3" fmla="*/ 90 h 18"/>
                <a:gd name="T4" fmla="*/ 492 w 58"/>
                <a:gd name="T5" fmla="*/ 0 h 18"/>
                <a:gd name="T6" fmla="*/ 0 60000 65536"/>
                <a:gd name="T7" fmla="*/ 0 60000 65536"/>
                <a:gd name="T8" fmla="*/ 0 60000 65536"/>
                <a:gd name="T9" fmla="*/ 0 w 58"/>
                <a:gd name="T10" fmla="*/ 0 h 18"/>
                <a:gd name="T11" fmla="*/ 58 w 58"/>
                <a:gd name="T12" fmla="*/ 18 h 18"/>
              </a:gdLst>
              <a:ahLst/>
              <a:cxnLst>
                <a:cxn ang="T6">
                  <a:pos x="T0" y="T1"/>
                </a:cxn>
                <a:cxn ang="T7">
                  <a:pos x="T2" y="T3"/>
                </a:cxn>
                <a:cxn ang="T8">
                  <a:pos x="T4" y="T5"/>
                </a:cxn>
              </a:cxnLst>
              <a:rect l="T9" t="T10" r="T11" b="T12"/>
              <a:pathLst>
                <a:path w="58" h="18">
                  <a:moveTo>
                    <a:pt x="0" y="18"/>
                  </a:moveTo>
                  <a:lnTo>
                    <a:pt x="58" y="18"/>
                  </a:lnTo>
                  <a:lnTo>
                    <a:pt x="58"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20" name="Freeform 66">
              <a:extLst>
                <a:ext uri="{FF2B5EF4-FFF2-40B4-BE49-F238E27FC236}">
                  <a16:creationId xmlns:a16="http://schemas.microsoft.com/office/drawing/2014/main" id="{E21E1DE8-6495-FEDF-EC59-C09484204937}"/>
                </a:ext>
              </a:extLst>
            </p:cNvPr>
            <p:cNvSpPr>
              <a:spLocks/>
            </p:cNvSpPr>
            <p:nvPr/>
          </p:nvSpPr>
          <p:spPr bwMode="auto">
            <a:xfrm>
              <a:off x="1988" y="3501"/>
              <a:ext cx="41" cy="26"/>
            </a:xfrm>
            <a:custGeom>
              <a:avLst/>
              <a:gdLst>
                <a:gd name="T0" fmla="*/ 0 w 23"/>
                <a:gd name="T1" fmla="*/ 79 h 18"/>
                <a:gd name="T2" fmla="*/ 212 w 23"/>
                <a:gd name="T3" fmla="*/ 79 h 18"/>
                <a:gd name="T4" fmla="*/ 212 w 23"/>
                <a:gd name="T5" fmla="*/ 0 h 18"/>
                <a:gd name="T6" fmla="*/ 0 60000 65536"/>
                <a:gd name="T7" fmla="*/ 0 60000 65536"/>
                <a:gd name="T8" fmla="*/ 0 60000 65536"/>
                <a:gd name="T9" fmla="*/ 0 w 23"/>
                <a:gd name="T10" fmla="*/ 0 h 18"/>
                <a:gd name="T11" fmla="*/ 23 w 23"/>
                <a:gd name="T12" fmla="*/ 18 h 18"/>
              </a:gdLst>
              <a:ahLst/>
              <a:cxnLst>
                <a:cxn ang="T6">
                  <a:pos x="T0" y="T1"/>
                </a:cxn>
                <a:cxn ang="T7">
                  <a:pos x="T2" y="T3"/>
                </a:cxn>
                <a:cxn ang="T8">
                  <a:pos x="T4" y="T5"/>
                </a:cxn>
              </a:cxnLst>
              <a:rect l="T9" t="T10" r="T11" b="T12"/>
              <a:pathLst>
                <a:path w="23" h="18">
                  <a:moveTo>
                    <a:pt x="0" y="18"/>
                  </a:moveTo>
                  <a:lnTo>
                    <a:pt x="23" y="18"/>
                  </a:lnTo>
                  <a:lnTo>
                    <a:pt x="23"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21" name="Freeform 67">
              <a:extLst>
                <a:ext uri="{FF2B5EF4-FFF2-40B4-BE49-F238E27FC236}">
                  <a16:creationId xmlns:a16="http://schemas.microsoft.com/office/drawing/2014/main" id="{046CCFF9-D0CC-285A-8A3D-A1FDDAEBB10F}"/>
                </a:ext>
              </a:extLst>
            </p:cNvPr>
            <p:cNvSpPr>
              <a:spLocks/>
            </p:cNvSpPr>
            <p:nvPr/>
          </p:nvSpPr>
          <p:spPr bwMode="auto">
            <a:xfrm>
              <a:off x="2028" y="3474"/>
              <a:ext cx="38" cy="27"/>
            </a:xfrm>
            <a:custGeom>
              <a:avLst/>
              <a:gdLst>
                <a:gd name="T0" fmla="*/ 0 w 22"/>
                <a:gd name="T1" fmla="*/ 90 h 18"/>
                <a:gd name="T2" fmla="*/ 197 w 22"/>
                <a:gd name="T3" fmla="*/ 90 h 18"/>
                <a:gd name="T4" fmla="*/ 197 w 22"/>
                <a:gd name="T5" fmla="*/ 0 h 18"/>
                <a:gd name="T6" fmla="*/ 0 60000 65536"/>
                <a:gd name="T7" fmla="*/ 0 60000 65536"/>
                <a:gd name="T8" fmla="*/ 0 60000 65536"/>
                <a:gd name="T9" fmla="*/ 0 w 22"/>
                <a:gd name="T10" fmla="*/ 0 h 18"/>
                <a:gd name="T11" fmla="*/ 22 w 22"/>
                <a:gd name="T12" fmla="*/ 18 h 18"/>
              </a:gdLst>
              <a:ahLst/>
              <a:cxnLst>
                <a:cxn ang="T6">
                  <a:pos x="T0" y="T1"/>
                </a:cxn>
                <a:cxn ang="T7">
                  <a:pos x="T2" y="T3"/>
                </a:cxn>
                <a:cxn ang="T8">
                  <a:pos x="T4" y="T5"/>
                </a:cxn>
              </a:cxnLst>
              <a:rect l="T9" t="T10" r="T11" b="T12"/>
              <a:pathLst>
                <a:path w="22" h="18">
                  <a:moveTo>
                    <a:pt x="0" y="18"/>
                  </a:moveTo>
                  <a:lnTo>
                    <a:pt x="22" y="18"/>
                  </a:lnTo>
                  <a:lnTo>
                    <a:pt x="22"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22" name="Freeform 68">
              <a:extLst>
                <a:ext uri="{FF2B5EF4-FFF2-40B4-BE49-F238E27FC236}">
                  <a16:creationId xmlns:a16="http://schemas.microsoft.com/office/drawing/2014/main" id="{608557CC-D52E-613D-5039-6DF5909E34B7}"/>
                </a:ext>
              </a:extLst>
            </p:cNvPr>
            <p:cNvSpPr>
              <a:spLocks/>
            </p:cNvSpPr>
            <p:nvPr/>
          </p:nvSpPr>
          <p:spPr bwMode="auto">
            <a:xfrm>
              <a:off x="2066" y="3422"/>
              <a:ext cx="41" cy="52"/>
            </a:xfrm>
            <a:custGeom>
              <a:avLst/>
              <a:gdLst>
                <a:gd name="T0" fmla="*/ 0 w 23"/>
                <a:gd name="T1" fmla="*/ 156 h 36"/>
                <a:gd name="T2" fmla="*/ 190 w 23"/>
                <a:gd name="T3" fmla="*/ 156 h 36"/>
                <a:gd name="T4" fmla="*/ 190 w 23"/>
                <a:gd name="T5" fmla="*/ 0 h 36"/>
                <a:gd name="T6" fmla="*/ 0 60000 65536"/>
                <a:gd name="T7" fmla="*/ 0 60000 65536"/>
                <a:gd name="T8" fmla="*/ 0 60000 65536"/>
                <a:gd name="T9" fmla="*/ 0 w 23"/>
                <a:gd name="T10" fmla="*/ 0 h 36"/>
                <a:gd name="T11" fmla="*/ 23 w 23"/>
                <a:gd name="T12" fmla="*/ 36 h 36"/>
              </a:gdLst>
              <a:ahLst/>
              <a:cxnLst>
                <a:cxn ang="T6">
                  <a:pos x="T0" y="T1"/>
                </a:cxn>
                <a:cxn ang="T7">
                  <a:pos x="T2" y="T3"/>
                </a:cxn>
                <a:cxn ang="T8">
                  <a:pos x="T4" y="T5"/>
                </a:cxn>
              </a:cxnLst>
              <a:rect l="T9" t="T10" r="T11" b="T12"/>
              <a:pathLst>
                <a:path w="23" h="36">
                  <a:moveTo>
                    <a:pt x="0" y="36"/>
                  </a:moveTo>
                  <a:lnTo>
                    <a:pt x="23" y="36"/>
                  </a:lnTo>
                  <a:lnTo>
                    <a:pt x="23"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23" name="Freeform 69">
              <a:extLst>
                <a:ext uri="{FF2B5EF4-FFF2-40B4-BE49-F238E27FC236}">
                  <a16:creationId xmlns:a16="http://schemas.microsoft.com/office/drawing/2014/main" id="{7A0CF1C1-B86E-C04C-8CD5-3F1B490CC755}"/>
                </a:ext>
              </a:extLst>
            </p:cNvPr>
            <p:cNvSpPr>
              <a:spLocks/>
            </p:cNvSpPr>
            <p:nvPr/>
          </p:nvSpPr>
          <p:spPr bwMode="auto">
            <a:xfrm>
              <a:off x="2105" y="3396"/>
              <a:ext cx="23" cy="26"/>
            </a:xfrm>
            <a:custGeom>
              <a:avLst/>
              <a:gdLst>
                <a:gd name="T0" fmla="*/ 0 w 13"/>
                <a:gd name="T1" fmla="*/ 93 h 17"/>
                <a:gd name="T2" fmla="*/ 107 w 13"/>
                <a:gd name="T3" fmla="*/ 93 h 17"/>
                <a:gd name="T4" fmla="*/ 107 w 13"/>
                <a:gd name="T5" fmla="*/ 0 h 17"/>
                <a:gd name="T6" fmla="*/ 0 60000 65536"/>
                <a:gd name="T7" fmla="*/ 0 60000 65536"/>
                <a:gd name="T8" fmla="*/ 0 60000 65536"/>
                <a:gd name="T9" fmla="*/ 0 w 13"/>
                <a:gd name="T10" fmla="*/ 0 h 17"/>
                <a:gd name="T11" fmla="*/ 13 w 13"/>
                <a:gd name="T12" fmla="*/ 17 h 17"/>
              </a:gdLst>
              <a:ahLst/>
              <a:cxnLst>
                <a:cxn ang="T6">
                  <a:pos x="T0" y="T1"/>
                </a:cxn>
                <a:cxn ang="T7">
                  <a:pos x="T2" y="T3"/>
                </a:cxn>
                <a:cxn ang="T8">
                  <a:pos x="T4" y="T5"/>
                </a:cxn>
              </a:cxnLst>
              <a:rect l="T9" t="T10" r="T11" b="T12"/>
              <a:pathLst>
                <a:path w="13" h="17">
                  <a:moveTo>
                    <a:pt x="0" y="17"/>
                  </a:moveTo>
                  <a:lnTo>
                    <a:pt x="13" y="17"/>
                  </a:lnTo>
                  <a:lnTo>
                    <a:pt x="13"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24" name="Freeform 70">
              <a:extLst>
                <a:ext uri="{FF2B5EF4-FFF2-40B4-BE49-F238E27FC236}">
                  <a16:creationId xmlns:a16="http://schemas.microsoft.com/office/drawing/2014/main" id="{3A5FB3D7-15E5-9A30-1A02-79207145F977}"/>
                </a:ext>
              </a:extLst>
            </p:cNvPr>
            <p:cNvSpPr>
              <a:spLocks/>
            </p:cNvSpPr>
            <p:nvPr/>
          </p:nvSpPr>
          <p:spPr bwMode="auto">
            <a:xfrm>
              <a:off x="2127" y="3371"/>
              <a:ext cx="23" cy="25"/>
            </a:xfrm>
            <a:custGeom>
              <a:avLst/>
              <a:gdLst>
                <a:gd name="T0" fmla="*/ 0 w 14"/>
                <a:gd name="T1" fmla="*/ 68 h 18"/>
                <a:gd name="T2" fmla="*/ 120 w 14"/>
                <a:gd name="T3" fmla="*/ 68 h 18"/>
                <a:gd name="T4" fmla="*/ 120 w 14"/>
                <a:gd name="T5" fmla="*/ 0 h 18"/>
                <a:gd name="T6" fmla="*/ 0 60000 65536"/>
                <a:gd name="T7" fmla="*/ 0 60000 65536"/>
                <a:gd name="T8" fmla="*/ 0 60000 65536"/>
                <a:gd name="T9" fmla="*/ 0 w 14"/>
                <a:gd name="T10" fmla="*/ 0 h 18"/>
                <a:gd name="T11" fmla="*/ 14 w 14"/>
                <a:gd name="T12" fmla="*/ 18 h 18"/>
              </a:gdLst>
              <a:ahLst/>
              <a:cxnLst>
                <a:cxn ang="T6">
                  <a:pos x="T0" y="T1"/>
                </a:cxn>
                <a:cxn ang="T7">
                  <a:pos x="T2" y="T3"/>
                </a:cxn>
                <a:cxn ang="T8">
                  <a:pos x="T4" y="T5"/>
                </a:cxn>
              </a:cxnLst>
              <a:rect l="T9" t="T10" r="T11" b="T12"/>
              <a:pathLst>
                <a:path w="14" h="18">
                  <a:moveTo>
                    <a:pt x="0" y="18"/>
                  </a:moveTo>
                  <a:lnTo>
                    <a:pt x="14" y="18"/>
                  </a:lnTo>
                  <a:lnTo>
                    <a:pt x="14"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25" name="Freeform 71">
              <a:extLst>
                <a:ext uri="{FF2B5EF4-FFF2-40B4-BE49-F238E27FC236}">
                  <a16:creationId xmlns:a16="http://schemas.microsoft.com/office/drawing/2014/main" id="{E99CC854-3DF9-5B0D-F3CF-9FAA1FD36271}"/>
                </a:ext>
              </a:extLst>
            </p:cNvPr>
            <p:cNvSpPr>
              <a:spLocks/>
            </p:cNvSpPr>
            <p:nvPr/>
          </p:nvSpPr>
          <p:spPr bwMode="auto">
            <a:xfrm>
              <a:off x="2151" y="3344"/>
              <a:ext cx="23" cy="27"/>
            </a:xfrm>
            <a:custGeom>
              <a:avLst/>
              <a:gdLst>
                <a:gd name="T0" fmla="*/ 0 w 13"/>
                <a:gd name="T1" fmla="*/ 90 h 18"/>
                <a:gd name="T2" fmla="*/ 129 w 13"/>
                <a:gd name="T3" fmla="*/ 90 h 18"/>
                <a:gd name="T4" fmla="*/ 129 w 13"/>
                <a:gd name="T5" fmla="*/ 0 h 18"/>
                <a:gd name="T6" fmla="*/ 0 60000 65536"/>
                <a:gd name="T7" fmla="*/ 0 60000 65536"/>
                <a:gd name="T8" fmla="*/ 0 60000 65536"/>
                <a:gd name="T9" fmla="*/ 0 w 13"/>
                <a:gd name="T10" fmla="*/ 0 h 18"/>
                <a:gd name="T11" fmla="*/ 13 w 13"/>
                <a:gd name="T12" fmla="*/ 18 h 18"/>
              </a:gdLst>
              <a:ahLst/>
              <a:cxnLst>
                <a:cxn ang="T6">
                  <a:pos x="T0" y="T1"/>
                </a:cxn>
                <a:cxn ang="T7">
                  <a:pos x="T2" y="T3"/>
                </a:cxn>
                <a:cxn ang="T8">
                  <a:pos x="T4" y="T5"/>
                </a:cxn>
              </a:cxnLst>
              <a:rect l="T9" t="T10" r="T11" b="T12"/>
              <a:pathLst>
                <a:path w="13" h="18">
                  <a:moveTo>
                    <a:pt x="0" y="18"/>
                  </a:moveTo>
                  <a:lnTo>
                    <a:pt x="13" y="18"/>
                  </a:lnTo>
                  <a:lnTo>
                    <a:pt x="13"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26" name="Freeform 72">
              <a:extLst>
                <a:ext uri="{FF2B5EF4-FFF2-40B4-BE49-F238E27FC236}">
                  <a16:creationId xmlns:a16="http://schemas.microsoft.com/office/drawing/2014/main" id="{07D51056-AEC8-D92A-BDFC-8E3EC2593504}"/>
                </a:ext>
              </a:extLst>
            </p:cNvPr>
            <p:cNvSpPr>
              <a:spLocks/>
            </p:cNvSpPr>
            <p:nvPr/>
          </p:nvSpPr>
          <p:spPr bwMode="auto">
            <a:xfrm>
              <a:off x="2174" y="3318"/>
              <a:ext cx="185" cy="26"/>
            </a:xfrm>
            <a:custGeom>
              <a:avLst/>
              <a:gdLst>
                <a:gd name="T0" fmla="*/ 0 w 108"/>
                <a:gd name="T1" fmla="*/ 79 h 18"/>
                <a:gd name="T2" fmla="*/ 908 w 108"/>
                <a:gd name="T3" fmla="*/ 79 h 18"/>
                <a:gd name="T4" fmla="*/ 908 w 108"/>
                <a:gd name="T5" fmla="*/ 0 h 18"/>
                <a:gd name="T6" fmla="*/ 0 60000 65536"/>
                <a:gd name="T7" fmla="*/ 0 60000 65536"/>
                <a:gd name="T8" fmla="*/ 0 60000 65536"/>
                <a:gd name="T9" fmla="*/ 0 w 108"/>
                <a:gd name="T10" fmla="*/ 0 h 18"/>
                <a:gd name="T11" fmla="*/ 108 w 108"/>
                <a:gd name="T12" fmla="*/ 18 h 18"/>
              </a:gdLst>
              <a:ahLst/>
              <a:cxnLst>
                <a:cxn ang="T6">
                  <a:pos x="T0" y="T1"/>
                </a:cxn>
                <a:cxn ang="T7">
                  <a:pos x="T2" y="T3"/>
                </a:cxn>
                <a:cxn ang="T8">
                  <a:pos x="T4" y="T5"/>
                </a:cxn>
              </a:cxnLst>
              <a:rect l="T9" t="T10" r="T11" b="T12"/>
              <a:pathLst>
                <a:path w="108" h="18">
                  <a:moveTo>
                    <a:pt x="0" y="18"/>
                  </a:moveTo>
                  <a:lnTo>
                    <a:pt x="108" y="18"/>
                  </a:lnTo>
                  <a:lnTo>
                    <a:pt x="108"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27" name="Freeform 73">
              <a:extLst>
                <a:ext uri="{FF2B5EF4-FFF2-40B4-BE49-F238E27FC236}">
                  <a16:creationId xmlns:a16="http://schemas.microsoft.com/office/drawing/2014/main" id="{08A8E6A5-3DF1-F4FF-62BF-B7A86DD2E6ED}"/>
                </a:ext>
              </a:extLst>
            </p:cNvPr>
            <p:cNvSpPr>
              <a:spLocks/>
            </p:cNvSpPr>
            <p:nvPr/>
          </p:nvSpPr>
          <p:spPr bwMode="auto">
            <a:xfrm>
              <a:off x="2358" y="3284"/>
              <a:ext cx="14" cy="34"/>
            </a:xfrm>
            <a:custGeom>
              <a:avLst/>
              <a:gdLst>
                <a:gd name="T0" fmla="*/ 0 w 8"/>
                <a:gd name="T1" fmla="*/ 109 h 23"/>
                <a:gd name="T2" fmla="*/ 73 w 8"/>
                <a:gd name="T3" fmla="*/ 109 h 23"/>
                <a:gd name="T4" fmla="*/ 73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8" y="23"/>
                  </a:lnTo>
                  <a:lnTo>
                    <a:pt x="8"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28" name="Freeform 74">
              <a:extLst>
                <a:ext uri="{FF2B5EF4-FFF2-40B4-BE49-F238E27FC236}">
                  <a16:creationId xmlns:a16="http://schemas.microsoft.com/office/drawing/2014/main" id="{A066E9A6-FBD3-1DBD-E803-CBC10CC8D25A}"/>
                </a:ext>
              </a:extLst>
            </p:cNvPr>
            <p:cNvSpPr>
              <a:spLocks/>
            </p:cNvSpPr>
            <p:nvPr/>
          </p:nvSpPr>
          <p:spPr bwMode="auto">
            <a:xfrm>
              <a:off x="2372" y="3258"/>
              <a:ext cx="9" cy="26"/>
            </a:xfrm>
            <a:custGeom>
              <a:avLst/>
              <a:gdLst>
                <a:gd name="T0" fmla="*/ 0 w 5"/>
                <a:gd name="T1" fmla="*/ 79 h 18"/>
                <a:gd name="T2" fmla="*/ 52 w 5"/>
                <a:gd name="T3" fmla="*/ 79 h 18"/>
                <a:gd name="T4" fmla="*/ 52 w 5"/>
                <a:gd name="T5" fmla="*/ 0 h 18"/>
                <a:gd name="T6" fmla="*/ 0 60000 65536"/>
                <a:gd name="T7" fmla="*/ 0 60000 65536"/>
                <a:gd name="T8" fmla="*/ 0 60000 65536"/>
                <a:gd name="T9" fmla="*/ 0 w 5"/>
                <a:gd name="T10" fmla="*/ 0 h 18"/>
                <a:gd name="T11" fmla="*/ 5 w 5"/>
                <a:gd name="T12" fmla="*/ 18 h 18"/>
              </a:gdLst>
              <a:ahLst/>
              <a:cxnLst>
                <a:cxn ang="T6">
                  <a:pos x="T0" y="T1"/>
                </a:cxn>
                <a:cxn ang="T7">
                  <a:pos x="T2" y="T3"/>
                </a:cxn>
                <a:cxn ang="T8">
                  <a:pos x="T4" y="T5"/>
                </a:cxn>
              </a:cxnLst>
              <a:rect l="T9" t="T10" r="T11" b="T12"/>
              <a:pathLst>
                <a:path w="5" h="18">
                  <a:moveTo>
                    <a:pt x="0" y="18"/>
                  </a:moveTo>
                  <a:lnTo>
                    <a:pt x="5" y="18"/>
                  </a:lnTo>
                  <a:lnTo>
                    <a:pt x="5"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29" name="Freeform 75">
              <a:extLst>
                <a:ext uri="{FF2B5EF4-FFF2-40B4-BE49-F238E27FC236}">
                  <a16:creationId xmlns:a16="http://schemas.microsoft.com/office/drawing/2014/main" id="{A9DD0113-7CF9-A42C-ECF3-7B0A9B8FC7BD}"/>
                </a:ext>
              </a:extLst>
            </p:cNvPr>
            <p:cNvSpPr>
              <a:spLocks/>
            </p:cNvSpPr>
            <p:nvPr/>
          </p:nvSpPr>
          <p:spPr bwMode="auto">
            <a:xfrm>
              <a:off x="2381" y="3225"/>
              <a:ext cx="46" cy="33"/>
            </a:xfrm>
            <a:custGeom>
              <a:avLst/>
              <a:gdLst>
                <a:gd name="T0" fmla="*/ 0 w 27"/>
                <a:gd name="T1" fmla="*/ 113 h 22"/>
                <a:gd name="T2" fmla="*/ 227 w 27"/>
                <a:gd name="T3" fmla="*/ 113 h 22"/>
                <a:gd name="T4" fmla="*/ 227 w 27"/>
                <a:gd name="T5" fmla="*/ 0 h 22"/>
                <a:gd name="T6" fmla="*/ 0 60000 65536"/>
                <a:gd name="T7" fmla="*/ 0 60000 65536"/>
                <a:gd name="T8" fmla="*/ 0 60000 65536"/>
                <a:gd name="T9" fmla="*/ 0 w 27"/>
                <a:gd name="T10" fmla="*/ 0 h 22"/>
                <a:gd name="T11" fmla="*/ 27 w 27"/>
                <a:gd name="T12" fmla="*/ 22 h 22"/>
              </a:gdLst>
              <a:ahLst/>
              <a:cxnLst>
                <a:cxn ang="T6">
                  <a:pos x="T0" y="T1"/>
                </a:cxn>
                <a:cxn ang="T7">
                  <a:pos x="T2" y="T3"/>
                </a:cxn>
                <a:cxn ang="T8">
                  <a:pos x="T4" y="T5"/>
                </a:cxn>
              </a:cxnLst>
              <a:rect l="T9" t="T10" r="T11" b="T12"/>
              <a:pathLst>
                <a:path w="27" h="22">
                  <a:moveTo>
                    <a:pt x="0" y="22"/>
                  </a:moveTo>
                  <a:lnTo>
                    <a:pt x="27" y="22"/>
                  </a:lnTo>
                  <a:lnTo>
                    <a:pt x="27"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30" name="Freeform 76">
              <a:extLst>
                <a:ext uri="{FF2B5EF4-FFF2-40B4-BE49-F238E27FC236}">
                  <a16:creationId xmlns:a16="http://schemas.microsoft.com/office/drawing/2014/main" id="{383493AC-0019-DFC1-F3B9-61F0E565EC91}"/>
                </a:ext>
              </a:extLst>
            </p:cNvPr>
            <p:cNvSpPr>
              <a:spLocks/>
            </p:cNvSpPr>
            <p:nvPr/>
          </p:nvSpPr>
          <p:spPr bwMode="auto">
            <a:xfrm>
              <a:off x="2427" y="3200"/>
              <a:ext cx="114" cy="25"/>
            </a:xfrm>
            <a:custGeom>
              <a:avLst/>
              <a:gdLst>
                <a:gd name="T0" fmla="*/ 0 w 67"/>
                <a:gd name="T1" fmla="*/ 68 h 18"/>
                <a:gd name="T2" fmla="*/ 561 w 67"/>
                <a:gd name="T3" fmla="*/ 68 h 18"/>
                <a:gd name="T4" fmla="*/ 561 w 67"/>
                <a:gd name="T5" fmla="*/ 0 h 18"/>
                <a:gd name="T6" fmla="*/ 0 60000 65536"/>
                <a:gd name="T7" fmla="*/ 0 60000 65536"/>
                <a:gd name="T8" fmla="*/ 0 60000 65536"/>
                <a:gd name="T9" fmla="*/ 0 w 67"/>
                <a:gd name="T10" fmla="*/ 0 h 18"/>
                <a:gd name="T11" fmla="*/ 67 w 67"/>
                <a:gd name="T12" fmla="*/ 18 h 18"/>
              </a:gdLst>
              <a:ahLst/>
              <a:cxnLst>
                <a:cxn ang="T6">
                  <a:pos x="T0" y="T1"/>
                </a:cxn>
                <a:cxn ang="T7">
                  <a:pos x="T2" y="T3"/>
                </a:cxn>
                <a:cxn ang="T8">
                  <a:pos x="T4" y="T5"/>
                </a:cxn>
              </a:cxnLst>
              <a:rect l="T9" t="T10" r="T11" b="T12"/>
              <a:pathLst>
                <a:path w="67" h="18">
                  <a:moveTo>
                    <a:pt x="0" y="18"/>
                  </a:moveTo>
                  <a:lnTo>
                    <a:pt x="67" y="18"/>
                  </a:lnTo>
                  <a:lnTo>
                    <a:pt x="67"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31" name="Freeform 77">
              <a:extLst>
                <a:ext uri="{FF2B5EF4-FFF2-40B4-BE49-F238E27FC236}">
                  <a16:creationId xmlns:a16="http://schemas.microsoft.com/office/drawing/2014/main" id="{705EA1AD-7E15-4FA3-E6F5-7ACDD1AB1B7A}"/>
                </a:ext>
              </a:extLst>
            </p:cNvPr>
            <p:cNvSpPr>
              <a:spLocks/>
            </p:cNvSpPr>
            <p:nvPr/>
          </p:nvSpPr>
          <p:spPr bwMode="auto">
            <a:xfrm>
              <a:off x="2541" y="3167"/>
              <a:ext cx="131" cy="33"/>
            </a:xfrm>
            <a:custGeom>
              <a:avLst/>
              <a:gdLst>
                <a:gd name="T0" fmla="*/ 0 w 76"/>
                <a:gd name="T1" fmla="*/ 113 h 22"/>
                <a:gd name="T2" fmla="*/ 672 w 76"/>
                <a:gd name="T3" fmla="*/ 113 h 22"/>
                <a:gd name="T4" fmla="*/ 672 w 76"/>
                <a:gd name="T5" fmla="*/ 0 h 22"/>
                <a:gd name="T6" fmla="*/ 0 60000 65536"/>
                <a:gd name="T7" fmla="*/ 0 60000 65536"/>
                <a:gd name="T8" fmla="*/ 0 60000 65536"/>
                <a:gd name="T9" fmla="*/ 0 w 76"/>
                <a:gd name="T10" fmla="*/ 0 h 22"/>
                <a:gd name="T11" fmla="*/ 76 w 76"/>
                <a:gd name="T12" fmla="*/ 22 h 22"/>
              </a:gdLst>
              <a:ahLst/>
              <a:cxnLst>
                <a:cxn ang="T6">
                  <a:pos x="T0" y="T1"/>
                </a:cxn>
                <a:cxn ang="T7">
                  <a:pos x="T2" y="T3"/>
                </a:cxn>
                <a:cxn ang="T8">
                  <a:pos x="T4" y="T5"/>
                </a:cxn>
              </a:cxnLst>
              <a:rect l="T9" t="T10" r="T11" b="T12"/>
              <a:pathLst>
                <a:path w="76" h="22">
                  <a:moveTo>
                    <a:pt x="0" y="22"/>
                  </a:moveTo>
                  <a:lnTo>
                    <a:pt x="76" y="22"/>
                  </a:lnTo>
                  <a:lnTo>
                    <a:pt x="76"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32" name="Freeform 78">
              <a:extLst>
                <a:ext uri="{FF2B5EF4-FFF2-40B4-BE49-F238E27FC236}">
                  <a16:creationId xmlns:a16="http://schemas.microsoft.com/office/drawing/2014/main" id="{75D6EBDC-C904-0803-217D-5D0C6DA5F550}"/>
                </a:ext>
              </a:extLst>
            </p:cNvPr>
            <p:cNvSpPr>
              <a:spLocks/>
            </p:cNvSpPr>
            <p:nvPr/>
          </p:nvSpPr>
          <p:spPr bwMode="auto">
            <a:xfrm>
              <a:off x="2672" y="3134"/>
              <a:ext cx="23" cy="33"/>
            </a:xfrm>
            <a:custGeom>
              <a:avLst/>
              <a:gdLst>
                <a:gd name="T0" fmla="*/ 0 w 14"/>
                <a:gd name="T1" fmla="*/ 96 h 23"/>
                <a:gd name="T2" fmla="*/ 120 w 14"/>
                <a:gd name="T3" fmla="*/ 96 h 23"/>
                <a:gd name="T4" fmla="*/ 120 w 14"/>
                <a:gd name="T5" fmla="*/ 0 h 23"/>
                <a:gd name="T6" fmla="*/ 0 60000 65536"/>
                <a:gd name="T7" fmla="*/ 0 60000 65536"/>
                <a:gd name="T8" fmla="*/ 0 60000 65536"/>
                <a:gd name="T9" fmla="*/ 0 w 14"/>
                <a:gd name="T10" fmla="*/ 0 h 23"/>
                <a:gd name="T11" fmla="*/ 14 w 14"/>
                <a:gd name="T12" fmla="*/ 23 h 23"/>
              </a:gdLst>
              <a:ahLst/>
              <a:cxnLst>
                <a:cxn ang="T6">
                  <a:pos x="T0" y="T1"/>
                </a:cxn>
                <a:cxn ang="T7">
                  <a:pos x="T2" y="T3"/>
                </a:cxn>
                <a:cxn ang="T8">
                  <a:pos x="T4" y="T5"/>
                </a:cxn>
              </a:cxnLst>
              <a:rect l="T9" t="T10" r="T11" b="T12"/>
              <a:pathLst>
                <a:path w="14" h="23">
                  <a:moveTo>
                    <a:pt x="0" y="23"/>
                  </a:moveTo>
                  <a:lnTo>
                    <a:pt x="14" y="23"/>
                  </a:lnTo>
                  <a:lnTo>
                    <a:pt x="14"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33" name="Freeform 79">
              <a:extLst>
                <a:ext uri="{FF2B5EF4-FFF2-40B4-BE49-F238E27FC236}">
                  <a16:creationId xmlns:a16="http://schemas.microsoft.com/office/drawing/2014/main" id="{666A4315-116E-1CA5-6015-F2F2EEE210C1}"/>
                </a:ext>
              </a:extLst>
            </p:cNvPr>
            <p:cNvSpPr>
              <a:spLocks/>
            </p:cNvSpPr>
            <p:nvPr/>
          </p:nvSpPr>
          <p:spPr bwMode="auto">
            <a:xfrm>
              <a:off x="2696" y="3101"/>
              <a:ext cx="293" cy="33"/>
            </a:xfrm>
            <a:custGeom>
              <a:avLst/>
              <a:gdLst>
                <a:gd name="T0" fmla="*/ 0 w 170"/>
                <a:gd name="T1" fmla="*/ 113 h 22"/>
                <a:gd name="T2" fmla="*/ 1481 w 170"/>
                <a:gd name="T3" fmla="*/ 113 h 22"/>
                <a:gd name="T4" fmla="*/ 1481 w 170"/>
                <a:gd name="T5" fmla="*/ 0 h 22"/>
                <a:gd name="T6" fmla="*/ 0 60000 65536"/>
                <a:gd name="T7" fmla="*/ 0 60000 65536"/>
                <a:gd name="T8" fmla="*/ 0 60000 65536"/>
                <a:gd name="T9" fmla="*/ 0 w 170"/>
                <a:gd name="T10" fmla="*/ 0 h 22"/>
                <a:gd name="T11" fmla="*/ 170 w 170"/>
                <a:gd name="T12" fmla="*/ 22 h 22"/>
              </a:gdLst>
              <a:ahLst/>
              <a:cxnLst>
                <a:cxn ang="T6">
                  <a:pos x="T0" y="T1"/>
                </a:cxn>
                <a:cxn ang="T7">
                  <a:pos x="T2" y="T3"/>
                </a:cxn>
                <a:cxn ang="T8">
                  <a:pos x="T4" y="T5"/>
                </a:cxn>
              </a:cxnLst>
              <a:rect l="T9" t="T10" r="T11" b="T12"/>
              <a:pathLst>
                <a:path w="170" h="22">
                  <a:moveTo>
                    <a:pt x="0" y="22"/>
                  </a:moveTo>
                  <a:lnTo>
                    <a:pt x="170" y="22"/>
                  </a:lnTo>
                  <a:lnTo>
                    <a:pt x="170"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34" name="Freeform 80">
              <a:extLst>
                <a:ext uri="{FF2B5EF4-FFF2-40B4-BE49-F238E27FC236}">
                  <a16:creationId xmlns:a16="http://schemas.microsoft.com/office/drawing/2014/main" id="{3FC98EFE-F62B-B131-7977-ABF070E8783E}"/>
                </a:ext>
              </a:extLst>
            </p:cNvPr>
            <p:cNvSpPr>
              <a:spLocks/>
            </p:cNvSpPr>
            <p:nvPr/>
          </p:nvSpPr>
          <p:spPr bwMode="auto">
            <a:xfrm>
              <a:off x="2988" y="3068"/>
              <a:ext cx="113" cy="33"/>
            </a:xfrm>
            <a:custGeom>
              <a:avLst/>
              <a:gdLst>
                <a:gd name="T0" fmla="*/ 0 w 67"/>
                <a:gd name="T1" fmla="*/ 96 h 23"/>
                <a:gd name="T2" fmla="*/ 561 w 67"/>
                <a:gd name="T3" fmla="*/ 96 h 23"/>
                <a:gd name="T4" fmla="*/ 561 w 67"/>
                <a:gd name="T5" fmla="*/ 0 h 23"/>
                <a:gd name="T6" fmla="*/ 0 60000 65536"/>
                <a:gd name="T7" fmla="*/ 0 60000 65536"/>
                <a:gd name="T8" fmla="*/ 0 60000 65536"/>
                <a:gd name="T9" fmla="*/ 0 w 67"/>
                <a:gd name="T10" fmla="*/ 0 h 23"/>
                <a:gd name="T11" fmla="*/ 67 w 67"/>
                <a:gd name="T12" fmla="*/ 23 h 23"/>
              </a:gdLst>
              <a:ahLst/>
              <a:cxnLst>
                <a:cxn ang="T6">
                  <a:pos x="T0" y="T1"/>
                </a:cxn>
                <a:cxn ang="T7">
                  <a:pos x="T2" y="T3"/>
                </a:cxn>
                <a:cxn ang="T8">
                  <a:pos x="T4" y="T5"/>
                </a:cxn>
              </a:cxnLst>
              <a:rect l="T9" t="T10" r="T11" b="T12"/>
              <a:pathLst>
                <a:path w="67" h="23">
                  <a:moveTo>
                    <a:pt x="0" y="23"/>
                  </a:moveTo>
                  <a:lnTo>
                    <a:pt x="67" y="23"/>
                  </a:lnTo>
                  <a:lnTo>
                    <a:pt x="67"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35" name="Freeform 81">
              <a:extLst>
                <a:ext uri="{FF2B5EF4-FFF2-40B4-BE49-F238E27FC236}">
                  <a16:creationId xmlns:a16="http://schemas.microsoft.com/office/drawing/2014/main" id="{F65EF059-0E4A-3ECD-BBE1-FCAEDF44B97A}"/>
                </a:ext>
              </a:extLst>
            </p:cNvPr>
            <p:cNvSpPr>
              <a:spLocks/>
            </p:cNvSpPr>
            <p:nvPr/>
          </p:nvSpPr>
          <p:spPr bwMode="auto">
            <a:xfrm>
              <a:off x="3102" y="3035"/>
              <a:ext cx="254" cy="33"/>
            </a:xfrm>
            <a:custGeom>
              <a:avLst/>
              <a:gdLst>
                <a:gd name="T0" fmla="*/ 0 w 148"/>
                <a:gd name="T1" fmla="*/ 113 h 22"/>
                <a:gd name="T2" fmla="*/ 1284 w 148"/>
                <a:gd name="T3" fmla="*/ 113 h 22"/>
                <a:gd name="T4" fmla="*/ 1284 w 148"/>
                <a:gd name="T5" fmla="*/ 0 h 22"/>
                <a:gd name="T6" fmla="*/ 0 60000 65536"/>
                <a:gd name="T7" fmla="*/ 0 60000 65536"/>
                <a:gd name="T8" fmla="*/ 0 60000 65536"/>
                <a:gd name="T9" fmla="*/ 0 w 148"/>
                <a:gd name="T10" fmla="*/ 0 h 22"/>
                <a:gd name="T11" fmla="*/ 148 w 148"/>
                <a:gd name="T12" fmla="*/ 22 h 22"/>
              </a:gdLst>
              <a:ahLst/>
              <a:cxnLst>
                <a:cxn ang="T6">
                  <a:pos x="T0" y="T1"/>
                </a:cxn>
                <a:cxn ang="T7">
                  <a:pos x="T2" y="T3"/>
                </a:cxn>
                <a:cxn ang="T8">
                  <a:pos x="T4" y="T5"/>
                </a:cxn>
              </a:cxnLst>
              <a:rect l="T9" t="T10" r="T11" b="T12"/>
              <a:pathLst>
                <a:path w="148" h="22">
                  <a:moveTo>
                    <a:pt x="0" y="22"/>
                  </a:moveTo>
                  <a:lnTo>
                    <a:pt x="148" y="22"/>
                  </a:lnTo>
                  <a:lnTo>
                    <a:pt x="148"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36" name="Freeform 82">
              <a:extLst>
                <a:ext uri="{FF2B5EF4-FFF2-40B4-BE49-F238E27FC236}">
                  <a16:creationId xmlns:a16="http://schemas.microsoft.com/office/drawing/2014/main" id="{958AB950-D61C-74C7-765F-B44140C787A2}"/>
                </a:ext>
              </a:extLst>
            </p:cNvPr>
            <p:cNvSpPr>
              <a:spLocks/>
            </p:cNvSpPr>
            <p:nvPr/>
          </p:nvSpPr>
          <p:spPr bwMode="auto">
            <a:xfrm>
              <a:off x="3356" y="2996"/>
              <a:ext cx="285" cy="39"/>
            </a:xfrm>
            <a:custGeom>
              <a:avLst/>
              <a:gdLst>
                <a:gd name="T0" fmla="*/ 0 w 166"/>
                <a:gd name="T1" fmla="*/ 117 h 27"/>
                <a:gd name="T2" fmla="*/ 1442 w 166"/>
                <a:gd name="T3" fmla="*/ 117 h 27"/>
                <a:gd name="T4" fmla="*/ 1442 w 166"/>
                <a:gd name="T5" fmla="*/ 0 h 27"/>
                <a:gd name="T6" fmla="*/ 0 60000 65536"/>
                <a:gd name="T7" fmla="*/ 0 60000 65536"/>
                <a:gd name="T8" fmla="*/ 0 60000 65536"/>
                <a:gd name="T9" fmla="*/ 0 w 166"/>
                <a:gd name="T10" fmla="*/ 0 h 27"/>
                <a:gd name="T11" fmla="*/ 166 w 166"/>
                <a:gd name="T12" fmla="*/ 27 h 27"/>
              </a:gdLst>
              <a:ahLst/>
              <a:cxnLst>
                <a:cxn ang="T6">
                  <a:pos x="T0" y="T1"/>
                </a:cxn>
                <a:cxn ang="T7">
                  <a:pos x="T2" y="T3"/>
                </a:cxn>
                <a:cxn ang="T8">
                  <a:pos x="T4" y="T5"/>
                </a:cxn>
              </a:cxnLst>
              <a:rect l="T9" t="T10" r="T11" b="T12"/>
              <a:pathLst>
                <a:path w="166" h="27">
                  <a:moveTo>
                    <a:pt x="0" y="27"/>
                  </a:moveTo>
                  <a:lnTo>
                    <a:pt x="166" y="27"/>
                  </a:lnTo>
                  <a:lnTo>
                    <a:pt x="166"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37" name="Freeform 83">
              <a:extLst>
                <a:ext uri="{FF2B5EF4-FFF2-40B4-BE49-F238E27FC236}">
                  <a16:creationId xmlns:a16="http://schemas.microsoft.com/office/drawing/2014/main" id="{52E4D5A9-CD11-6DE8-CCA5-D80BB3A10968}"/>
                </a:ext>
              </a:extLst>
            </p:cNvPr>
            <p:cNvSpPr>
              <a:spLocks/>
            </p:cNvSpPr>
            <p:nvPr/>
          </p:nvSpPr>
          <p:spPr bwMode="auto">
            <a:xfrm>
              <a:off x="3641" y="2964"/>
              <a:ext cx="30" cy="32"/>
            </a:xfrm>
            <a:custGeom>
              <a:avLst/>
              <a:gdLst>
                <a:gd name="T0" fmla="*/ 0 w 18"/>
                <a:gd name="T1" fmla="*/ 99 h 22"/>
                <a:gd name="T2" fmla="*/ 138 w 18"/>
                <a:gd name="T3" fmla="*/ 99 h 22"/>
                <a:gd name="T4" fmla="*/ 138 w 18"/>
                <a:gd name="T5" fmla="*/ 0 h 22"/>
                <a:gd name="T6" fmla="*/ 0 60000 65536"/>
                <a:gd name="T7" fmla="*/ 0 60000 65536"/>
                <a:gd name="T8" fmla="*/ 0 60000 65536"/>
                <a:gd name="T9" fmla="*/ 0 w 18"/>
                <a:gd name="T10" fmla="*/ 0 h 22"/>
                <a:gd name="T11" fmla="*/ 18 w 18"/>
                <a:gd name="T12" fmla="*/ 22 h 22"/>
              </a:gdLst>
              <a:ahLst/>
              <a:cxnLst>
                <a:cxn ang="T6">
                  <a:pos x="T0" y="T1"/>
                </a:cxn>
                <a:cxn ang="T7">
                  <a:pos x="T2" y="T3"/>
                </a:cxn>
                <a:cxn ang="T8">
                  <a:pos x="T4" y="T5"/>
                </a:cxn>
              </a:cxnLst>
              <a:rect l="T9" t="T10" r="T11" b="T12"/>
              <a:pathLst>
                <a:path w="18" h="22">
                  <a:moveTo>
                    <a:pt x="0" y="22"/>
                  </a:moveTo>
                  <a:lnTo>
                    <a:pt x="18" y="22"/>
                  </a:lnTo>
                  <a:lnTo>
                    <a:pt x="18"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38" name="Freeform 84">
              <a:extLst>
                <a:ext uri="{FF2B5EF4-FFF2-40B4-BE49-F238E27FC236}">
                  <a16:creationId xmlns:a16="http://schemas.microsoft.com/office/drawing/2014/main" id="{20BDE432-DACB-5CD3-E9BA-8F9E29C88F5B}"/>
                </a:ext>
              </a:extLst>
            </p:cNvPr>
            <p:cNvSpPr>
              <a:spLocks/>
            </p:cNvSpPr>
            <p:nvPr/>
          </p:nvSpPr>
          <p:spPr bwMode="auto">
            <a:xfrm>
              <a:off x="3671" y="2924"/>
              <a:ext cx="23" cy="40"/>
            </a:xfrm>
            <a:custGeom>
              <a:avLst/>
              <a:gdLst>
                <a:gd name="T0" fmla="*/ 0 w 13"/>
                <a:gd name="T1" fmla="*/ 129 h 27"/>
                <a:gd name="T2" fmla="*/ 107 w 13"/>
                <a:gd name="T3" fmla="*/ 129 h 27"/>
                <a:gd name="T4" fmla="*/ 107 w 13"/>
                <a:gd name="T5" fmla="*/ 0 h 27"/>
                <a:gd name="T6" fmla="*/ 0 60000 65536"/>
                <a:gd name="T7" fmla="*/ 0 60000 65536"/>
                <a:gd name="T8" fmla="*/ 0 60000 65536"/>
                <a:gd name="T9" fmla="*/ 0 w 13"/>
                <a:gd name="T10" fmla="*/ 0 h 27"/>
                <a:gd name="T11" fmla="*/ 13 w 13"/>
                <a:gd name="T12" fmla="*/ 27 h 27"/>
              </a:gdLst>
              <a:ahLst/>
              <a:cxnLst>
                <a:cxn ang="T6">
                  <a:pos x="T0" y="T1"/>
                </a:cxn>
                <a:cxn ang="T7">
                  <a:pos x="T2" y="T3"/>
                </a:cxn>
                <a:cxn ang="T8">
                  <a:pos x="T4" y="T5"/>
                </a:cxn>
              </a:cxnLst>
              <a:rect l="T9" t="T10" r="T11" b="T12"/>
              <a:pathLst>
                <a:path w="13" h="27">
                  <a:moveTo>
                    <a:pt x="0" y="27"/>
                  </a:moveTo>
                  <a:lnTo>
                    <a:pt x="13" y="27"/>
                  </a:lnTo>
                  <a:lnTo>
                    <a:pt x="13"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39" name="Freeform 85">
              <a:extLst>
                <a:ext uri="{FF2B5EF4-FFF2-40B4-BE49-F238E27FC236}">
                  <a16:creationId xmlns:a16="http://schemas.microsoft.com/office/drawing/2014/main" id="{7D7EBA71-C94C-7568-6427-FBDDB73364B9}"/>
                </a:ext>
              </a:extLst>
            </p:cNvPr>
            <p:cNvSpPr>
              <a:spLocks/>
            </p:cNvSpPr>
            <p:nvPr/>
          </p:nvSpPr>
          <p:spPr bwMode="auto">
            <a:xfrm>
              <a:off x="3693" y="2885"/>
              <a:ext cx="362" cy="39"/>
            </a:xfrm>
            <a:custGeom>
              <a:avLst/>
              <a:gdLst>
                <a:gd name="T0" fmla="*/ 0 w 211"/>
                <a:gd name="T1" fmla="*/ 117 h 27"/>
                <a:gd name="T2" fmla="*/ 1827 w 211"/>
                <a:gd name="T3" fmla="*/ 117 h 27"/>
                <a:gd name="T4" fmla="*/ 1827 w 211"/>
                <a:gd name="T5" fmla="*/ 0 h 27"/>
                <a:gd name="T6" fmla="*/ 0 60000 65536"/>
                <a:gd name="T7" fmla="*/ 0 60000 65536"/>
                <a:gd name="T8" fmla="*/ 0 60000 65536"/>
                <a:gd name="T9" fmla="*/ 0 w 211"/>
                <a:gd name="T10" fmla="*/ 0 h 27"/>
                <a:gd name="T11" fmla="*/ 211 w 211"/>
                <a:gd name="T12" fmla="*/ 27 h 27"/>
              </a:gdLst>
              <a:ahLst/>
              <a:cxnLst>
                <a:cxn ang="T6">
                  <a:pos x="T0" y="T1"/>
                </a:cxn>
                <a:cxn ang="T7">
                  <a:pos x="T2" y="T3"/>
                </a:cxn>
                <a:cxn ang="T8">
                  <a:pos x="T4" y="T5"/>
                </a:cxn>
              </a:cxnLst>
              <a:rect l="T9" t="T10" r="T11" b="T12"/>
              <a:pathLst>
                <a:path w="211" h="27">
                  <a:moveTo>
                    <a:pt x="0" y="27"/>
                  </a:moveTo>
                  <a:lnTo>
                    <a:pt x="211" y="27"/>
                  </a:lnTo>
                  <a:lnTo>
                    <a:pt x="211"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40" name="Freeform 86">
              <a:extLst>
                <a:ext uri="{FF2B5EF4-FFF2-40B4-BE49-F238E27FC236}">
                  <a16:creationId xmlns:a16="http://schemas.microsoft.com/office/drawing/2014/main" id="{57ACAF70-95E1-8D4C-1959-24437E124507}"/>
                </a:ext>
              </a:extLst>
            </p:cNvPr>
            <p:cNvSpPr>
              <a:spLocks/>
            </p:cNvSpPr>
            <p:nvPr/>
          </p:nvSpPr>
          <p:spPr bwMode="auto">
            <a:xfrm>
              <a:off x="4055" y="2853"/>
              <a:ext cx="61" cy="32"/>
            </a:xfrm>
            <a:custGeom>
              <a:avLst/>
              <a:gdLst>
                <a:gd name="T0" fmla="*/ 0 w 36"/>
                <a:gd name="T1" fmla="*/ 99 h 22"/>
                <a:gd name="T2" fmla="*/ 297 w 36"/>
                <a:gd name="T3" fmla="*/ 99 h 22"/>
                <a:gd name="T4" fmla="*/ 297 w 36"/>
                <a:gd name="T5" fmla="*/ 0 h 22"/>
                <a:gd name="T6" fmla="*/ 0 60000 65536"/>
                <a:gd name="T7" fmla="*/ 0 60000 65536"/>
                <a:gd name="T8" fmla="*/ 0 60000 65536"/>
                <a:gd name="T9" fmla="*/ 0 w 36"/>
                <a:gd name="T10" fmla="*/ 0 h 22"/>
                <a:gd name="T11" fmla="*/ 36 w 36"/>
                <a:gd name="T12" fmla="*/ 22 h 22"/>
              </a:gdLst>
              <a:ahLst/>
              <a:cxnLst>
                <a:cxn ang="T6">
                  <a:pos x="T0" y="T1"/>
                </a:cxn>
                <a:cxn ang="T7">
                  <a:pos x="T2" y="T3"/>
                </a:cxn>
                <a:cxn ang="T8">
                  <a:pos x="T4" y="T5"/>
                </a:cxn>
              </a:cxnLst>
              <a:rect l="T9" t="T10" r="T11" b="T12"/>
              <a:pathLst>
                <a:path w="36" h="22">
                  <a:moveTo>
                    <a:pt x="0" y="22"/>
                  </a:moveTo>
                  <a:lnTo>
                    <a:pt x="36" y="22"/>
                  </a:lnTo>
                  <a:lnTo>
                    <a:pt x="36"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41" name="Freeform 87">
              <a:extLst>
                <a:ext uri="{FF2B5EF4-FFF2-40B4-BE49-F238E27FC236}">
                  <a16:creationId xmlns:a16="http://schemas.microsoft.com/office/drawing/2014/main" id="{E2FBBD34-5614-53FB-89D5-486C92314567}"/>
                </a:ext>
              </a:extLst>
            </p:cNvPr>
            <p:cNvSpPr>
              <a:spLocks/>
            </p:cNvSpPr>
            <p:nvPr/>
          </p:nvSpPr>
          <p:spPr bwMode="auto">
            <a:xfrm>
              <a:off x="4116" y="2805"/>
              <a:ext cx="192" cy="48"/>
            </a:xfrm>
            <a:custGeom>
              <a:avLst/>
              <a:gdLst>
                <a:gd name="T0" fmla="*/ 0 w 112"/>
                <a:gd name="T1" fmla="*/ 162 h 32"/>
                <a:gd name="T2" fmla="*/ 967 w 112"/>
                <a:gd name="T3" fmla="*/ 162 h 32"/>
                <a:gd name="T4" fmla="*/ 967 w 112"/>
                <a:gd name="T5" fmla="*/ 0 h 32"/>
                <a:gd name="T6" fmla="*/ 0 60000 65536"/>
                <a:gd name="T7" fmla="*/ 0 60000 65536"/>
                <a:gd name="T8" fmla="*/ 0 60000 65536"/>
                <a:gd name="T9" fmla="*/ 0 w 112"/>
                <a:gd name="T10" fmla="*/ 0 h 32"/>
                <a:gd name="T11" fmla="*/ 112 w 112"/>
                <a:gd name="T12" fmla="*/ 32 h 32"/>
              </a:gdLst>
              <a:ahLst/>
              <a:cxnLst>
                <a:cxn ang="T6">
                  <a:pos x="T0" y="T1"/>
                </a:cxn>
                <a:cxn ang="T7">
                  <a:pos x="T2" y="T3"/>
                </a:cxn>
                <a:cxn ang="T8">
                  <a:pos x="T4" y="T5"/>
                </a:cxn>
              </a:cxnLst>
              <a:rect l="T9" t="T10" r="T11" b="T12"/>
              <a:pathLst>
                <a:path w="112" h="32">
                  <a:moveTo>
                    <a:pt x="0" y="32"/>
                  </a:moveTo>
                  <a:lnTo>
                    <a:pt x="112" y="32"/>
                  </a:lnTo>
                  <a:lnTo>
                    <a:pt x="112"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42" name="Freeform 88">
              <a:extLst>
                <a:ext uri="{FF2B5EF4-FFF2-40B4-BE49-F238E27FC236}">
                  <a16:creationId xmlns:a16="http://schemas.microsoft.com/office/drawing/2014/main" id="{BB30AD47-119A-A5D4-1545-46CCD7FE9F3B}"/>
                </a:ext>
              </a:extLst>
            </p:cNvPr>
            <p:cNvSpPr>
              <a:spLocks/>
            </p:cNvSpPr>
            <p:nvPr/>
          </p:nvSpPr>
          <p:spPr bwMode="auto">
            <a:xfrm>
              <a:off x="4308" y="2766"/>
              <a:ext cx="8" cy="39"/>
            </a:xfrm>
            <a:custGeom>
              <a:avLst/>
              <a:gdLst>
                <a:gd name="T0" fmla="*/ 0 w 4"/>
                <a:gd name="T1" fmla="*/ 117 h 27"/>
                <a:gd name="T2" fmla="*/ 64 w 4"/>
                <a:gd name="T3" fmla="*/ 117 h 27"/>
                <a:gd name="T4" fmla="*/ 64 w 4"/>
                <a:gd name="T5" fmla="*/ 0 h 27"/>
                <a:gd name="T6" fmla="*/ 0 60000 65536"/>
                <a:gd name="T7" fmla="*/ 0 60000 65536"/>
                <a:gd name="T8" fmla="*/ 0 60000 65536"/>
                <a:gd name="T9" fmla="*/ 0 w 4"/>
                <a:gd name="T10" fmla="*/ 0 h 27"/>
                <a:gd name="T11" fmla="*/ 4 w 4"/>
                <a:gd name="T12" fmla="*/ 27 h 27"/>
              </a:gdLst>
              <a:ahLst/>
              <a:cxnLst>
                <a:cxn ang="T6">
                  <a:pos x="T0" y="T1"/>
                </a:cxn>
                <a:cxn ang="T7">
                  <a:pos x="T2" y="T3"/>
                </a:cxn>
                <a:cxn ang="T8">
                  <a:pos x="T4" y="T5"/>
                </a:cxn>
              </a:cxnLst>
              <a:rect l="T9" t="T10" r="T11" b="T12"/>
              <a:pathLst>
                <a:path w="4" h="27">
                  <a:moveTo>
                    <a:pt x="0" y="27"/>
                  </a:moveTo>
                  <a:lnTo>
                    <a:pt x="4" y="27"/>
                  </a:lnTo>
                  <a:lnTo>
                    <a:pt x="4"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43" name="Freeform 89">
              <a:extLst>
                <a:ext uri="{FF2B5EF4-FFF2-40B4-BE49-F238E27FC236}">
                  <a16:creationId xmlns:a16="http://schemas.microsoft.com/office/drawing/2014/main" id="{F1F48F72-6DB1-651E-AB1D-47A6942109D7}"/>
                </a:ext>
              </a:extLst>
            </p:cNvPr>
            <p:cNvSpPr>
              <a:spLocks/>
            </p:cNvSpPr>
            <p:nvPr/>
          </p:nvSpPr>
          <p:spPr bwMode="auto">
            <a:xfrm>
              <a:off x="4316" y="2727"/>
              <a:ext cx="192" cy="39"/>
            </a:xfrm>
            <a:custGeom>
              <a:avLst/>
              <a:gdLst>
                <a:gd name="T0" fmla="*/ 0 w 112"/>
                <a:gd name="T1" fmla="*/ 117 h 27"/>
                <a:gd name="T2" fmla="*/ 967 w 112"/>
                <a:gd name="T3" fmla="*/ 117 h 27"/>
                <a:gd name="T4" fmla="*/ 967 w 112"/>
                <a:gd name="T5" fmla="*/ 0 h 27"/>
                <a:gd name="T6" fmla="*/ 0 60000 65536"/>
                <a:gd name="T7" fmla="*/ 0 60000 65536"/>
                <a:gd name="T8" fmla="*/ 0 60000 65536"/>
                <a:gd name="T9" fmla="*/ 0 w 112"/>
                <a:gd name="T10" fmla="*/ 0 h 27"/>
                <a:gd name="T11" fmla="*/ 112 w 112"/>
                <a:gd name="T12" fmla="*/ 27 h 27"/>
              </a:gdLst>
              <a:ahLst/>
              <a:cxnLst>
                <a:cxn ang="T6">
                  <a:pos x="T0" y="T1"/>
                </a:cxn>
                <a:cxn ang="T7">
                  <a:pos x="T2" y="T3"/>
                </a:cxn>
                <a:cxn ang="T8">
                  <a:pos x="T4" y="T5"/>
                </a:cxn>
              </a:cxnLst>
              <a:rect l="T9" t="T10" r="T11" b="T12"/>
              <a:pathLst>
                <a:path w="112" h="27">
                  <a:moveTo>
                    <a:pt x="0" y="27"/>
                  </a:moveTo>
                  <a:lnTo>
                    <a:pt x="112" y="27"/>
                  </a:lnTo>
                  <a:lnTo>
                    <a:pt x="112"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44" name="Freeform 90">
              <a:extLst>
                <a:ext uri="{FF2B5EF4-FFF2-40B4-BE49-F238E27FC236}">
                  <a16:creationId xmlns:a16="http://schemas.microsoft.com/office/drawing/2014/main" id="{FB020204-4007-2772-8157-98A4F5DB06E4}"/>
                </a:ext>
              </a:extLst>
            </p:cNvPr>
            <p:cNvSpPr>
              <a:spLocks/>
            </p:cNvSpPr>
            <p:nvPr/>
          </p:nvSpPr>
          <p:spPr bwMode="auto">
            <a:xfrm>
              <a:off x="4508" y="2688"/>
              <a:ext cx="15" cy="39"/>
            </a:xfrm>
            <a:custGeom>
              <a:avLst/>
              <a:gdLst>
                <a:gd name="T0" fmla="*/ 0 w 9"/>
                <a:gd name="T1" fmla="*/ 132 h 26"/>
                <a:gd name="T2" fmla="*/ 70 w 9"/>
                <a:gd name="T3" fmla="*/ 132 h 26"/>
                <a:gd name="T4" fmla="*/ 70 w 9"/>
                <a:gd name="T5" fmla="*/ 0 h 26"/>
                <a:gd name="T6" fmla="*/ 0 60000 65536"/>
                <a:gd name="T7" fmla="*/ 0 60000 65536"/>
                <a:gd name="T8" fmla="*/ 0 60000 65536"/>
                <a:gd name="T9" fmla="*/ 0 w 9"/>
                <a:gd name="T10" fmla="*/ 0 h 26"/>
                <a:gd name="T11" fmla="*/ 9 w 9"/>
                <a:gd name="T12" fmla="*/ 26 h 26"/>
              </a:gdLst>
              <a:ahLst/>
              <a:cxnLst>
                <a:cxn ang="T6">
                  <a:pos x="T0" y="T1"/>
                </a:cxn>
                <a:cxn ang="T7">
                  <a:pos x="T2" y="T3"/>
                </a:cxn>
                <a:cxn ang="T8">
                  <a:pos x="T4" y="T5"/>
                </a:cxn>
              </a:cxnLst>
              <a:rect l="T9" t="T10" r="T11" b="T12"/>
              <a:pathLst>
                <a:path w="9" h="26">
                  <a:moveTo>
                    <a:pt x="0" y="26"/>
                  </a:moveTo>
                  <a:lnTo>
                    <a:pt x="9" y="26"/>
                  </a:lnTo>
                  <a:lnTo>
                    <a:pt x="9"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45" name="Freeform 91">
              <a:extLst>
                <a:ext uri="{FF2B5EF4-FFF2-40B4-BE49-F238E27FC236}">
                  <a16:creationId xmlns:a16="http://schemas.microsoft.com/office/drawing/2014/main" id="{1C73A67F-3100-2F5F-8E8A-832A97994F14}"/>
                </a:ext>
              </a:extLst>
            </p:cNvPr>
            <p:cNvSpPr>
              <a:spLocks/>
            </p:cNvSpPr>
            <p:nvPr/>
          </p:nvSpPr>
          <p:spPr bwMode="auto">
            <a:xfrm>
              <a:off x="4523" y="2642"/>
              <a:ext cx="238" cy="46"/>
            </a:xfrm>
            <a:custGeom>
              <a:avLst/>
              <a:gdLst>
                <a:gd name="T0" fmla="*/ 0 w 139"/>
                <a:gd name="T1" fmla="*/ 137 h 32"/>
                <a:gd name="T2" fmla="*/ 1197 w 139"/>
                <a:gd name="T3" fmla="*/ 137 h 32"/>
                <a:gd name="T4" fmla="*/ 1197 w 139"/>
                <a:gd name="T5" fmla="*/ 0 h 32"/>
                <a:gd name="T6" fmla="*/ 0 60000 65536"/>
                <a:gd name="T7" fmla="*/ 0 60000 65536"/>
                <a:gd name="T8" fmla="*/ 0 60000 65536"/>
                <a:gd name="T9" fmla="*/ 0 w 139"/>
                <a:gd name="T10" fmla="*/ 0 h 32"/>
                <a:gd name="T11" fmla="*/ 139 w 139"/>
                <a:gd name="T12" fmla="*/ 32 h 32"/>
              </a:gdLst>
              <a:ahLst/>
              <a:cxnLst>
                <a:cxn ang="T6">
                  <a:pos x="T0" y="T1"/>
                </a:cxn>
                <a:cxn ang="T7">
                  <a:pos x="T2" y="T3"/>
                </a:cxn>
                <a:cxn ang="T8">
                  <a:pos x="T4" y="T5"/>
                </a:cxn>
              </a:cxnLst>
              <a:rect l="T9" t="T10" r="T11" b="T12"/>
              <a:pathLst>
                <a:path w="139" h="32">
                  <a:moveTo>
                    <a:pt x="0" y="32"/>
                  </a:moveTo>
                  <a:lnTo>
                    <a:pt x="139" y="32"/>
                  </a:lnTo>
                  <a:lnTo>
                    <a:pt x="139" y="0"/>
                  </a:lnTo>
                </a:path>
              </a:pathLst>
            </a:cu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46" name="Line 92">
              <a:extLst>
                <a:ext uri="{FF2B5EF4-FFF2-40B4-BE49-F238E27FC236}">
                  <a16:creationId xmlns:a16="http://schemas.microsoft.com/office/drawing/2014/main" id="{F05F483F-70FA-18C1-CFE4-7B93A32052C4}"/>
                </a:ext>
              </a:extLst>
            </p:cNvPr>
            <p:cNvSpPr>
              <a:spLocks noChangeShapeType="1"/>
            </p:cNvSpPr>
            <p:nvPr/>
          </p:nvSpPr>
          <p:spPr bwMode="auto">
            <a:xfrm>
              <a:off x="4761" y="2642"/>
              <a:ext cx="323" cy="1"/>
            </a:xfrm>
            <a:prstGeom prst="line">
              <a:avLst/>
            </a:prstGeom>
            <a:noFill/>
            <a:ln w="28575">
              <a:solidFill>
                <a:srgbClr val="FFA5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47" name="Rectangle 93">
              <a:extLst>
                <a:ext uri="{FF2B5EF4-FFF2-40B4-BE49-F238E27FC236}">
                  <a16:creationId xmlns:a16="http://schemas.microsoft.com/office/drawing/2014/main" id="{C85FFECB-D1B8-4818-793A-E70CF832BDAC}"/>
                </a:ext>
              </a:extLst>
            </p:cNvPr>
            <p:cNvSpPr>
              <a:spLocks noChangeArrowheads="1"/>
            </p:cNvSpPr>
            <p:nvPr/>
          </p:nvSpPr>
          <p:spPr bwMode="auto">
            <a:xfrm>
              <a:off x="1935" y="1212"/>
              <a:ext cx="1383" cy="473"/>
            </a:xfrm>
            <a:prstGeom prst="rect">
              <a:avLst/>
            </a:prstGeom>
            <a:noFill/>
            <a:ln w="6350">
              <a:noFill/>
              <a:miter lim="800000"/>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48" name="Line 94">
              <a:extLst>
                <a:ext uri="{FF2B5EF4-FFF2-40B4-BE49-F238E27FC236}">
                  <a16:creationId xmlns:a16="http://schemas.microsoft.com/office/drawing/2014/main" id="{82BA6D76-14F0-0416-6C30-85A240D26571}"/>
                </a:ext>
              </a:extLst>
            </p:cNvPr>
            <p:cNvSpPr>
              <a:spLocks noChangeShapeType="1"/>
            </p:cNvSpPr>
            <p:nvPr/>
          </p:nvSpPr>
          <p:spPr bwMode="auto">
            <a:xfrm>
              <a:off x="2034" y="1331"/>
              <a:ext cx="212" cy="1"/>
            </a:xfrm>
            <a:prstGeom prst="line">
              <a:avLst/>
            </a:prstGeom>
            <a:noFill/>
            <a:ln w="28575">
              <a:solidFill>
                <a:srgbClr val="FFFF00"/>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49" name="Line 95">
              <a:extLst>
                <a:ext uri="{FF2B5EF4-FFF2-40B4-BE49-F238E27FC236}">
                  <a16:creationId xmlns:a16="http://schemas.microsoft.com/office/drawing/2014/main" id="{182EF5C3-E1F6-98D8-2896-873BB030DE5E}"/>
                </a:ext>
              </a:extLst>
            </p:cNvPr>
            <p:cNvSpPr>
              <a:spLocks noChangeShapeType="1"/>
            </p:cNvSpPr>
            <p:nvPr/>
          </p:nvSpPr>
          <p:spPr bwMode="auto">
            <a:xfrm>
              <a:off x="2034" y="1485"/>
              <a:ext cx="212" cy="2"/>
            </a:xfrm>
            <a:prstGeom prst="line">
              <a:avLst/>
            </a:prstGeom>
            <a:noFill/>
            <a:ln w="28575">
              <a:solidFill>
                <a:schemeClr val="accent2"/>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50" name="Line 96">
              <a:extLst>
                <a:ext uri="{FF2B5EF4-FFF2-40B4-BE49-F238E27FC236}">
                  <a16:creationId xmlns:a16="http://schemas.microsoft.com/office/drawing/2014/main" id="{39AEBD6E-8F26-C104-B4DE-35F811A426B3}"/>
                </a:ext>
              </a:extLst>
            </p:cNvPr>
            <p:cNvSpPr>
              <a:spLocks noChangeShapeType="1"/>
            </p:cNvSpPr>
            <p:nvPr/>
          </p:nvSpPr>
          <p:spPr bwMode="auto">
            <a:xfrm>
              <a:off x="2034" y="1656"/>
              <a:ext cx="212" cy="2"/>
            </a:xfrm>
            <a:prstGeom prst="line">
              <a:avLst/>
            </a:prstGeom>
            <a:noFill/>
            <a:ln w="28575">
              <a:solidFill>
                <a:schemeClr val="accent1"/>
              </a:solidFill>
              <a:round/>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sp>
          <p:nvSpPr>
            <p:cNvPr id="49251" name="Text Box 97">
              <a:extLst>
                <a:ext uri="{FF2B5EF4-FFF2-40B4-BE49-F238E27FC236}">
                  <a16:creationId xmlns:a16="http://schemas.microsoft.com/office/drawing/2014/main" id="{4610F881-AA60-F07E-3AA4-D62863CF2208}"/>
                </a:ext>
              </a:extLst>
            </p:cNvPr>
            <p:cNvSpPr txBox="1">
              <a:spLocks noChangeArrowheads="1"/>
            </p:cNvSpPr>
            <p:nvPr/>
          </p:nvSpPr>
          <p:spPr bwMode="auto">
            <a:xfrm>
              <a:off x="4670" y="3378"/>
              <a:ext cx="504" cy="204"/>
            </a:xfrm>
            <a:prstGeom prst="rect">
              <a:avLst/>
            </a:prstGeom>
            <a:noFill/>
            <a:ln w="9525">
              <a:noFill/>
              <a:miter lim="800000"/>
              <a:headEnd/>
              <a:tailEnd/>
            </a:ln>
          </p:spPr>
          <p:txBody>
            <a:bodyPr lIns="0" tIns="0" rIns="0" bIns="0">
              <a:spAutoFit/>
            </a:bodyPr>
            <a:lstStyle/>
            <a:p>
              <a:pPr algn="ctr" defTabSz="1371464" eaLnBrk="1" hangingPunct="1">
                <a:spcBef>
                  <a:spcPct val="50000"/>
                </a:spcBef>
                <a:defRPr/>
              </a:pPr>
              <a:r>
                <a:rPr lang="en-US" sz="2100">
                  <a:solidFill>
                    <a:srgbClr val="FFFF66"/>
                  </a:solidFill>
                  <a:effectLst>
                    <a:outerShdw blurRad="38100" dist="38100" dir="2700000" algn="tl">
                      <a:srgbClr val="000000">
                        <a:alpha val="43137"/>
                      </a:srgbClr>
                    </a:outerShdw>
                  </a:effectLst>
                  <a:cs typeface="Arial" pitchFamily="34" charset="0"/>
                </a:rPr>
                <a:t>4.3</a:t>
              </a:r>
            </a:p>
          </p:txBody>
        </p:sp>
        <p:sp>
          <p:nvSpPr>
            <p:cNvPr id="49252" name="Text Box 98">
              <a:extLst>
                <a:ext uri="{FF2B5EF4-FFF2-40B4-BE49-F238E27FC236}">
                  <a16:creationId xmlns:a16="http://schemas.microsoft.com/office/drawing/2014/main" id="{7A401AFD-4F28-1C0E-3C0A-9B8922F41034}"/>
                </a:ext>
              </a:extLst>
            </p:cNvPr>
            <p:cNvSpPr txBox="1">
              <a:spLocks noChangeArrowheads="1"/>
            </p:cNvSpPr>
            <p:nvPr/>
          </p:nvSpPr>
          <p:spPr bwMode="auto">
            <a:xfrm>
              <a:off x="4656" y="2864"/>
              <a:ext cx="500" cy="204"/>
            </a:xfrm>
            <a:prstGeom prst="rect">
              <a:avLst/>
            </a:prstGeom>
            <a:noFill/>
            <a:ln w="9525">
              <a:noFill/>
              <a:miter lim="800000"/>
              <a:headEnd/>
              <a:tailEnd/>
            </a:ln>
          </p:spPr>
          <p:txBody>
            <a:bodyPr lIns="0" tIns="0" rIns="0" bIns="0">
              <a:spAutoFit/>
            </a:bodyPr>
            <a:lstStyle/>
            <a:p>
              <a:pPr algn="ctr" defTabSz="1371464" eaLnBrk="1" hangingPunct="1">
                <a:spcBef>
                  <a:spcPct val="50000"/>
                </a:spcBef>
                <a:defRPr/>
              </a:pPr>
              <a:r>
                <a:rPr lang="en-US" sz="2100">
                  <a:solidFill>
                    <a:schemeClr val="accent2"/>
                  </a:solidFill>
                  <a:effectLst>
                    <a:outerShdw blurRad="38100" dist="38100" dir="2700000" algn="tl">
                      <a:srgbClr val="000000">
                        <a:alpha val="43137"/>
                      </a:srgbClr>
                    </a:outerShdw>
                  </a:effectLst>
                  <a:cs typeface="Arial" pitchFamily="34" charset="0"/>
                </a:rPr>
                <a:t>7.2</a:t>
              </a:r>
            </a:p>
          </p:txBody>
        </p:sp>
        <p:sp>
          <p:nvSpPr>
            <p:cNvPr id="49253" name="Text Box 99">
              <a:extLst>
                <a:ext uri="{FF2B5EF4-FFF2-40B4-BE49-F238E27FC236}">
                  <a16:creationId xmlns:a16="http://schemas.microsoft.com/office/drawing/2014/main" id="{50464C07-677C-BB15-587A-0CCE8088D9EE}"/>
                </a:ext>
              </a:extLst>
            </p:cNvPr>
            <p:cNvSpPr txBox="1">
              <a:spLocks noChangeArrowheads="1"/>
            </p:cNvSpPr>
            <p:nvPr/>
          </p:nvSpPr>
          <p:spPr bwMode="auto">
            <a:xfrm>
              <a:off x="4638" y="2388"/>
              <a:ext cx="500" cy="204"/>
            </a:xfrm>
            <a:prstGeom prst="rect">
              <a:avLst/>
            </a:prstGeom>
            <a:noFill/>
            <a:ln w="9525">
              <a:noFill/>
              <a:miter lim="800000"/>
              <a:headEnd/>
              <a:tailEnd/>
            </a:ln>
          </p:spPr>
          <p:txBody>
            <a:bodyPr lIns="0" tIns="0" rIns="0" bIns="0">
              <a:spAutoFit/>
            </a:bodyPr>
            <a:lstStyle/>
            <a:p>
              <a:pPr algn="ctr" defTabSz="1371464" eaLnBrk="1" hangingPunct="1">
                <a:spcBef>
                  <a:spcPct val="50000"/>
                </a:spcBef>
                <a:defRPr/>
              </a:pPr>
              <a:r>
                <a:rPr lang="en-US" sz="2100">
                  <a:solidFill>
                    <a:schemeClr val="accent1"/>
                  </a:solidFill>
                  <a:effectLst>
                    <a:outerShdw blurRad="38100" dist="38100" dir="2700000" algn="tl">
                      <a:srgbClr val="000000">
                        <a:alpha val="43137"/>
                      </a:srgbClr>
                    </a:outerShdw>
                  </a:effectLst>
                  <a:cs typeface="Arial" pitchFamily="34" charset="0"/>
                </a:rPr>
                <a:t>15.8</a:t>
              </a:r>
            </a:p>
          </p:txBody>
        </p:sp>
        <p:sp>
          <p:nvSpPr>
            <p:cNvPr id="49254" name="Text Box 100">
              <a:extLst>
                <a:ext uri="{FF2B5EF4-FFF2-40B4-BE49-F238E27FC236}">
                  <a16:creationId xmlns:a16="http://schemas.microsoft.com/office/drawing/2014/main" id="{DF5AED11-FE3A-EC69-81A7-0E44BFEE25FB}"/>
                </a:ext>
              </a:extLst>
            </p:cNvPr>
            <p:cNvSpPr txBox="1">
              <a:spLocks noChangeArrowheads="1"/>
            </p:cNvSpPr>
            <p:nvPr/>
          </p:nvSpPr>
          <p:spPr bwMode="auto">
            <a:xfrm>
              <a:off x="2003" y="1901"/>
              <a:ext cx="1326" cy="349"/>
            </a:xfrm>
            <a:prstGeom prst="rect">
              <a:avLst/>
            </a:prstGeom>
            <a:noFill/>
            <a:ln w="9525">
              <a:noFill/>
              <a:miter lim="800000"/>
              <a:headEnd/>
              <a:tailEnd/>
            </a:ln>
          </p:spPr>
          <p:txBody>
            <a:bodyPr lIns="137120" tIns="68561" rIns="137120" bIns="68561">
              <a:spAutoFit/>
            </a:bodyPr>
            <a:lstStyle/>
            <a:p>
              <a:pPr defTabSz="1371464">
                <a:spcBef>
                  <a:spcPct val="50000"/>
                </a:spcBef>
                <a:defRPr/>
              </a:pPr>
              <a:r>
                <a:rPr lang="en-US" sz="2700" i="1" dirty="0">
                  <a:solidFill>
                    <a:srgbClr val="FFFF66"/>
                  </a:solidFill>
                  <a:effectLst>
                    <a:outerShdw blurRad="38100" dist="38100" dir="2700000" algn="tl">
                      <a:srgbClr val="000000">
                        <a:alpha val="43137"/>
                      </a:srgbClr>
                    </a:outerShdw>
                  </a:effectLst>
                </a:rPr>
                <a:t>P</a:t>
              </a:r>
              <a:r>
                <a:rPr lang="en-US" sz="2700" dirty="0">
                  <a:solidFill>
                    <a:srgbClr val="FFFF66"/>
                  </a:solidFill>
                  <a:effectLst>
                    <a:outerShdw blurRad="38100" dist="38100" dir="2700000" algn="tl">
                      <a:srgbClr val="000000">
                        <a:alpha val="43137"/>
                      </a:srgbClr>
                    </a:outerShdw>
                  </a:effectLst>
                </a:rPr>
                <a:t> &lt; .0001</a:t>
              </a:r>
            </a:p>
          </p:txBody>
        </p:sp>
        <p:sp>
          <p:nvSpPr>
            <p:cNvPr id="49255" name="Rectangle 101">
              <a:extLst>
                <a:ext uri="{FF2B5EF4-FFF2-40B4-BE49-F238E27FC236}">
                  <a16:creationId xmlns:a16="http://schemas.microsoft.com/office/drawing/2014/main" id="{61BCDBD1-E246-675F-73B6-2BB494E05B5A}"/>
                </a:ext>
              </a:extLst>
            </p:cNvPr>
            <p:cNvSpPr>
              <a:spLocks noChangeArrowheads="1"/>
            </p:cNvSpPr>
            <p:nvPr/>
          </p:nvSpPr>
          <p:spPr bwMode="auto">
            <a:xfrm rot="16200000">
              <a:off x="646" y="2207"/>
              <a:ext cx="986" cy="157"/>
            </a:xfrm>
            <a:prstGeom prst="rect">
              <a:avLst/>
            </a:prstGeom>
            <a:noFill/>
            <a:ln w="9525">
              <a:noFill/>
              <a:miter lim="800000"/>
              <a:headEnd/>
              <a:tailEnd/>
            </a:ln>
          </p:spPr>
          <p:txBody>
            <a:bodyPr wrap="none" lIns="0" tIns="0" rIns="0" bIns="0">
              <a:spAutoFit/>
            </a:bodyPr>
            <a:lstStyle/>
            <a:p>
              <a:pPr defTabSz="1371464">
                <a:defRPr/>
              </a:pPr>
              <a:r>
                <a:rPr lang="en-US" sz="1800">
                  <a:solidFill>
                    <a:schemeClr val="tx1"/>
                  </a:solidFill>
                  <a:effectLst>
                    <a:outerShdw blurRad="38100" dist="38100" dir="2700000" algn="tl">
                      <a:srgbClr val="000000">
                        <a:alpha val="43137"/>
                      </a:srgbClr>
                    </a:outerShdw>
                  </a:effectLst>
                </a:rPr>
                <a:t>Rate of LRF %</a:t>
              </a:r>
            </a:p>
          </p:txBody>
        </p:sp>
        <p:sp>
          <p:nvSpPr>
            <p:cNvPr id="49256" name="Text Box 102">
              <a:extLst>
                <a:ext uri="{FF2B5EF4-FFF2-40B4-BE49-F238E27FC236}">
                  <a16:creationId xmlns:a16="http://schemas.microsoft.com/office/drawing/2014/main" id="{DCC4B06C-0B61-FACD-9649-7C716BE28F8A}"/>
                </a:ext>
              </a:extLst>
            </p:cNvPr>
            <p:cNvSpPr txBox="1">
              <a:spLocks noChangeArrowheads="1"/>
            </p:cNvSpPr>
            <p:nvPr/>
          </p:nvSpPr>
          <p:spPr bwMode="auto">
            <a:xfrm>
              <a:off x="2243" y="1154"/>
              <a:ext cx="1347" cy="256"/>
            </a:xfrm>
            <a:prstGeom prst="rect">
              <a:avLst/>
            </a:prstGeom>
            <a:noFill/>
            <a:ln w="9525">
              <a:noFill/>
              <a:miter lim="800000"/>
              <a:headEnd/>
              <a:tailEnd/>
            </a:ln>
          </p:spPr>
          <p:txBody>
            <a:bodyPr lIns="97919" tIns="48960" rIns="97919" bIns="48960">
              <a:spAutoFit/>
            </a:bodyPr>
            <a:lstStyle/>
            <a:p>
              <a:pPr defTabSz="979391" eaLnBrk="1" hangingPunct="1">
                <a:spcBef>
                  <a:spcPct val="50000"/>
                </a:spcBef>
                <a:defRPr/>
              </a:pPr>
              <a:r>
                <a:rPr lang="en-US" sz="2000">
                  <a:solidFill>
                    <a:schemeClr val="tx2"/>
                  </a:solidFill>
                  <a:effectLst>
                    <a:outerShdw blurRad="38100" dist="38100" dir="2700000" algn="tl">
                      <a:srgbClr val="000000">
                        <a:alpha val="43137"/>
                      </a:srgbClr>
                    </a:outerShdw>
                  </a:effectLst>
                  <a:cs typeface="Arial" pitchFamily="34" charset="0"/>
                </a:rPr>
                <a:t>RS &lt; 18</a:t>
              </a:r>
            </a:p>
          </p:txBody>
        </p:sp>
        <p:sp>
          <p:nvSpPr>
            <p:cNvPr id="49257" name="Text Box 103">
              <a:extLst>
                <a:ext uri="{FF2B5EF4-FFF2-40B4-BE49-F238E27FC236}">
                  <a16:creationId xmlns:a16="http://schemas.microsoft.com/office/drawing/2014/main" id="{894DAAAD-BBFC-2629-356E-9AAA5CFF5E58}"/>
                </a:ext>
              </a:extLst>
            </p:cNvPr>
            <p:cNvSpPr txBox="1">
              <a:spLocks noChangeArrowheads="1"/>
            </p:cNvSpPr>
            <p:nvPr/>
          </p:nvSpPr>
          <p:spPr bwMode="auto">
            <a:xfrm>
              <a:off x="2243" y="1538"/>
              <a:ext cx="1131" cy="256"/>
            </a:xfrm>
            <a:prstGeom prst="rect">
              <a:avLst/>
            </a:prstGeom>
            <a:noFill/>
            <a:ln w="9525">
              <a:noFill/>
              <a:miter lim="800000"/>
              <a:headEnd/>
              <a:tailEnd/>
            </a:ln>
          </p:spPr>
          <p:txBody>
            <a:bodyPr lIns="97919" tIns="48960" rIns="97919" bIns="48960">
              <a:spAutoFit/>
            </a:bodyPr>
            <a:lstStyle/>
            <a:p>
              <a:pPr defTabSz="979391" eaLnBrk="1" hangingPunct="1">
                <a:spcBef>
                  <a:spcPct val="50000"/>
                </a:spcBef>
                <a:defRPr/>
              </a:pPr>
              <a:r>
                <a:rPr lang="en-US" sz="2000">
                  <a:solidFill>
                    <a:schemeClr val="accent1"/>
                  </a:solidFill>
                  <a:effectLst>
                    <a:outerShdw blurRad="38100" dist="38100" dir="2700000" algn="tl">
                      <a:srgbClr val="000000">
                        <a:alpha val="43137"/>
                      </a:srgbClr>
                    </a:outerShdw>
                  </a:effectLst>
                  <a:cs typeface="Arial" pitchFamily="34" charset="0"/>
                </a:rPr>
                <a:t>RS </a:t>
              </a:r>
              <a:r>
                <a:rPr lang="en-US" sz="2000" u="sng">
                  <a:solidFill>
                    <a:schemeClr val="accent1"/>
                  </a:solidFill>
                  <a:effectLst>
                    <a:outerShdw blurRad="38100" dist="38100" dir="2700000" algn="tl">
                      <a:srgbClr val="000000">
                        <a:alpha val="43137"/>
                      </a:srgbClr>
                    </a:outerShdw>
                  </a:effectLst>
                  <a:cs typeface="Arial" pitchFamily="34" charset="0"/>
                </a:rPr>
                <a:t>&gt;</a:t>
              </a:r>
              <a:r>
                <a:rPr lang="en-US" sz="2000">
                  <a:solidFill>
                    <a:schemeClr val="accent1"/>
                  </a:solidFill>
                  <a:effectLst>
                    <a:outerShdw blurRad="38100" dist="38100" dir="2700000" algn="tl">
                      <a:srgbClr val="000000">
                        <a:alpha val="43137"/>
                      </a:srgbClr>
                    </a:outerShdw>
                  </a:effectLst>
                  <a:cs typeface="Arial" pitchFamily="34" charset="0"/>
                </a:rPr>
                <a:t>31</a:t>
              </a:r>
            </a:p>
          </p:txBody>
        </p:sp>
        <p:sp>
          <p:nvSpPr>
            <p:cNvPr id="49258" name="Text Box 104">
              <a:extLst>
                <a:ext uri="{FF2B5EF4-FFF2-40B4-BE49-F238E27FC236}">
                  <a16:creationId xmlns:a16="http://schemas.microsoft.com/office/drawing/2014/main" id="{DA803CBA-86D7-D926-8725-0A3BF5769650}"/>
                </a:ext>
              </a:extLst>
            </p:cNvPr>
            <p:cNvSpPr txBox="1">
              <a:spLocks noChangeArrowheads="1"/>
            </p:cNvSpPr>
            <p:nvPr/>
          </p:nvSpPr>
          <p:spPr bwMode="auto">
            <a:xfrm>
              <a:off x="2243" y="1346"/>
              <a:ext cx="1617" cy="256"/>
            </a:xfrm>
            <a:prstGeom prst="rect">
              <a:avLst/>
            </a:prstGeom>
            <a:noFill/>
            <a:ln w="9525">
              <a:noFill/>
              <a:miter lim="800000"/>
              <a:headEnd/>
              <a:tailEnd/>
            </a:ln>
          </p:spPr>
          <p:txBody>
            <a:bodyPr lIns="97919" tIns="48960" rIns="97919" bIns="48960">
              <a:spAutoFit/>
            </a:bodyPr>
            <a:lstStyle/>
            <a:p>
              <a:pPr defTabSz="979391" eaLnBrk="1" hangingPunct="1">
                <a:spcBef>
                  <a:spcPct val="50000"/>
                </a:spcBef>
                <a:defRPr/>
              </a:pPr>
              <a:r>
                <a:rPr lang="en-US" sz="2000">
                  <a:solidFill>
                    <a:schemeClr val="accent2"/>
                  </a:solidFill>
                  <a:effectLst>
                    <a:outerShdw blurRad="38100" dist="38100" dir="2700000" algn="tl">
                      <a:srgbClr val="000000">
                        <a:alpha val="43137"/>
                      </a:srgbClr>
                    </a:outerShdw>
                  </a:effectLst>
                  <a:cs typeface="Arial" pitchFamily="34" charset="0"/>
                </a:rPr>
                <a:t>RS 18-30</a:t>
              </a:r>
            </a:p>
          </p:txBody>
        </p:sp>
      </p:grpSp>
      <p:sp>
        <p:nvSpPr>
          <p:cNvPr id="2" name="Rectangle 23">
            <a:extLst>
              <a:ext uri="{FF2B5EF4-FFF2-40B4-BE49-F238E27FC236}">
                <a16:creationId xmlns:a16="http://schemas.microsoft.com/office/drawing/2014/main" id="{65552473-77C7-3DC8-792C-AA0640EEEAB1}"/>
              </a:ext>
            </a:extLst>
          </p:cNvPr>
          <p:cNvSpPr>
            <a:spLocks noChangeArrowheads="1"/>
          </p:cNvSpPr>
          <p:nvPr/>
        </p:nvSpPr>
        <p:spPr bwMode="auto">
          <a:xfrm>
            <a:off x="8164515" y="6760653"/>
            <a:ext cx="3074987" cy="554549"/>
          </a:xfrm>
          <a:prstGeom prst="rect">
            <a:avLst/>
          </a:prstGeom>
          <a:noFill/>
          <a:ln w="9525">
            <a:noFill/>
            <a:miter lim="800000"/>
            <a:headEnd/>
            <a:tailEnd/>
          </a:ln>
          <a:effectLst/>
        </p:spPr>
        <p:txBody>
          <a:bodyPr wrap="square" lIns="91985" tIns="45993" rIns="91985" bIns="45993">
            <a:spAutoFit/>
          </a:bodyPr>
          <a:lstStyle/>
          <a:p>
            <a:pPr algn="r">
              <a:tabLst>
                <a:tab pos="2336800" algn="l"/>
              </a:tabLst>
              <a:defRPr/>
            </a:pPr>
            <a:r>
              <a:rPr lang="en-US" sz="1500" b="0" dirty="0" err="1">
                <a:effectLst>
                  <a:outerShdw blurRad="38100" dist="38100" dir="2700000" algn="tl">
                    <a:srgbClr val="000000">
                      <a:alpha val="43137"/>
                    </a:srgbClr>
                  </a:outerShdw>
                </a:effectLst>
                <a:latin typeface="Arial" charset="0"/>
              </a:rPr>
              <a:t>Mamounas</a:t>
            </a:r>
            <a:r>
              <a:rPr lang="en-US" sz="1500" b="0" dirty="0">
                <a:effectLst>
                  <a:outerShdw blurRad="38100" dist="38100" dir="2700000" algn="tl">
                    <a:srgbClr val="000000">
                      <a:alpha val="43137"/>
                    </a:srgbClr>
                  </a:outerShdw>
                </a:effectLst>
                <a:latin typeface="Arial" charset="0"/>
              </a:rPr>
              <a:t> EP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2010;28(10):1677-1683.</a:t>
            </a:r>
          </a:p>
        </p:txBody>
      </p:sp>
      <p:sp>
        <p:nvSpPr>
          <p:cNvPr id="3" name="Rectangle 6">
            <a:extLst>
              <a:ext uri="{FF2B5EF4-FFF2-40B4-BE49-F238E27FC236}">
                <a16:creationId xmlns:a16="http://schemas.microsoft.com/office/drawing/2014/main" id="{418C6C47-2814-6736-7696-28424511235B}"/>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35</a:t>
            </a:fld>
            <a:endParaRPr lang="en-US" altLang="en-US">
              <a:effectLst>
                <a:outerShdw blurRad="38100" dist="38100" dir="2700000" algn="tl">
                  <a:srgbClr val="000000"/>
                </a:outerShdw>
              </a:effectLst>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E613C9-9695-DD99-5CA1-DD319E0EF95F}"/>
              </a:ext>
            </a:extLst>
          </p:cNvPr>
          <p:cNvSpPr/>
          <p:nvPr/>
        </p:nvSpPr>
        <p:spPr>
          <a:xfrm>
            <a:off x="3886202" y="2108202"/>
            <a:ext cx="4856163" cy="12049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7901" tIns="48951" rIns="97901" bIns="48951" anchor="ctr"/>
          <a:lstStyle/>
          <a:p>
            <a:pPr algn="ctr" defTabSz="979029" eaLnBrk="1" fontAlgn="auto" hangingPunct="1">
              <a:spcBef>
                <a:spcPts val="0"/>
              </a:spcBef>
              <a:spcAft>
                <a:spcPts val="0"/>
              </a:spcAft>
              <a:defRPr/>
            </a:pPr>
            <a:endParaRPr lang="en-US" sz="2000" b="0">
              <a:solidFill>
                <a:srgbClr val="000099"/>
              </a:solidFill>
            </a:endParaRPr>
          </a:p>
        </p:txBody>
      </p:sp>
      <p:sp>
        <p:nvSpPr>
          <p:cNvPr id="137219" name="Title 1">
            <a:extLst>
              <a:ext uri="{FF2B5EF4-FFF2-40B4-BE49-F238E27FC236}">
                <a16:creationId xmlns:a16="http://schemas.microsoft.com/office/drawing/2014/main" id="{2DC24B1E-18FA-ADE2-C678-2F6DC176B798}"/>
              </a:ext>
            </a:extLst>
          </p:cNvPr>
          <p:cNvSpPr>
            <a:spLocks noGrp="1"/>
          </p:cNvSpPr>
          <p:nvPr>
            <p:ph type="title"/>
          </p:nvPr>
        </p:nvSpPr>
        <p:spPr>
          <a:xfrm>
            <a:off x="895352" y="560388"/>
            <a:ext cx="10463213" cy="1143000"/>
          </a:xfrm>
        </p:spPr>
        <p:txBody>
          <a:bodyPr/>
          <a:lstStyle/>
          <a:p>
            <a:pPr defTabSz="919071">
              <a:defRPr/>
            </a:pPr>
            <a:r>
              <a:rPr lang="en-US" sz="3200" dirty="0">
                <a:effectLst>
                  <a:outerShdw blurRad="38100" dist="38100" dir="2700000" algn="tl">
                    <a:srgbClr val="000000">
                      <a:alpha val="43137"/>
                    </a:srgbClr>
                  </a:outerShdw>
                </a:effectLst>
              </a:rPr>
              <a:t>RS in B-28: Effect of RS on LRR </a:t>
            </a:r>
          </a:p>
        </p:txBody>
      </p:sp>
      <p:grpSp>
        <p:nvGrpSpPr>
          <p:cNvPr id="121860" name="Group 93">
            <a:extLst>
              <a:ext uri="{FF2B5EF4-FFF2-40B4-BE49-F238E27FC236}">
                <a16:creationId xmlns:a16="http://schemas.microsoft.com/office/drawing/2014/main" id="{7FDC002F-3FCD-797A-84E9-D1EFB9B12581}"/>
              </a:ext>
            </a:extLst>
          </p:cNvPr>
          <p:cNvGrpSpPr>
            <a:grpSpLocks noChangeAspect="1"/>
          </p:cNvGrpSpPr>
          <p:nvPr/>
        </p:nvGrpSpPr>
        <p:grpSpPr bwMode="auto">
          <a:xfrm>
            <a:off x="2732088" y="2008190"/>
            <a:ext cx="6754812" cy="4714875"/>
            <a:chOff x="996" y="1098"/>
            <a:chExt cx="3782" cy="3170"/>
          </a:xfrm>
        </p:grpSpPr>
        <p:sp>
          <p:nvSpPr>
            <p:cNvPr id="121877" name="Line 95">
              <a:extLst>
                <a:ext uri="{FF2B5EF4-FFF2-40B4-BE49-F238E27FC236}">
                  <a16:creationId xmlns:a16="http://schemas.microsoft.com/office/drawing/2014/main" id="{8B0D5378-C75E-DFEA-6665-11A4DE063F71}"/>
                </a:ext>
              </a:extLst>
            </p:cNvPr>
            <p:cNvSpPr>
              <a:spLocks noChangeShapeType="1"/>
            </p:cNvSpPr>
            <p:nvPr/>
          </p:nvSpPr>
          <p:spPr bwMode="auto">
            <a:xfrm>
              <a:off x="1567" y="3834"/>
              <a:ext cx="2856" cy="0"/>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8" name="Line 96">
              <a:extLst>
                <a:ext uri="{FF2B5EF4-FFF2-40B4-BE49-F238E27FC236}">
                  <a16:creationId xmlns:a16="http://schemas.microsoft.com/office/drawing/2014/main" id="{B51D6D23-E145-1BD6-5EB9-C05D86DE7037}"/>
                </a:ext>
              </a:extLst>
            </p:cNvPr>
            <p:cNvSpPr>
              <a:spLocks noChangeShapeType="1"/>
            </p:cNvSpPr>
            <p:nvPr/>
          </p:nvSpPr>
          <p:spPr bwMode="auto">
            <a:xfrm>
              <a:off x="1567" y="3834"/>
              <a:ext cx="0" cy="58"/>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9" name="Line 97">
              <a:extLst>
                <a:ext uri="{FF2B5EF4-FFF2-40B4-BE49-F238E27FC236}">
                  <a16:creationId xmlns:a16="http://schemas.microsoft.com/office/drawing/2014/main" id="{77ECEB35-A72E-4300-53F4-829870396CCC}"/>
                </a:ext>
              </a:extLst>
            </p:cNvPr>
            <p:cNvSpPr>
              <a:spLocks noChangeShapeType="1"/>
            </p:cNvSpPr>
            <p:nvPr/>
          </p:nvSpPr>
          <p:spPr bwMode="auto">
            <a:xfrm>
              <a:off x="2138" y="3834"/>
              <a:ext cx="0" cy="58"/>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80" name="Line 98">
              <a:extLst>
                <a:ext uri="{FF2B5EF4-FFF2-40B4-BE49-F238E27FC236}">
                  <a16:creationId xmlns:a16="http://schemas.microsoft.com/office/drawing/2014/main" id="{B6DF26B7-9F55-2C34-91A9-A80F29507CE7}"/>
                </a:ext>
              </a:extLst>
            </p:cNvPr>
            <p:cNvSpPr>
              <a:spLocks noChangeShapeType="1"/>
            </p:cNvSpPr>
            <p:nvPr/>
          </p:nvSpPr>
          <p:spPr bwMode="auto">
            <a:xfrm>
              <a:off x="2709" y="3834"/>
              <a:ext cx="0" cy="58"/>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81" name="Line 99">
              <a:extLst>
                <a:ext uri="{FF2B5EF4-FFF2-40B4-BE49-F238E27FC236}">
                  <a16:creationId xmlns:a16="http://schemas.microsoft.com/office/drawing/2014/main" id="{81611EB0-01F5-B314-2EF3-5143D352733C}"/>
                </a:ext>
              </a:extLst>
            </p:cNvPr>
            <p:cNvSpPr>
              <a:spLocks noChangeShapeType="1"/>
            </p:cNvSpPr>
            <p:nvPr/>
          </p:nvSpPr>
          <p:spPr bwMode="auto">
            <a:xfrm>
              <a:off x="3280" y="3834"/>
              <a:ext cx="0" cy="58"/>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82" name="Line 100">
              <a:extLst>
                <a:ext uri="{FF2B5EF4-FFF2-40B4-BE49-F238E27FC236}">
                  <a16:creationId xmlns:a16="http://schemas.microsoft.com/office/drawing/2014/main" id="{54EDE1E1-AC78-8537-6813-991E193D79F7}"/>
                </a:ext>
              </a:extLst>
            </p:cNvPr>
            <p:cNvSpPr>
              <a:spLocks noChangeShapeType="1"/>
            </p:cNvSpPr>
            <p:nvPr/>
          </p:nvSpPr>
          <p:spPr bwMode="auto">
            <a:xfrm>
              <a:off x="3852" y="3834"/>
              <a:ext cx="0" cy="58"/>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83" name="Line 101">
              <a:extLst>
                <a:ext uri="{FF2B5EF4-FFF2-40B4-BE49-F238E27FC236}">
                  <a16:creationId xmlns:a16="http://schemas.microsoft.com/office/drawing/2014/main" id="{E645C594-B098-9860-53CA-8E7DB2830673}"/>
                </a:ext>
              </a:extLst>
            </p:cNvPr>
            <p:cNvSpPr>
              <a:spLocks noChangeShapeType="1"/>
            </p:cNvSpPr>
            <p:nvPr/>
          </p:nvSpPr>
          <p:spPr bwMode="auto">
            <a:xfrm>
              <a:off x="4423" y="3834"/>
              <a:ext cx="0" cy="58"/>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84" name="Rectangle 102">
              <a:extLst>
                <a:ext uri="{FF2B5EF4-FFF2-40B4-BE49-F238E27FC236}">
                  <a16:creationId xmlns:a16="http://schemas.microsoft.com/office/drawing/2014/main" id="{450BDC91-95D4-9BBB-03A5-7F1E7E849E60}"/>
                </a:ext>
              </a:extLst>
            </p:cNvPr>
            <p:cNvSpPr>
              <a:spLocks noChangeArrowheads="1"/>
            </p:cNvSpPr>
            <p:nvPr/>
          </p:nvSpPr>
          <p:spPr bwMode="auto">
            <a:xfrm>
              <a:off x="1518" y="3969"/>
              <a:ext cx="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0</a:t>
              </a:r>
              <a:endParaRPr lang="en-US" altLang="en-US" sz="2000" b="0">
                <a:solidFill>
                  <a:srgbClr val="FFFFFF"/>
                </a:solidFill>
                <a:cs typeface="Arial" panose="020B0604020202020204" pitchFamily="34" charset="0"/>
              </a:endParaRPr>
            </a:p>
          </p:txBody>
        </p:sp>
        <p:sp>
          <p:nvSpPr>
            <p:cNvPr id="121885" name="Rectangle 103">
              <a:extLst>
                <a:ext uri="{FF2B5EF4-FFF2-40B4-BE49-F238E27FC236}">
                  <a16:creationId xmlns:a16="http://schemas.microsoft.com/office/drawing/2014/main" id="{C91AA97D-05D6-4E45-1455-73A5E9656B69}"/>
                </a:ext>
              </a:extLst>
            </p:cNvPr>
            <p:cNvSpPr>
              <a:spLocks noChangeArrowheads="1"/>
            </p:cNvSpPr>
            <p:nvPr/>
          </p:nvSpPr>
          <p:spPr bwMode="auto">
            <a:xfrm>
              <a:off x="2089" y="3969"/>
              <a:ext cx="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2</a:t>
              </a:r>
              <a:endParaRPr lang="en-US" altLang="en-US" sz="2000" b="0">
                <a:solidFill>
                  <a:srgbClr val="FFFFFF"/>
                </a:solidFill>
                <a:cs typeface="Arial" panose="020B0604020202020204" pitchFamily="34" charset="0"/>
              </a:endParaRPr>
            </a:p>
          </p:txBody>
        </p:sp>
        <p:sp>
          <p:nvSpPr>
            <p:cNvPr id="121886" name="Rectangle 104">
              <a:extLst>
                <a:ext uri="{FF2B5EF4-FFF2-40B4-BE49-F238E27FC236}">
                  <a16:creationId xmlns:a16="http://schemas.microsoft.com/office/drawing/2014/main" id="{1BBA1230-9EAF-F29A-D092-B67F91BAA80D}"/>
                </a:ext>
              </a:extLst>
            </p:cNvPr>
            <p:cNvSpPr>
              <a:spLocks noChangeArrowheads="1"/>
            </p:cNvSpPr>
            <p:nvPr/>
          </p:nvSpPr>
          <p:spPr bwMode="auto">
            <a:xfrm>
              <a:off x="2660" y="3969"/>
              <a:ext cx="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4</a:t>
              </a:r>
              <a:endParaRPr lang="en-US" altLang="en-US" sz="2000" b="0">
                <a:solidFill>
                  <a:srgbClr val="FFFFFF"/>
                </a:solidFill>
                <a:cs typeface="Arial" panose="020B0604020202020204" pitchFamily="34" charset="0"/>
              </a:endParaRPr>
            </a:p>
          </p:txBody>
        </p:sp>
        <p:sp>
          <p:nvSpPr>
            <p:cNvPr id="121887" name="Rectangle 105">
              <a:extLst>
                <a:ext uri="{FF2B5EF4-FFF2-40B4-BE49-F238E27FC236}">
                  <a16:creationId xmlns:a16="http://schemas.microsoft.com/office/drawing/2014/main" id="{BA48F4EF-5D64-AA2C-5FF7-06BD270B0D05}"/>
                </a:ext>
              </a:extLst>
            </p:cNvPr>
            <p:cNvSpPr>
              <a:spLocks noChangeArrowheads="1"/>
            </p:cNvSpPr>
            <p:nvPr/>
          </p:nvSpPr>
          <p:spPr bwMode="auto">
            <a:xfrm>
              <a:off x="3231" y="3969"/>
              <a:ext cx="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6</a:t>
              </a:r>
              <a:endParaRPr lang="en-US" altLang="en-US" sz="2000" b="0">
                <a:solidFill>
                  <a:srgbClr val="FFFFFF"/>
                </a:solidFill>
                <a:cs typeface="Arial" panose="020B0604020202020204" pitchFamily="34" charset="0"/>
              </a:endParaRPr>
            </a:p>
          </p:txBody>
        </p:sp>
        <p:sp>
          <p:nvSpPr>
            <p:cNvPr id="121888" name="Rectangle 106">
              <a:extLst>
                <a:ext uri="{FF2B5EF4-FFF2-40B4-BE49-F238E27FC236}">
                  <a16:creationId xmlns:a16="http://schemas.microsoft.com/office/drawing/2014/main" id="{393BE67A-2BBF-F639-EC7F-39E27ED14470}"/>
                </a:ext>
              </a:extLst>
            </p:cNvPr>
            <p:cNvSpPr>
              <a:spLocks noChangeArrowheads="1"/>
            </p:cNvSpPr>
            <p:nvPr/>
          </p:nvSpPr>
          <p:spPr bwMode="auto">
            <a:xfrm>
              <a:off x="3803" y="3969"/>
              <a:ext cx="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8</a:t>
              </a:r>
              <a:endParaRPr lang="en-US" altLang="en-US" sz="2000" b="0">
                <a:solidFill>
                  <a:srgbClr val="FFFFFF"/>
                </a:solidFill>
                <a:cs typeface="Arial" panose="020B0604020202020204" pitchFamily="34" charset="0"/>
              </a:endParaRPr>
            </a:p>
          </p:txBody>
        </p:sp>
        <p:sp>
          <p:nvSpPr>
            <p:cNvPr id="121889" name="Rectangle 107">
              <a:extLst>
                <a:ext uri="{FF2B5EF4-FFF2-40B4-BE49-F238E27FC236}">
                  <a16:creationId xmlns:a16="http://schemas.microsoft.com/office/drawing/2014/main" id="{A3A4F4C2-92DD-2744-21F9-9DD4CFF49AEB}"/>
                </a:ext>
              </a:extLst>
            </p:cNvPr>
            <p:cNvSpPr>
              <a:spLocks noChangeArrowheads="1"/>
            </p:cNvSpPr>
            <p:nvPr/>
          </p:nvSpPr>
          <p:spPr bwMode="auto">
            <a:xfrm>
              <a:off x="4344" y="3969"/>
              <a:ext cx="11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10</a:t>
              </a:r>
              <a:endParaRPr lang="en-US" altLang="en-US" sz="2000" b="0">
                <a:solidFill>
                  <a:srgbClr val="FFFFFF"/>
                </a:solidFill>
                <a:cs typeface="Arial" panose="020B0604020202020204" pitchFamily="34" charset="0"/>
              </a:endParaRPr>
            </a:p>
          </p:txBody>
        </p:sp>
        <p:sp>
          <p:nvSpPr>
            <p:cNvPr id="121890" name="Line 108">
              <a:extLst>
                <a:ext uri="{FF2B5EF4-FFF2-40B4-BE49-F238E27FC236}">
                  <a16:creationId xmlns:a16="http://schemas.microsoft.com/office/drawing/2014/main" id="{2E21CF7B-BC0C-0335-3141-39512244F7FE}"/>
                </a:ext>
              </a:extLst>
            </p:cNvPr>
            <p:cNvSpPr>
              <a:spLocks noChangeShapeType="1"/>
            </p:cNvSpPr>
            <p:nvPr/>
          </p:nvSpPr>
          <p:spPr bwMode="auto">
            <a:xfrm flipV="1">
              <a:off x="1451" y="1199"/>
              <a:ext cx="0" cy="2535"/>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1" name="Line 109">
              <a:extLst>
                <a:ext uri="{FF2B5EF4-FFF2-40B4-BE49-F238E27FC236}">
                  <a16:creationId xmlns:a16="http://schemas.microsoft.com/office/drawing/2014/main" id="{79F96FD8-51D1-878B-FD12-59AB2D7A4D13}"/>
                </a:ext>
              </a:extLst>
            </p:cNvPr>
            <p:cNvSpPr>
              <a:spLocks noChangeShapeType="1"/>
            </p:cNvSpPr>
            <p:nvPr/>
          </p:nvSpPr>
          <p:spPr bwMode="auto">
            <a:xfrm flipH="1">
              <a:off x="1394" y="3734"/>
              <a:ext cx="57" cy="0"/>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2" name="Line 110">
              <a:extLst>
                <a:ext uri="{FF2B5EF4-FFF2-40B4-BE49-F238E27FC236}">
                  <a16:creationId xmlns:a16="http://schemas.microsoft.com/office/drawing/2014/main" id="{07365906-10AA-00FA-E310-D2F6F554FABC}"/>
                </a:ext>
              </a:extLst>
            </p:cNvPr>
            <p:cNvSpPr>
              <a:spLocks noChangeShapeType="1"/>
            </p:cNvSpPr>
            <p:nvPr/>
          </p:nvSpPr>
          <p:spPr bwMode="auto">
            <a:xfrm flipH="1">
              <a:off x="1394" y="3225"/>
              <a:ext cx="57" cy="0"/>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3" name="Line 111">
              <a:extLst>
                <a:ext uri="{FF2B5EF4-FFF2-40B4-BE49-F238E27FC236}">
                  <a16:creationId xmlns:a16="http://schemas.microsoft.com/office/drawing/2014/main" id="{D3437A91-7682-72CE-2FD7-EA0376BDBFF5}"/>
                </a:ext>
              </a:extLst>
            </p:cNvPr>
            <p:cNvSpPr>
              <a:spLocks noChangeShapeType="1"/>
            </p:cNvSpPr>
            <p:nvPr/>
          </p:nvSpPr>
          <p:spPr bwMode="auto">
            <a:xfrm flipH="1">
              <a:off x="1394" y="2721"/>
              <a:ext cx="57" cy="0"/>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4" name="Line 112">
              <a:extLst>
                <a:ext uri="{FF2B5EF4-FFF2-40B4-BE49-F238E27FC236}">
                  <a16:creationId xmlns:a16="http://schemas.microsoft.com/office/drawing/2014/main" id="{3B1899F5-DC59-EDA4-2CDB-997E8C6B4B7D}"/>
                </a:ext>
              </a:extLst>
            </p:cNvPr>
            <p:cNvSpPr>
              <a:spLocks noChangeShapeType="1"/>
            </p:cNvSpPr>
            <p:nvPr/>
          </p:nvSpPr>
          <p:spPr bwMode="auto">
            <a:xfrm flipH="1">
              <a:off x="1394" y="2212"/>
              <a:ext cx="57" cy="0"/>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5" name="Line 113">
              <a:extLst>
                <a:ext uri="{FF2B5EF4-FFF2-40B4-BE49-F238E27FC236}">
                  <a16:creationId xmlns:a16="http://schemas.microsoft.com/office/drawing/2014/main" id="{7625765B-7003-D1B5-1E1A-3677F8AEE192}"/>
                </a:ext>
              </a:extLst>
            </p:cNvPr>
            <p:cNvSpPr>
              <a:spLocks noChangeShapeType="1"/>
            </p:cNvSpPr>
            <p:nvPr/>
          </p:nvSpPr>
          <p:spPr bwMode="auto">
            <a:xfrm flipH="1">
              <a:off x="1394" y="1708"/>
              <a:ext cx="57" cy="0"/>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6" name="Line 114">
              <a:extLst>
                <a:ext uri="{FF2B5EF4-FFF2-40B4-BE49-F238E27FC236}">
                  <a16:creationId xmlns:a16="http://schemas.microsoft.com/office/drawing/2014/main" id="{8B59EAF0-49FB-8FA2-59A9-3A114BDA6DA2}"/>
                </a:ext>
              </a:extLst>
            </p:cNvPr>
            <p:cNvSpPr>
              <a:spLocks noChangeShapeType="1"/>
            </p:cNvSpPr>
            <p:nvPr/>
          </p:nvSpPr>
          <p:spPr bwMode="auto">
            <a:xfrm flipH="1">
              <a:off x="1394" y="1199"/>
              <a:ext cx="57" cy="0"/>
            </a:xfrm>
            <a:prstGeom prst="line">
              <a:avLst/>
            </a:prstGeom>
            <a:noFill/>
            <a:ln w="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7" name="Rectangle 115">
              <a:extLst>
                <a:ext uri="{FF2B5EF4-FFF2-40B4-BE49-F238E27FC236}">
                  <a16:creationId xmlns:a16="http://schemas.microsoft.com/office/drawing/2014/main" id="{C7854064-F923-E708-280B-BF4C9F6745EC}"/>
                </a:ext>
              </a:extLst>
            </p:cNvPr>
            <p:cNvSpPr>
              <a:spLocks noChangeArrowheads="1"/>
            </p:cNvSpPr>
            <p:nvPr/>
          </p:nvSpPr>
          <p:spPr bwMode="auto">
            <a:xfrm rot="-5400000">
              <a:off x="1221" y="3676"/>
              <a:ext cx="16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0.0</a:t>
              </a:r>
              <a:endParaRPr lang="en-US" altLang="en-US" sz="2000" b="0">
                <a:solidFill>
                  <a:srgbClr val="FFFFFF"/>
                </a:solidFill>
                <a:cs typeface="Arial" panose="020B0604020202020204" pitchFamily="34" charset="0"/>
              </a:endParaRPr>
            </a:p>
          </p:txBody>
        </p:sp>
        <p:sp>
          <p:nvSpPr>
            <p:cNvPr id="121898" name="Rectangle 116">
              <a:extLst>
                <a:ext uri="{FF2B5EF4-FFF2-40B4-BE49-F238E27FC236}">
                  <a16:creationId xmlns:a16="http://schemas.microsoft.com/office/drawing/2014/main" id="{8CB878A0-B561-B6B3-E1E1-9792417E344D}"/>
                </a:ext>
              </a:extLst>
            </p:cNvPr>
            <p:cNvSpPr>
              <a:spLocks noChangeArrowheads="1"/>
            </p:cNvSpPr>
            <p:nvPr/>
          </p:nvSpPr>
          <p:spPr bwMode="auto">
            <a:xfrm rot="-5400000">
              <a:off x="1221" y="3167"/>
              <a:ext cx="16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0.1</a:t>
              </a:r>
              <a:endParaRPr lang="en-US" altLang="en-US" sz="2000" b="0">
                <a:solidFill>
                  <a:srgbClr val="FFFFFF"/>
                </a:solidFill>
                <a:cs typeface="Arial" panose="020B0604020202020204" pitchFamily="34" charset="0"/>
              </a:endParaRPr>
            </a:p>
          </p:txBody>
        </p:sp>
        <p:sp>
          <p:nvSpPr>
            <p:cNvPr id="121899" name="Rectangle 117">
              <a:extLst>
                <a:ext uri="{FF2B5EF4-FFF2-40B4-BE49-F238E27FC236}">
                  <a16:creationId xmlns:a16="http://schemas.microsoft.com/office/drawing/2014/main" id="{971935DB-A595-1E8B-0ABA-9408CBB2C465}"/>
                </a:ext>
              </a:extLst>
            </p:cNvPr>
            <p:cNvSpPr>
              <a:spLocks noChangeArrowheads="1"/>
            </p:cNvSpPr>
            <p:nvPr/>
          </p:nvSpPr>
          <p:spPr bwMode="auto">
            <a:xfrm rot="-5400000">
              <a:off x="1221" y="2663"/>
              <a:ext cx="16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0.2</a:t>
              </a:r>
              <a:endParaRPr lang="en-US" altLang="en-US" sz="2000" b="0">
                <a:solidFill>
                  <a:srgbClr val="FFFFFF"/>
                </a:solidFill>
                <a:cs typeface="Arial" panose="020B0604020202020204" pitchFamily="34" charset="0"/>
              </a:endParaRPr>
            </a:p>
          </p:txBody>
        </p:sp>
        <p:sp>
          <p:nvSpPr>
            <p:cNvPr id="121900" name="Rectangle 118">
              <a:extLst>
                <a:ext uri="{FF2B5EF4-FFF2-40B4-BE49-F238E27FC236}">
                  <a16:creationId xmlns:a16="http://schemas.microsoft.com/office/drawing/2014/main" id="{14450DAC-B5D5-AF69-2C14-7A57C82BA834}"/>
                </a:ext>
              </a:extLst>
            </p:cNvPr>
            <p:cNvSpPr>
              <a:spLocks noChangeArrowheads="1"/>
            </p:cNvSpPr>
            <p:nvPr/>
          </p:nvSpPr>
          <p:spPr bwMode="auto">
            <a:xfrm rot="-5400000">
              <a:off x="1221" y="2154"/>
              <a:ext cx="16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0.3</a:t>
              </a:r>
              <a:endParaRPr lang="en-US" altLang="en-US" sz="2000" b="0">
                <a:solidFill>
                  <a:srgbClr val="FFFFFF"/>
                </a:solidFill>
                <a:cs typeface="Arial" panose="020B0604020202020204" pitchFamily="34" charset="0"/>
              </a:endParaRPr>
            </a:p>
          </p:txBody>
        </p:sp>
        <p:sp>
          <p:nvSpPr>
            <p:cNvPr id="121901" name="Rectangle 119">
              <a:extLst>
                <a:ext uri="{FF2B5EF4-FFF2-40B4-BE49-F238E27FC236}">
                  <a16:creationId xmlns:a16="http://schemas.microsoft.com/office/drawing/2014/main" id="{A025C0E5-316D-EB1D-C4A3-98DEADF8B898}"/>
                </a:ext>
              </a:extLst>
            </p:cNvPr>
            <p:cNvSpPr>
              <a:spLocks noChangeArrowheads="1"/>
            </p:cNvSpPr>
            <p:nvPr/>
          </p:nvSpPr>
          <p:spPr bwMode="auto">
            <a:xfrm rot="-5400000">
              <a:off x="1221" y="1649"/>
              <a:ext cx="16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0.4</a:t>
              </a:r>
              <a:endParaRPr lang="en-US" altLang="en-US" sz="2000" b="0">
                <a:solidFill>
                  <a:srgbClr val="FFFFFF"/>
                </a:solidFill>
                <a:cs typeface="Arial" panose="020B0604020202020204" pitchFamily="34" charset="0"/>
              </a:endParaRPr>
            </a:p>
          </p:txBody>
        </p:sp>
        <p:sp>
          <p:nvSpPr>
            <p:cNvPr id="121902" name="Rectangle 120">
              <a:extLst>
                <a:ext uri="{FF2B5EF4-FFF2-40B4-BE49-F238E27FC236}">
                  <a16:creationId xmlns:a16="http://schemas.microsoft.com/office/drawing/2014/main" id="{F7798A14-DD9F-B018-7A80-BA613453AAA1}"/>
                </a:ext>
              </a:extLst>
            </p:cNvPr>
            <p:cNvSpPr>
              <a:spLocks noChangeArrowheads="1"/>
            </p:cNvSpPr>
            <p:nvPr/>
          </p:nvSpPr>
          <p:spPr bwMode="auto">
            <a:xfrm rot="-5400000">
              <a:off x="1221" y="1140"/>
              <a:ext cx="16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0.5</a:t>
              </a:r>
              <a:endParaRPr lang="en-US" altLang="en-US" sz="2000" b="0">
                <a:solidFill>
                  <a:srgbClr val="FFFFFF"/>
                </a:solidFill>
                <a:cs typeface="Arial" panose="020B0604020202020204" pitchFamily="34" charset="0"/>
              </a:endParaRPr>
            </a:p>
          </p:txBody>
        </p:sp>
        <p:sp>
          <p:nvSpPr>
            <p:cNvPr id="121903" name="Rectangle 121">
              <a:extLst>
                <a:ext uri="{FF2B5EF4-FFF2-40B4-BE49-F238E27FC236}">
                  <a16:creationId xmlns:a16="http://schemas.microsoft.com/office/drawing/2014/main" id="{1BC74223-39BF-FE91-7C06-686854A887FE}"/>
                </a:ext>
              </a:extLst>
            </p:cNvPr>
            <p:cNvSpPr>
              <a:spLocks noChangeArrowheads="1"/>
            </p:cNvSpPr>
            <p:nvPr/>
          </p:nvSpPr>
          <p:spPr bwMode="auto">
            <a:xfrm>
              <a:off x="1451" y="1098"/>
              <a:ext cx="3087" cy="2736"/>
            </a:xfrm>
            <a:prstGeom prst="rect">
              <a:avLst/>
            </a:prstGeom>
            <a:solidFill>
              <a:srgbClr val="000099"/>
            </a:solidFill>
            <a:ln w="5" cap="rnd">
              <a:solidFill>
                <a:srgbClr val="FFFFFF"/>
              </a:solidFill>
              <a:round/>
              <a:headEnd/>
              <a:tailEnd/>
            </a:ln>
          </p:spPr>
          <p:txBody>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sz="2000" b="0">
                <a:solidFill>
                  <a:srgbClr val="FFFFFF"/>
                </a:solidFill>
              </a:endParaRPr>
            </a:p>
          </p:txBody>
        </p:sp>
        <p:sp>
          <p:nvSpPr>
            <p:cNvPr id="121904" name="Rectangle 122">
              <a:extLst>
                <a:ext uri="{FF2B5EF4-FFF2-40B4-BE49-F238E27FC236}">
                  <a16:creationId xmlns:a16="http://schemas.microsoft.com/office/drawing/2014/main" id="{C4B9B8AA-9561-7FAC-FDDF-BCE4826AB820}"/>
                </a:ext>
              </a:extLst>
            </p:cNvPr>
            <p:cNvSpPr>
              <a:spLocks noChangeArrowheads="1"/>
            </p:cNvSpPr>
            <p:nvPr/>
          </p:nvSpPr>
          <p:spPr bwMode="auto">
            <a:xfrm>
              <a:off x="2425" y="4092"/>
              <a:ext cx="78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700">
                  <a:solidFill>
                    <a:srgbClr val="FFFFFF"/>
                  </a:solidFill>
                  <a:cs typeface="Arial" panose="020B0604020202020204" pitchFamily="34" charset="0"/>
                </a:rPr>
                <a:t>Time in Years</a:t>
              </a:r>
              <a:endParaRPr lang="en-US" altLang="en-US" sz="1700" b="0">
                <a:solidFill>
                  <a:srgbClr val="FFFFFF"/>
                </a:solidFill>
                <a:cs typeface="Arial" panose="020B0604020202020204" pitchFamily="34" charset="0"/>
              </a:endParaRPr>
            </a:p>
          </p:txBody>
        </p:sp>
        <p:sp>
          <p:nvSpPr>
            <p:cNvPr id="121905" name="Rectangle 123">
              <a:extLst>
                <a:ext uri="{FF2B5EF4-FFF2-40B4-BE49-F238E27FC236}">
                  <a16:creationId xmlns:a16="http://schemas.microsoft.com/office/drawing/2014/main" id="{2CDF08AD-7108-D5D4-A031-D9B6B044C721}"/>
                </a:ext>
              </a:extLst>
            </p:cNvPr>
            <p:cNvSpPr>
              <a:spLocks noChangeArrowheads="1"/>
            </p:cNvSpPr>
            <p:nvPr/>
          </p:nvSpPr>
          <p:spPr bwMode="auto">
            <a:xfrm rot="-5400000">
              <a:off x="114" y="2388"/>
              <a:ext cx="191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6313">
                <a:lnSpc>
                  <a:spcPct val="89000"/>
                </a:lnSpc>
                <a:spcBef>
                  <a:spcPct val="30000"/>
                </a:spcBef>
                <a:buChar char="•"/>
                <a:defRPr sz="2400" b="1">
                  <a:solidFill>
                    <a:schemeClr val="tx1"/>
                  </a:solidFill>
                  <a:latin typeface="Arial" panose="020B0604020202020204" pitchFamily="34" charset="0"/>
                </a:defRPr>
              </a:lvl1pPr>
              <a:lvl2pPr marL="742950" indent="-285750" defTabSz="976313">
                <a:lnSpc>
                  <a:spcPct val="89000"/>
                </a:lnSpc>
                <a:spcBef>
                  <a:spcPct val="30000"/>
                </a:spcBef>
                <a:buChar char="–"/>
                <a:defRPr b="1">
                  <a:solidFill>
                    <a:schemeClr val="tx1"/>
                  </a:solidFill>
                  <a:latin typeface="Arial" panose="020B0604020202020204" pitchFamily="34" charset="0"/>
                </a:defRPr>
              </a:lvl2pPr>
              <a:lvl3pPr marL="1143000" indent="-228600" defTabSz="976313">
                <a:lnSpc>
                  <a:spcPct val="89000"/>
                </a:lnSpc>
                <a:spcBef>
                  <a:spcPct val="30000"/>
                </a:spcBef>
                <a:buChar char="»"/>
                <a:defRPr b="1">
                  <a:solidFill>
                    <a:schemeClr val="tx1"/>
                  </a:solidFill>
                  <a:latin typeface="Arial" panose="020B0604020202020204" pitchFamily="34" charset="0"/>
                </a:defRPr>
              </a:lvl3pPr>
              <a:lvl4pPr marL="1600200" indent="-228600" defTabSz="976313">
                <a:lnSpc>
                  <a:spcPct val="89000"/>
                </a:lnSpc>
                <a:spcBef>
                  <a:spcPct val="30000"/>
                </a:spcBef>
                <a:buChar char="•"/>
                <a:defRPr sz="1400" b="1">
                  <a:solidFill>
                    <a:schemeClr val="tx1"/>
                  </a:solidFill>
                  <a:latin typeface="Arial" panose="020B0604020202020204" pitchFamily="34" charset="0"/>
                </a:defRPr>
              </a:lvl4pPr>
              <a:lvl5pPr marL="2057400" indent="-228600" defTabSz="976313">
                <a:lnSpc>
                  <a:spcPct val="89000"/>
                </a:lnSpc>
                <a:spcBef>
                  <a:spcPct val="30000"/>
                </a:spcBef>
                <a:buChar char="–"/>
                <a:defRPr sz="1400" b="1">
                  <a:solidFill>
                    <a:schemeClr val="tx1"/>
                  </a:solidFill>
                  <a:latin typeface="Arial" panose="020B0604020202020204" pitchFamily="34" charset="0"/>
                </a:defRPr>
              </a:lvl5pPr>
              <a:lvl6pPr marL="25146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7631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700">
                  <a:solidFill>
                    <a:srgbClr val="FFFFFF"/>
                  </a:solidFill>
                  <a:cs typeface="Arial" panose="020B0604020202020204" pitchFamily="34" charset="0"/>
                </a:rPr>
                <a:t>Cumulative Incidence Rate </a:t>
              </a:r>
              <a:endParaRPr lang="en-US" altLang="en-US" sz="1700" b="0">
                <a:solidFill>
                  <a:srgbClr val="FFFFFF"/>
                </a:solidFill>
                <a:cs typeface="Arial" panose="020B0604020202020204" pitchFamily="34" charset="0"/>
              </a:endParaRPr>
            </a:p>
          </p:txBody>
        </p:sp>
        <p:sp>
          <p:nvSpPr>
            <p:cNvPr id="121906" name="Freeform 124">
              <a:extLst>
                <a:ext uri="{FF2B5EF4-FFF2-40B4-BE49-F238E27FC236}">
                  <a16:creationId xmlns:a16="http://schemas.microsoft.com/office/drawing/2014/main" id="{C2D2471F-99B0-6B0B-28A1-0BE99E462758}"/>
                </a:ext>
              </a:extLst>
            </p:cNvPr>
            <p:cNvSpPr>
              <a:spLocks/>
            </p:cNvSpPr>
            <p:nvPr/>
          </p:nvSpPr>
          <p:spPr bwMode="auto">
            <a:xfrm>
              <a:off x="1567" y="3537"/>
              <a:ext cx="3211" cy="197"/>
            </a:xfrm>
            <a:custGeom>
              <a:avLst/>
              <a:gdLst>
                <a:gd name="T0" fmla="*/ 0 w 669"/>
                <a:gd name="T1" fmla="*/ 2147483646 h 41"/>
                <a:gd name="T2" fmla="*/ 2147483646 w 669"/>
                <a:gd name="T3" fmla="*/ 2147483646 h 41"/>
                <a:gd name="T4" fmla="*/ 2147483646 w 669"/>
                <a:gd name="T5" fmla="*/ 2147483646 h 41"/>
                <a:gd name="T6" fmla="*/ 2147483646 w 669"/>
                <a:gd name="T7" fmla="*/ 2147483646 h 41"/>
                <a:gd name="T8" fmla="*/ 2147483646 w 669"/>
                <a:gd name="T9" fmla="*/ 2147483646 h 41"/>
                <a:gd name="T10" fmla="*/ 2147483646 w 669"/>
                <a:gd name="T11" fmla="*/ 2147483646 h 41"/>
                <a:gd name="T12" fmla="*/ 2147483646 w 669"/>
                <a:gd name="T13" fmla="*/ 2147483646 h 41"/>
                <a:gd name="T14" fmla="*/ 2147483646 w 669"/>
                <a:gd name="T15" fmla="*/ 2147483646 h 41"/>
                <a:gd name="T16" fmla="*/ 2147483646 w 669"/>
                <a:gd name="T17" fmla="*/ 2147483646 h 41"/>
                <a:gd name="T18" fmla="*/ 2147483646 w 669"/>
                <a:gd name="T19" fmla="*/ 2147483646 h 41"/>
                <a:gd name="T20" fmla="*/ 2147483646 w 669"/>
                <a:gd name="T21" fmla="*/ 2147483646 h 41"/>
                <a:gd name="T22" fmla="*/ 2147483646 w 669"/>
                <a:gd name="T23" fmla="*/ 2147483646 h 41"/>
                <a:gd name="T24" fmla="*/ 2147483646 w 669"/>
                <a:gd name="T25" fmla="*/ 2147483646 h 41"/>
                <a:gd name="T26" fmla="*/ 2147483646 w 669"/>
                <a:gd name="T27" fmla="*/ 2147483646 h 41"/>
                <a:gd name="T28" fmla="*/ 2147483646 w 669"/>
                <a:gd name="T29" fmla="*/ 2147483646 h 41"/>
                <a:gd name="T30" fmla="*/ 2147483646 w 669"/>
                <a:gd name="T31" fmla="*/ 2147483646 h 41"/>
                <a:gd name="T32" fmla="*/ 2147483646 w 669"/>
                <a:gd name="T33" fmla="*/ 2147483646 h 41"/>
                <a:gd name="T34" fmla="*/ 2147483646 w 669"/>
                <a:gd name="T35" fmla="*/ 2147483646 h 41"/>
                <a:gd name="T36" fmla="*/ 2147483646 w 669"/>
                <a:gd name="T37" fmla="*/ 2147483646 h 41"/>
                <a:gd name="T38" fmla="*/ 2147483646 w 669"/>
                <a:gd name="T39" fmla="*/ 2147483646 h 41"/>
                <a:gd name="T40" fmla="*/ 2147483646 w 669"/>
                <a:gd name="T41" fmla="*/ 2147483646 h 41"/>
                <a:gd name="T42" fmla="*/ 2147483646 w 669"/>
                <a:gd name="T43" fmla="*/ 2147483646 h 41"/>
                <a:gd name="T44" fmla="*/ 2147483646 w 669"/>
                <a:gd name="T45" fmla="*/ 2147483646 h 41"/>
                <a:gd name="T46" fmla="*/ 2147483646 w 669"/>
                <a:gd name="T47" fmla="*/ 2147483646 h 41"/>
                <a:gd name="T48" fmla="*/ 2147483646 w 669"/>
                <a:gd name="T49" fmla="*/ 2147483646 h 41"/>
                <a:gd name="T50" fmla="*/ 2147483646 w 669"/>
                <a:gd name="T51" fmla="*/ 2147483646 h 41"/>
                <a:gd name="T52" fmla="*/ 2147483646 w 669"/>
                <a:gd name="T53" fmla="*/ 2147483646 h 41"/>
                <a:gd name="T54" fmla="*/ 2147483646 w 669"/>
                <a:gd name="T55" fmla="*/ 2147483646 h 41"/>
                <a:gd name="T56" fmla="*/ 2147483646 w 669"/>
                <a:gd name="T57" fmla="*/ 0 h 41"/>
                <a:gd name="T58" fmla="*/ 2147483646 w 669"/>
                <a:gd name="T59" fmla="*/ 0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69" h="41">
                  <a:moveTo>
                    <a:pt x="0" y="41"/>
                  </a:moveTo>
                  <a:lnTo>
                    <a:pt x="29" y="41"/>
                  </a:lnTo>
                  <a:lnTo>
                    <a:pt x="29" y="38"/>
                  </a:lnTo>
                  <a:lnTo>
                    <a:pt x="69" y="38"/>
                  </a:lnTo>
                  <a:lnTo>
                    <a:pt x="69" y="36"/>
                  </a:lnTo>
                  <a:lnTo>
                    <a:pt x="101" y="36"/>
                  </a:lnTo>
                  <a:lnTo>
                    <a:pt x="101" y="33"/>
                  </a:lnTo>
                  <a:lnTo>
                    <a:pt x="129" y="33"/>
                  </a:lnTo>
                  <a:lnTo>
                    <a:pt x="129" y="30"/>
                  </a:lnTo>
                  <a:lnTo>
                    <a:pt x="217" y="30"/>
                  </a:lnTo>
                  <a:lnTo>
                    <a:pt x="217" y="27"/>
                  </a:lnTo>
                  <a:lnTo>
                    <a:pt x="396" y="27"/>
                  </a:lnTo>
                  <a:lnTo>
                    <a:pt x="396" y="24"/>
                  </a:lnTo>
                  <a:lnTo>
                    <a:pt x="467" y="24"/>
                  </a:lnTo>
                  <a:lnTo>
                    <a:pt x="467" y="21"/>
                  </a:lnTo>
                  <a:lnTo>
                    <a:pt x="544" y="21"/>
                  </a:lnTo>
                  <a:lnTo>
                    <a:pt x="544" y="19"/>
                  </a:lnTo>
                  <a:lnTo>
                    <a:pt x="562" y="19"/>
                  </a:lnTo>
                  <a:lnTo>
                    <a:pt x="562" y="16"/>
                  </a:lnTo>
                  <a:lnTo>
                    <a:pt x="583" y="16"/>
                  </a:lnTo>
                  <a:lnTo>
                    <a:pt x="583" y="13"/>
                  </a:lnTo>
                  <a:lnTo>
                    <a:pt x="593" y="13"/>
                  </a:lnTo>
                  <a:lnTo>
                    <a:pt x="593" y="10"/>
                  </a:lnTo>
                  <a:lnTo>
                    <a:pt x="594" y="10"/>
                  </a:lnTo>
                  <a:lnTo>
                    <a:pt x="594" y="7"/>
                  </a:lnTo>
                  <a:lnTo>
                    <a:pt x="599" y="7"/>
                  </a:lnTo>
                  <a:lnTo>
                    <a:pt x="599" y="3"/>
                  </a:lnTo>
                  <a:lnTo>
                    <a:pt x="606" y="3"/>
                  </a:lnTo>
                  <a:lnTo>
                    <a:pt x="606" y="0"/>
                  </a:lnTo>
                  <a:lnTo>
                    <a:pt x="669" y="0"/>
                  </a:lnTo>
                </a:path>
              </a:pathLst>
            </a:custGeom>
            <a:noFill/>
            <a:ln w="38100" cap="rnd">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907" name="Freeform 125">
              <a:extLst>
                <a:ext uri="{FF2B5EF4-FFF2-40B4-BE49-F238E27FC236}">
                  <a16:creationId xmlns:a16="http://schemas.microsoft.com/office/drawing/2014/main" id="{CC551FD4-BA36-FF1A-2CC0-B49A44264B3A}"/>
                </a:ext>
              </a:extLst>
            </p:cNvPr>
            <p:cNvSpPr>
              <a:spLocks/>
            </p:cNvSpPr>
            <p:nvPr/>
          </p:nvSpPr>
          <p:spPr bwMode="auto">
            <a:xfrm>
              <a:off x="1567" y="3369"/>
              <a:ext cx="3211" cy="365"/>
            </a:xfrm>
            <a:custGeom>
              <a:avLst/>
              <a:gdLst>
                <a:gd name="T0" fmla="*/ 0 w 669"/>
                <a:gd name="T1" fmla="*/ 2147483646 h 76"/>
                <a:gd name="T2" fmla="*/ 2147483646 w 669"/>
                <a:gd name="T3" fmla="*/ 2147483646 h 76"/>
                <a:gd name="T4" fmla="*/ 2147483646 w 669"/>
                <a:gd name="T5" fmla="*/ 2147483646 h 76"/>
                <a:gd name="T6" fmla="*/ 2147483646 w 669"/>
                <a:gd name="T7" fmla="*/ 2147483646 h 76"/>
                <a:gd name="T8" fmla="*/ 2147483646 w 669"/>
                <a:gd name="T9" fmla="*/ 2147483646 h 76"/>
                <a:gd name="T10" fmla="*/ 2147483646 w 669"/>
                <a:gd name="T11" fmla="*/ 2147483646 h 76"/>
                <a:gd name="T12" fmla="*/ 2147483646 w 669"/>
                <a:gd name="T13" fmla="*/ 2147483646 h 76"/>
                <a:gd name="T14" fmla="*/ 2147483646 w 669"/>
                <a:gd name="T15" fmla="*/ 2147483646 h 76"/>
                <a:gd name="T16" fmla="*/ 2147483646 w 669"/>
                <a:gd name="T17" fmla="*/ 2147483646 h 76"/>
                <a:gd name="T18" fmla="*/ 2147483646 w 669"/>
                <a:gd name="T19" fmla="*/ 2147483646 h 76"/>
                <a:gd name="T20" fmla="*/ 2147483646 w 669"/>
                <a:gd name="T21" fmla="*/ 2147483646 h 76"/>
                <a:gd name="T22" fmla="*/ 2147483646 w 669"/>
                <a:gd name="T23" fmla="*/ 2147483646 h 76"/>
                <a:gd name="T24" fmla="*/ 2147483646 w 669"/>
                <a:gd name="T25" fmla="*/ 2147483646 h 76"/>
                <a:gd name="T26" fmla="*/ 2147483646 w 669"/>
                <a:gd name="T27" fmla="*/ 2147483646 h 76"/>
                <a:gd name="T28" fmla="*/ 2147483646 w 669"/>
                <a:gd name="T29" fmla="*/ 2147483646 h 76"/>
                <a:gd name="T30" fmla="*/ 2147483646 w 669"/>
                <a:gd name="T31" fmla="*/ 2147483646 h 76"/>
                <a:gd name="T32" fmla="*/ 2147483646 w 669"/>
                <a:gd name="T33" fmla="*/ 2147483646 h 76"/>
                <a:gd name="T34" fmla="*/ 2147483646 w 669"/>
                <a:gd name="T35" fmla="*/ 2147483646 h 76"/>
                <a:gd name="T36" fmla="*/ 2147483646 w 669"/>
                <a:gd name="T37" fmla="*/ 2147483646 h 76"/>
                <a:gd name="T38" fmla="*/ 2147483646 w 669"/>
                <a:gd name="T39" fmla="*/ 2147483646 h 76"/>
                <a:gd name="T40" fmla="*/ 2147483646 w 669"/>
                <a:gd name="T41" fmla="*/ 2147483646 h 76"/>
                <a:gd name="T42" fmla="*/ 2147483646 w 669"/>
                <a:gd name="T43" fmla="*/ 2147483646 h 76"/>
                <a:gd name="T44" fmla="*/ 2147483646 w 669"/>
                <a:gd name="T45" fmla="*/ 2147483646 h 76"/>
                <a:gd name="T46" fmla="*/ 2147483646 w 669"/>
                <a:gd name="T47" fmla="*/ 2147483646 h 76"/>
                <a:gd name="T48" fmla="*/ 2147483646 w 669"/>
                <a:gd name="T49" fmla="*/ 2147483646 h 76"/>
                <a:gd name="T50" fmla="*/ 2147483646 w 669"/>
                <a:gd name="T51" fmla="*/ 2147483646 h 76"/>
                <a:gd name="T52" fmla="*/ 2147483646 w 669"/>
                <a:gd name="T53" fmla="*/ 2147483646 h 76"/>
                <a:gd name="T54" fmla="*/ 2147483646 w 669"/>
                <a:gd name="T55" fmla="*/ 2147483646 h 76"/>
                <a:gd name="T56" fmla="*/ 2147483646 w 669"/>
                <a:gd name="T57" fmla="*/ 2147483646 h 76"/>
                <a:gd name="T58" fmla="*/ 2147483646 w 669"/>
                <a:gd name="T59" fmla="*/ 2147483646 h 76"/>
                <a:gd name="T60" fmla="*/ 2147483646 w 669"/>
                <a:gd name="T61" fmla="*/ 2147483646 h 76"/>
                <a:gd name="T62" fmla="*/ 2147483646 w 669"/>
                <a:gd name="T63" fmla="*/ 2147483646 h 76"/>
                <a:gd name="T64" fmla="*/ 2147483646 w 669"/>
                <a:gd name="T65" fmla="*/ 2147483646 h 76"/>
                <a:gd name="T66" fmla="*/ 2147483646 w 669"/>
                <a:gd name="T67" fmla="*/ 2147483646 h 76"/>
                <a:gd name="T68" fmla="*/ 2147483646 w 669"/>
                <a:gd name="T69" fmla="*/ 2147483646 h 76"/>
                <a:gd name="T70" fmla="*/ 2147483646 w 669"/>
                <a:gd name="T71" fmla="*/ 2147483646 h 76"/>
                <a:gd name="T72" fmla="*/ 2147483646 w 669"/>
                <a:gd name="T73" fmla="*/ 2147483646 h 76"/>
                <a:gd name="T74" fmla="*/ 2147483646 w 669"/>
                <a:gd name="T75" fmla="*/ 2147483646 h 76"/>
                <a:gd name="T76" fmla="*/ 2147483646 w 669"/>
                <a:gd name="T77" fmla="*/ 2147483646 h 76"/>
                <a:gd name="T78" fmla="*/ 2147483646 w 669"/>
                <a:gd name="T79" fmla="*/ 2147483646 h 76"/>
                <a:gd name="T80" fmla="*/ 2147483646 w 669"/>
                <a:gd name="T81" fmla="*/ 2147483646 h 76"/>
                <a:gd name="T82" fmla="*/ 2147483646 w 669"/>
                <a:gd name="T83" fmla="*/ 2147483646 h 76"/>
                <a:gd name="T84" fmla="*/ 2147483646 w 669"/>
                <a:gd name="T85" fmla="*/ 2147483646 h 76"/>
                <a:gd name="T86" fmla="*/ 2147483646 w 669"/>
                <a:gd name="T87" fmla="*/ 2147483646 h 76"/>
                <a:gd name="T88" fmla="*/ 2147483646 w 669"/>
                <a:gd name="T89" fmla="*/ 2147483646 h 76"/>
                <a:gd name="T90" fmla="*/ 2147483646 w 669"/>
                <a:gd name="T91" fmla="*/ 2147483646 h 76"/>
                <a:gd name="T92" fmla="*/ 2147483646 w 669"/>
                <a:gd name="T93" fmla="*/ 2147483646 h 76"/>
                <a:gd name="T94" fmla="*/ 2147483646 w 669"/>
                <a:gd name="T95" fmla="*/ 2147483646 h 76"/>
                <a:gd name="T96" fmla="*/ 2147483646 w 669"/>
                <a:gd name="T97" fmla="*/ 2147483646 h 76"/>
                <a:gd name="T98" fmla="*/ 2147483646 w 669"/>
                <a:gd name="T99" fmla="*/ 2147483646 h 76"/>
                <a:gd name="T100" fmla="*/ 2147483646 w 669"/>
                <a:gd name="T101" fmla="*/ 0 h 76"/>
                <a:gd name="T102" fmla="*/ 2147483646 w 669"/>
                <a:gd name="T103" fmla="*/ 0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69" h="76">
                  <a:moveTo>
                    <a:pt x="0" y="76"/>
                  </a:moveTo>
                  <a:lnTo>
                    <a:pt x="86" y="76"/>
                  </a:lnTo>
                  <a:lnTo>
                    <a:pt x="86" y="73"/>
                  </a:lnTo>
                  <a:lnTo>
                    <a:pt x="155" y="73"/>
                  </a:lnTo>
                  <a:lnTo>
                    <a:pt x="155" y="70"/>
                  </a:lnTo>
                  <a:lnTo>
                    <a:pt x="223" y="70"/>
                  </a:lnTo>
                  <a:lnTo>
                    <a:pt x="223" y="67"/>
                  </a:lnTo>
                  <a:lnTo>
                    <a:pt x="252" y="67"/>
                  </a:lnTo>
                  <a:lnTo>
                    <a:pt x="252" y="64"/>
                  </a:lnTo>
                  <a:lnTo>
                    <a:pt x="256" y="64"/>
                  </a:lnTo>
                  <a:lnTo>
                    <a:pt x="256" y="61"/>
                  </a:lnTo>
                  <a:lnTo>
                    <a:pt x="266" y="61"/>
                  </a:lnTo>
                  <a:lnTo>
                    <a:pt x="266" y="58"/>
                  </a:lnTo>
                  <a:lnTo>
                    <a:pt x="279" y="58"/>
                  </a:lnTo>
                  <a:lnTo>
                    <a:pt x="279" y="55"/>
                  </a:lnTo>
                  <a:lnTo>
                    <a:pt x="286" y="55"/>
                  </a:lnTo>
                  <a:lnTo>
                    <a:pt x="286" y="52"/>
                  </a:lnTo>
                  <a:lnTo>
                    <a:pt x="308" y="52"/>
                  </a:lnTo>
                  <a:lnTo>
                    <a:pt x="308" y="49"/>
                  </a:lnTo>
                  <a:lnTo>
                    <a:pt x="342" y="49"/>
                  </a:lnTo>
                  <a:lnTo>
                    <a:pt x="342" y="46"/>
                  </a:lnTo>
                  <a:lnTo>
                    <a:pt x="345" y="46"/>
                  </a:lnTo>
                  <a:lnTo>
                    <a:pt x="345" y="43"/>
                  </a:lnTo>
                  <a:lnTo>
                    <a:pt x="393" y="43"/>
                  </a:lnTo>
                  <a:lnTo>
                    <a:pt x="393" y="40"/>
                  </a:lnTo>
                  <a:lnTo>
                    <a:pt x="402" y="40"/>
                  </a:lnTo>
                  <a:lnTo>
                    <a:pt x="402" y="37"/>
                  </a:lnTo>
                  <a:lnTo>
                    <a:pt x="413" y="37"/>
                  </a:lnTo>
                  <a:lnTo>
                    <a:pt x="413" y="34"/>
                  </a:lnTo>
                  <a:lnTo>
                    <a:pt x="467" y="34"/>
                  </a:lnTo>
                  <a:lnTo>
                    <a:pt x="467" y="31"/>
                  </a:lnTo>
                  <a:lnTo>
                    <a:pt x="469" y="31"/>
                  </a:lnTo>
                  <a:lnTo>
                    <a:pt x="469" y="28"/>
                  </a:lnTo>
                  <a:lnTo>
                    <a:pt x="476" y="28"/>
                  </a:lnTo>
                  <a:lnTo>
                    <a:pt x="476" y="25"/>
                  </a:lnTo>
                  <a:lnTo>
                    <a:pt x="489" y="25"/>
                  </a:lnTo>
                  <a:lnTo>
                    <a:pt x="489" y="22"/>
                  </a:lnTo>
                  <a:lnTo>
                    <a:pt x="493" y="22"/>
                  </a:lnTo>
                  <a:lnTo>
                    <a:pt x="493" y="19"/>
                  </a:lnTo>
                  <a:lnTo>
                    <a:pt x="504" y="19"/>
                  </a:lnTo>
                  <a:lnTo>
                    <a:pt x="504" y="16"/>
                  </a:lnTo>
                  <a:lnTo>
                    <a:pt x="533" y="16"/>
                  </a:lnTo>
                  <a:lnTo>
                    <a:pt x="533" y="13"/>
                  </a:lnTo>
                  <a:lnTo>
                    <a:pt x="544" y="13"/>
                  </a:lnTo>
                  <a:lnTo>
                    <a:pt x="544" y="10"/>
                  </a:lnTo>
                  <a:lnTo>
                    <a:pt x="563" y="10"/>
                  </a:lnTo>
                  <a:lnTo>
                    <a:pt x="563" y="6"/>
                  </a:lnTo>
                  <a:lnTo>
                    <a:pt x="573" y="6"/>
                  </a:lnTo>
                  <a:lnTo>
                    <a:pt x="573" y="3"/>
                  </a:lnTo>
                  <a:lnTo>
                    <a:pt x="586" y="3"/>
                  </a:lnTo>
                  <a:lnTo>
                    <a:pt x="586" y="0"/>
                  </a:lnTo>
                  <a:lnTo>
                    <a:pt x="669" y="0"/>
                  </a:lnTo>
                </a:path>
              </a:pathLst>
            </a:custGeom>
            <a:noFill/>
            <a:ln w="38100"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908" name="Freeform 126">
              <a:extLst>
                <a:ext uri="{FF2B5EF4-FFF2-40B4-BE49-F238E27FC236}">
                  <a16:creationId xmlns:a16="http://schemas.microsoft.com/office/drawing/2014/main" id="{3E40DCB3-50A7-DBFB-0D2E-C430FE40C905}"/>
                </a:ext>
              </a:extLst>
            </p:cNvPr>
            <p:cNvSpPr>
              <a:spLocks/>
            </p:cNvSpPr>
            <p:nvPr/>
          </p:nvSpPr>
          <p:spPr bwMode="auto">
            <a:xfrm>
              <a:off x="1567" y="3090"/>
              <a:ext cx="3211" cy="644"/>
            </a:xfrm>
            <a:custGeom>
              <a:avLst/>
              <a:gdLst>
                <a:gd name="T0" fmla="*/ 2147483646 w 669"/>
                <a:gd name="T1" fmla="*/ 2147483646 h 134"/>
                <a:gd name="T2" fmla="*/ 2147483646 w 669"/>
                <a:gd name="T3" fmla="*/ 2147483646 h 134"/>
                <a:gd name="T4" fmla="*/ 2147483646 w 669"/>
                <a:gd name="T5" fmla="*/ 2147483646 h 134"/>
                <a:gd name="T6" fmla="*/ 2147483646 w 669"/>
                <a:gd name="T7" fmla="*/ 2147483646 h 134"/>
                <a:gd name="T8" fmla="*/ 2147483646 w 669"/>
                <a:gd name="T9" fmla="*/ 2147483646 h 134"/>
                <a:gd name="T10" fmla="*/ 2147483646 w 669"/>
                <a:gd name="T11" fmla="*/ 2147483646 h 134"/>
                <a:gd name="T12" fmla="*/ 2147483646 w 669"/>
                <a:gd name="T13" fmla="*/ 2147483646 h 134"/>
                <a:gd name="T14" fmla="*/ 2147483646 w 669"/>
                <a:gd name="T15" fmla="*/ 2147483646 h 134"/>
                <a:gd name="T16" fmla="*/ 2147483646 w 669"/>
                <a:gd name="T17" fmla="*/ 2147483646 h 134"/>
                <a:gd name="T18" fmla="*/ 2147483646 w 669"/>
                <a:gd name="T19" fmla="*/ 2147483646 h 134"/>
                <a:gd name="T20" fmla="*/ 2147483646 w 669"/>
                <a:gd name="T21" fmla="*/ 2147483646 h 134"/>
                <a:gd name="T22" fmla="*/ 2147483646 w 669"/>
                <a:gd name="T23" fmla="*/ 2147483646 h 134"/>
                <a:gd name="T24" fmla="*/ 2147483646 w 669"/>
                <a:gd name="T25" fmla="*/ 2147483646 h 134"/>
                <a:gd name="T26" fmla="*/ 2147483646 w 669"/>
                <a:gd name="T27" fmla="*/ 2147483646 h 134"/>
                <a:gd name="T28" fmla="*/ 2147483646 w 669"/>
                <a:gd name="T29" fmla="*/ 2147483646 h 134"/>
                <a:gd name="T30" fmla="*/ 2147483646 w 669"/>
                <a:gd name="T31" fmla="*/ 2147483646 h 134"/>
                <a:gd name="T32" fmla="*/ 2147483646 w 669"/>
                <a:gd name="T33" fmla="*/ 2147483646 h 134"/>
                <a:gd name="T34" fmla="*/ 2147483646 w 669"/>
                <a:gd name="T35" fmla="*/ 2147483646 h 134"/>
                <a:gd name="T36" fmla="*/ 2147483646 w 669"/>
                <a:gd name="T37" fmla="*/ 2147483646 h 134"/>
                <a:gd name="T38" fmla="*/ 2147483646 w 669"/>
                <a:gd name="T39" fmla="*/ 2147483646 h 134"/>
                <a:gd name="T40" fmla="*/ 2147483646 w 669"/>
                <a:gd name="T41" fmla="*/ 2147483646 h 134"/>
                <a:gd name="T42" fmla="*/ 2147483646 w 669"/>
                <a:gd name="T43" fmla="*/ 2147483646 h 134"/>
                <a:gd name="T44" fmla="*/ 2147483646 w 669"/>
                <a:gd name="T45" fmla="*/ 2147483646 h 134"/>
                <a:gd name="T46" fmla="*/ 2147483646 w 669"/>
                <a:gd name="T47" fmla="*/ 2147483646 h 134"/>
                <a:gd name="T48" fmla="*/ 2147483646 w 669"/>
                <a:gd name="T49" fmla="*/ 2147483646 h 134"/>
                <a:gd name="T50" fmla="*/ 2147483646 w 669"/>
                <a:gd name="T51" fmla="*/ 2147483646 h 134"/>
                <a:gd name="T52" fmla="*/ 2147483646 w 669"/>
                <a:gd name="T53" fmla="*/ 2147483646 h 134"/>
                <a:gd name="T54" fmla="*/ 2147483646 w 669"/>
                <a:gd name="T55" fmla="*/ 2147483646 h 134"/>
                <a:gd name="T56" fmla="*/ 2147483646 w 669"/>
                <a:gd name="T57" fmla="*/ 2147483646 h 134"/>
                <a:gd name="T58" fmla="*/ 2147483646 w 669"/>
                <a:gd name="T59" fmla="*/ 2147483646 h 134"/>
                <a:gd name="T60" fmla="*/ 2147483646 w 669"/>
                <a:gd name="T61" fmla="*/ 2147483646 h 134"/>
                <a:gd name="T62" fmla="*/ 2147483646 w 669"/>
                <a:gd name="T63" fmla="*/ 2147483646 h 134"/>
                <a:gd name="T64" fmla="*/ 2147483646 w 669"/>
                <a:gd name="T65" fmla="*/ 2147483646 h 134"/>
                <a:gd name="T66" fmla="*/ 2147483646 w 669"/>
                <a:gd name="T67" fmla="*/ 2147483646 h 134"/>
                <a:gd name="T68" fmla="*/ 2147483646 w 669"/>
                <a:gd name="T69" fmla="*/ 2147483646 h 134"/>
                <a:gd name="T70" fmla="*/ 2147483646 w 669"/>
                <a:gd name="T71" fmla="*/ 2147483646 h 134"/>
                <a:gd name="T72" fmla="*/ 2147483646 w 669"/>
                <a:gd name="T73" fmla="*/ 2147483646 h 134"/>
                <a:gd name="T74" fmla="*/ 2147483646 w 669"/>
                <a:gd name="T75" fmla="*/ 2147483646 h 134"/>
                <a:gd name="T76" fmla="*/ 2147483646 w 669"/>
                <a:gd name="T77" fmla="*/ 2147483646 h 134"/>
                <a:gd name="T78" fmla="*/ 2147483646 w 669"/>
                <a:gd name="T79" fmla="*/ 0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69" h="134">
                  <a:moveTo>
                    <a:pt x="0" y="134"/>
                  </a:moveTo>
                  <a:lnTo>
                    <a:pt x="29" y="134"/>
                  </a:lnTo>
                  <a:lnTo>
                    <a:pt x="29" y="131"/>
                  </a:lnTo>
                  <a:lnTo>
                    <a:pt x="31" y="131"/>
                  </a:lnTo>
                  <a:lnTo>
                    <a:pt x="31" y="127"/>
                  </a:lnTo>
                  <a:lnTo>
                    <a:pt x="51" y="127"/>
                  </a:lnTo>
                  <a:lnTo>
                    <a:pt x="51" y="124"/>
                  </a:lnTo>
                  <a:lnTo>
                    <a:pt x="64" y="124"/>
                  </a:lnTo>
                  <a:lnTo>
                    <a:pt x="64" y="121"/>
                  </a:lnTo>
                  <a:lnTo>
                    <a:pt x="66" y="121"/>
                  </a:lnTo>
                  <a:lnTo>
                    <a:pt x="66" y="117"/>
                  </a:lnTo>
                  <a:lnTo>
                    <a:pt x="82" y="117"/>
                  </a:lnTo>
                  <a:lnTo>
                    <a:pt x="82" y="114"/>
                  </a:lnTo>
                  <a:lnTo>
                    <a:pt x="111" y="114"/>
                  </a:lnTo>
                  <a:lnTo>
                    <a:pt x="111" y="111"/>
                  </a:lnTo>
                  <a:lnTo>
                    <a:pt x="112" y="111"/>
                  </a:lnTo>
                  <a:lnTo>
                    <a:pt x="112" y="107"/>
                  </a:lnTo>
                  <a:lnTo>
                    <a:pt x="119" y="107"/>
                  </a:lnTo>
                  <a:lnTo>
                    <a:pt x="119" y="104"/>
                  </a:lnTo>
                  <a:lnTo>
                    <a:pt x="121" y="104"/>
                  </a:lnTo>
                  <a:lnTo>
                    <a:pt x="121" y="100"/>
                  </a:lnTo>
                  <a:lnTo>
                    <a:pt x="126" y="100"/>
                  </a:lnTo>
                  <a:lnTo>
                    <a:pt x="126" y="97"/>
                  </a:lnTo>
                  <a:lnTo>
                    <a:pt x="128" y="97"/>
                  </a:lnTo>
                  <a:lnTo>
                    <a:pt x="128" y="94"/>
                  </a:lnTo>
                  <a:lnTo>
                    <a:pt x="132" y="94"/>
                  </a:lnTo>
                  <a:lnTo>
                    <a:pt x="132" y="90"/>
                  </a:lnTo>
                  <a:lnTo>
                    <a:pt x="155" y="90"/>
                  </a:lnTo>
                  <a:lnTo>
                    <a:pt x="155" y="87"/>
                  </a:lnTo>
                  <a:lnTo>
                    <a:pt x="169" y="87"/>
                  </a:lnTo>
                  <a:lnTo>
                    <a:pt x="169" y="84"/>
                  </a:lnTo>
                  <a:lnTo>
                    <a:pt x="176" y="84"/>
                  </a:lnTo>
                  <a:lnTo>
                    <a:pt x="176" y="80"/>
                  </a:lnTo>
                  <a:lnTo>
                    <a:pt x="205" y="80"/>
                  </a:lnTo>
                  <a:lnTo>
                    <a:pt x="205" y="77"/>
                  </a:lnTo>
                  <a:lnTo>
                    <a:pt x="213" y="77"/>
                  </a:lnTo>
                  <a:lnTo>
                    <a:pt x="213" y="74"/>
                  </a:lnTo>
                  <a:lnTo>
                    <a:pt x="220" y="74"/>
                  </a:lnTo>
                  <a:lnTo>
                    <a:pt x="220" y="70"/>
                  </a:lnTo>
                  <a:lnTo>
                    <a:pt x="231" y="70"/>
                  </a:lnTo>
                  <a:lnTo>
                    <a:pt x="231" y="67"/>
                  </a:lnTo>
                  <a:lnTo>
                    <a:pt x="232" y="67"/>
                  </a:lnTo>
                  <a:lnTo>
                    <a:pt x="232" y="63"/>
                  </a:lnTo>
                  <a:lnTo>
                    <a:pt x="232" y="60"/>
                  </a:lnTo>
                  <a:lnTo>
                    <a:pt x="239" y="60"/>
                  </a:lnTo>
                  <a:lnTo>
                    <a:pt x="239" y="57"/>
                  </a:lnTo>
                  <a:lnTo>
                    <a:pt x="263" y="57"/>
                  </a:lnTo>
                  <a:lnTo>
                    <a:pt x="263" y="53"/>
                  </a:lnTo>
                  <a:lnTo>
                    <a:pt x="271" y="53"/>
                  </a:lnTo>
                  <a:lnTo>
                    <a:pt x="271" y="50"/>
                  </a:lnTo>
                  <a:lnTo>
                    <a:pt x="280" y="50"/>
                  </a:lnTo>
                  <a:lnTo>
                    <a:pt x="280" y="47"/>
                  </a:lnTo>
                  <a:lnTo>
                    <a:pt x="284" y="47"/>
                  </a:lnTo>
                  <a:lnTo>
                    <a:pt x="284" y="43"/>
                  </a:lnTo>
                  <a:lnTo>
                    <a:pt x="333" y="43"/>
                  </a:lnTo>
                  <a:lnTo>
                    <a:pt x="333" y="40"/>
                  </a:lnTo>
                  <a:lnTo>
                    <a:pt x="344" y="40"/>
                  </a:lnTo>
                  <a:lnTo>
                    <a:pt x="344" y="36"/>
                  </a:lnTo>
                  <a:lnTo>
                    <a:pt x="366" y="36"/>
                  </a:lnTo>
                  <a:lnTo>
                    <a:pt x="366" y="33"/>
                  </a:lnTo>
                  <a:lnTo>
                    <a:pt x="380" y="33"/>
                  </a:lnTo>
                  <a:lnTo>
                    <a:pt x="380" y="30"/>
                  </a:lnTo>
                  <a:lnTo>
                    <a:pt x="382" y="30"/>
                  </a:lnTo>
                  <a:lnTo>
                    <a:pt x="382" y="26"/>
                  </a:lnTo>
                  <a:lnTo>
                    <a:pt x="431" y="26"/>
                  </a:lnTo>
                  <a:lnTo>
                    <a:pt x="431" y="23"/>
                  </a:lnTo>
                  <a:lnTo>
                    <a:pt x="460" y="23"/>
                  </a:lnTo>
                  <a:lnTo>
                    <a:pt x="460" y="19"/>
                  </a:lnTo>
                  <a:lnTo>
                    <a:pt x="496" y="19"/>
                  </a:lnTo>
                  <a:lnTo>
                    <a:pt x="496" y="15"/>
                  </a:lnTo>
                  <a:lnTo>
                    <a:pt x="510" y="15"/>
                  </a:lnTo>
                  <a:lnTo>
                    <a:pt x="510" y="12"/>
                  </a:lnTo>
                  <a:lnTo>
                    <a:pt x="513" y="12"/>
                  </a:lnTo>
                  <a:lnTo>
                    <a:pt x="513" y="8"/>
                  </a:lnTo>
                  <a:lnTo>
                    <a:pt x="569" y="8"/>
                  </a:lnTo>
                  <a:lnTo>
                    <a:pt x="569" y="5"/>
                  </a:lnTo>
                  <a:lnTo>
                    <a:pt x="633" y="5"/>
                  </a:lnTo>
                  <a:lnTo>
                    <a:pt x="633" y="0"/>
                  </a:lnTo>
                  <a:lnTo>
                    <a:pt x="669" y="0"/>
                  </a:lnTo>
                </a:path>
              </a:pathLst>
            </a:custGeom>
            <a:noFill/>
            <a:ln w="381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7" name="TextBox 126">
            <a:extLst>
              <a:ext uri="{FF2B5EF4-FFF2-40B4-BE49-F238E27FC236}">
                <a16:creationId xmlns:a16="http://schemas.microsoft.com/office/drawing/2014/main" id="{B5B317EC-FC7F-3750-7A06-72CE615D7FC0}"/>
              </a:ext>
            </a:extLst>
          </p:cNvPr>
          <p:cNvSpPr txBox="1"/>
          <p:nvPr/>
        </p:nvSpPr>
        <p:spPr>
          <a:xfrm>
            <a:off x="4443415" y="3841750"/>
            <a:ext cx="2581275" cy="420688"/>
          </a:xfrm>
          <a:prstGeom prst="rect">
            <a:avLst/>
          </a:prstGeom>
          <a:noFill/>
        </p:spPr>
        <p:txBody>
          <a:bodyPr lIns="97901" tIns="48951" rIns="97901" bIns="48951">
            <a:spAutoFit/>
          </a:bodyPr>
          <a:lstStyle/>
          <a:p>
            <a:pPr algn="ctr" defTabSz="979029" eaLnBrk="1" fontAlgn="auto" hangingPunct="1">
              <a:spcBef>
                <a:spcPts val="0"/>
              </a:spcBef>
              <a:spcAft>
                <a:spcPts val="0"/>
              </a:spcAft>
              <a:defRPr/>
            </a:pPr>
            <a:r>
              <a:rPr lang="en-US" sz="2100" i="1" dirty="0">
                <a:effectLst>
                  <a:outerShdw blurRad="38100" dist="38100" dir="2700000" algn="tl">
                    <a:srgbClr val="000000">
                      <a:alpha val="43137"/>
                    </a:srgbClr>
                  </a:outerShdw>
                </a:effectLst>
                <a:latin typeface="Arial"/>
              </a:rPr>
              <a:t>P</a:t>
            </a:r>
            <a:r>
              <a:rPr lang="en-US" sz="2100" dirty="0">
                <a:effectLst>
                  <a:outerShdw blurRad="38100" dist="38100" dir="2700000" algn="tl">
                    <a:srgbClr val="000000">
                      <a:alpha val="43137"/>
                    </a:srgbClr>
                  </a:outerShdw>
                </a:effectLst>
                <a:latin typeface="Arial"/>
              </a:rPr>
              <a:t> &lt; .001</a:t>
            </a:r>
          </a:p>
        </p:txBody>
      </p:sp>
      <p:grpSp>
        <p:nvGrpSpPr>
          <p:cNvPr id="128" name="Group 127">
            <a:extLst>
              <a:ext uri="{FF2B5EF4-FFF2-40B4-BE49-F238E27FC236}">
                <a16:creationId xmlns:a16="http://schemas.microsoft.com/office/drawing/2014/main" id="{B0BB847B-DF75-DC50-8E8D-F7D2C3ABA86B}"/>
              </a:ext>
            </a:extLst>
          </p:cNvPr>
          <p:cNvGrpSpPr/>
          <p:nvPr/>
        </p:nvGrpSpPr>
        <p:grpSpPr>
          <a:xfrm>
            <a:off x="3922150" y="2427050"/>
            <a:ext cx="2977532" cy="823302"/>
            <a:chOff x="873397" y="2198624"/>
            <a:chExt cx="1794809" cy="823302"/>
          </a:xfrm>
          <a:noFill/>
        </p:grpSpPr>
        <p:sp>
          <p:nvSpPr>
            <p:cNvPr id="129" name="TextBox 128">
              <a:extLst>
                <a:ext uri="{FF2B5EF4-FFF2-40B4-BE49-F238E27FC236}">
                  <a16:creationId xmlns:a16="http://schemas.microsoft.com/office/drawing/2014/main" id="{A1940BE7-BE7C-21CB-E57E-BBEBF16EB5C6}"/>
                </a:ext>
              </a:extLst>
            </p:cNvPr>
            <p:cNvSpPr txBox="1"/>
            <p:nvPr/>
          </p:nvSpPr>
          <p:spPr>
            <a:xfrm>
              <a:off x="873397" y="2198624"/>
              <a:ext cx="1794809" cy="823302"/>
            </a:xfrm>
            <a:prstGeom prst="rect">
              <a:avLst/>
            </a:prstGeom>
            <a:grpFill/>
          </p:spPr>
          <p:txBody>
            <a:bodyPr>
              <a:spAutoFit/>
            </a:bodyPr>
            <a:lstStyle/>
            <a:p>
              <a:pPr algn="ctr" defTabSz="979029" eaLnBrk="1" fontAlgn="auto" hangingPunct="1">
                <a:lnSpc>
                  <a:spcPts val="1929"/>
                </a:lnSpc>
                <a:spcBef>
                  <a:spcPts val="0"/>
                </a:spcBef>
                <a:spcAft>
                  <a:spcPts val="0"/>
                </a:spcAft>
                <a:defRPr/>
              </a:pPr>
              <a:r>
                <a:rPr lang="en-US" sz="1700" dirty="0">
                  <a:effectLst>
                    <a:outerShdw blurRad="38100" dist="38100" dir="2700000" algn="tl">
                      <a:srgbClr val="000000">
                        <a:alpha val="43137"/>
                      </a:srgbClr>
                    </a:outerShdw>
                  </a:effectLst>
                  <a:latin typeface="Arial"/>
                </a:rPr>
                <a:t>         </a:t>
              </a:r>
              <a:r>
                <a:rPr lang="en-US" sz="1700" dirty="0">
                  <a:solidFill>
                    <a:srgbClr val="00FF00"/>
                  </a:solidFill>
                  <a:effectLst>
                    <a:outerShdw blurRad="38100" dist="38100" dir="2700000" algn="tl">
                      <a:srgbClr val="000000">
                        <a:alpha val="43137"/>
                      </a:srgbClr>
                    </a:outerShdw>
                  </a:effectLst>
                  <a:latin typeface="Arial"/>
                </a:rPr>
                <a:t>RS Low</a:t>
              </a:r>
            </a:p>
            <a:p>
              <a:pPr algn="ctr" defTabSz="979029" eaLnBrk="1" fontAlgn="auto" hangingPunct="1">
                <a:lnSpc>
                  <a:spcPts val="1929"/>
                </a:lnSpc>
                <a:spcBef>
                  <a:spcPts val="0"/>
                </a:spcBef>
                <a:spcAft>
                  <a:spcPts val="0"/>
                </a:spcAft>
                <a:defRPr/>
              </a:pPr>
              <a:r>
                <a:rPr lang="en-US" sz="1700" dirty="0">
                  <a:effectLst>
                    <a:outerShdw blurRad="38100" dist="38100" dir="2700000" algn="tl">
                      <a:srgbClr val="000000">
                        <a:alpha val="43137"/>
                      </a:srgbClr>
                    </a:outerShdw>
                  </a:effectLst>
                  <a:latin typeface="Arial"/>
                </a:rPr>
                <a:t>         </a:t>
              </a:r>
              <a:r>
                <a:rPr lang="en-US" sz="1700" dirty="0">
                  <a:solidFill>
                    <a:srgbClr val="FFFF00"/>
                  </a:solidFill>
                  <a:effectLst>
                    <a:outerShdw blurRad="38100" dist="38100" dir="2700000" algn="tl">
                      <a:srgbClr val="000000">
                        <a:alpha val="43137"/>
                      </a:srgbClr>
                    </a:outerShdw>
                  </a:effectLst>
                  <a:latin typeface="Arial"/>
                </a:rPr>
                <a:t>RS Intermediate</a:t>
              </a:r>
            </a:p>
            <a:p>
              <a:pPr algn="ctr" defTabSz="979029" eaLnBrk="1" fontAlgn="auto" hangingPunct="1">
                <a:lnSpc>
                  <a:spcPts val="1929"/>
                </a:lnSpc>
                <a:spcBef>
                  <a:spcPts val="0"/>
                </a:spcBef>
                <a:spcAft>
                  <a:spcPts val="0"/>
                </a:spcAft>
                <a:defRPr/>
              </a:pPr>
              <a:r>
                <a:rPr lang="en-US" sz="1700" dirty="0">
                  <a:effectLst>
                    <a:outerShdw blurRad="38100" dist="38100" dir="2700000" algn="tl">
                      <a:srgbClr val="000000">
                        <a:alpha val="43137"/>
                      </a:srgbClr>
                    </a:outerShdw>
                  </a:effectLst>
                  <a:latin typeface="Arial"/>
                </a:rPr>
                <a:t>         </a:t>
              </a:r>
              <a:r>
                <a:rPr lang="en-US" sz="1700" dirty="0">
                  <a:solidFill>
                    <a:srgbClr val="FF0000"/>
                  </a:solidFill>
                  <a:effectLst>
                    <a:outerShdw blurRad="38100" dist="38100" dir="2700000" algn="tl">
                      <a:srgbClr val="000000">
                        <a:alpha val="43137"/>
                      </a:srgbClr>
                    </a:outerShdw>
                  </a:effectLst>
                  <a:latin typeface="Arial"/>
                </a:rPr>
                <a:t>RS High</a:t>
              </a:r>
            </a:p>
          </p:txBody>
        </p:sp>
        <p:cxnSp>
          <p:nvCxnSpPr>
            <p:cNvPr id="130" name="Straight Connector 129">
              <a:extLst>
                <a:ext uri="{FF2B5EF4-FFF2-40B4-BE49-F238E27FC236}">
                  <a16:creationId xmlns:a16="http://schemas.microsoft.com/office/drawing/2014/main" id="{7ED2E505-4E56-0D88-AF3C-B4D3602C30E0}"/>
                </a:ext>
              </a:extLst>
            </p:cNvPr>
            <p:cNvCxnSpPr/>
            <p:nvPr/>
          </p:nvCxnSpPr>
          <p:spPr>
            <a:xfrm>
              <a:off x="936433" y="2318903"/>
              <a:ext cx="251436" cy="1827"/>
            </a:xfrm>
            <a:prstGeom prst="line">
              <a:avLst/>
            </a:prstGeom>
            <a:grpFill/>
            <a:ln w="28575">
              <a:solidFill>
                <a:srgbClr val="31E33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E267C31-BE1B-BB8E-BC71-AA9289DAE0E9}"/>
                </a:ext>
              </a:extLst>
            </p:cNvPr>
            <p:cNvCxnSpPr/>
            <p:nvPr/>
          </p:nvCxnSpPr>
          <p:spPr>
            <a:xfrm>
              <a:off x="940127" y="2571277"/>
              <a:ext cx="251436" cy="1827"/>
            </a:xfrm>
            <a:prstGeom prst="line">
              <a:avLst/>
            </a:prstGeom>
            <a:grpFill/>
            <a:ln w="28575">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3AB5CD7-507D-82B6-7FF9-73156FD25057}"/>
                </a:ext>
              </a:extLst>
            </p:cNvPr>
            <p:cNvCxnSpPr/>
            <p:nvPr/>
          </p:nvCxnSpPr>
          <p:spPr>
            <a:xfrm>
              <a:off x="954433" y="2807243"/>
              <a:ext cx="251436" cy="1827"/>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3" name="TextBox 132">
            <a:extLst>
              <a:ext uri="{FF2B5EF4-FFF2-40B4-BE49-F238E27FC236}">
                <a16:creationId xmlns:a16="http://schemas.microsoft.com/office/drawing/2014/main" id="{C523AFCA-4649-F7EB-B7A6-471D490135A1}"/>
              </a:ext>
            </a:extLst>
          </p:cNvPr>
          <p:cNvSpPr txBox="1"/>
          <p:nvPr/>
        </p:nvSpPr>
        <p:spPr>
          <a:xfrm>
            <a:off x="9086850" y="4760913"/>
            <a:ext cx="1200150" cy="406400"/>
          </a:xfrm>
          <a:prstGeom prst="rect">
            <a:avLst/>
          </a:prstGeom>
          <a:solidFill>
            <a:srgbClr val="000066"/>
          </a:solidFill>
        </p:spPr>
        <p:txBody>
          <a:bodyPr lIns="97901" tIns="48951" rIns="97901" bIns="48951">
            <a:spAutoFit/>
          </a:bodyPr>
          <a:lstStyle/>
          <a:p>
            <a:pPr algn="ctr" defTabSz="979029" eaLnBrk="1" fontAlgn="auto" hangingPunct="1">
              <a:spcBef>
                <a:spcPts val="0"/>
              </a:spcBef>
              <a:spcAft>
                <a:spcPts val="0"/>
              </a:spcAft>
              <a:defRPr/>
            </a:pPr>
            <a:r>
              <a:rPr lang="en-US" sz="2000" dirty="0">
                <a:solidFill>
                  <a:srgbClr val="FF0000"/>
                </a:solidFill>
                <a:effectLst>
                  <a:outerShdw blurRad="38100" dist="38100" dir="2700000" algn="tl">
                    <a:srgbClr val="000000">
                      <a:alpha val="43137"/>
                    </a:srgbClr>
                  </a:outerShdw>
                </a:effectLst>
                <a:latin typeface="Arial"/>
              </a:rPr>
              <a:t>12.3%</a:t>
            </a:r>
          </a:p>
        </p:txBody>
      </p:sp>
      <p:sp>
        <p:nvSpPr>
          <p:cNvPr id="134" name="TextBox 133">
            <a:extLst>
              <a:ext uri="{FF2B5EF4-FFF2-40B4-BE49-F238E27FC236}">
                <a16:creationId xmlns:a16="http://schemas.microsoft.com/office/drawing/2014/main" id="{BC590591-94E6-820E-3381-BB1569093718}"/>
              </a:ext>
            </a:extLst>
          </p:cNvPr>
          <p:cNvSpPr txBox="1"/>
          <p:nvPr/>
        </p:nvSpPr>
        <p:spPr>
          <a:xfrm>
            <a:off x="9086850" y="5137150"/>
            <a:ext cx="1200150" cy="406400"/>
          </a:xfrm>
          <a:prstGeom prst="rect">
            <a:avLst/>
          </a:prstGeom>
          <a:solidFill>
            <a:srgbClr val="000066"/>
          </a:solidFill>
        </p:spPr>
        <p:txBody>
          <a:bodyPr lIns="97901" tIns="48951" rIns="97901" bIns="48951">
            <a:spAutoFit/>
          </a:bodyPr>
          <a:lstStyle/>
          <a:p>
            <a:pPr algn="ctr" defTabSz="979029" eaLnBrk="1" fontAlgn="auto" hangingPunct="1">
              <a:spcBef>
                <a:spcPts val="0"/>
              </a:spcBef>
              <a:spcAft>
                <a:spcPts val="0"/>
              </a:spcAft>
              <a:defRPr/>
            </a:pPr>
            <a:r>
              <a:rPr lang="en-US" sz="2000" dirty="0">
                <a:solidFill>
                  <a:srgbClr val="FFFF00"/>
                </a:solidFill>
                <a:effectLst>
                  <a:outerShdw blurRad="38100" dist="38100" dir="2700000" algn="tl">
                    <a:srgbClr val="000000">
                      <a:alpha val="43137"/>
                    </a:srgbClr>
                  </a:outerShdw>
                </a:effectLst>
                <a:latin typeface="Arial"/>
              </a:rPr>
              <a:t>7.2%</a:t>
            </a:r>
          </a:p>
        </p:txBody>
      </p:sp>
      <p:sp>
        <p:nvSpPr>
          <p:cNvPr id="135" name="TextBox 134">
            <a:extLst>
              <a:ext uri="{FF2B5EF4-FFF2-40B4-BE49-F238E27FC236}">
                <a16:creationId xmlns:a16="http://schemas.microsoft.com/office/drawing/2014/main" id="{4F43B421-B609-CE74-EBC3-617DBB955835}"/>
              </a:ext>
            </a:extLst>
          </p:cNvPr>
          <p:cNvSpPr txBox="1"/>
          <p:nvPr/>
        </p:nvSpPr>
        <p:spPr>
          <a:xfrm>
            <a:off x="9086850" y="5503863"/>
            <a:ext cx="1200150" cy="406400"/>
          </a:xfrm>
          <a:prstGeom prst="rect">
            <a:avLst/>
          </a:prstGeom>
          <a:solidFill>
            <a:srgbClr val="000066"/>
          </a:solidFill>
        </p:spPr>
        <p:txBody>
          <a:bodyPr lIns="97901" tIns="48951" rIns="97901" bIns="48951">
            <a:spAutoFit/>
          </a:bodyPr>
          <a:lstStyle/>
          <a:p>
            <a:pPr algn="ctr" defTabSz="979029" eaLnBrk="1" fontAlgn="auto" hangingPunct="1">
              <a:spcBef>
                <a:spcPts val="0"/>
              </a:spcBef>
              <a:spcAft>
                <a:spcPts val="0"/>
              </a:spcAft>
              <a:defRPr/>
            </a:pPr>
            <a:r>
              <a:rPr lang="en-US" sz="2000" dirty="0">
                <a:solidFill>
                  <a:srgbClr val="00FF00">
                    <a:lumMod val="60000"/>
                    <a:lumOff val="40000"/>
                  </a:srgbClr>
                </a:solidFill>
                <a:effectLst>
                  <a:outerShdw blurRad="38100" dist="38100" dir="2700000" algn="tl">
                    <a:srgbClr val="000000">
                      <a:alpha val="43137"/>
                    </a:srgbClr>
                  </a:outerShdw>
                </a:effectLst>
                <a:latin typeface="Arial"/>
              </a:rPr>
              <a:t>3.3%</a:t>
            </a:r>
          </a:p>
        </p:txBody>
      </p:sp>
      <p:graphicFrame>
        <p:nvGraphicFramePr>
          <p:cNvPr id="46" name="Table 45">
            <a:extLst>
              <a:ext uri="{FF2B5EF4-FFF2-40B4-BE49-F238E27FC236}">
                <a16:creationId xmlns:a16="http://schemas.microsoft.com/office/drawing/2014/main" id="{09C3CFB3-7F2E-5912-9914-7A40449F1407}"/>
              </a:ext>
            </a:extLst>
          </p:cNvPr>
          <p:cNvGraphicFramePr>
            <a:graphicFrameLocks noGrp="1"/>
          </p:cNvGraphicFramePr>
          <p:nvPr/>
        </p:nvGraphicFramePr>
        <p:xfrm>
          <a:off x="6565902" y="2151063"/>
          <a:ext cx="2386013" cy="1192212"/>
        </p:xfrm>
        <a:graphic>
          <a:graphicData uri="http://schemas.openxmlformats.org/drawingml/2006/table">
            <a:tbl>
              <a:tblPr firstRow="1" firstCol="1" bandRow="1"/>
              <a:tblGrid>
                <a:gridCol w="1027269">
                  <a:extLst>
                    <a:ext uri="{9D8B030D-6E8A-4147-A177-3AD203B41FA5}">
                      <a16:colId xmlns:a16="http://schemas.microsoft.com/office/drawing/2014/main" val="20000"/>
                    </a:ext>
                  </a:extLst>
                </a:gridCol>
                <a:gridCol w="1358744">
                  <a:extLst>
                    <a:ext uri="{9D8B030D-6E8A-4147-A177-3AD203B41FA5}">
                      <a16:colId xmlns:a16="http://schemas.microsoft.com/office/drawing/2014/main" val="20001"/>
                    </a:ext>
                  </a:extLst>
                </a:gridCol>
              </a:tblGrid>
              <a:tr h="298053">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latin typeface="+mj-lt"/>
                          <a:ea typeface="Calibri"/>
                          <a:cs typeface="Times New Roman"/>
                        </a:rPr>
                        <a:t>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latin typeface="+mj-lt"/>
                          <a:ea typeface="Calibri"/>
                          <a:cs typeface="Times New Roman"/>
                        </a:rPr>
                        <a:t>LRR Events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8053">
                <a:tc>
                  <a:txBody>
                    <a:bodyPr/>
                    <a:lstStyle/>
                    <a:p>
                      <a:pPr marL="0" marR="0" algn="ctr">
                        <a:lnSpc>
                          <a:spcPct val="115000"/>
                        </a:lnSpc>
                        <a:spcBef>
                          <a:spcPts val="0"/>
                        </a:spcBef>
                        <a:spcAft>
                          <a:spcPts val="0"/>
                        </a:spcAft>
                      </a:pPr>
                      <a:r>
                        <a:rPr lang="en-US" sz="1700" b="1" dirty="0">
                          <a:solidFill>
                            <a:srgbClr val="31E331"/>
                          </a:solidFill>
                          <a:effectLst>
                            <a:outerShdw blurRad="38100" dist="38100" dir="2700000" algn="tl">
                              <a:srgbClr val="000000">
                                <a:alpha val="43137"/>
                              </a:srgbClr>
                            </a:outerShdw>
                          </a:effectLst>
                          <a:latin typeface="+mj-lt"/>
                          <a:ea typeface="Calibri"/>
                          <a:cs typeface="Times New Roman"/>
                        </a:rPr>
                        <a:t>386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700" b="1" dirty="0">
                          <a:solidFill>
                            <a:srgbClr val="31E331"/>
                          </a:solidFill>
                          <a:effectLst>
                            <a:outerShdw blurRad="38100" dist="38100" dir="2700000" algn="tl">
                              <a:srgbClr val="000000">
                                <a:alpha val="43137"/>
                              </a:srgbClr>
                            </a:outerShdw>
                          </a:effectLst>
                          <a:latin typeface="+mj-lt"/>
                          <a:ea typeface="Calibri"/>
                          <a:cs typeface="Times New Roman"/>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8053">
                <a:tc>
                  <a:txBody>
                    <a:bodyPr/>
                    <a:lstStyle/>
                    <a:p>
                      <a:pPr marL="0" marR="0" algn="ctr">
                        <a:lnSpc>
                          <a:spcPct val="115000"/>
                        </a:lnSpc>
                        <a:spcBef>
                          <a:spcPts val="0"/>
                        </a:spcBef>
                        <a:spcAft>
                          <a:spcPts val="0"/>
                        </a:spcAft>
                      </a:pPr>
                      <a:r>
                        <a:rPr lang="en-US" sz="1700" b="1" dirty="0">
                          <a:solidFill>
                            <a:srgbClr val="FFFF00"/>
                          </a:solidFill>
                          <a:effectLst>
                            <a:outerShdw blurRad="38100" dist="38100" dir="2700000" algn="tl">
                              <a:srgbClr val="000000">
                                <a:alpha val="43137"/>
                              </a:srgbClr>
                            </a:outerShdw>
                          </a:effectLst>
                          <a:latin typeface="+mj-lt"/>
                          <a:ea typeface="Calibri"/>
                          <a:cs typeface="Times New Roman"/>
                        </a:rPr>
                        <a:t>364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700" b="1" dirty="0">
                          <a:solidFill>
                            <a:srgbClr val="FFFF00"/>
                          </a:solidFill>
                          <a:effectLst>
                            <a:outerShdw blurRad="38100" dist="38100" dir="2700000" algn="tl">
                              <a:srgbClr val="000000">
                                <a:alpha val="43137"/>
                              </a:srgbClr>
                            </a:outerShdw>
                          </a:effectLst>
                          <a:latin typeface="+mj-lt"/>
                          <a:ea typeface="Calibri"/>
                          <a:cs typeface="Times New Roman"/>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8053">
                <a:tc>
                  <a:txBody>
                    <a:bodyPr/>
                    <a:lstStyle/>
                    <a:p>
                      <a:pPr marL="0" marR="0" algn="ctr">
                        <a:lnSpc>
                          <a:spcPct val="115000"/>
                        </a:lnSpc>
                        <a:spcBef>
                          <a:spcPts val="0"/>
                        </a:spcBef>
                        <a:spcAft>
                          <a:spcPts val="0"/>
                        </a:spcAft>
                      </a:pPr>
                      <a:r>
                        <a:rPr lang="en-US" sz="1700" b="1" dirty="0">
                          <a:solidFill>
                            <a:srgbClr val="FF0000"/>
                          </a:solidFill>
                          <a:effectLst>
                            <a:outerShdw blurRad="38100" dist="38100" dir="2700000" algn="tl">
                              <a:srgbClr val="000000">
                                <a:alpha val="43137"/>
                              </a:srgbClr>
                            </a:outerShdw>
                          </a:effectLst>
                          <a:latin typeface="+mj-lt"/>
                          <a:ea typeface="Calibri"/>
                          <a:cs typeface="Times New Roman"/>
                        </a:rPr>
                        <a:t>315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700" b="1" dirty="0">
                          <a:solidFill>
                            <a:srgbClr val="FF0000"/>
                          </a:solidFill>
                          <a:effectLst>
                            <a:outerShdw blurRad="38100" dist="38100" dir="2700000" algn="tl">
                              <a:srgbClr val="000000">
                                <a:alpha val="43137"/>
                              </a:srgbClr>
                            </a:outerShdw>
                          </a:effectLst>
                          <a:latin typeface="+mj-lt"/>
                          <a:ea typeface="Calibri"/>
                          <a:cs typeface="Times New Roman"/>
                        </a:rPr>
                        <a:t>39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 name="Rectangle 23">
            <a:extLst>
              <a:ext uri="{FF2B5EF4-FFF2-40B4-BE49-F238E27FC236}">
                <a16:creationId xmlns:a16="http://schemas.microsoft.com/office/drawing/2014/main" id="{5A3D3404-6E7A-3166-79D5-9BCA61D0A19A}"/>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err="1">
                <a:effectLst>
                  <a:outerShdw blurRad="38100" dist="38100" dir="2700000" algn="tl">
                    <a:srgbClr val="000000">
                      <a:alpha val="43137"/>
                    </a:srgbClr>
                  </a:outerShdw>
                </a:effectLst>
                <a:latin typeface="Arial" charset="0"/>
              </a:rPr>
              <a:t>Mamounas</a:t>
            </a:r>
            <a:r>
              <a:rPr lang="en-US" sz="1500" b="0" dirty="0">
                <a:effectLst>
                  <a:outerShdw blurRad="38100" dist="38100" dir="2700000" algn="tl">
                    <a:srgbClr val="000000">
                      <a:alpha val="43137"/>
                    </a:srgbClr>
                  </a:outerShdw>
                </a:effectLst>
                <a:latin typeface="Arial" charset="0"/>
              </a:rPr>
              <a:t> EP et al. </a:t>
            </a:r>
            <a:r>
              <a:rPr lang="en-US" sz="1500" b="0" i="1" dirty="0">
                <a:effectLst>
                  <a:outerShdw blurRad="38100" dist="38100" dir="2700000" algn="tl">
                    <a:srgbClr val="000000">
                      <a:alpha val="43137"/>
                    </a:srgbClr>
                  </a:outerShdw>
                </a:effectLst>
                <a:latin typeface="Arial" charset="0"/>
              </a:rPr>
              <a:t>J Natl Cancer Inst. </a:t>
            </a:r>
            <a:r>
              <a:rPr lang="en-US" sz="1500" b="0" dirty="0">
                <a:effectLst>
                  <a:outerShdw blurRad="38100" dist="38100" dir="2700000" algn="tl">
                    <a:srgbClr val="000000">
                      <a:alpha val="43137"/>
                    </a:srgbClr>
                  </a:outerShdw>
                </a:effectLst>
                <a:latin typeface="Arial" charset="0"/>
              </a:rPr>
              <a:t>2017;109(4):djw259.</a:t>
            </a:r>
          </a:p>
        </p:txBody>
      </p:sp>
      <p:sp>
        <p:nvSpPr>
          <p:cNvPr id="5" name="Rectangle 6">
            <a:extLst>
              <a:ext uri="{FF2B5EF4-FFF2-40B4-BE49-F238E27FC236}">
                <a16:creationId xmlns:a16="http://schemas.microsoft.com/office/drawing/2014/main" id="{E299FA16-1C52-9938-2C65-E6FC504E99F4}"/>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36</a:t>
            </a:fld>
            <a:endParaRPr lang="en-US" altLang="en-US">
              <a:effectLst>
                <a:outerShdw blurRad="38100" dist="38100" dir="2700000" algn="tl">
                  <a:srgbClr val="000000"/>
                </a:outerShdw>
              </a:effectLst>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Placeholder 4">
            <a:extLst>
              <a:ext uri="{FF2B5EF4-FFF2-40B4-BE49-F238E27FC236}">
                <a16:creationId xmlns:a16="http://schemas.microsoft.com/office/drawing/2014/main" id="{8017E6D0-9A71-F890-E676-781F73C865F6}"/>
              </a:ext>
            </a:extLst>
          </p:cNvPr>
          <p:cNvSpPr>
            <a:spLocks noGrp="1" noChangeArrowheads="1"/>
          </p:cNvSpPr>
          <p:nvPr>
            <p:ph type="body" sz="quarter" idx="13"/>
          </p:nvPr>
        </p:nvSpPr>
        <p:spPr>
          <a:xfrm>
            <a:off x="1300165" y="6611938"/>
            <a:ext cx="8872537" cy="258762"/>
          </a:xfrm>
        </p:spPr>
        <p:txBody>
          <a:bodyPr/>
          <a:lstStyle/>
          <a:p>
            <a:endParaRPr lang="en-US" altLang="en-US"/>
          </a:p>
        </p:txBody>
      </p:sp>
      <p:sp>
        <p:nvSpPr>
          <p:cNvPr id="6" name="Rounded Rectangle 5">
            <a:extLst>
              <a:ext uri="{FF2B5EF4-FFF2-40B4-BE49-F238E27FC236}">
                <a16:creationId xmlns:a16="http://schemas.microsoft.com/office/drawing/2014/main" id="{71AE8E6A-7EA4-EA12-2FA5-123810882736}"/>
              </a:ext>
            </a:extLst>
          </p:cNvPr>
          <p:cNvSpPr/>
          <p:nvPr/>
        </p:nvSpPr>
        <p:spPr>
          <a:xfrm>
            <a:off x="1195016" y="1244063"/>
            <a:ext cx="3461096" cy="3200939"/>
          </a:xfrm>
          <a:prstGeom prst="roundRect">
            <a:avLst/>
          </a:prstGeom>
          <a:solidFill>
            <a:schemeClr val="bg1">
              <a:lumMod val="50000"/>
              <a:lumOff val="50000"/>
              <a:alpha val="50000"/>
            </a:schemeClr>
          </a:solidFill>
          <a:ln>
            <a:noFill/>
          </a:ln>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lIns="108752" tIns="326274" rIns="108752" bIns="54375" anchor="ctr"/>
          <a:lstStyle/>
          <a:p>
            <a:pPr marL="290849" indent="-290849" algn="ctr" defTabSz="1087595" eaLnBrk="1" hangingPunct="1">
              <a:buFont typeface="Arial" pitchFamily="34" charset="0"/>
              <a:buChar char="•"/>
              <a:defRPr/>
            </a:pPr>
            <a:r>
              <a:rPr lang="en-US" dirty="0">
                <a:solidFill>
                  <a:srgbClr val="FAFD00"/>
                </a:solidFill>
                <a:cs typeface="Arial" pitchFamily="34" charset="0"/>
              </a:rPr>
              <a:t>1-3 (+) axillary nodes* </a:t>
            </a:r>
          </a:p>
          <a:p>
            <a:pPr marL="290849" indent="-290849" algn="ctr" defTabSz="1087595" eaLnBrk="1" hangingPunct="1">
              <a:buFont typeface="Arial" pitchFamily="34" charset="0"/>
              <a:buChar char="•"/>
              <a:defRPr/>
            </a:pPr>
            <a:r>
              <a:rPr lang="en-US" dirty="0">
                <a:solidFill>
                  <a:srgbClr val="FAFD00"/>
                </a:solidFill>
                <a:cs typeface="Arial" pitchFamily="34" charset="0"/>
              </a:rPr>
              <a:t>Post-BCS or mastectomy </a:t>
            </a:r>
          </a:p>
          <a:p>
            <a:pPr marL="290849" indent="-290849" algn="ctr" defTabSz="1087595" eaLnBrk="1" hangingPunct="1">
              <a:buFont typeface="Arial" pitchFamily="34" charset="0"/>
              <a:buChar char="•"/>
              <a:defRPr/>
            </a:pPr>
            <a:r>
              <a:rPr lang="en-US" dirty="0">
                <a:solidFill>
                  <a:srgbClr val="FAFD00"/>
                </a:solidFill>
                <a:cs typeface="Arial" pitchFamily="34" charset="0"/>
              </a:rPr>
              <a:t>ER +</a:t>
            </a:r>
            <a:r>
              <a:rPr lang="en-US" dirty="0" err="1">
                <a:solidFill>
                  <a:srgbClr val="FAFD00"/>
                </a:solidFill>
                <a:cs typeface="Arial" pitchFamily="34" charset="0"/>
              </a:rPr>
              <a:t>ve</a:t>
            </a:r>
            <a:r>
              <a:rPr lang="en-US" dirty="0">
                <a:solidFill>
                  <a:srgbClr val="FAFD00"/>
                </a:solidFill>
                <a:cs typeface="Arial" pitchFamily="34" charset="0"/>
              </a:rPr>
              <a:t> biomarker low risk**</a:t>
            </a:r>
          </a:p>
          <a:p>
            <a:pPr marL="290849" indent="-290849" algn="ctr" defTabSz="1087595" eaLnBrk="1" hangingPunct="1">
              <a:buFont typeface="Arial" pitchFamily="34" charset="0"/>
              <a:buChar char="•"/>
              <a:defRPr/>
            </a:pPr>
            <a:r>
              <a:rPr lang="en-US" dirty="0">
                <a:solidFill>
                  <a:srgbClr val="FAFD00"/>
                </a:solidFill>
                <a:cs typeface="Arial" pitchFamily="34" charset="0"/>
              </a:rPr>
              <a:t>Rx with endocrine therapy x 5 years</a:t>
            </a:r>
          </a:p>
          <a:p>
            <a:pPr algn="ctr" defTabSz="1087595" eaLnBrk="1" hangingPunct="1">
              <a:defRPr/>
            </a:pPr>
            <a:endParaRPr lang="en-US" sz="2000" dirty="0">
              <a:solidFill>
                <a:srgbClr val="FAFD00"/>
              </a:solidFill>
              <a:cs typeface="Arial" pitchFamily="34" charset="0"/>
            </a:endParaRPr>
          </a:p>
        </p:txBody>
      </p:sp>
      <p:cxnSp>
        <p:nvCxnSpPr>
          <p:cNvPr id="7" name="Straight Connector 6">
            <a:extLst>
              <a:ext uri="{FF2B5EF4-FFF2-40B4-BE49-F238E27FC236}">
                <a16:creationId xmlns:a16="http://schemas.microsoft.com/office/drawing/2014/main" id="{DC536F9E-4C41-4C70-7FEB-3AD130AF6898}"/>
              </a:ext>
            </a:extLst>
          </p:cNvPr>
          <p:cNvCxnSpPr/>
          <p:nvPr/>
        </p:nvCxnSpPr>
        <p:spPr>
          <a:xfrm>
            <a:off x="5018088" y="2849563"/>
            <a:ext cx="347662" cy="4762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F6D54A-14FF-DFCF-BE78-8EEAAC1B4F21}"/>
              </a:ext>
            </a:extLst>
          </p:cNvPr>
          <p:cNvCxnSpPr/>
          <p:nvPr/>
        </p:nvCxnSpPr>
        <p:spPr>
          <a:xfrm flipV="1">
            <a:off x="4962527" y="1816100"/>
            <a:ext cx="409575" cy="6096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61BE15B9-D2AE-C6E5-43DA-75EF9F1C13AB}"/>
              </a:ext>
            </a:extLst>
          </p:cNvPr>
          <p:cNvSpPr/>
          <p:nvPr/>
        </p:nvSpPr>
        <p:spPr>
          <a:xfrm>
            <a:off x="5167363" y="1203331"/>
            <a:ext cx="5919741" cy="1223534"/>
          </a:xfrm>
          <a:prstGeom prst="roundRect">
            <a:avLst/>
          </a:prstGeom>
          <a:solidFill>
            <a:srgbClr val="92D050"/>
          </a:solidFill>
          <a:scene3d>
            <a:camera prst="orthographicFront"/>
            <a:lightRig rig="threePt" dir="t"/>
          </a:scene3d>
          <a:sp3d>
            <a:bevel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152312" tIns="76146" rIns="152312" bIns="76146"/>
          <a:lstStyle/>
          <a:p>
            <a:pPr algn="ctr" defTabSz="1087595" eaLnBrk="1" hangingPunct="1">
              <a:defRPr/>
            </a:pPr>
            <a:r>
              <a:rPr lang="en-US" sz="2700" dirty="0">
                <a:solidFill>
                  <a:srgbClr val="000000"/>
                </a:solidFill>
                <a:cs typeface="Arial" pitchFamily="34" charset="0"/>
              </a:rPr>
              <a:t>Regional RT</a:t>
            </a:r>
          </a:p>
          <a:p>
            <a:pPr algn="ctr" defTabSz="1087595" eaLnBrk="1" hangingPunct="1">
              <a:buFont typeface="Arial" pitchFamily="34" charset="0"/>
              <a:buChar char="•"/>
              <a:tabLst>
                <a:tab pos="271910" algn="l"/>
              </a:tabLst>
              <a:defRPr/>
            </a:pPr>
            <a:r>
              <a:rPr lang="en-US" sz="2300" dirty="0">
                <a:solidFill>
                  <a:srgbClr val="000000"/>
                </a:solidFill>
                <a:cs typeface="Arial" pitchFamily="34" charset="0"/>
              </a:rPr>
              <a:t> BCS: WBI + regional nodes</a:t>
            </a:r>
          </a:p>
          <a:p>
            <a:pPr algn="ctr" defTabSz="1087595" eaLnBrk="1" hangingPunct="1">
              <a:buFont typeface="Arial" pitchFamily="34" charset="0"/>
              <a:buChar char="•"/>
              <a:tabLst>
                <a:tab pos="271910" algn="l"/>
              </a:tabLst>
              <a:defRPr/>
            </a:pPr>
            <a:r>
              <a:rPr lang="en-US" sz="2300" dirty="0">
                <a:solidFill>
                  <a:srgbClr val="000000"/>
                </a:solidFill>
                <a:cs typeface="Arial" pitchFamily="34" charset="0"/>
              </a:rPr>
              <a:t> Mastectomy: Chest wall + nodes</a:t>
            </a:r>
          </a:p>
        </p:txBody>
      </p:sp>
      <p:sp>
        <p:nvSpPr>
          <p:cNvPr id="11" name="Rounded Rectangle 10">
            <a:extLst>
              <a:ext uri="{FF2B5EF4-FFF2-40B4-BE49-F238E27FC236}">
                <a16:creationId xmlns:a16="http://schemas.microsoft.com/office/drawing/2014/main" id="{85914407-9632-D54F-AD9B-BA519724CA71}"/>
              </a:ext>
            </a:extLst>
          </p:cNvPr>
          <p:cNvSpPr/>
          <p:nvPr/>
        </p:nvSpPr>
        <p:spPr>
          <a:xfrm>
            <a:off x="5393909" y="2747925"/>
            <a:ext cx="5545560" cy="1238259"/>
          </a:xfrm>
          <a:prstGeom prst="roundRect">
            <a:avLst/>
          </a:prstGeom>
          <a:solidFill>
            <a:srgbClr val="CCFFCC"/>
          </a:solidFill>
          <a:scene3d>
            <a:camera prst="orthographicFront"/>
            <a:lightRig rig="threePt" dir="t"/>
          </a:scene3d>
          <a:sp3d>
            <a:bevelT w="152400" h="50800" prst="softRound"/>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152312" tIns="76146" rIns="152312" bIns="76146"/>
          <a:lstStyle/>
          <a:p>
            <a:pPr algn="ctr" defTabSz="1087595" eaLnBrk="1" hangingPunct="1">
              <a:defRPr/>
            </a:pPr>
            <a:r>
              <a:rPr lang="en-US" sz="2700" dirty="0">
                <a:solidFill>
                  <a:srgbClr val="000000"/>
                </a:solidFill>
                <a:cs typeface="Arial" pitchFamily="34" charset="0"/>
              </a:rPr>
              <a:t>No Regional RT</a:t>
            </a:r>
          </a:p>
          <a:p>
            <a:pPr algn="ctr" defTabSz="1087595" eaLnBrk="1" hangingPunct="1">
              <a:buFont typeface="Arial" pitchFamily="34" charset="0"/>
              <a:buChar char="•"/>
              <a:tabLst>
                <a:tab pos="271910" algn="l"/>
              </a:tabLst>
              <a:defRPr/>
            </a:pPr>
            <a:r>
              <a:rPr lang="en-US" sz="2300" dirty="0">
                <a:solidFill>
                  <a:srgbClr val="000000"/>
                </a:solidFill>
                <a:cs typeface="Arial" pitchFamily="34" charset="0"/>
              </a:rPr>
              <a:t> BCS – WBI</a:t>
            </a:r>
          </a:p>
          <a:p>
            <a:pPr algn="ctr" defTabSz="1087595" eaLnBrk="1" hangingPunct="1">
              <a:buFont typeface="Arial" pitchFamily="34" charset="0"/>
              <a:buChar char="•"/>
              <a:tabLst>
                <a:tab pos="271910" algn="l"/>
              </a:tabLst>
              <a:defRPr/>
            </a:pPr>
            <a:r>
              <a:rPr lang="en-US" sz="2300" dirty="0">
                <a:solidFill>
                  <a:srgbClr val="000000"/>
                </a:solidFill>
                <a:cs typeface="Arial" pitchFamily="34" charset="0"/>
              </a:rPr>
              <a:t> Mastectomy – no RT</a:t>
            </a:r>
          </a:p>
        </p:txBody>
      </p:sp>
      <p:sp>
        <p:nvSpPr>
          <p:cNvPr id="122894" name="TextBox 11">
            <a:extLst>
              <a:ext uri="{FF2B5EF4-FFF2-40B4-BE49-F238E27FC236}">
                <a16:creationId xmlns:a16="http://schemas.microsoft.com/office/drawing/2014/main" id="{D067DF3E-C507-6DA1-98F3-8C516B8BCE0F}"/>
              </a:ext>
            </a:extLst>
          </p:cNvPr>
          <p:cNvSpPr txBox="1">
            <a:spLocks noChangeArrowheads="1"/>
          </p:cNvSpPr>
          <p:nvPr/>
        </p:nvSpPr>
        <p:spPr bwMode="auto">
          <a:xfrm>
            <a:off x="1125538" y="5635625"/>
            <a:ext cx="9974262" cy="1341438"/>
          </a:xfrm>
          <a:prstGeom prst="rect">
            <a:avLst/>
          </a:prstGeom>
          <a:solidFill>
            <a:schemeClr val="bg2">
              <a:lumMod val="75000"/>
            </a:schemeClr>
          </a:solidFill>
          <a:ln>
            <a:noFill/>
          </a:ln>
        </p:spPr>
        <p:txBody>
          <a:bodyPr lIns="108752" tIns="54375" rIns="108752" bIns="54375">
            <a:spAutoFit/>
          </a:bodyPr>
          <a:lstStyle>
            <a:lvl1pPr defTabSz="1087438">
              <a:lnSpc>
                <a:spcPct val="89000"/>
              </a:lnSpc>
              <a:spcBef>
                <a:spcPct val="30000"/>
              </a:spcBef>
              <a:buChar char="•"/>
              <a:tabLst>
                <a:tab pos="271463" algn="l"/>
              </a:tabLst>
              <a:defRPr sz="2400" b="1">
                <a:solidFill>
                  <a:schemeClr val="tx1"/>
                </a:solidFill>
                <a:latin typeface="Arial" panose="020B0604020202020204" pitchFamily="34" charset="0"/>
              </a:defRPr>
            </a:lvl1pPr>
            <a:lvl2pPr marL="742950" indent="-285750" defTabSz="1087438">
              <a:lnSpc>
                <a:spcPct val="89000"/>
              </a:lnSpc>
              <a:spcBef>
                <a:spcPct val="30000"/>
              </a:spcBef>
              <a:buChar char="–"/>
              <a:tabLst>
                <a:tab pos="271463" algn="l"/>
              </a:tabLst>
              <a:defRPr b="1">
                <a:solidFill>
                  <a:schemeClr val="tx1"/>
                </a:solidFill>
                <a:latin typeface="Arial" panose="020B0604020202020204" pitchFamily="34" charset="0"/>
              </a:defRPr>
            </a:lvl2pPr>
            <a:lvl3pPr marL="1143000" indent="-228600" defTabSz="1087438">
              <a:lnSpc>
                <a:spcPct val="89000"/>
              </a:lnSpc>
              <a:spcBef>
                <a:spcPct val="30000"/>
              </a:spcBef>
              <a:buChar char="»"/>
              <a:tabLst>
                <a:tab pos="271463" algn="l"/>
              </a:tabLst>
              <a:defRPr b="1">
                <a:solidFill>
                  <a:schemeClr val="tx1"/>
                </a:solidFill>
                <a:latin typeface="Arial" panose="020B0604020202020204" pitchFamily="34" charset="0"/>
              </a:defRPr>
            </a:lvl3pPr>
            <a:lvl4pPr marL="1600200" indent="-228600" defTabSz="1087438">
              <a:lnSpc>
                <a:spcPct val="89000"/>
              </a:lnSpc>
              <a:spcBef>
                <a:spcPct val="30000"/>
              </a:spcBef>
              <a:buChar char="•"/>
              <a:tabLst>
                <a:tab pos="271463" algn="l"/>
              </a:tabLst>
              <a:defRPr sz="1400" b="1">
                <a:solidFill>
                  <a:schemeClr val="tx1"/>
                </a:solidFill>
                <a:latin typeface="Arial" panose="020B0604020202020204" pitchFamily="34" charset="0"/>
              </a:defRPr>
            </a:lvl4pPr>
            <a:lvl5pPr marL="2057400" indent="-228600" defTabSz="1087438">
              <a:lnSpc>
                <a:spcPct val="89000"/>
              </a:lnSpc>
              <a:spcBef>
                <a:spcPct val="30000"/>
              </a:spcBef>
              <a:buChar char="–"/>
              <a:tabLst>
                <a:tab pos="271463" algn="l"/>
              </a:tabLst>
              <a:defRPr sz="1400" b="1">
                <a:solidFill>
                  <a:schemeClr val="tx1"/>
                </a:solidFill>
                <a:latin typeface="Arial" panose="020B0604020202020204" pitchFamily="34" charset="0"/>
              </a:defRPr>
            </a:lvl5pPr>
            <a:lvl6pPr marL="2514600" indent="-228600" defTabSz="1087438" eaLnBrk="0" fontAlgn="base" hangingPunct="0">
              <a:lnSpc>
                <a:spcPct val="89000"/>
              </a:lnSpc>
              <a:spcBef>
                <a:spcPct val="30000"/>
              </a:spcBef>
              <a:spcAft>
                <a:spcPct val="0"/>
              </a:spcAft>
              <a:buChar char="–"/>
              <a:tabLst>
                <a:tab pos="271463" algn="l"/>
              </a:tabLst>
              <a:defRPr sz="1400" b="1">
                <a:solidFill>
                  <a:schemeClr val="tx1"/>
                </a:solidFill>
                <a:latin typeface="Arial" panose="020B0604020202020204" pitchFamily="34" charset="0"/>
              </a:defRPr>
            </a:lvl6pPr>
            <a:lvl7pPr marL="2971800" indent="-228600" defTabSz="1087438" eaLnBrk="0" fontAlgn="base" hangingPunct="0">
              <a:lnSpc>
                <a:spcPct val="89000"/>
              </a:lnSpc>
              <a:spcBef>
                <a:spcPct val="30000"/>
              </a:spcBef>
              <a:spcAft>
                <a:spcPct val="0"/>
              </a:spcAft>
              <a:buChar char="–"/>
              <a:tabLst>
                <a:tab pos="271463" algn="l"/>
              </a:tabLst>
              <a:defRPr sz="1400" b="1">
                <a:solidFill>
                  <a:schemeClr val="tx1"/>
                </a:solidFill>
                <a:latin typeface="Arial" panose="020B0604020202020204" pitchFamily="34" charset="0"/>
              </a:defRPr>
            </a:lvl7pPr>
            <a:lvl8pPr marL="3429000" indent="-228600" defTabSz="1087438" eaLnBrk="0" fontAlgn="base" hangingPunct="0">
              <a:lnSpc>
                <a:spcPct val="89000"/>
              </a:lnSpc>
              <a:spcBef>
                <a:spcPct val="30000"/>
              </a:spcBef>
              <a:spcAft>
                <a:spcPct val="0"/>
              </a:spcAft>
              <a:buChar char="–"/>
              <a:tabLst>
                <a:tab pos="271463" algn="l"/>
              </a:tabLst>
              <a:defRPr sz="1400" b="1">
                <a:solidFill>
                  <a:schemeClr val="tx1"/>
                </a:solidFill>
                <a:latin typeface="Arial" panose="020B0604020202020204" pitchFamily="34" charset="0"/>
              </a:defRPr>
            </a:lvl8pPr>
            <a:lvl9pPr marL="3886200" indent="-228600" defTabSz="1087438" eaLnBrk="0" fontAlgn="base" hangingPunct="0">
              <a:lnSpc>
                <a:spcPct val="89000"/>
              </a:lnSpc>
              <a:spcBef>
                <a:spcPct val="30000"/>
              </a:spcBef>
              <a:spcAft>
                <a:spcPct val="0"/>
              </a:spcAft>
              <a:buChar char="–"/>
              <a:tabLst>
                <a:tab pos="271463" algn="l"/>
              </a:tabLst>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solidFill>
                  <a:srgbClr val="FFFFFF"/>
                </a:solidFill>
                <a:cs typeface="Arial" panose="020B0604020202020204" pitchFamily="34" charset="0"/>
              </a:rPr>
              <a:t>*	Patients may be treated with ALND with 1-3 positive nodes (macro mets) or   SLNB alone: post-BCS with 1-2 positive sentinel nodes (macro mets) or post-mastectomy with only 1 positive SN (macro mets).</a:t>
            </a:r>
          </a:p>
          <a:p>
            <a:pPr eaLnBrk="1" hangingPunct="1">
              <a:lnSpc>
                <a:spcPct val="100000"/>
              </a:lnSpc>
              <a:spcBef>
                <a:spcPct val="0"/>
              </a:spcBef>
              <a:buFontTx/>
              <a:buNone/>
            </a:pPr>
            <a:r>
              <a:rPr lang="en-US" altLang="en-US" sz="2000">
                <a:solidFill>
                  <a:srgbClr val="FFFFFF"/>
                </a:solidFill>
                <a:cs typeface="Arial" panose="020B0604020202020204" pitchFamily="34" charset="0"/>
              </a:rPr>
              <a:t>**Defined as Oncotype DX recurrence score &lt; 18                             PI: T. Whelan</a:t>
            </a:r>
          </a:p>
        </p:txBody>
      </p:sp>
      <p:sp>
        <p:nvSpPr>
          <p:cNvPr id="122895" name="TextBox 16">
            <a:extLst>
              <a:ext uri="{FF2B5EF4-FFF2-40B4-BE49-F238E27FC236}">
                <a16:creationId xmlns:a16="http://schemas.microsoft.com/office/drawing/2014/main" id="{5222CD13-7F6C-9510-8B93-4D32D3FC311F}"/>
              </a:ext>
            </a:extLst>
          </p:cNvPr>
          <p:cNvSpPr txBox="1">
            <a:spLocks noChangeArrowheads="1"/>
          </p:cNvSpPr>
          <p:nvPr/>
        </p:nvSpPr>
        <p:spPr bwMode="auto">
          <a:xfrm>
            <a:off x="4278315" y="4148140"/>
            <a:ext cx="38877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52" tIns="54375" rIns="108752" bIns="54375">
            <a:spAutoFit/>
          </a:bodyPr>
          <a:lstStyle>
            <a:lvl1pPr marL="244475" indent="-244475" defTabSz="652463">
              <a:lnSpc>
                <a:spcPct val="89000"/>
              </a:lnSpc>
              <a:spcBef>
                <a:spcPct val="30000"/>
              </a:spcBef>
              <a:buChar char="•"/>
              <a:defRPr sz="2400" b="1">
                <a:solidFill>
                  <a:schemeClr val="tx1"/>
                </a:solidFill>
                <a:latin typeface="Arial" panose="020B0604020202020204" pitchFamily="34" charset="0"/>
              </a:defRPr>
            </a:lvl1pPr>
            <a:lvl2pPr marL="742950" indent="-285750" defTabSz="652463">
              <a:lnSpc>
                <a:spcPct val="89000"/>
              </a:lnSpc>
              <a:spcBef>
                <a:spcPct val="30000"/>
              </a:spcBef>
              <a:buChar char="–"/>
              <a:defRPr b="1">
                <a:solidFill>
                  <a:schemeClr val="tx1"/>
                </a:solidFill>
                <a:latin typeface="Arial" panose="020B0604020202020204" pitchFamily="34" charset="0"/>
              </a:defRPr>
            </a:lvl2pPr>
            <a:lvl3pPr marL="652463" defTabSz="652463">
              <a:lnSpc>
                <a:spcPct val="89000"/>
              </a:lnSpc>
              <a:spcBef>
                <a:spcPct val="30000"/>
              </a:spcBef>
              <a:buChar char="»"/>
              <a:defRPr b="1">
                <a:solidFill>
                  <a:schemeClr val="tx1"/>
                </a:solidFill>
                <a:latin typeface="Arial" panose="020B0604020202020204" pitchFamily="34" charset="0"/>
              </a:defRPr>
            </a:lvl3pPr>
            <a:lvl4pPr marL="1600200" indent="-228600" defTabSz="652463">
              <a:lnSpc>
                <a:spcPct val="89000"/>
              </a:lnSpc>
              <a:spcBef>
                <a:spcPct val="30000"/>
              </a:spcBef>
              <a:buChar char="•"/>
              <a:defRPr sz="1400" b="1">
                <a:solidFill>
                  <a:schemeClr val="tx1"/>
                </a:solidFill>
                <a:latin typeface="Arial" panose="020B0604020202020204" pitchFamily="34" charset="0"/>
              </a:defRPr>
            </a:lvl4pPr>
            <a:lvl5pPr marL="2057400" indent="-228600" defTabSz="652463">
              <a:lnSpc>
                <a:spcPct val="89000"/>
              </a:lnSpc>
              <a:spcBef>
                <a:spcPct val="30000"/>
              </a:spcBef>
              <a:buChar char="–"/>
              <a:defRPr sz="1400" b="1">
                <a:solidFill>
                  <a:schemeClr val="tx1"/>
                </a:solidFill>
                <a:latin typeface="Arial" panose="020B0604020202020204" pitchFamily="34" charset="0"/>
              </a:defRPr>
            </a:lvl5pPr>
            <a:lvl6pPr marL="2514600" indent="-228600" defTabSz="65246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65246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65246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652463"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lvl="2" indent="0" algn="ctr" eaLnBrk="1" hangingPunct="1">
              <a:lnSpc>
                <a:spcPct val="100000"/>
              </a:lnSpc>
              <a:spcBef>
                <a:spcPct val="0"/>
              </a:spcBef>
              <a:buNone/>
            </a:pPr>
            <a:r>
              <a:rPr lang="en-US" altLang="en-US" sz="1800">
                <a:solidFill>
                  <a:srgbClr val="FAFD00"/>
                </a:solidFill>
                <a:cs typeface="Arial" panose="020B0604020202020204" pitchFamily="34" charset="0"/>
              </a:rPr>
              <a:t>Stratification</a:t>
            </a:r>
          </a:p>
          <a:p>
            <a:pPr algn="ctr" eaLnBrk="1" hangingPunct="1">
              <a:lnSpc>
                <a:spcPct val="100000"/>
              </a:lnSpc>
              <a:spcBef>
                <a:spcPct val="0"/>
              </a:spcBef>
              <a:buFontTx/>
              <a:buAutoNum type="arabicPeriod"/>
            </a:pPr>
            <a:r>
              <a:rPr lang="en-US" altLang="en-US" sz="1800">
                <a:solidFill>
                  <a:srgbClr val="FAFD00"/>
                </a:solidFill>
                <a:cs typeface="Arial" panose="020B0604020202020204" pitchFamily="34" charset="0"/>
              </a:rPr>
              <a:t>Mastectomy or BCS</a:t>
            </a:r>
          </a:p>
          <a:p>
            <a:pPr algn="ctr" eaLnBrk="1" hangingPunct="1">
              <a:lnSpc>
                <a:spcPct val="100000"/>
              </a:lnSpc>
              <a:spcBef>
                <a:spcPct val="0"/>
              </a:spcBef>
              <a:buFontTx/>
              <a:buAutoNum type="arabicPeriod"/>
            </a:pPr>
            <a:r>
              <a:rPr lang="en-US" altLang="en-US" sz="1800">
                <a:solidFill>
                  <a:srgbClr val="FAFD00"/>
                </a:solidFill>
                <a:cs typeface="Arial" panose="020B0604020202020204" pitchFamily="34" charset="0"/>
              </a:rPr>
              <a:t>Axillary dissection – yes/no</a:t>
            </a:r>
          </a:p>
          <a:p>
            <a:pPr algn="ctr" eaLnBrk="1" hangingPunct="1">
              <a:lnSpc>
                <a:spcPct val="100000"/>
              </a:lnSpc>
              <a:spcBef>
                <a:spcPct val="0"/>
              </a:spcBef>
              <a:buFontTx/>
              <a:buAutoNum type="arabicPeriod"/>
            </a:pPr>
            <a:r>
              <a:rPr lang="en-US" altLang="en-US" sz="1800">
                <a:solidFill>
                  <a:srgbClr val="FAFD00"/>
                </a:solidFill>
                <a:cs typeface="Arial" panose="020B0604020202020204" pitchFamily="34" charset="0"/>
              </a:rPr>
              <a:t>Adjuvant chemo – yes/no</a:t>
            </a:r>
          </a:p>
          <a:p>
            <a:pPr algn="ctr" eaLnBrk="1" hangingPunct="1">
              <a:lnSpc>
                <a:spcPct val="100000"/>
              </a:lnSpc>
              <a:spcBef>
                <a:spcPct val="0"/>
              </a:spcBef>
              <a:buFontTx/>
              <a:buAutoNum type="arabicPeriod"/>
            </a:pPr>
            <a:r>
              <a:rPr lang="en-US" altLang="en-US" sz="1800">
                <a:solidFill>
                  <a:srgbClr val="FAFD00"/>
                </a:solidFill>
                <a:cs typeface="Arial" panose="020B0604020202020204" pitchFamily="34" charset="0"/>
              </a:rPr>
              <a:t>Oncotype DX RS (0-10, 11-17)</a:t>
            </a:r>
          </a:p>
        </p:txBody>
      </p:sp>
      <p:sp>
        <p:nvSpPr>
          <p:cNvPr id="14" name="Rounded Rectangle 4">
            <a:extLst>
              <a:ext uri="{FF2B5EF4-FFF2-40B4-BE49-F238E27FC236}">
                <a16:creationId xmlns:a16="http://schemas.microsoft.com/office/drawing/2014/main" id="{4DE4F8A8-4BD9-F284-6700-9DB5073076C9}"/>
              </a:ext>
            </a:extLst>
          </p:cNvPr>
          <p:cNvSpPr/>
          <p:nvPr/>
        </p:nvSpPr>
        <p:spPr>
          <a:xfrm>
            <a:off x="4656113" y="2381232"/>
            <a:ext cx="640823" cy="579831"/>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lIns="72501" tIns="36252" rIns="72501" bIns="36252" spcCol="1512" anchor="ctr"/>
          <a:lstStyle/>
          <a:p>
            <a:pPr algn="ctr" defTabSz="845889" eaLnBrk="1" hangingPunct="1">
              <a:lnSpc>
                <a:spcPct val="90000"/>
              </a:lnSpc>
              <a:spcAft>
                <a:spcPct val="35000"/>
              </a:spcAft>
              <a:defRPr/>
            </a:pPr>
            <a:r>
              <a:rPr lang="en-US" sz="5300" dirty="0">
                <a:solidFill>
                  <a:srgbClr val="FAFD00"/>
                </a:solidFill>
                <a:cs typeface="Arial" pitchFamily="34" charset="0"/>
                <a:sym typeface="Symbol"/>
              </a:rPr>
              <a:t></a:t>
            </a:r>
            <a:endParaRPr lang="en-US" sz="5300" dirty="0">
              <a:solidFill>
                <a:srgbClr val="FAFD00"/>
              </a:solidFill>
              <a:cs typeface="Arial" pitchFamily="34" charset="0"/>
            </a:endParaRPr>
          </a:p>
        </p:txBody>
      </p:sp>
      <p:sp>
        <p:nvSpPr>
          <p:cNvPr id="122899" name="TextBox 14">
            <a:extLst>
              <a:ext uri="{FF2B5EF4-FFF2-40B4-BE49-F238E27FC236}">
                <a16:creationId xmlns:a16="http://schemas.microsoft.com/office/drawing/2014/main" id="{6397C879-20FA-7C16-CAB0-4244F74878FF}"/>
              </a:ext>
            </a:extLst>
          </p:cNvPr>
          <p:cNvSpPr txBox="1">
            <a:spLocks noChangeArrowheads="1"/>
          </p:cNvSpPr>
          <p:nvPr/>
        </p:nvSpPr>
        <p:spPr bwMode="auto">
          <a:xfrm>
            <a:off x="8761415" y="4770438"/>
            <a:ext cx="1633537" cy="525462"/>
          </a:xfrm>
          <a:prstGeom prst="rect">
            <a:avLst/>
          </a:prstGeom>
          <a:solidFill>
            <a:schemeClr val="bg2">
              <a:lumMod val="75000"/>
            </a:schemeClr>
          </a:solidFill>
          <a:ln>
            <a:noFill/>
          </a:ln>
        </p:spPr>
        <p:txBody>
          <a:bodyPr wrap="none" lIns="108752" tIns="54375" rIns="108752" bIns="54375">
            <a:spAutoFit/>
          </a:bodyPr>
          <a:lstStyle>
            <a:lvl1pPr defTabSz="1087438">
              <a:lnSpc>
                <a:spcPct val="89000"/>
              </a:lnSpc>
              <a:spcBef>
                <a:spcPct val="30000"/>
              </a:spcBef>
              <a:buChar char="•"/>
              <a:defRPr sz="2400" b="1">
                <a:solidFill>
                  <a:schemeClr val="tx1"/>
                </a:solidFill>
                <a:latin typeface="Arial" panose="020B0604020202020204" pitchFamily="34" charset="0"/>
              </a:defRPr>
            </a:lvl1pPr>
            <a:lvl2pPr marL="742950" indent="-285750" defTabSz="1087438">
              <a:lnSpc>
                <a:spcPct val="89000"/>
              </a:lnSpc>
              <a:spcBef>
                <a:spcPct val="30000"/>
              </a:spcBef>
              <a:buChar char="–"/>
              <a:defRPr b="1">
                <a:solidFill>
                  <a:schemeClr val="tx1"/>
                </a:solidFill>
                <a:latin typeface="Arial" panose="020B0604020202020204" pitchFamily="34" charset="0"/>
              </a:defRPr>
            </a:lvl2pPr>
            <a:lvl3pPr marL="1143000" indent="-228600" defTabSz="1087438">
              <a:lnSpc>
                <a:spcPct val="89000"/>
              </a:lnSpc>
              <a:spcBef>
                <a:spcPct val="30000"/>
              </a:spcBef>
              <a:buChar char="»"/>
              <a:defRPr b="1">
                <a:solidFill>
                  <a:schemeClr val="tx1"/>
                </a:solidFill>
                <a:latin typeface="Arial" panose="020B0604020202020204" pitchFamily="34" charset="0"/>
              </a:defRPr>
            </a:lvl3pPr>
            <a:lvl4pPr marL="1600200" indent="-228600" defTabSz="1087438">
              <a:lnSpc>
                <a:spcPct val="89000"/>
              </a:lnSpc>
              <a:spcBef>
                <a:spcPct val="30000"/>
              </a:spcBef>
              <a:buChar char="•"/>
              <a:defRPr sz="1400" b="1">
                <a:solidFill>
                  <a:schemeClr val="tx1"/>
                </a:solidFill>
                <a:latin typeface="Arial" panose="020B0604020202020204" pitchFamily="34" charset="0"/>
              </a:defRPr>
            </a:lvl4pPr>
            <a:lvl5pPr marL="2057400" indent="-228600" defTabSz="1087438">
              <a:lnSpc>
                <a:spcPct val="89000"/>
              </a:lnSpc>
              <a:spcBef>
                <a:spcPct val="30000"/>
              </a:spcBef>
              <a:buChar char="–"/>
              <a:defRPr sz="1400" b="1">
                <a:solidFill>
                  <a:schemeClr val="tx1"/>
                </a:solidFill>
                <a:latin typeface="Arial" panose="020B0604020202020204" pitchFamily="34" charset="0"/>
              </a:defRPr>
            </a:lvl5pPr>
            <a:lvl6pPr marL="2514600" indent="-228600" defTabSz="108743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8743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8743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8743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CA" altLang="en-US" sz="2700">
                <a:solidFill>
                  <a:srgbClr val="FFFFFF"/>
                </a:solidFill>
                <a:cs typeface="Arial" panose="020B0604020202020204" pitchFamily="34" charset="0"/>
              </a:rPr>
              <a:t>N = 2140</a:t>
            </a:r>
          </a:p>
        </p:txBody>
      </p:sp>
      <p:sp>
        <p:nvSpPr>
          <p:cNvPr id="16" name="Title 1">
            <a:extLst>
              <a:ext uri="{FF2B5EF4-FFF2-40B4-BE49-F238E27FC236}">
                <a16:creationId xmlns:a16="http://schemas.microsoft.com/office/drawing/2014/main" id="{3BBA3D28-96D7-7294-484F-74018727447F}"/>
              </a:ext>
            </a:extLst>
          </p:cNvPr>
          <p:cNvSpPr>
            <a:spLocks noGrp="1"/>
          </p:cNvSpPr>
          <p:nvPr>
            <p:ph type="title"/>
          </p:nvPr>
        </p:nvSpPr>
        <p:spPr>
          <a:xfrm>
            <a:off x="3360738" y="612775"/>
            <a:ext cx="4906962" cy="547688"/>
          </a:xfrm>
        </p:spPr>
        <p:txBody>
          <a:bodyPr rtlCol="0">
            <a:noAutofit/>
          </a:bodyPr>
          <a:lstStyle/>
          <a:p>
            <a:pPr defTabSz="1087724" eaLnBrk="1" fontAlgn="auto" hangingPunct="1">
              <a:spcAft>
                <a:spcPts val="0"/>
              </a:spcAft>
              <a:defRPr/>
            </a:pPr>
            <a:r>
              <a:rPr lang="en-US" sz="3200" dirty="0">
                <a:effectLst>
                  <a:outerShdw blurRad="38100" dist="38100" dir="2700000" algn="tl">
                    <a:srgbClr val="000000">
                      <a:alpha val="43137"/>
                    </a:srgbClr>
                  </a:outerShdw>
                </a:effectLst>
                <a:cs typeface="Arial" pitchFamily="34" charset="0"/>
              </a:rPr>
              <a:t>MA.39: Tailor RT</a:t>
            </a:r>
          </a:p>
        </p:txBody>
      </p:sp>
      <p:sp>
        <p:nvSpPr>
          <p:cNvPr id="3" name="Rectangle 23">
            <a:extLst>
              <a:ext uri="{FF2B5EF4-FFF2-40B4-BE49-F238E27FC236}">
                <a16:creationId xmlns:a16="http://schemas.microsoft.com/office/drawing/2014/main" id="{65207D15-0EC8-EB77-32A0-A4A3A7935C7D}"/>
              </a:ext>
            </a:extLst>
          </p:cNvPr>
          <p:cNvSpPr>
            <a:spLocks noChangeArrowheads="1"/>
          </p:cNvSpPr>
          <p:nvPr/>
        </p:nvSpPr>
        <p:spPr bwMode="auto">
          <a:xfrm>
            <a:off x="3501234" y="7006872"/>
            <a:ext cx="5189537" cy="308328"/>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400" b="0" dirty="0" err="1">
                <a:effectLst>
                  <a:outerShdw blurRad="38100" dist="38100" dir="2700000" algn="tl">
                    <a:srgbClr val="000000">
                      <a:alpha val="43137"/>
                    </a:srgbClr>
                  </a:outerShdw>
                </a:effectLst>
                <a:latin typeface="Arial" charset="0"/>
              </a:rPr>
              <a:t>Parulekar</a:t>
            </a:r>
            <a:r>
              <a:rPr lang="en-US" sz="1400" b="0" dirty="0">
                <a:effectLst>
                  <a:outerShdw blurRad="38100" dist="38100" dir="2700000" algn="tl">
                    <a:srgbClr val="000000">
                      <a:alpha val="43137"/>
                    </a:srgbClr>
                  </a:outerShdw>
                </a:effectLst>
                <a:latin typeface="Arial" charset="0"/>
              </a:rPr>
              <a:t> WR et al. ASCO 2019. Abstract TPS602.</a:t>
            </a:r>
          </a:p>
        </p:txBody>
      </p:sp>
      <p:sp>
        <p:nvSpPr>
          <p:cNvPr id="4" name="Rectangle 6">
            <a:extLst>
              <a:ext uri="{FF2B5EF4-FFF2-40B4-BE49-F238E27FC236}">
                <a16:creationId xmlns:a16="http://schemas.microsoft.com/office/drawing/2014/main" id="{A381AB45-9F46-FD54-CA66-AA2CCCC97657}"/>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37</a:t>
            </a:fld>
            <a:endParaRPr lang="en-US" altLang="en-US">
              <a:effectLst>
                <a:outerShdw blurRad="38100" dist="38100" dir="2700000" algn="tl">
                  <a:srgbClr val="000000"/>
                </a:outerShdw>
              </a:effectLst>
            </a:endParaRPr>
          </a:p>
        </p:txBody>
      </p:sp>
      <p:sp>
        <p:nvSpPr>
          <p:cNvPr id="2" name="Rectangle 1">
            <a:extLst>
              <a:ext uri="{FF2B5EF4-FFF2-40B4-BE49-F238E27FC236}">
                <a16:creationId xmlns:a16="http://schemas.microsoft.com/office/drawing/2014/main" id="{DF4421B9-BB09-2989-1C93-D3EC53908B24}"/>
              </a:ext>
            </a:extLst>
          </p:cNvPr>
          <p:cNvSpPr/>
          <p:nvPr/>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Text Box 2">
            <a:extLst>
              <a:ext uri="{FF2B5EF4-FFF2-40B4-BE49-F238E27FC236}">
                <a16:creationId xmlns:a16="http://schemas.microsoft.com/office/drawing/2014/main" id="{81376CC5-0781-4370-4B6F-883DD3ABA309}"/>
              </a:ext>
            </a:extLst>
          </p:cNvPr>
          <p:cNvSpPr txBox="1">
            <a:spLocks noChangeArrowheads="1"/>
          </p:cNvSpPr>
          <p:nvPr/>
        </p:nvSpPr>
        <p:spPr bwMode="auto">
          <a:xfrm>
            <a:off x="2986949" y="2896736"/>
            <a:ext cx="6262688" cy="2032000"/>
          </a:xfrm>
          <a:prstGeom prst="rect">
            <a:avLst/>
          </a:prstGeom>
          <a:gradFill rotWithShape="0">
            <a:gsLst>
              <a:gs pos="0">
                <a:srgbClr val="0000FF"/>
              </a:gs>
              <a:gs pos="100000">
                <a:srgbClr val="0000FF">
                  <a:gamma/>
                  <a:shade val="0"/>
                  <a:invGamma/>
                </a:srgbClr>
              </a:gs>
            </a:gsLst>
            <a:lin ang="5400000" scaled="1"/>
          </a:gradFill>
          <a:ln w="28575">
            <a:solidFill>
              <a:schemeClr val="hlink"/>
            </a:solidFill>
            <a:miter lim="800000"/>
            <a:headEnd/>
            <a:tailEnd/>
          </a:ln>
          <a:effectLst/>
        </p:spPr>
        <p:txBody>
          <a:bodyPr lIns="137147" tIns="68573" rIns="137147" bIns="68573">
            <a:spAutoFit/>
          </a:bodyPr>
          <a:lstStyle/>
          <a:p>
            <a:pPr algn="ctr" defTabSz="1371464">
              <a:defRPr/>
            </a:pPr>
            <a:r>
              <a:rPr lang="en-US" sz="4100" dirty="0">
                <a:solidFill>
                  <a:schemeClr val="tx2"/>
                </a:solidFill>
                <a:effectLst>
                  <a:outerShdw blurRad="38100" dist="38100" dir="2700000" algn="tl">
                    <a:srgbClr val="000000">
                      <a:alpha val="43137"/>
                    </a:srgbClr>
                  </a:outerShdw>
                </a:effectLst>
              </a:rPr>
              <a:t>Optimizing Adjuvant Chemotherapy in </a:t>
            </a:r>
          </a:p>
          <a:p>
            <a:pPr algn="ctr" defTabSz="1371464">
              <a:defRPr/>
            </a:pPr>
            <a:r>
              <a:rPr lang="en-US" sz="4100" dirty="0">
                <a:solidFill>
                  <a:schemeClr val="tx2"/>
                </a:solidFill>
                <a:effectLst>
                  <a:outerShdw blurRad="38100" dist="38100" dir="2700000" algn="tl">
                    <a:srgbClr val="000000">
                      <a:alpha val="43137"/>
                    </a:srgbClr>
                  </a:outerShdw>
                </a:effectLst>
              </a:rPr>
              <a:t>Early-Stage BC</a:t>
            </a:r>
          </a:p>
        </p:txBody>
      </p:sp>
      <p:sp>
        <p:nvSpPr>
          <p:cNvPr id="2" name="Rectangle 6">
            <a:extLst>
              <a:ext uri="{FF2B5EF4-FFF2-40B4-BE49-F238E27FC236}">
                <a16:creationId xmlns:a16="http://schemas.microsoft.com/office/drawing/2014/main" id="{C1D9AB71-D944-7A9B-31DC-9664B2CDA0A6}"/>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38</a:t>
            </a:fld>
            <a:endParaRPr lang="en-US" altLang="en-US">
              <a:effectLst>
                <a:outerShdw blurRad="38100" dist="38100" dir="2700000" algn="tl">
                  <a:srgbClr val="000000"/>
                </a:outerShdw>
              </a:effectLst>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a:extLst>
              <a:ext uri="{FF2B5EF4-FFF2-40B4-BE49-F238E27FC236}">
                <a16:creationId xmlns:a16="http://schemas.microsoft.com/office/drawing/2014/main" id="{19F73396-C91B-65E7-13FC-4E5F94877175}"/>
              </a:ext>
            </a:extLst>
          </p:cNvPr>
          <p:cNvSpPr>
            <a:spLocks noGrp="1" noChangeArrowheads="1"/>
          </p:cNvSpPr>
          <p:nvPr>
            <p:ph type="title"/>
          </p:nvPr>
        </p:nvSpPr>
        <p:spPr>
          <a:xfrm>
            <a:off x="1969938" y="641350"/>
            <a:ext cx="8239423" cy="1160893"/>
          </a:xfrm>
        </p:spPr>
        <p:txBody>
          <a:bodyPr vert="horz" wrap="none" lIns="66669" tIns="26193" rIns="66669" bIns="26193" numCol="1" anchor="t" anchorCtr="0" compatLnSpc="1">
            <a:prstTxWarp prst="textNoShape">
              <a:avLst/>
            </a:prstTxWarp>
            <a:spAutoFit/>
          </a:bodyPr>
          <a:lstStyle/>
          <a:p>
            <a:pPr defTabSz="639699" eaLnBrk="1" hangingPunct="1">
              <a:lnSpc>
                <a:spcPct val="100000"/>
              </a:lnSpc>
              <a:defRPr/>
            </a:pPr>
            <a:r>
              <a:rPr lang="en-US" dirty="0">
                <a:effectLst>
                  <a:outerShdw blurRad="38100" dist="38100" dir="2700000" algn="tl">
                    <a:srgbClr val="000000">
                      <a:alpha val="43137"/>
                    </a:srgbClr>
                  </a:outerShdw>
                </a:effectLst>
              </a:rPr>
              <a:t>NSABP: Node-Negative, ER-Negative</a:t>
            </a:r>
            <a:br>
              <a:rPr lang="en-US" dirty="0">
                <a:effectLst>
                  <a:outerShdw blurRad="38100" dist="38100" dir="2700000" algn="tl">
                    <a:srgbClr val="000000">
                      <a:alpha val="43137"/>
                    </a:srgbClr>
                  </a:outerShdw>
                </a:effectLst>
              </a:rPr>
            </a:br>
            <a:r>
              <a:rPr lang="en-US" dirty="0">
                <a:solidFill>
                  <a:schemeClr val="tx1"/>
                </a:solidFill>
                <a:effectLst>
                  <a:outerShdw blurRad="38100" dist="38100" dir="2700000" algn="tl">
                    <a:srgbClr val="000000">
                      <a:alpha val="43137"/>
                    </a:srgbClr>
                  </a:outerShdw>
                </a:effectLst>
              </a:rPr>
              <a:t>Protocols</a:t>
            </a:r>
          </a:p>
        </p:txBody>
      </p:sp>
      <p:sp>
        <p:nvSpPr>
          <p:cNvPr id="792579" name="Rectangle 3">
            <a:extLst>
              <a:ext uri="{FF2B5EF4-FFF2-40B4-BE49-F238E27FC236}">
                <a16:creationId xmlns:a16="http://schemas.microsoft.com/office/drawing/2014/main" id="{12FC6D5F-E09C-9CDE-4B0C-5AB31ACA1F98}"/>
              </a:ext>
            </a:extLst>
          </p:cNvPr>
          <p:cNvSpPr>
            <a:spLocks noChangeArrowheads="1"/>
          </p:cNvSpPr>
          <p:nvPr/>
        </p:nvSpPr>
        <p:spPr bwMode="auto">
          <a:xfrm>
            <a:off x="1484313" y="5767388"/>
            <a:ext cx="2895600" cy="104775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wrap="none" lIns="66669" tIns="26193" rIns="66669" bIns="26193">
            <a:spAutoFit/>
          </a:bodyPr>
          <a:lstStyle/>
          <a:p>
            <a:pPr algn="ctr" defTabSz="960342">
              <a:lnSpc>
                <a:spcPct val="85000"/>
              </a:lnSpc>
              <a:defRPr/>
            </a:pPr>
            <a:r>
              <a:rPr lang="en-US" sz="3800">
                <a:solidFill>
                  <a:schemeClr val="accent2"/>
                </a:solidFill>
                <a:effectLst>
                  <a:outerShdw blurRad="38100" dist="38100" dir="2700000" algn="tl">
                    <a:srgbClr val="000000">
                      <a:alpha val="43137"/>
                    </a:srgbClr>
                  </a:outerShdw>
                </a:effectLst>
                <a:latin typeface="Arial" charset="0"/>
              </a:rPr>
              <a:t>B-13:</a:t>
            </a:r>
            <a:r>
              <a:rPr lang="en-US" sz="3800">
                <a:solidFill>
                  <a:schemeClr val="bg2"/>
                </a:solidFill>
                <a:effectLst>
                  <a:outerShdw blurRad="38100" dist="38100" dir="2700000" algn="tl">
                    <a:srgbClr val="000000">
                      <a:alpha val="43137"/>
                    </a:srgbClr>
                  </a:outerShdw>
                </a:effectLst>
                <a:latin typeface="Arial" charset="0"/>
              </a:rPr>
              <a:t> </a:t>
            </a:r>
          </a:p>
          <a:p>
            <a:pPr algn="ctr" defTabSz="960342">
              <a:lnSpc>
                <a:spcPct val="85000"/>
              </a:lnSpc>
              <a:defRPr/>
            </a:pPr>
            <a:r>
              <a:rPr lang="en-US" sz="3800">
                <a:solidFill>
                  <a:schemeClr val="tx1"/>
                </a:solidFill>
                <a:effectLst>
                  <a:outerShdw blurRad="38100" dist="38100" dir="2700000" algn="tl">
                    <a:srgbClr val="000000">
                      <a:alpha val="43137"/>
                    </a:srgbClr>
                  </a:outerShdw>
                </a:effectLst>
                <a:latin typeface="Arial" charset="0"/>
              </a:rPr>
              <a:t>Surg. vs </a:t>
            </a:r>
            <a:r>
              <a:rPr lang="en-US" sz="3800">
                <a:solidFill>
                  <a:schemeClr val="tx2"/>
                </a:solidFill>
                <a:effectLst>
                  <a:outerShdw blurRad="38100" dist="38100" dir="2700000" algn="tl">
                    <a:srgbClr val="000000">
                      <a:alpha val="43137"/>
                    </a:srgbClr>
                  </a:outerShdw>
                </a:effectLst>
                <a:latin typeface="Arial" charset="0"/>
              </a:rPr>
              <a:t>MF</a:t>
            </a:r>
          </a:p>
        </p:txBody>
      </p:sp>
      <p:sp>
        <p:nvSpPr>
          <p:cNvPr id="792580" name="Rectangle 4">
            <a:extLst>
              <a:ext uri="{FF2B5EF4-FFF2-40B4-BE49-F238E27FC236}">
                <a16:creationId xmlns:a16="http://schemas.microsoft.com/office/drawing/2014/main" id="{837E0986-7FAD-EC44-1F68-D632F32D1D4F}"/>
              </a:ext>
            </a:extLst>
          </p:cNvPr>
          <p:cNvSpPr>
            <a:spLocks noChangeArrowheads="1"/>
          </p:cNvSpPr>
          <p:nvPr/>
        </p:nvSpPr>
        <p:spPr bwMode="auto">
          <a:xfrm>
            <a:off x="2584450" y="4540250"/>
            <a:ext cx="2705100" cy="104775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wrap="none" lIns="66669" tIns="26193" rIns="66669" bIns="26193">
            <a:spAutoFit/>
          </a:bodyPr>
          <a:lstStyle/>
          <a:p>
            <a:pPr algn="ctr" defTabSz="960342">
              <a:lnSpc>
                <a:spcPct val="85000"/>
              </a:lnSpc>
              <a:defRPr/>
            </a:pPr>
            <a:r>
              <a:rPr lang="en-US" sz="3800">
                <a:solidFill>
                  <a:schemeClr val="accent2"/>
                </a:solidFill>
                <a:effectLst>
                  <a:outerShdw blurRad="38100" dist="38100" dir="2700000" algn="tl">
                    <a:srgbClr val="000000">
                      <a:alpha val="43137"/>
                    </a:srgbClr>
                  </a:outerShdw>
                </a:effectLst>
                <a:latin typeface="Arial" charset="0"/>
              </a:rPr>
              <a:t>B-19:</a:t>
            </a:r>
            <a:r>
              <a:rPr lang="en-US" sz="3800">
                <a:solidFill>
                  <a:schemeClr val="bg2"/>
                </a:solidFill>
                <a:effectLst>
                  <a:outerShdw blurRad="38100" dist="38100" dir="2700000" algn="tl">
                    <a:srgbClr val="000000">
                      <a:alpha val="43137"/>
                    </a:srgbClr>
                  </a:outerShdw>
                </a:effectLst>
                <a:latin typeface="Arial" charset="0"/>
              </a:rPr>
              <a:t> </a:t>
            </a:r>
          </a:p>
          <a:p>
            <a:pPr algn="ctr" defTabSz="960342">
              <a:lnSpc>
                <a:spcPct val="85000"/>
              </a:lnSpc>
              <a:defRPr/>
            </a:pPr>
            <a:r>
              <a:rPr lang="en-US" sz="3800">
                <a:solidFill>
                  <a:schemeClr val="tx1"/>
                </a:solidFill>
                <a:effectLst>
                  <a:outerShdw blurRad="38100" dist="38100" dir="2700000" algn="tl">
                    <a:srgbClr val="000000">
                      <a:alpha val="43137"/>
                    </a:srgbClr>
                  </a:outerShdw>
                </a:effectLst>
                <a:latin typeface="Arial" charset="0"/>
              </a:rPr>
              <a:t>MF vs </a:t>
            </a:r>
            <a:r>
              <a:rPr lang="en-US" sz="3800">
                <a:solidFill>
                  <a:schemeClr val="tx2"/>
                </a:solidFill>
                <a:effectLst>
                  <a:outerShdw blurRad="38100" dist="38100" dir="2700000" algn="tl">
                    <a:srgbClr val="000000">
                      <a:alpha val="43137"/>
                    </a:srgbClr>
                  </a:outerShdw>
                </a:effectLst>
                <a:latin typeface="Arial" charset="0"/>
              </a:rPr>
              <a:t>CMF</a:t>
            </a:r>
          </a:p>
        </p:txBody>
      </p:sp>
      <p:sp>
        <p:nvSpPr>
          <p:cNvPr id="792581" name="Rectangle 5">
            <a:extLst>
              <a:ext uri="{FF2B5EF4-FFF2-40B4-BE49-F238E27FC236}">
                <a16:creationId xmlns:a16="http://schemas.microsoft.com/office/drawing/2014/main" id="{D7CCB42A-08C8-C913-E9B6-157F2A2794CA}"/>
              </a:ext>
            </a:extLst>
          </p:cNvPr>
          <p:cNvSpPr>
            <a:spLocks noChangeArrowheads="1"/>
          </p:cNvSpPr>
          <p:nvPr/>
        </p:nvSpPr>
        <p:spPr bwMode="auto">
          <a:xfrm>
            <a:off x="3663952" y="3327400"/>
            <a:ext cx="4640263" cy="104775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lIns="66669" tIns="26193" rIns="66669" bIns="26193">
            <a:spAutoFit/>
          </a:bodyPr>
          <a:lstStyle/>
          <a:p>
            <a:pPr algn="ctr" defTabSz="960342">
              <a:lnSpc>
                <a:spcPct val="85000"/>
              </a:lnSpc>
              <a:defRPr/>
            </a:pPr>
            <a:r>
              <a:rPr lang="en-US" sz="3800">
                <a:solidFill>
                  <a:schemeClr val="accent2"/>
                </a:solidFill>
                <a:effectLst>
                  <a:outerShdw blurRad="38100" dist="38100" dir="2700000" algn="tl">
                    <a:srgbClr val="000000">
                      <a:alpha val="43137"/>
                    </a:srgbClr>
                  </a:outerShdw>
                </a:effectLst>
                <a:latin typeface="Arial" charset="0"/>
              </a:rPr>
              <a:t>B-23:</a:t>
            </a:r>
            <a:r>
              <a:rPr lang="en-US" sz="3800">
                <a:solidFill>
                  <a:schemeClr val="bg2"/>
                </a:solidFill>
                <a:effectLst>
                  <a:outerShdw blurRad="38100" dist="38100" dir="2700000" algn="tl">
                    <a:srgbClr val="000000">
                      <a:alpha val="43137"/>
                    </a:srgbClr>
                  </a:outerShdw>
                </a:effectLst>
                <a:latin typeface="Arial" charset="0"/>
              </a:rPr>
              <a:t> </a:t>
            </a:r>
          </a:p>
          <a:p>
            <a:pPr algn="ctr" defTabSz="960342">
              <a:lnSpc>
                <a:spcPct val="85000"/>
              </a:lnSpc>
              <a:defRPr/>
            </a:pPr>
            <a:r>
              <a:rPr lang="en-US" sz="3800">
                <a:solidFill>
                  <a:schemeClr val="tx1"/>
                </a:solidFill>
                <a:effectLst>
                  <a:outerShdw blurRad="38100" dist="38100" dir="2700000" algn="tl">
                    <a:srgbClr val="000000">
                      <a:alpha val="43137"/>
                    </a:srgbClr>
                  </a:outerShdw>
                </a:effectLst>
                <a:latin typeface="Arial" charset="0"/>
              </a:rPr>
              <a:t>CMF vs </a:t>
            </a:r>
            <a:r>
              <a:rPr lang="en-US" sz="3800">
                <a:solidFill>
                  <a:schemeClr val="tx2"/>
                </a:solidFill>
                <a:effectLst>
                  <a:outerShdw blurRad="38100" dist="38100" dir="2700000" algn="tl">
                    <a:srgbClr val="000000">
                      <a:alpha val="43137"/>
                    </a:srgbClr>
                  </a:outerShdw>
                </a:effectLst>
                <a:latin typeface="Arial" charset="0"/>
              </a:rPr>
              <a:t>AC</a:t>
            </a:r>
            <a:r>
              <a:rPr lang="en-US" sz="3800">
                <a:solidFill>
                  <a:schemeClr val="tx1"/>
                </a:solidFill>
                <a:effectLst>
                  <a:outerShdw blurRad="38100" dist="38100" dir="2700000" algn="tl">
                    <a:srgbClr val="000000">
                      <a:alpha val="43137"/>
                    </a:srgbClr>
                  </a:outerShdw>
                </a:effectLst>
                <a:latin typeface="Arial" charset="0"/>
              </a:rPr>
              <a:t>+/- </a:t>
            </a:r>
            <a:r>
              <a:rPr lang="en-US" sz="3800">
                <a:solidFill>
                  <a:schemeClr val="tx2"/>
                </a:solidFill>
                <a:effectLst>
                  <a:outerShdw blurRad="38100" dist="38100" dir="2700000" algn="tl">
                    <a:srgbClr val="000000">
                      <a:alpha val="43137"/>
                    </a:srgbClr>
                  </a:outerShdw>
                </a:effectLst>
                <a:latin typeface="Arial" charset="0"/>
              </a:rPr>
              <a:t>TAM</a:t>
            </a:r>
          </a:p>
        </p:txBody>
      </p:sp>
      <p:sp>
        <p:nvSpPr>
          <p:cNvPr id="792582" name="Rectangle 6">
            <a:extLst>
              <a:ext uri="{FF2B5EF4-FFF2-40B4-BE49-F238E27FC236}">
                <a16:creationId xmlns:a16="http://schemas.microsoft.com/office/drawing/2014/main" id="{492D7102-25DB-62EC-1A78-10E0E14D33F7}"/>
              </a:ext>
            </a:extLst>
          </p:cNvPr>
          <p:cNvSpPr>
            <a:spLocks noChangeArrowheads="1"/>
          </p:cNvSpPr>
          <p:nvPr/>
        </p:nvSpPr>
        <p:spPr bwMode="auto">
          <a:xfrm>
            <a:off x="5170488" y="2144713"/>
            <a:ext cx="4640262" cy="104775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lIns="66669" tIns="26193" rIns="66669" bIns="26193">
            <a:spAutoFit/>
          </a:bodyPr>
          <a:lstStyle/>
          <a:p>
            <a:pPr algn="ctr" defTabSz="960342">
              <a:lnSpc>
                <a:spcPct val="85000"/>
              </a:lnSpc>
              <a:defRPr/>
            </a:pPr>
            <a:r>
              <a:rPr lang="en-US" sz="3800">
                <a:solidFill>
                  <a:schemeClr val="accent2"/>
                </a:solidFill>
                <a:effectLst>
                  <a:outerShdw blurRad="38100" dist="38100" dir="2700000" algn="tl">
                    <a:srgbClr val="000000">
                      <a:alpha val="43137"/>
                    </a:srgbClr>
                  </a:outerShdw>
                </a:effectLst>
                <a:latin typeface="Arial" charset="0"/>
              </a:rPr>
              <a:t>B-36*:</a:t>
            </a:r>
            <a:r>
              <a:rPr lang="en-US" sz="3800">
                <a:solidFill>
                  <a:schemeClr val="bg2"/>
                </a:solidFill>
                <a:effectLst>
                  <a:outerShdw blurRad="38100" dist="38100" dir="2700000" algn="tl">
                    <a:srgbClr val="000000">
                      <a:alpha val="43137"/>
                    </a:srgbClr>
                  </a:outerShdw>
                </a:effectLst>
                <a:latin typeface="Arial" charset="0"/>
              </a:rPr>
              <a:t> </a:t>
            </a:r>
          </a:p>
          <a:p>
            <a:pPr algn="ctr" defTabSz="960342">
              <a:lnSpc>
                <a:spcPct val="85000"/>
              </a:lnSpc>
              <a:defRPr/>
            </a:pPr>
            <a:r>
              <a:rPr lang="en-US" sz="3800">
                <a:solidFill>
                  <a:schemeClr val="tx1"/>
                </a:solidFill>
                <a:effectLst>
                  <a:outerShdw blurRad="38100" dist="38100" dir="2700000" algn="tl">
                    <a:srgbClr val="000000">
                      <a:alpha val="43137"/>
                    </a:srgbClr>
                  </a:outerShdw>
                </a:effectLst>
                <a:latin typeface="Arial" charset="0"/>
              </a:rPr>
              <a:t>AC vs </a:t>
            </a:r>
            <a:r>
              <a:rPr lang="en-US" sz="3800">
                <a:solidFill>
                  <a:schemeClr val="tx2"/>
                </a:solidFill>
                <a:effectLst>
                  <a:outerShdw blurRad="38100" dist="38100" dir="2700000" algn="tl">
                    <a:srgbClr val="000000">
                      <a:alpha val="43137"/>
                    </a:srgbClr>
                  </a:outerShdw>
                </a:effectLst>
                <a:latin typeface="Arial" charset="0"/>
              </a:rPr>
              <a:t>FEC</a:t>
            </a:r>
            <a:r>
              <a:rPr lang="en-US" sz="3800">
                <a:solidFill>
                  <a:schemeClr val="tx1"/>
                </a:solidFill>
                <a:effectLst>
                  <a:outerShdw blurRad="38100" dist="38100" dir="2700000" algn="tl">
                    <a:srgbClr val="000000">
                      <a:alpha val="43137"/>
                    </a:srgbClr>
                  </a:outerShdw>
                </a:effectLst>
                <a:latin typeface="Arial" charset="0"/>
              </a:rPr>
              <a:t>+/- </a:t>
            </a:r>
            <a:r>
              <a:rPr lang="en-US" sz="3800">
                <a:solidFill>
                  <a:schemeClr val="tx2"/>
                </a:solidFill>
                <a:effectLst>
                  <a:outerShdw blurRad="38100" dist="38100" dir="2700000" algn="tl">
                    <a:srgbClr val="000000">
                      <a:alpha val="43137"/>
                    </a:srgbClr>
                  </a:outerShdw>
                </a:effectLst>
                <a:latin typeface="Arial" charset="0"/>
              </a:rPr>
              <a:t>CEL</a:t>
            </a:r>
          </a:p>
        </p:txBody>
      </p:sp>
      <p:sp>
        <p:nvSpPr>
          <p:cNvPr id="792583" name="Text Box 7">
            <a:extLst>
              <a:ext uri="{FF2B5EF4-FFF2-40B4-BE49-F238E27FC236}">
                <a16:creationId xmlns:a16="http://schemas.microsoft.com/office/drawing/2014/main" id="{197A15A9-BDE6-F5BB-44C0-558CCCB515FE}"/>
              </a:ext>
            </a:extLst>
          </p:cNvPr>
          <p:cNvSpPr txBox="1">
            <a:spLocks noChangeArrowheads="1"/>
          </p:cNvSpPr>
          <p:nvPr/>
        </p:nvSpPr>
        <p:spPr bwMode="auto">
          <a:xfrm>
            <a:off x="9775827" y="2363788"/>
            <a:ext cx="1527175" cy="461962"/>
          </a:xfrm>
          <a:prstGeom prst="rect">
            <a:avLst/>
          </a:prstGeom>
          <a:noFill/>
          <a:ln w="12700">
            <a:noFill/>
            <a:miter lim="800000"/>
            <a:headEnd type="none" w="sm" len="sm"/>
            <a:tailEnd type="none" w="sm" len="sm"/>
          </a:ln>
          <a:effectLst/>
        </p:spPr>
        <p:txBody>
          <a:bodyPr wrap="none" lIns="91431" tIns="45716" rIns="91431" bIns="45716">
            <a:spAutoFit/>
          </a:bodyPr>
          <a:lstStyle/>
          <a:p>
            <a:pPr algn="ctr" eaLnBrk="1" hangingPunct="1">
              <a:defRPr/>
            </a:pPr>
            <a:r>
              <a:rPr lang="en-US">
                <a:effectLst>
                  <a:outerShdw blurRad="38100" dist="38100" dir="2700000" algn="tl">
                    <a:srgbClr val="000000">
                      <a:alpha val="43137"/>
                    </a:srgbClr>
                  </a:outerShdw>
                </a:effectLst>
                <a:latin typeface="Arial" charset="0"/>
              </a:rPr>
              <a:t>*ER-/ER+</a:t>
            </a:r>
          </a:p>
        </p:txBody>
      </p:sp>
      <p:sp>
        <p:nvSpPr>
          <p:cNvPr id="2" name="Rectangle 6">
            <a:extLst>
              <a:ext uri="{FF2B5EF4-FFF2-40B4-BE49-F238E27FC236}">
                <a16:creationId xmlns:a16="http://schemas.microsoft.com/office/drawing/2014/main" id="{2CCC7DF9-0841-7292-F0A2-6DA2A7F59198}"/>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39</a:t>
            </a:fld>
            <a:endParaRPr lang="en-US" altLang="en-US">
              <a:effectLst>
                <a:outerShdw blurRad="38100" dist="38100" dir="2700000" algn="tl">
                  <a:srgbClr val="000000"/>
                </a:outerShdw>
              </a:effectLs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a:extLst>
              <a:ext uri="{FF2B5EF4-FFF2-40B4-BE49-F238E27FC236}">
                <a16:creationId xmlns:a16="http://schemas.microsoft.com/office/drawing/2014/main" id="{83D88020-C8D3-8352-4690-90256F3480FF}"/>
              </a:ext>
            </a:extLst>
          </p:cNvPr>
          <p:cNvSpPr txBox="1">
            <a:spLocks noChangeArrowheads="1"/>
          </p:cNvSpPr>
          <p:nvPr/>
        </p:nvSpPr>
        <p:spPr bwMode="auto">
          <a:xfrm>
            <a:off x="3486152" y="2695575"/>
            <a:ext cx="5154613" cy="2032000"/>
          </a:xfrm>
          <a:prstGeom prst="rect">
            <a:avLst/>
          </a:prstGeom>
          <a:gradFill rotWithShape="0">
            <a:gsLst>
              <a:gs pos="0">
                <a:srgbClr val="0000FF"/>
              </a:gs>
              <a:gs pos="100000">
                <a:srgbClr val="0000FF">
                  <a:gamma/>
                  <a:shade val="0"/>
                  <a:invGamma/>
                </a:srgbClr>
              </a:gs>
            </a:gsLst>
            <a:lin ang="5400000" scaled="1"/>
          </a:gradFill>
          <a:ln w="28575">
            <a:solidFill>
              <a:schemeClr val="hlink"/>
            </a:solidFill>
            <a:miter lim="800000"/>
            <a:headEnd/>
            <a:tailEnd/>
          </a:ln>
          <a:effectLst/>
        </p:spPr>
        <p:txBody>
          <a:bodyPr lIns="137147" tIns="68573" rIns="137147" bIns="68573">
            <a:spAutoFit/>
          </a:bodyPr>
          <a:lstStyle/>
          <a:p>
            <a:pPr algn="ctr" defTabSz="1371464">
              <a:defRPr/>
            </a:pPr>
            <a:r>
              <a:rPr lang="en-US" sz="4100" dirty="0">
                <a:solidFill>
                  <a:schemeClr val="tx2"/>
                </a:solidFill>
                <a:effectLst>
                  <a:outerShdw blurRad="38100" dist="38100" dir="2700000" algn="tl">
                    <a:srgbClr val="000000">
                      <a:alpha val="43137"/>
                    </a:srgbClr>
                  </a:outerShdw>
                </a:effectLst>
              </a:rPr>
              <a:t>Optimizing  </a:t>
            </a:r>
          </a:p>
          <a:p>
            <a:pPr algn="ctr" defTabSz="1371464">
              <a:defRPr/>
            </a:pPr>
            <a:r>
              <a:rPr lang="en-US" sz="4100" dirty="0">
                <a:solidFill>
                  <a:schemeClr val="tx2"/>
                </a:solidFill>
                <a:effectLst>
                  <a:outerShdw blurRad="38100" dist="38100" dir="2700000" algn="tl">
                    <a:srgbClr val="000000">
                      <a:alpha val="43137"/>
                    </a:srgbClr>
                  </a:outerShdw>
                </a:effectLst>
              </a:rPr>
              <a:t>Loco-Regional Management</a:t>
            </a:r>
          </a:p>
        </p:txBody>
      </p:sp>
      <p:sp>
        <p:nvSpPr>
          <p:cNvPr id="2" name="Rectangle 6">
            <a:extLst>
              <a:ext uri="{FF2B5EF4-FFF2-40B4-BE49-F238E27FC236}">
                <a16:creationId xmlns:a16="http://schemas.microsoft.com/office/drawing/2014/main" id="{096AD696-8AE3-599A-DDCA-34F7F0D79F8E}"/>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4</a:t>
            </a:fld>
            <a:endParaRPr lang="en-US" altLang="en-US">
              <a:effectLst>
                <a:outerShdw blurRad="38100" dist="38100" dir="2700000" algn="tl">
                  <a:srgbClr val="000000"/>
                </a:outerShdw>
              </a:effectLst>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7" name="Rectangle 3">
            <a:extLst>
              <a:ext uri="{FF2B5EF4-FFF2-40B4-BE49-F238E27FC236}">
                <a16:creationId xmlns:a16="http://schemas.microsoft.com/office/drawing/2014/main" id="{E8792981-A5B0-1D99-DB8C-E26781433E72}"/>
              </a:ext>
            </a:extLst>
          </p:cNvPr>
          <p:cNvSpPr>
            <a:spLocks noGrp="1" noChangeArrowheads="1"/>
          </p:cNvSpPr>
          <p:nvPr>
            <p:ph type="title"/>
          </p:nvPr>
        </p:nvSpPr>
        <p:spPr>
          <a:xfrm>
            <a:off x="1252538" y="1338263"/>
            <a:ext cx="9372600" cy="1143000"/>
          </a:xfrm>
        </p:spPr>
        <p:txBody>
          <a:bodyPr vert="horz" wrap="square" lIns="92841" tIns="45230" rIns="92841" bIns="45230" numCol="1" anchor="ctr" anchorCtr="0" compatLnSpc="1">
            <a:prstTxWarp prst="textNoShape">
              <a:avLst/>
            </a:prstTxWarp>
          </a:bodyPr>
          <a:lstStyle/>
          <a:p>
            <a:pPr defTabSz="612714" eaLnBrk="1" hangingPunct="1">
              <a:defRPr/>
            </a:pPr>
            <a:r>
              <a:rPr lang="en-US" dirty="0">
                <a:effectLst>
                  <a:outerShdw blurRad="38100" dist="38100" dir="2700000" algn="tl">
                    <a:srgbClr val="000000">
                      <a:alpha val="43137"/>
                    </a:srgbClr>
                  </a:outerShdw>
                </a:effectLst>
              </a:rPr>
              <a:t>    NSABP Node (-), ER (-) Studies</a:t>
            </a:r>
            <a:br>
              <a:rPr lang="en-US" dirty="0">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Results</a:t>
            </a:r>
            <a:br>
              <a:rPr lang="en-US" dirty="0">
                <a:solidFill>
                  <a:schemeClr val="accent2"/>
                </a:solidFill>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solidFill>
                  <a:schemeClr val="tx1"/>
                </a:solidFill>
                <a:effectLst>
                  <a:outerShdw blurRad="38100" dist="38100" dir="2700000" algn="tl">
                    <a:srgbClr val="000000">
                      <a:alpha val="43137"/>
                    </a:srgbClr>
                  </a:outerShdw>
                </a:effectLst>
              </a:rPr>
              <a:t> </a:t>
            </a:r>
            <a:br>
              <a:rPr lang="en-US" dirty="0">
                <a:solidFill>
                  <a:schemeClr val="tx1"/>
                </a:solidFill>
                <a:effectLst>
                  <a:outerShdw blurRad="38100" dist="38100" dir="2700000" algn="tl">
                    <a:srgbClr val="000000">
                      <a:alpha val="43137"/>
                    </a:srgbClr>
                  </a:outerShdw>
                </a:effectLst>
              </a:rPr>
            </a:br>
            <a:endParaRPr lang="en-US" dirty="0">
              <a:solidFill>
                <a:schemeClr val="tx1"/>
              </a:solidFill>
              <a:effectLst>
                <a:outerShdw blurRad="38100" dist="38100" dir="2700000" algn="tl">
                  <a:srgbClr val="000000">
                    <a:alpha val="43137"/>
                  </a:srgbClr>
                </a:outerShdw>
              </a:effectLst>
            </a:endParaRPr>
          </a:p>
        </p:txBody>
      </p:sp>
      <p:pic>
        <p:nvPicPr>
          <p:cNvPr id="146436" name="Picture 4">
            <a:extLst>
              <a:ext uri="{FF2B5EF4-FFF2-40B4-BE49-F238E27FC236}">
                <a16:creationId xmlns:a16="http://schemas.microsoft.com/office/drawing/2014/main" id="{58CF0B88-7713-9608-3746-D58F5BB4BE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28865" y="1831977"/>
            <a:ext cx="7661275" cy="5006975"/>
          </a:xfrm>
          <a:noFill/>
        </p:spPr>
      </p:pic>
      <p:sp>
        <p:nvSpPr>
          <p:cNvPr id="2" name="Rectangle 23">
            <a:extLst>
              <a:ext uri="{FF2B5EF4-FFF2-40B4-BE49-F238E27FC236}">
                <a16:creationId xmlns:a16="http://schemas.microsoft.com/office/drawing/2014/main" id="{A6C29D5E-3ED0-AEEA-24DD-7459705799CF}"/>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Fisher B et al. </a:t>
            </a:r>
            <a:r>
              <a:rPr lang="en-US" sz="1500" b="0" i="1" dirty="0">
                <a:effectLst>
                  <a:outerShdw blurRad="38100" dist="38100" dir="2700000" algn="tl">
                    <a:srgbClr val="000000">
                      <a:alpha val="43137"/>
                    </a:srgbClr>
                  </a:outerShdw>
                </a:effectLst>
                <a:latin typeface="Arial" charset="0"/>
              </a:rPr>
              <a:t>J Natl Cancer Inst. </a:t>
            </a:r>
            <a:r>
              <a:rPr lang="en-US" sz="1500" b="0" dirty="0">
                <a:effectLst>
                  <a:outerShdw blurRad="38100" dist="38100" dir="2700000" algn="tl">
                    <a:srgbClr val="000000">
                      <a:alpha val="43137"/>
                    </a:srgbClr>
                  </a:outerShdw>
                </a:effectLst>
                <a:latin typeface="Arial" charset="0"/>
              </a:rPr>
              <a:t>2004;96(24):1823-1831.</a:t>
            </a:r>
          </a:p>
        </p:txBody>
      </p:sp>
      <p:sp>
        <p:nvSpPr>
          <p:cNvPr id="3" name="Rectangle 6">
            <a:extLst>
              <a:ext uri="{FF2B5EF4-FFF2-40B4-BE49-F238E27FC236}">
                <a16:creationId xmlns:a16="http://schemas.microsoft.com/office/drawing/2014/main" id="{2A06D167-BFC2-61D8-2802-0DB2FB5BA595}"/>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40</a:t>
            </a:fld>
            <a:endParaRPr lang="en-US" altLang="en-US">
              <a:effectLst>
                <a:outerShdw blurRad="38100" dist="38100" dir="2700000" algn="tl">
                  <a:srgbClr val="000000"/>
                </a:outerShdw>
              </a:effectLst>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58" name="Content Placeholder 3">
            <a:extLst>
              <a:ext uri="{FF2B5EF4-FFF2-40B4-BE49-F238E27FC236}">
                <a16:creationId xmlns:a16="http://schemas.microsoft.com/office/drawing/2014/main" id="{2E216AE0-61FC-AB59-849C-36C7541E8094}"/>
              </a:ext>
            </a:extLst>
          </p:cNvPr>
          <p:cNvGraphicFramePr>
            <a:graphicFrameLocks noGrp="1"/>
          </p:cNvGraphicFramePr>
          <p:nvPr>
            <p:ph idx="1"/>
          </p:nvPr>
        </p:nvGraphicFramePr>
        <p:xfrm>
          <a:off x="1189040" y="2235202"/>
          <a:ext cx="5407025" cy="4086225"/>
        </p:xfrm>
        <a:graphic>
          <a:graphicData uri="http://schemas.openxmlformats.org/presentationml/2006/ole">
            <mc:AlternateContent xmlns:mc="http://schemas.openxmlformats.org/markup-compatibility/2006">
              <mc:Choice xmlns:v="urn:schemas-microsoft-com:vml" Requires="v">
                <p:oleObj r:id="rId2" imgW="9565453" imgH="4395597" progId="Excel.Chart.8">
                  <p:embed/>
                </p:oleObj>
              </mc:Choice>
              <mc:Fallback>
                <p:oleObj r:id="rId2" imgW="9565453" imgH="4395597" progId="Excel.Chart.8">
                  <p:embed/>
                  <p:pic>
                    <p:nvPicPr>
                      <p:cNvPr id="147458" name="Content Placeholder 3">
                        <a:extLst>
                          <a:ext uri="{FF2B5EF4-FFF2-40B4-BE49-F238E27FC236}">
                            <a16:creationId xmlns:a16="http://schemas.microsoft.com/office/drawing/2014/main" id="{2E216AE0-61FC-AB59-849C-36C7541E8094}"/>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40" y="2235202"/>
                        <a:ext cx="54070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Table 6">
            <a:extLst>
              <a:ext uri="{FF2B5EF4-FFF2-40B4-BE49-F238E27FC236}">
                <a16:creationId xmlns:a16="http://schemas.microsoft.com/office/drawing/2014/main" id="{4FCC1933-8A5A-E236-FFEC-9C9258040E62}"/>
              </a:ext>
            </a:extLst>
          </p:cNvPr>
          <p:cNvGraphicFramePr>
            <a:graphicFrameLocks noGrp="1"/>
          </p:cNvGraphicFramePr>
          <p:nvPr/>
        </p:nvGraphicFramePr>
        <p:xfrm>
          <a:off x="2892425" y="3598863"/>
          <a:ext cx="2836864" cy="1004886"/>
        </p:xfrm>
        <a:graphic>
          <a:graphicData uri="http://schemas.openxmlformats.org/drawingml/2006/table">
            <a:tbl>
              <a:tblPr firstRow="1" firstCol="1" bandRow="1">
                <a:tableStyleId>{2D5ABB26-0587-4C30-8999-92F81FD0307C}</a:tableStyleId>
              </a:tblPr>
              <a:tblGrid>
                <a:gridCol w="642998">
                  <a:extLst>
                    <a:ext uri="{9D8B030D-6E8A-4147-A177-3AD203B41FA5}">
                      <a16:colId xmlns:a16="http://schemas.microsoft.com/office/drawing/2014/main" val="20000"/>
                    </a:ext>
                  </a:extLst>
                </a:gridCol>
                <a:gridCol w="900846">
                  <a:extLst>
                    <a:ext uri="{9D8B030D-6E8A-4147-A177-3AD203B41FA5}">
                      <a16:colId xmlns:a16="http://schemas.microsoft.com/office/drawing/2014/main" val="20001"/>
                    </a:ext>
                  </a:extLst>
                </a:gridCol>
                <a:gridCol w="1293020">
                  <a:extLst>
                    <a:ext uri="{9D8B030D-6E8A-4147-A177-3AD203B41FA5}">
                      <a16:colId xmlns:a16="http://schemas.microsoft.com/office/drawing/2014/main" val="20002"/>
                    </a:ext>
                  </a:extLst>
                </a:gridCol>
              </a:tblGrid>
              <a:tr h="334962">
                <a:tc>
                  <a:txBody>
                    <a:bodyPr/>
                    <a:lstStyle/>
                    <a:p>
                      <a:pPr marL="0" marR="0" algn="ctr">
                        <a:lnSpc>
                          <a:spcPct val="115000"/>
                        </a:lnSpc>
                        <a:spcBef>
                          <a:spcPts val="0"/>
                        </a:spcBef>
                        <a:spcAft>
                          <a:spcPts val="0"/>
                        </a:spcAft>
                      </a:pPr>
                      <a:r>
                        <a:rPr lang="en-US" sz="1700" b="1" u="sng" dirty="0">
                          <a:effectLst>
                            <a:outerShdw blurRad="38100" dist="38100" dir="2700000" algn="tl">
                              <a:srgbClr val="000000">
                                <a:alpha val="43137"/>
                              </a:srgbClr>
                            </a:outerShdw>
                          </a:effectLst>
                        </a:rPr>
                        <a:t>N</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21" marR="77121" marT="0" marB="0" anchor="ctr"/>
                </a:tc>
                <a:tc>
                  <a:txBody>
                    <a:bodyPr/>
                    <a:lstStyle/>
                    <a:p>
                      <a:pPr marL="0" marR="0" algn="ctr">
                        <a:lnSpc>
                          <a:spcPct val="115000"/>
                        </a:lnSpc>
                        <a:spcBef>
                          <a:spcPts val="0"/>
                        </a:spcBef>
                        <a:spcAft>
                          <a:spcPts val="0"/>
                        </a:spcAft>
                      </a:pPr>
                      <a:r>
                        <a:rPr lang="en-US" sz="1700" b="1" u="sng" dirty="0">
                          <a:effectLst>
                            <a:outerShdw blurRad="38100" dist="38100" dir="2700000" algn="tl">
                              <a:srgbClr val="000000">
                                <a:alpha val="43137"/>
                              </a:srgbClr>
                            </a:outerShdw>
                          </a:effectLst>
                        </a:rPr>
                        <a:t>Events</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21" marR="77121" marT="0" marB="0" anchor="ctr"/>
                </a:tc>
                <a:tc>
                  <a:txBody>
                    <a:bodyPr/>
                    <a:lstStyle/>
                    <a:p>
                      <a:pPr marL="0" marR="0" algn="ctr">
                        <a:lnSpc>
                          <a:spcPct val="115000"/>
                        </a:lnSpc>
                        <a:spcBef>
                          <a:spcPts val="0"/>
                        </a:spcBef>
                        <a:spcAft>
                          <a:spcPts val="0"/>
                        </a:spcAft>
                      </a:pPr>
                      <a:r>
                        <a:rPr lang="en-US" sz="1700" b="1" u="sng" dirty="0">
                          <a:effectLst>
                            <a:outerShdw blurRad="38100" dist="38100" dir="2700000" algn="tl">
                              <a:srgbClr val="000000">
                                <a:alpha val="43137"/>
                              </a:srgbClr>
                            </a:outerShdw>
                          </a:effectLst>
                          <a:latin typeface="+mn-lt"/>
                          <a:ea typeface="Calibri"/>
                          <a:cs typeface="Times New Roman"/>
                        </a:rPr>
                        <a:t>8</a:t>
                      </a:r>
                      <a:r>
                        <a:rPr lang="en-US" sz="1700" b="1" u="sng" baseline="0" dirty="0">
                          <a:effectLst>
                            <a:outerShdw blurRad="38100" dist="38100" dir="2700000" algn="tl">
                              <a:srgbClr val="000000">
                                <a:alpha val="43137"/>
                              </a:srgbClr>
                            </a:outerShdw>
                          </a:effectLst>
                          <a:latin typeface="+mn-lt"/>
                          <a:ea typeface="Calibri"/>
                          <a:cs typeface="Times New Roman"/>
                        </a:rPr>
                        <a:t> </a:t>
                      </a:r>
                      <a:r>
                        <a:rPr lang="en-US" sz="1700" b="1" u="sng" baseline="0" dirty="0" err="1">
                          <a:effectLst>
                            <a:outerShdw blurRad="38100" dist="38100" dir="2700000" algn="tl">
                              <a:srgbClr val="000000">
                                <a:alpha val="43137"/>
                              </a:srgbClr>
                            </a:outerShdw>
                          </a:effectLst>
                          <a:latin typeface="+mn-lt"/>
                          <a:ea typeface="Calibri"/>
                          <a:cs typeface="Times New Roman"/>
                        </a:rPr>
                        <a:t>Yr</a:t>
                      </a:r>
                      <a:r>
                        <a:rPr lang="en-US" sz="1700" b="1" u="sng" baseline="0" dirty="0">
                          <a:effectLst>
                            <a:outerShdw blurRad="38100" dist="38100" dir="2700000" algn="tl">
                              <a:srgbClr val="000000">
                                <a:alpha val="43137"/>
                              </a:srgbClr>
                            </a:outerShdw>
                          </a:effectLst>
                          <a:latin typeface="+mn-lt"/>
                          <a:ea typeface="Calibri"/>
                          <a:cs typeface="Times New Roman"/>
                        </a:rPr>
                        <a:t> DFS</a:t>
                      </a:r>
                      <a:endParaRPr lang="en-US" sz="1700" b="1" u="sng" dirty="0">
                        <a:effectLst>
                          <a:outerShdw blurRad="38100" dist="38100" dir="2700000" algn="tl">
                            <a:srgbClr val="000000">
                              <a:alpha val="43137"/>
                            </a:srgbClr>
                          </a:outerShdw>
                        </a:effectLst>
                        <a:latin typeface="+mn-lt"/>
                        <a:ea typeface="Calibri"/>
                        <a:cs typeface="Times New Roman"/>
                      </a:endParaRPr>
                    </a:p>
                  </a:txBody>
                  <a:tcPr marL="77121" marR="77121" marT="0" marB="0" anchor="ctr"/>
                </a:tc>
                <a:extLst>
                  <a:ext uri="{0D108BD9-81ED-4DB2-BD59-A6C34878D82A}">
                    <a16:rowId xmlns:a16="http://schemas.microsoft.com/office/drawing/2014/main" val="10000"/>
                  </a:ext>
                </a:extLst>
              </a:tr>
              <a:tr h="334962">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rPr>
                        <a:t>1361</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21" marR="77121" marT="0" marB="0" anchor="ctr"/>
                </a:tc>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rPr>
                        <a:t>198</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21" marR="77121" marT="0" marB="0" anchor="ctr"/>
                </a:tc>
                <a:tc>
                  <a:txBody>
                    <a:bodyPr/>
                    <a:lstStyle/>
                    <a:p>
                      <a:pPr marL="0" marR="0" algn="ctr">
                        <a:lnSpc>
                          <a:spcPct val="115000"/>
                        </a:lnSpc>
                        <a:spcBef>
                          <a:spcPts val="0"/>
                        </a:spcBef>
                        <a:spcAft>
                          <a:spcPts val="0"/>
                        </a:spcAft>
                      </a:pPr>
                      <a:r>
                        <a:rPr lang="en-US" sz="1700" b="1" dirty="0">
                          <a:solidFill>
                            <a:schemeClr val="accent2"/>
                          </a:solidFill>
                          <a:effectLst>
                            <a:outerShdw blurRad="38100" dist="38100" dir="2700000" algn="tl">
                              <a:srgbClr val="000000">
                                <a:alpha val="43137"/>
                              </a:srgbClr>
                            </a:outerShdw>
                          </a:effectLst>
                          <a:latin typeface="+mn-lt"/>
                          <a:ea typeface="Calibri"/>
                          <a:cs typeface="Times New Roman"/>
                        </a:rPr>
                        <a:t>82.3%</a:t>
                      </a:r>
                    </a:p>
                  </a:txBody>
                  <a:tcPr marL="77121" marR="77121" marT="0" marB="0" anchor="ctr"/>
                </a:tc>
                <a:extLst>
                  <a:ext uri="{0D108BD9-81ED-4DB2-BD59-A6C34878D82A}">
                    <a16:rowId xmlns:a16="http://schemas.microsoft.com/office/drawing/2014/main" val="10001"/>
                  </a:ext>
                </a:extLst>
              </a:tr>
              <a:tr h="334962">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rPr>
                        <a:t>1361</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21" marR="77121" marT="0" marB="0" anchor="ctr"/>
                </a:tc>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rPr>
                        <a:t>202</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21" marR="77121" marT="0" marB="0" anchor="ctr"/>
                </a:tc>
                <a:tc>
                  <a:txBody>
                    <a:bodyPr/>
                    <a:lstStyle/>
                    <a:p>
                      <a:pPr marL="0" marR="0" algn="ctr">
                        <a:lnSpc>
                          <a:spcPct val="115000"/>
                        </a:lnSpc>
                        <a:spcBef>
                          <a:spcPts val="0"/>
                        </a:spcBef>
                        <a:spcAft>
                          <a:spcPts val="0"/>
                        </a:spcAft>
                      </a:pPr>
                      <a:r>
                        <a:rPr lang="en-US" sz="1700" b="1" dirty="0">
                          <a:solidFill>
                            <a:srgbClr val="FF9900"/>
                          </a:solidFill>
                          <a:effectLst>
                            <a:outerShdw blurRad="38100" dist="38100" dir="2700000" algn="tl">
                              <a:srgbClr val="000000">
                                <a:alpha val="43137"/>
                              </a:srgbClr>
                            </a:outerShdw>
                          </a:effectLst>
                          <a:latin typeface="+mn-lt"/>
                          <a:ea typeface="Calibri"/>
                          <a:cs typeface="Times New Roman"/>
                        </a:rPr>
                        <a:t>82.1%</a:t>
                      </a:r>
                    </a:p>
                  </a:txBody>
                  <a:tcPr marL="77121" marR="77121" marT="0" marB="0" anchor="ctr"/>
                </a:tc>
                <a:extLst>
                  <a:ext uri="{0D108BD9-81ED-4DB2-BD59-A6C34878D82A}">
                    <a16:rowId xmlns:a16="http://schemas.microsoft.com/office/drawing/2014/main" val="10002"/>
                  </a:ext>
                </a:extLst>
              </a:tr>
            </a:tbl>
          </a:graphicData>
        </a:graphic>
      </p:graphicFrame>
      <p:sp>
        <p:nvSpPr>
          <p:cNvPr id="9" name="Title 1">
            <a:extLst>
              <a:ext uri="{FF2B5EF4-FFF2-40B4-BE49-F238E27FC236}">
                <a16:creationId xmlns:a16="http://schemas.microsoft.com/office/drawing/2014/main" id="{21FEB18D-16E1-80B3-7A64-A855E175EC15}"/>
              </a:ext>
            </a:extLst>
          </p:cNvPr>
          <p:cNvSpPr>
            <a:spLocks noGrp="1"/>
          </p:cNvSpPr>
          <p:nvPr>
            <p:ph type="title"/>
          </p:nvPr>
        </p:nvSpPr>
        <p:spPr>
          <a:xfrm>
            <a:off x="1410699" y="734153"/>
            <a:ext cx="9464675" cy="949325"/>
          </a:xfrm>
        </p:spPr>
        <p:txBody>
          <a:bodyPr/>
          <a:lstStyle/>
          <a:p>
            <a:pPr defTabSz="918248">
              <a:defRPr/>
            </a:pPr>
            <a:r>
              <a:rPr lang="en-US" sz="3200" dirty="0">
                <a:solidFill>
                  <a:schemeClr val="tx1"/>
                </a:solidFill>
                <a:effectLst>
                  <a:outerShdw blurRad="38100" dist="38100" dir="2700000" algn="tl">
                    <a:srgbClr val="000000">
                      <a:alpha val="43137"/>
                    </a:srgbClr>
                  </a:outerShdw>
                </a:effectLst>
              </a:rPr>
              <a:t>NSABP B-36</a:t>
            </a:r>
            <a:br>
              <a:rPr lang="en-US" sz="3200" dirty="0">
                <a:solidFill>
                  <a:schemeClr val="tx1"/>
                </a:solidFill>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Disease Free Survival and Overall Survival</a:t>
            </a:r>
          </a:p>
        </p:txBody>
      </p:sp>
      <p:sp>
        <p:nvSpPr>
          <p:cNvPr id="147471" name="TextBox 2">
            <a:extLst>
              <a:ext uri="{FF2B5EF4-FFF2-40B4-BE49-F238E27FC236}">
                <a16:creationId xmlns:a16="http://schemas.microsoft.com/office/drawing/2014/main" id="{1CD62DBB-5845-F80D-E76F-396165E657B1}"/>
              </a:ext>
            </a:extLst>
          </p:cNvPr>
          <p:cNvSpPr txBox="1">
            <a:spLocks noChangeArrowheads="1"/>
          </p:cNvSpPr>
          <p:nvPr/>
        </p:nvSpPr>
        <p:spPr bwMode="auto">
          <a:xfrm>
            <a:off x="2835277" y="4635500"/>
            <a:ext cx="269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5" rIns="91350" bIns="45675">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sz="2000">
              <a:solidFill>
                <a:srgbClr val="FFFFFF"/>
              </a:solidFill>
            </a:endParaRPr>
          </a:p>
          <a:p>
            <a:pPr algn="ctr" eaLnBrk="1" hangingPunct="1">
              <a:lnSpc>
                <a:spcPct val="100000"/>
              </a:lnSpc>
              <a:spcBef>
                <a:spcPct val="0"/>
              </a:spcBef>
              <a:buFontTx/>
              <a:buNone/>
            </a:pPr>
            <a:r>
              <a:rPr lang="en-US" altLang="en-US">
                <a:solidFill>
                  <a:srgbClr val="FFFFFF"/>
                </a:solidFill>
              </a:rPr>
              <a:t> </a:t>
            </a:r>
          </a:p>
        </p:txBody>
      </p:sp>
      <p:graphicFrame>
        <p:nvGraphicFramePr>
          <p:cNvPr id="2" name="Table 1">
            <a:extLst>
              <a:ext uri="{FF2B5EF4-FFF2-40B4-BE49-F238E27FC236}">
                <a16:creationId xmlns:a16="http://schemas.microsoft.com/office/drawing/2014/main" id="{C4D8BD29-97F4-DBC7-E724-C7A947739298}"/>
              </a:ext>
            </a:extLst>
          </p:cNvPr>
          <p:cNvGraphicFramePr>
            <a:graphicFrameLocks noGrp="1"/>
          </p:cNvGraphicFramePr>
          <p:nvPr>
            <p:extLst>
              <p:ext uri="{D42A27DB-BD31-4B8C-83A1-F6EECF244321}">
                <p14:modId xmlns:p14="http://schemas.microsoft.com/office/powerpoint/2010/main" val="2899034638"/>
              </p:ext>
            </p:extLst>
          </p:nvPr>
        </p:nvGraphicFramePr>
        <p:xfrm>
          <a:off x="3899076" y="4700588"/>
          <a:ext cx="1814513" cy="669926"/>
        </p:xfrm>
        <a:graphic>
          <a:graphicData uri="http://schemas.openxmlformats.org/drawingml/2006/table">
            <a:tbl>
              <a:tblPr firstRow="1" firstCol="1" bandRow="1">
                <a:tableStyleId>{2D5ABB26-0587-4C30-8999-92F81FD0307C}</a:tableStyleId>
              </a:tblPr>
              <a:tblGrid>
                <a:gridCol w="731131">
                  <a:extLst>
                    <a:ext uri="{9D8B030D-6E8A-4147-A177-3AD203B41FA5}">
                      <a16:colId xmlns:a16="http://schemas.microsoft.com/office/drawing/2014/main" val="20000"/>
                    </a:ext>
                  </a:extLst>
                </a:gridCol>
                <a:gridCol w="1083382">
                  <a:extLst>
                    <a:ext uri="{9D8B030D-6E8A-4147-A177-3AD203B41FA5}">
                      <a16:colId xmlns:a16="http://schemas.microsoft.com/office/drawing/2014/main" val="20001"/>
                    </a:ext>
                  </a:extLst>
                </a:gridCol>
              </a:tblGrid>
              <a:tr h="334963">
                <a:tc>
                  <a:txBody>
                    <a:bodyPr/>
                    <a:lstStyle/>
                    <a:p>
                      <a:pPr marL="0" marR="0" algn="ctr">
                        <a:lnSpc>
                          <a:spcPct val="115000"/>
                        </a:lnSpc>
                        <a:spcBef>
                          <a:spcPts val="0"/>
                        </a:spcBef>
                        <a:spcAft>
                          <a:spcPts val="0"/>
                        </a:spcAft>
                      </a:pPr>
                      <a:r>
                        <a:rPr lang="en-US" sz="1700" b="1" u="sng" dirty="0">
                          <a:effectLst>
                            <a:outerShdw blurRad="38100" dist="38100" dir="2700000" algn="tl">
                              <a:srgbClr val="000000">
                                <a:alpha val="43137"/>
                              </a:srgbClr>
                            </a:outerShdw>
                          </a:effectLst>
                        </a:rPr>
                        <a:t>HR </a:t>
                      </a:r>
                      <a:endParaRPr lang="en-US" sz="1700" b="1" u="sng" dirty="0">
                        <a:effectLst>
                          <a:outerShdw blurRad="38100" dist="38100" dir="2700000" algn="tl">
                            <a:srgbClr val="000000">
                              <a:alpha val="43137"/>
                            </a:srgbClr>
                          </a:outerShdw>
                        </a:effectLst>
                        <a:latin typeface="Georgia"/>
                        <a:ea typeface="Calibri"/>
                        <a:cs typeface="Times New Roman"/>
                      </a:endParaRPr>
                    </a:p>
                  </a:txBody>
                  <a:tcPr marL="77112" marR="77112" marT="0" marB="0" anchor="ctr"/>
                </a:tc>
                <a:tc>
                  <a:txBody>
                    <a:bodyPr/>
                    <a:lstStyle/>
                    <a:p>
                      <a:pPr marL="0" marR="0" algn="ctr">
                        <a:lnSpc>
                          <a:spcPct val="115000"/>
                        </a:lnSpc>
                        <a:spcBef>
                          <a:spcPts val="0"/>
                        </a:spcBef>
                        <a:spcAft>
                          <a:spcPts val="0"/>
                        </a:spcAft>
                      </a:pPr>
                      <a:r>
                        <a:rPr lang="en-US" sz="1700" b="1" u="sng" dirty="0">
                          <a:effectLst>
                            <a:outerShdw blurRad="38100" dist="38100" dir="2700000" algn="tl">
                              <a:srgbClr val="000000">
                                <a:alpha val="43137"/>
                              </a:srgbClr>
                            </a:outerShdw>
                          </a:effectLst>
                        </a:rPr>
                        <a:t>P-value</a:t>
                      </a:r>
                      <a:endParaRPr lang="en-US" sz="1700" b="1" u="sng" dirty="0">
                        <a:effectLst>
                          <a:outerShdw blurRad="38100" dist="38100" dir="2700000" algn="tl">
                            <a:srgbClr val="000000">
                              <a:alpha val="43137"/>
                            </a:srgbClr>
                          </a:outerShdw>
                        </a:effectLst>
                        <a:latin typeface="Georgia"/>
                        <a:ea typeface="Calibri"/>
                        <a:cs typeface="Times New Roman"/>
                      </a:endParaRPr>
                    </a:p>
                  </a:txBody>
                  <a:tcPr marL="77112" marR="77112" marT="0" marB="0" anchor="ctr"/>
                </a:tc>
                <a:extLst>
                  <a:ext uri="{0D108BD9-81ED-4DB2-BD59-A6C34878D82A}">
                    <a16:rowId xmlns:a16="http://schemas.microsoft.com/office/drawing/2014/main" val="10000"/>
                  </a:ext>
                </a:extLst>
              </a:tr>
              <a:tr h="334963">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rPr>
                        <a:t>1.03</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12" marR="77112" marT="0" marB="0" anchor="ctr"/>
                </a:tc>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rPr>
                        <a:t>.74</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12" marR="77112" marT="0" marB="0" anchor="ctr"/>
                </a:tc>
                <a:extLst>
                  <a:ext uri="{0D108BD9-81ED-4DB2-BD59-A6C34878D82A}">
                    <a16:rowId xmlns:a16="http://schemas.microsoft.com/office/drawing/2014/main" val="10001"/>
                  </a:ext>
                </a:extLst>
              </a:tr>
            </a:tbl>
          </a:graphicData>
        </a:graphic>
      </p:graphicFrame>
      <p:graphicFrame>
        <p:nvGraphicFramePr>
          <p:cNvPr id="147478" name="Content Placeholder 3">
            <a:extLst>
              <a:ext uri="{FF2B5EF4-FFF2-40B4-BE49-F238E27FC236}">
                <a16:creationId xmlns:a16="http://schemas.microsoft.com/office/drawing/2014/main" id="{EFAA1F62-0652-FE1F-AAD9-6D6C7A3144B3}"/>
              </a:ext>
            </a:extLst>
          </p:cNvPr>
          <p:cNvGraphicFramePr>
            <a:graphicFrameLocks/>
          </p:cNvGraphicFramePr>
          <p:nvPr/>
        </p:nvGraphicFramePr>
        <p:xfrm>
          <a:off x="5997577" y="2238375"/>
          <a:ext cx="5565775" cy="4114800"/>
        </p:xfrm>
        <a:graphic>
          <a:graphicData uri="http://schemas.openxmlformats.org/presentationml/2006/ole">
            <mc:AlternateContent xmlns:mc="http://schemas.openxmlformats.org/markup-compatibility/2006">
              <mc:Choice xmlns:v="urn:schemas-microsoft-com:vml" Requires="v">
                <p:oleObj r:id="rId4" imgW="9858086" imgH="4511431" progId="Excel.Chart.8">
                  <p:embed/>
                </p:oleObj>
              </mc:Choice>
              <mc:Fallback>
                <p:oleObj r:id="rId4" imgW="9858086" imgH="4511431" progId="Excel.Chart.8">
                  <p:embed/>
                  <p:pic>
                    <p:nvPicPr>
                      <p:cNvPr id="147478" name="Content Placeholder 3">
                        <a:extLst>
                          <a:ext uri="{FF2B5EF4-FFF2-40B4-BE49-F238E27FC236}">
                            <a16:creationId xmlns:a16="http://schemas.microsoft.com/office/drawing/2014/main" id="{EFAA1F62-0652-FE1F-AAD9-6D6C7A3144B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7577" y="2238375"/>
                        <a:ext cx="5565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Table 12">
            <a:extLst>
              <a:ext uri="{FF2B5EF4-FFF2-40B4-BE49-F238E27FC236}">
                <a16:creationId xmlns:a16="http://schemas.microsoft.com/office/drawing/2014/main" id="{D9CA3395-CE66-EB6D-74EC-0E09659AE7D5}"/>
              </a:ext>
            </a:extLst>
          </p:cNvPr>
          <p:cNvGraphicFramePr>
            <a:graphicFrameLocks noGrp="1"/>
          </p:cNvGraphicFramePr>
          <p:nvPr/>
        </p:nvGraphicFramePr>
        <p:xfrm>
          <a:off x="7885115" y="3703640"/>
          <a:ext cx="2755899" cy="935037"/>
        </p:xfrm>
        <a:graphic>
          <a:graphicData uri="http://schemas.openxmlformats.org/drawingml/2006/table">
            <a:tbl>
              <a:tblPr firstRow="1" firstCol="1" bandRow="1">
                <a:tableStyleId>{2D5ABB26-0587-4C30-8999-92F81FD0307C}</a:tableStyleId>
              </a:tblPr>
              <a:tblGrid>
                <a:gridCol w="693880">
                  <a:extLst>
                    <a:ext uri="{9D8B030D-6E8A-4147-A177-3AD203B41FA5}">
                      <a16:colId xmlns:a16="http://schemas.microsoft.com/office/drawing/2014/main" val="20000"/>
                    </a:ext>
                  </a:extLst>
                </a:gridCol>
                <a:gridCol w="951811">
                  <a:extLst>
                    <a:ext uri="{9D8B030D-6E8A-4147-A177-3AD203B41FA5}">
                      <a16:colId xmlns:a16="http://schemas.microsoft.com/office/drawing/2014/main" val="20001"/>
                    </a:ext>
                  </a:extLst>
                </a:gridCol>
                <a:gridCol w="1110208">
                  <a:extLst>
                    <a:ext uri="{9D8B030D-6E8A-4147-A177-3AD203B41FA5}">
                      <a16:colId xmlns:a16="http://schemas.microsoft.com/office/drawing/2014/main" val="20002"/>
                    </a:ext>
                  </a:extLst>
                </a:gridCol>
              </a:tblGrid>
              <a:tr h="311679">
                <a:tc>
                  <a:txBody>
                    <a:bodyPr/>
                    <a:lstStyle/>
                    <a:p>
                      <a:pPr marL="0" marR="0" algn="ctr">
                        <a:lnSpc>
                          <a:spcPct val="115000"/>
                        </a:lnSpc>
                        <a:spcBef>
                          <a:spcPts val="0"/>
                        </a:spcBef>
                        <a:spcAft>
                          <a:spcPts val="0"/>
                        </a:spcAft>
                      </a:pPr>
                      <a:r>
                        <a:rPr lang="en-US" sz="1700" b="1" u="sng" dirty="0">
                          <a:effectLst>
                            <a:outerShdw blurRad="38100" dist="38100" dir="2700000" algn="tl">
                              <a:srgbClr val="000000">
                                <a:alpha val="43137"/>
                              </a:srgbClr>
                            </a:outerShdw>
                          </a:effectLst>
                        </a:rPr>
                        <a:t>No.</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42" marR="77142" marT="0" marB="0" anchor="ctr"/>
                </a:tc>
                <a:tc>
                  <a:txBody>
                    <a:bodyPr/>
                    <a:lstStyle/>
                    <a:p>
                      <a:pPr marL="0" marR="0" algn="ctr">
                        <a:lnSpc>
                          <a:spcPct val="115000"/>
                        </a:lnSpc>
                        <a:spcBef>
                          <a:spcPts val="0"/>
                        </a:spcBef>
                        <a:spcAft>
                          <a:spcPts val="0"/>
                        </a:spcAft>
                      </a:pPr>
                      <a:r>
                        <a:rPr lang="en-US" sz="1700" b="1" u="sng" dirty="0">
                          <a:effectLst>
                            <a:outerShdw blurRad="38100" dist="38100" dir="2700000" algn="tl">
                              <a:srgbClr val="000000">
                                <a:alpha val="43137"/>
                              </a:srgbClr>
                            </a:outerShdw>
                          </a:effectLst>
                        </a:rPr>
                        <a:t>Deaths</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42" marR="77142" marT="0" marB="0" anchor="ctr"/>
                </a:tc>
                <a:tc>
                  <a:txBody>
                    <a:bodyPr/>
                    <a:lstStyle/>
                    <a:p>
                      <a:pPr marL="0" marR="0" algn="ctr">
                        <a:lnSpc>
                          <a:spcPct val="115000"/>
                        </a:lnSpc>
                        <a:spcBef>
                          <a:spcPts val="0"/>
                        </a:spcBef>
                        <a:spcAft>
                          <a:spcPts val="0"/>
                        </a:spcAft>
                      </a:pPr>
                      <a:r>
                        <a:rPr lang="en-US" sz="1700" b="1" u="sng" dirty="0">
                          <a:effectLst>
                            <a:outerShdw blurRad="38100" dist="38100" dir="2700000" algn="tl">
                              <a:srgbClr val="000000">
                                <a:alpha val="43137"/>
                              </a:srgbClr>
                            </a:outerShdw>
                          </a:effectLst>
                          <a:latin typeface="+mn-lt"/>
                          <a:ea typeface="Calibri"/>
                          <a:cs typeface="Times New Roman"/>
                        </a:rPr>
                        <a:t>8 </a:t>
                      </a:r>
                      <a:r>
                        <a:rPr lang="en-US" sz="1700" b="1" u="sng" dirty="0" err="1">
                          <a:effectLst>
                            <a:outerShdw blurRad="38100" dist="38100" dir="2700000" algn="tl">
                              <a:srgbClr val="000000">
                                <a:alpha val="43137"/>
                              </a:srgbClr>
                            </a:outerShdw>
                          </a:effectLst>
                          <a:latin typeface="+mn-lt"/>
                          <a:ea typeface="Calibri"/>
                          <a:cs typeface="Times New Roman"/>
                        </a:rPr>
                        <a:t>Yr</a:t>
                      </a:r>
                      <a:r>
                        <a:rPr lang="en-US" sz="1700" b="1" u="sng" dirty="0">
                          <a:effectLst>
                            <a:outerShdw blurRad="38100" dist="38100" dir="2700000" algn="tl">
                              <a:srgbClr val="000000">
                                <a:alpha val="43137"/>
                              </a:srgbClr>
                            </a:outerShdw>
                          </a:effectLst>
                          <a:latin typeface="+mn-lt"/>
                          <a:ea typeface="Calibri"/>
                          <a:cs typeface="Times New Roman"/>
                        </a:rPr>
                        <a:t> OS</a:t>
                      </a:r>
                    </a:p>
                  </a:txBody>
                  <a:tcPr marL="77142" marR="77142" marT="0" marB="0" anchor="ctr"/>
                </a:tc>
                <a:extLst>
                  <a:ext uri="{0D108BD9-81ED-4DB2-BD59-A6C34878D82A}">
                    <a16:rowId xmlns:a16="http://schemas.microsoft.com/office/drawing/2014/main" val="10000"/>
                  </a:ext>
                </a:extLst>
              </a:tr>
              <a:tr h="311679">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rPr>
                        <a:t>1361</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42" marR="77142" marT="0" marB="0" anchor="ctr"/>
                </a:tc>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rPr>
                        <a:t>100</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42" marR="77142" marT="0" marB="0" anchor="ctr"/>
                </a:tc>
                <a:tc>
                  <a:txBody>
                    <a:bodyPr/>
                    <a:lstStyle/>
                    <a:p>
                      <a:pPr marL="0" marR="0" algn="ctr">
                        <a:lnSpc>
                          <a:spcPct val="115000"/>
                        </a:lnSpc>
                        <a:spcBef>
                          <a:spcPts val="0"/>
                        </a:spcBef>
                        <a:spcAft>
                          <a:spcPts val="0"/>
                        </a:spcAft>
                      </a:pPr>
                      <a:r>
                        <a:rPr lang="en-US" sz="1700" b="1" dirty="0">
                          <a:solidFill>
                            <a:schemeClr val="accent2"/>
                          </a:solidFill>
                          <a:effectLst>
                            <a:outerShdw blurRad="38100" dist="38100" dir="2700000" algn="tl">
                              <a:srgbClr val="000000">
                                <a:alpha val="43137"/>
                              </a:srgbClr>
                            </a:outerShdw>
                          </a:effectLst>
                          <a:latin typeface="+mn-lt"/>
                          <a:ea typeface="Calibri"/>
                          <a:cs typeface="Times New Roman"/>
                        </a:rPr>
                        <a:t>91.2%</a:t>
                      </a:r>
                    </a:p>
                  </a:txBody>
                  <a:tcPr marL="77142" marR="77142" marT="0" marB="0" anchor="ctr"/>
                </a:tc>
                <a:extLst>
                  <a:ext uri="{0D108BD9-81ED-4DB2-BD59-A6C34878D82A}">
                    <a16:rowId xmlns:a16="http://schemas.microsoft.com/office/drawing/2014/main" val="10001"/>
                  </a:ext>
                </a:extLst>
              </a:tr>
              <a:tr h="311679">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rPr>
                        <a:t>1361</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42" marR="77142" marT="0" marB="0" anchor="ctr"/>
                </a:tc>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latin typeface="+mn-lt"/>
                          <a:ea typeface="+mn-ea"/>
                          <a:cs typeface="+mn-cs"/>
                        </a:rPr>
                        <a:t>92</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42" marR="77142" marT="0" marB="0" anchor="ctr"/>
                </a:tc>
                <a:tc>
                  <a:txBody>
                    <a:bodyPr/>
                    <a:lstStyle/>
                    <a:p>
                      <a:pPr marL="0" marR="0" algn="ctr">
                        <a:lnSpc>
                          <a:spcPct val="115000"/>
                        </a:lnSpc>
                        <a:spcBef>
                          <a:spcPts val="0"/>
                        </a:spcBef>
                        <a:spcAft>
                          <a:spcPts val="0"/>
                        </a:spcAft>
                      </a:pPr>
                      <a:r>
                        <a:rPr lang="en-US" sz="1700" b="1" dirty="0">
                          <a:solidFill>
                            <a:srgbClr val="FF9900"/>
                          </a:solidFill>
                          <a:effectLst>
                            <a:outerShdw blurRad="38100" dist="38100" dir="2700000" algn="tl">
                              <a:srgbClr val="000000">
                                <a:alpha val="43137"/>
                              </a:srgbClr>
                            </a:outerShdw>
                          </a:effectLst>
                          <a:latin typeface="+mn-lt"/>
                          <a:ea typeface="Calibri"/>
                          <a:cs typeface="Times New Roman"/>
                        </a:rPr>
                        <a:t>92.0%</a:t>
                      </a:r>
                    </a:p>
                  </a:txBody>
                  <a:tcPr marL="77142" marR="77142" marT="0" marB="0" anchor="ctr"/>
                </a:tc>
                <a:extLst>
                  <a:ext uri="{0D108BD9-81ED-4DB2-BD59-A6C34878D82A}">
                    <a16:rowId xmlns:a16="http://schemas.microsoft.com/office/drawing/2014/main" val="10002"/>
                  </a:ext>
                </a:extLst>
              </a:tr>
            </a:tbl>
          </a:graphicData>
        </a:graphic>
      </p:graphicFrame>
      <p:graphicFrame>
        <p:nvGraphicFramePr>
          <p:cNvPr id="14" name="Table 13">
            <a:extLst>
              <a:ext uri="{FF2B5EF4-FFF2-40B4-BE49-F238E27FC236}">
                <a16:creationId xmlns:a16="http://schemas.microsoft.com/office/drawing/2014/main" id="{D7F70A55-B0D1-B0B7-1C3A-A15D93BAE21A}"/>
              </a:ext>
            </a:extLst>
          </p:cNvPr>
          <p:cNvGraphicFramePr>
            <a:graphicFrameLocks noGrp="1"/>
          </p:cNvGraphicFramePr>
          <p:nvPr>
            <p:extLst>
              <p:ext uri="{D42A27DB-BD31-4B8C-83A1-F6EECF244321}">
                <p14:modId xmlns:p14="http://schemas.microsoft.com/office/powerpoint/2010/main" val="1659525578"/>
              </p:ext>
            </p:extLst>
          </p:nvPr>
        </p:nvGraphicFramePr>
        <p:xfrm>
          <a:off x="9050340" y="4773613"/>
          <a:ext cx="1704975" cy="623888"/>
        </p:xfrm>
        <a:graphic>
          <a:graphicData uri="http://schemas.openxmlformats.org/drawingml/2006/table">
            <a:tbl>
              <a:tblPr firstRow="1" firstCol="1" bandRow="1">
                <a:tableStyleId>{2D5ABB26-0587-4C30-8999-92F81FD0307C}</a:tableStyleId>
              </a:tblPr>
              <a:tblGrid>
                <a:gridCol w="657977">
                  <a:extLst>
                    <a:ext uri="{9D8B030D-6E8A-4147-A177-3AD203B41FA5}">
                      <a16:colId xmlns:a16="http://schemas.microsoft.com/office/drawing/2014/main" val="20000"/>
                    </a:ext>
                  </a:extLst>
                </a:gridCol>
                <a:gridCol w="1046998">
                  <a:extLst>
                    <a:ext uri="{9D8B030D-6E8A-4147-A177-3AD203B41FA5}">
                      <a16:colId xmlns:a16="http://schemas.microsoft.com/office/drawing/2014/main" val="20001"/>
                    </a:ext>
                  </a:extLst>
                </a:gridCol>
              </a:tblGrid>
              <a:tr h="311944">
                <a:tc>
                  <a:txBody>
                    <a:bodyPr/>
                    <a:lstStyle/>
                    <a:p>
                      <a:pPr marL="0" marR="0" algn="ctr">
                        <a:lnSpc>
                          <a:spcPct val="115000"/>
                        </a:lnSpc>
                        <a:spcBef>
                          <a:spcPts val="0"/>
                        </a:spcBef>
                        <a:spcAft>
                          <a:spcPts val="0"/>
                        </a:spcAft>
                      </a:pPr>
                      <a:r>
                        <a:rPr lang="en-US" sz="1700" b="1" u="sng" dirty="0">
                          <a:effectLst>
                            <a:outerShdw blurRad="38100" dist="38100" dir="2700000" algn="tl">
                              <a:srgbClr val="000000">
                                <a:alpha val="43137"/>
                              </a:srgbClr>
                            </a:outerShdw>
                          </a:effectLst>
                        </a:rPr>
                        <a:t>HR </a:t>
                      </a:r>
                      <a:endParaRPr lang="en-US" sz="1700" b="1" u="sng" dirty="0">
                        <a:effectLst>
                          <a:outerShdw blurRad="38100" dist="38100" dir="2700000" algn="tl">
                            <a:srgbClr val="000000">
                              <a:alpha val="43137"/>
                            </a:srgbClr>
                          </a:outerShdw>
                        </a:effectLst>
                        <a:latin typeface="Georgia"/>
                        <a:ea typeface="Calibri"/>
                        <a:cs typeface="Times New Roman"/>
                      </a:endParaRPr>
                    </a:p>
                  </a:txBody>
                  <a:tcPr marL="77108" marR="77108" marT="0" marB="0" anchor="ctr"/>
                </a:tc>
                <a:tc>
                  <a:txBody>
                    <a:bodyPr/>
                    <a:lstStyle/>
                    <a:p>
                      <a:pPr marL="0" marR="0" algn="ctr">
                        <a:lnSpc>
                          <a:spcPct val="115000"/>
                        </a:lnSpc>
                        <a:spcBef>
                          <a:spcPts val="0"/>
                        </a:spcBef>
                        <a:spcAft>
                          <a:spcPts val="0"/>
                        </a:spcAft>
                      </a:pPr>
                      <a:r>
                        <a:rPr lang="en-US" sz="1700" b="1" u="sng" dirty="0">
                          <a:effectLst>
                            <a:outerShdw blurRad="38100" dist="38100" dir="2700000" algn="tl">
                              <a:srgbClr val="000000">
                                <a:alpha val="43137"/>
                              </a:srgbClr>
                            </a:outerShdw>
                          </a:effectLst>
                        </a:rPr>
                        <a:t>P-value </a:t>
                      </a:r>
                      <a:endParaRPr lang="en-US" sz="1700" b="1" u="sng" dirty="0">
                        <a:effectLst>
                          <a:outerShdw blurRad="38100" dist="38100" dir="2700000" algn="tl">
                            <a:srgbClr val="000000">
                              <a:alpha val="43137"/>
                            </a:srgbClr>
                          </a:outerShdw>
                        </a:effectLst>
                        <a:latin typeface="Georgia"/>
                        <a:ea typeface="Calibri"/>
                        <a:cs typeface="Times New Roman"/>
                      </a:endParaRPr>
                    </a:p>
                  </a:txBody>
                  <a:tcPr marL="77108" marR="77108" marT="0" marB="0" anchor="ctr"/>
                </a:tc>
                <a:extLst>
                  <a:ext uri="{0D108BD9-81ED-4DB2-BD59-A6C34878D82A}">
                    <a16:rowId xmlns:a16="http://schemas.microsoft.com/office/drawing/2014/main" val="10000"/>
                  </a:ext>
                </a:extLst>
              </a:tr>
              <a:tr h="311944">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rPr>
                        <a:t>0.94</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08" marR="77108" marT="0" marB="0" anchor="ctr"/>
                </a:tc>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rPr>
                        <a:t>0.65</a:t>
                      </a:r>
                      <a:endParaRPr lang="en-US" sz="1700" b="1" dirty="0">
                        <a:effectLst>
                          <a:outerShdw blurRad="38100" dist="38100" dir="2700000" algn="tl">
                            <a:srgbClr val="000000">
                              <a:alpha val="43137"/>
                            </a:srgbClr>
                          </a:outerShdw>
                        </a:effectLst>
                        <a:latin typeface="Georgia"/>
                        <a:ea typeface="Calibri"/>
                        <a:cs typeface="Times New Roman"/>
                      </a:endParaRPr>
                    </a:p>
                  </a:txBody>
                  <a:tcPr marL="77108" marR="77108" marT="0" marB="0" anchor="ctr"/>
                </a:tc>
                <a:extLst>
                  <a:ext uri="{0D108BD9-81ED-4DB2-BD59-A6C34878D82A}">
                    <a16:rowId xmlns:a16="http://schemas.microsoft.com/office/drawing/2014/main" val="10001"/>
                  </a:ext>
                </a:extLst>
              </a:tr>
            </a:tbl>
          </a:graphicData>
        </a:graphic>
      </p:graphicFrame>
      <p:sp>
        <p:nvSpPr>
          <p:cNvPr id="3" name="Rectangle 23">
            <a:extLst>
              <a:ext uri="{FF2B5EF4-FFF2-40B4-BE49-F238E27FC236}">
                <a16:creationId xmlns:a16="http://schemas.microsoft.com/office/drawing/2014/main" id="{9FE02E05-F942-366D-92FD-26DFCF7049A1}"/>
              </a:ext>
            </a:extLst>
          </p:cNvPr>
          <p:cNvSpPr>
            <a:spLocks noChangeArrowheads="1"/>
          </p:cNvSpPr>
          <p:nvPr/>
        </p:nvSpPr>
        <p:spPr bwMode="auto">
          <a:xfrm>
            <a:off x="3228509" y="6575560"/>
            <a:ext cx="5734982" cy="523771"/>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400" b="0" dirty="0">
                <a:latin typeface="Arial" charset="0"/>
              </a:rPr>
              <a:t>Geyer CE et al. SABCS 2014. Abstract S3-02</a:t>
            </a:r>
          </a:p>
          <a:p>
            <a:pPr algn="ctr">
              <a:tabLst>
                <a:tab pos="2336800" algn="l"/>
              </a:tabLst>
              <a:defRPr/>
            </a:pPr>
            <a:r>
              <a:rPr lang="en-US" sz="1400" b="0" dirty="0"/>
              <a:t>Geyer CE et al: Breast Ca Res Treat 2022;193:555–564</a:t>
            </a:r>
            <a:endParaRPr lang="en-US" sz="1400" b="0" dirty="0">
              <a:latin typeface="Arial" charset="0"/>
            </a:endParaRPr>
          </a:p>
        </p:txBody>
      </p:sp>
      <p:sp>
        <p:nvSpPr>
          <p:cNvPr id="4" name="Rectangle 6">
            <a:extLst>
              <a:ext uri="{FF2B5EF4-FFF2-40B4-BE49-F238E27FC236}">
                <a16:creationId xmlns:a16="http://schemas.microsoft.com/office/drawing/2014/main" id="{25AC0154-491F-35BD-C031-7396D4B30E55}"/>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41</a:t>
            </a:fld>
            <a:endParaRPr lang="en-US" altLang="en-US">
              <a:effectLst>
                <a:outerShdw blurRad="38100" dist="38100" dir="2700000" algn="tl">
                  <a:srgbClr val="000000"/>
                </a:outerShdw>
              </a:effectLst>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a:extLst>
              <a:ext uri="{FF2B5EF4-FFF2-40B4-BE49-F238E27FC236}">
                <a16:creationId xmlns:a16="http://schemas.microsoft.com/office/drawing/2014/main" id="{AFA71B0C-4D0B-ED0E-F794-D4BCC651B8EC}"/>
              </a:ext>
            </a:extLst>
          </p:cNvPr>
          <p:cNvSpPr txBox="1">
            <a:spLocks noChangeArrowheads="1"/>
          </p:cNvSpPr>
          <p:nvPr/>
        </p:nvSpPr>
        <p:spPr bwMode="auto">
          <a:xfrm>
            <a:off x="1393827" y="668928"/>
            <a:ext cx="9358313" cy="1123370"/>
          </a:xfrm>
          <a:prstGeom prst="rect">
            <a:avLst/>
          </a:prstGeom>
          <a:noFill/>
          <a:ln w="28575">
            <a:noFill/>
            <a:miter lim="800000"/>
            <a:headEnd/>
            <a:tailEnd/>
          </a:ln>
          <a:effectLst/>
        </p:spPr>
        <p:txBody>
          <a:bodyPr lIns="137147" tIns="68573" rIns="137147" bIns="68573">
            <a:spAutoFit/>
          </a:bodyPr>
          <a:lstStyle/>
          <a:p>
            <a:pPr algn="ctr" defTabSz="1371464">
              <a:defRPr/>
            </a:pPr>
            <a:r>
              <a:rPr lang="en-US" sz="3200" dirty="0">
                <a:solidFill>
                  <a:schemeClr val="tx2"/>
                </a:solidFill>
                <a:effectLst>
                  <a:outerShdw blurRad="38100" dist="38100" dir="2700000" algn="tl">
                    <a:srgbClr val="000000">
                      <a:alpha val="43137"/>
                    </a:srgbClr>
                  </a:outerShdw>
                </a:effectLst>
                <a:latin typeface="Arial" charset="0"/>
              </a:rPr>
              <a:t>NSABP Node-Positive Trials </a:t>
            </a:r>
          </a:p>
          <a:p>
            <a:pPr algn="ctr" defTabSz="1371464">
              <a:defRPr/>
            </a:pPr>
            <a:r>
              <a:rPr lang="en-US" sz="3200" dirty="0">
                <a:solidFill>
                  <a:schemeClr val="tx2"/>
                </a:solidFill>
                <a:effectLst>
                  <a:outerShdw blurRad="38100" dist="38100" dir="2700000" algn="tl">
                    <a:srgbClr val="000000">
                      <a:alpha val="43137"/>
                    </a:srgbClr>
                  </a:outerShdw>
                </a:effectLst>
                <a:latin typeface="Arial" charset="0"/>
              </a:rPr>
              <a:t>Evaluating Adjuvant </a:t>
            </a:r>
            <a:r>
              <a:rPr lang="en-US" sz="3200" dirty="0" err="1">
                <a:solidFill>
                  <a:schemeClr val="tx2"/>
                </a:solidFill>
                <a:effectLst>
                  <a:outerShdw blurRad="38100" dist="38100" dir="2700000" algn="tl">
                    <a:srgbClr val="000000">
                      <a:alpha val="43137"/>
                    </a:srgbClr>
                  </a:outerShdw>
                </a:effectLst>
                <a:latin typeface="Arial" charset="0"/>
              </a:rPr>
              <a:t>Taxanes</a:t>
            </a:r>
            <a:endParaRPr lang="en-US" sz="3200" dirty="0">
              <a:solidFill>
                <a:schemeClr val="tx2"/>
              </a:solidFill>
              <a:effectLst>
                <a:outerShdw blurRad="38100" dist="38100" dir="2700000" algn="tl">
                  <a:srgbClr val="000000">
                    <a:alpha val="43137"/>
                  </a:srgbClr>
                </a:outerShdw>
              </a:effectLst>
              <a:latin typeface="Arial" charset="0"/>
            </a:endParaRPr>
          </a:p>
        </p:txBody>
      </p:sp>
      <p:sp>
        <p:nvSpPr>
          <p:cNvPr id="381955" name="Rectangle 3">
            <a:extLst>
              <a:ext uri="{FF2B5EF4-FFF2-40B4-BE49-F238E27FC236}">
                <a16:creationId xmlns:a16="http://schemas.microsoft.com/office/drawing/2014/main" id="{CB087BF6-AE25-7E9B-F051-3D3A706A3ADC}"/>
              </a:ext>
            </a:extLst>
          </p:cNvPr>
          <p:cNvSpPr>
            <a:spLocks noChangeArrowheads="1"/>
          </p:cNvSpPr>
          <p:nvPr/>
        </p:nvSpPr>
        <p:spPr bwMode="auto">
          <a:xfrm>
            <a:off x="1489075" y="5424488"/>
            <a:ext cx="2679700" cy="145415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lIns="66669" tIns="26193" rIns="66669" bIns="26193">
            <a:spAutoFit/>
          </a:bodyPr>
          <a:lstStyle/>
          <a:p>
            <a:pPr algn="ctr" defTabSz="960342">
              <a:lnSpc>
                <a:spcPct val="85000"/>
              </a:lnSpc>
              <a:defRPr/>
            </a:pPr>
            <a:r>
              <a:rPr lang="en-US" sz="3800">
                <a:solidFill>
                  <a:schemeClr val="accent2"/>
                </a:solidFill>
                <a:effectLst>
                  <a:outerShdw blurRad="38100" dist="38100" dir="2700000" algn="tl">
                    <a:srgbClr val="000000">
                      <a:alpha val="43137"/>
                    </a:srgbClr>
                  </a:outerShdw>
                </a:effectLst>
                <a:latin typeface="Arial" charset="0"/>
              </a:rPr>
              <a:t>B-28: </a:t>
            </a:r>
            <a:endParaRPr lang="en-US" sz="3800">
              <a:solidFill>
                <a:schemeClr val="bg2"/>
              </a:solidFill>
              <a:effectLst>
                <a:outerShdw blurRad="38100" dist="38100" dir="2700000" algn="tl">
                  <a:srgbClr val="000000">
                    <a:alpha val="43137"/>
                  </a:srgbClr>
                </a:outerShdw>
              </a:effectLst>
              <a:latin typeface="Arial" charset="0"/>
            </a:endParaRPr>
          </a:p>
          <a:p>
            <a:pPr algn="ctr" defTabSz="960342">
              <a:lnSpc>
                <a:spcPct val="85000"/>
              </a:lnSpc>
              <a:defRPr/>
            </a:pPr>
            <a:r>
              <a:rPr lang="en-US" sz="3500">
                <a:solidFill>
                  <a:schemeClr val="tx1"/>
                </a:solidFill>
                <a:effectLst>
                  <a:outerShdw blurRad="38100" dist="38100" dir="2700000" algn="tl">
                    <a:srgbClr val="000000">
                      <a:alpha val="43137"/>
                    </a:srgbClr>
                  </a:outerShdw>
                </a:effectLst>
                <a:latin typeface="Arial" charset="0"/>
              </a:rPr>
              <a:t>AC vs. </a:t>
            </a:r>
          </a:p>
          <a:p>
            <a:pPr algn="ctr" defTabSz="960342">
              <a:lnSpc>
                <a:spcPct val="85000"/>
              </a:lnSpc>
              <a:defRPr/>
            </a:pPr>
            <a:r>
              <a:rPr lang="en-US" sz="3500">
                <a:solidFill>
                  <a:schemeClr val="tx2"/>
                </a:solidFill>
                <a:effectLst>
                  <a:outerShdw blurRad="38100" dist="38100" dir="2700000" algn="tl">
                    <a:srgbClr val="000000">
                      <a:alpha val="43137"/>
                    </a:srgbClr>
                  </a:outerShdw>
                </a:effectLst>
                <a:latin typeface="Arial" charset="0"/>
              </a:rPr>
              <a:t>AC</a:t>
            </a:r>
            <a:r>
              <a:rPr lang="en-US" sz="3500">
                <a:solidFill>
                  <a:schemeClr val="tx2"/>
                </a:solidFill>
                <a:effectLst>
                  <a:outerShdw blurRad="38100" dist="38100" dir="2700000" algn="tl">
                    <a:srgbClr val="000000">
                      <a:alpha val="43137"/>
                    </a:srgbClr>
                  </a:outerShdw>
                </a:effectLst>
                <a:latin typeface="Arial" charset="0"/>
                <a:sym typeface="Wingdings" pitchFamily="2" charset="2"/>
              </a:rPr>
              <a:t>T</a:t>
            </a:r>
            <a:endParaRPr lang="en-US" sz="3500">
              <a:solidFill>
                <a:schemeClr val="tx2"/>
              </a:solidFill>
              <a:effectLst>
                <a:outerShdw blurRad="38100" dist="38100" dir="2700000" algn="tl">
                  <a:srgbClr val="000000">
                    <a:alpha val="43137"/>
                  </a:srgbClr>
                </a:outerShdw>
              </a:effectLst>
              <a:latin typeface="Arial" charset="0"/>
            </a:endParaRPr>
          </a:p>
        </p:txBody>
      </p:sp>
      <p:sp>
        <p:nvSpPr>
          <p:cNvPr id="381956" name="Rectangle 4">
            <a:extLst>
              <a:ext uri="{FF2B5EF4-FFF2-40B4-BE49-F238E27FC236}">
                <a16:creationId xmlns:a16="http://schemas.microsoft.com/office/drawing/2014/main" id="{36BF6971-D65F-15C8-0522-93D56DB5D34E}"/>
              </a:ext>
            </a:extLst>
          </p:cNvPr>
          <p:cNvSpPr>
            <a:spLocks noChangeArrowheads="1"/>
          </p:cNvSpPr>
          <p:nvPr/>
        </p:nvSpPr>
        <p:spPr bwMode="auto">
          <a:xfrm>
            <a:off x="3932238" y="3894138"/>
            <a:ext cx="4062412" cy="1465262"/>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wrap="none" lIns="66669" tIns="26193" rIns="66669" bIns="26193">
            <a:spAutoFit/>
          </a:bodyPr>
          <a:lstStyle/>
          <a:p>
            <a:pPr algn="ctr" defTabSz="960342">
              <a:lnSpc>
                <a:spcPct val="85000"/>
              </a:lnSpc>
              <a:defRPr/>
            </a:pPr>
            <a:r>
              <a:rPr lang="en-US" sz="3800" dirty="0">
                <a:solidFill>
                  <a:schemeClr val="accent2"/>
                </a:solidFill>
                <a:effectLst>
                  <a:outerShdw blurRad="38100" dist="38100" dir="2700000" algn="tl">
                    <a:srgbClr val="000000">
                      <a:alpha val="43137"/>
                    </a:srgbClr>
                  </a:outerShdw>
                </a:effectLst>
              </a:rPr>
              <a:t>B-30:</a:t>
            </a:r>
            <a:r>
              <a:rPr lang="en-US" sz="3800" dirty="0">
                <a:solidFill>
                  <a:schemeClr val="bg2"/>
                </a:solidFill>
                <a:effectLst>
                  <a:outerShdw blurRad="38100" dist="38100" dir="2700000" algn="tl">
                    <a:srgbClr val="000000">
                      <a:alpha val="43137"/>
                    </a:srgbClr>
                  </a:outerShdw>
                </a:effectLst>
              </a:rPr>
              <a:t> </a:t>
            </a:r>
          </a:p>
          <a:p>
            <a:pPr algn="ctr" defTabSz="960342">
              <a:lnSpc>
                <a:spcPct val="85000"/>
              </a:lnSpc>
              <a:defRPr/>
            </a:pPr>
            <a:r>
              <a:rPr lang="en-US" sz="3500" dirty="0">
                <a:solidFill>
                  <a:schemeClr val="tx1"/>
                </a:solidFill>
                <a:effectLst>
                  <a:outerShdw blurRad="38100" dist="38100" dir="2700000" algn="tl">
                    <a:srgbClr val="000000">
                      <a:alpha val="43137"/>
                    </a:srgbClr>
                  </a:outerShdw>
                </a:effectLst>
              </a:rPr>
              <a:t>AC</a:t>
            </a:r>
            <a:r>
              <a:rPr lang="en-US" sz="3500" dirty="0">
                <a:solidFill>
                  <a:schemeClr val="tx1"/>
                </a:solidFill>
                <a:effectLst>
                  <a:outerShdw blurRad="38100" dist="38100" dir="2700000" algn="tl">
                    <a:srgbClr val="000000">
                      <a:alpha val="43137"/>
                    </a:srgbClr>
                  </a:outerShdw>
                </a:effectLst>
                <a:sym typeface="Wingdings" pitchFamily="2" charset="2"/>
              </a:rPr>
              <a:t>T vs. </a:t>
            </a:r>
          </a:p>
          <a:p>
            <a:pPr algn="ctr" defTabSz="960342">
              <a:lnSpc>
                <a:spcPct val="85000"/>
              </a:lnSpc>
              <a:defRPr/>
            </a:pPr>
            <a:r>
              <a:rPr lang="en-US" sz="3500" dirty="0">
                <a:solidFill>
                  <a:schemeClr val="tx2"/>
                </a:solidFill>
                <a:effectLst>
                  <a:outerShdw blurRad="38100" dist="38100" dir="2700000" algn="tl">
                    <a:srgbClr val="000000">
                      <a:alpha val="43137"/>
                    </a:srgbClr>
                  </a:outerShdw>
                </a:effectLst>
                <a:sym typeface="Wingdings" pitchFamily="2" charset="2"/>
              </a:rPr>
              <a:t>AT X 4 </a:t>
            </a:r>
            <a:r>
              <a:rPr lang="en-US" sz="3500" dirty="0">
                <a:solidFill>
                  <a:schemeClr val="tx1"/>
                </a:solidFill>
                <a:effectLst>
                  <a:outerShdw blurRad="38100" dist="38100" dir="2700000" algn="tl">
                    <a:srgbClr val="000000">
                      <a:alpha val="43137"/>
                    </a:srgbClr>
                  </a:outerShdw>
                </a:effectLst>
                <a:sym typeface="Wingdings" pitchFamily="2" charset="2"/>
              </a:rPr>
              <a:t>vs.</a:t>
            </a:r>
            <a:r>
              <a:rPr lang="en-US" sz="3500" dirty="0">
                <a:solidFill>
                  <a:schemeClr val="tx2"/>
                </a:solidFill>
                <a:effectLst>
                  <a:outerShdw blurRad="38100" dist="38100" dir="2700000" algn="tl">
                    <a:srgbClr val="000000">
                      <a:alpha val="43137"/>
                    </a:srgbClr>
                  </a:outerShdw>
                </a:effectLst>
                <a:sym typeface="Wingdings" pitchFamily="2" charset="2"/>
              </a:rPr>
              <a:t> TAC X 4</a:t>
            </a:r>
            <a:endParaRPr lang="en-US" sz="3000" dirty="0">
              <a:solidFill>
                <a:schemeClr val="tx2"/>
              </a:solidFill>
              <a:effectLst>
                <a:outerShdw blurRad="38100" dist="38100" dir="2700000" algn="tl">
                  <a:srgbClr val="000000">
                    <a:alpha val="43137"/>
                  </a:srgbClr>
                </a:outerShdw>
              </a:effectLst>
            </a:endParaRPr>
          </a:p>
        </p:txBody>
      </p:sp>
      <p:sp>
        <p:nvSpPr>
          <p:cNvPr id="381957" name="Rectangle 5">
            <a:extLst>
              <a:ext uri="{FF2B5EF4-FFF2-40B4-BE49-F238E27FC236}">
                <a16:creationId xmlns:a16="http://schemas.microsoft.com/office/drawing/2014/main" id="{6A38AB9A-5A30-73B0-BE9E-FF82C6D2CC55}"/>
              </a:ext>
            </a:extLst>
          </p:cNvPr>
          <p:cNvSpPr>
            <a:spLocks noChangeArrowheads="1"/>
          </p:cNvSpPr>
          <p:nvPr/>
        </p:nvSpPr>
        <p:spPr bwMode="auto">
          <a:xfrm>
            <a:off x="8051800" y="2162175"/>
            <a:ext cx="2903538" cy="1962150"/>
          </a:xfrm>
          <a:prstGeom prst="rect">
            <a:avLst/>
          </a:prstGeom>
          <a:gradFill rotWithShape="0">
            <a:gsLst>
              <a:gs pos="0">
                <a:srgbClr val="0000FF"/>
              </a:gs>
              <a:gs pos="100000">
                <a:srgbClr val="0000FF">
                  <a:gamma/>
                  <a:shade val="0"/>
                  <a:invGamma/>
                </a:srgbClr>
              </a:gs>
            </a:gsLst>
            <a:lin ang="5400000" scaled="1"/>
          </a:gradFill>
          <a:ln w="28575">
            <a:solidFill>
              <a:schemeClr val="tx1"/>
            </a:solidFill>
            <a:miter lim="800000"/>
            <a:headEnd/>
            <a:tailEnd/>
          </a:ln>
          <a:effectLst/>
        </p:spPr>
        <p:txBody>
          <a:bodyPr wrap="none" lIns="66669" tIns="26193" rIns="66669" bIns="26193">
            <a:spAutoFit/>
          </a:bodyPr>
          <a:lstStyle/>
          <a:p>
            <a:pPr algn="ctr" defTabSz="960342">
              <a:lnSpc>
                <a:spcPct val="85000"/>
              </a:lnSpc>
              <a:defRPr/>
            </a:pPr>
            <a:r>
              <a:rPr lang="en-US" sz="3800" dirty="0">
                <a:solidFill>
                  <a:schemeClr val="accent2"/>
                </a:solidFill>
                <a:effectLst>
                  <a:outerShdw blurRad="38100" dist="38100" dir="2700000" algn="tl">
                    <a:srgbClr val="000000">
                      <a:alpha val="43137"/>
                    </a:srgbClr>
                  </a:outerShdw>
                </a:effectLst>
              </a:rPr>
              <a:t>B-38:</a:t>
            </a:r>
          </a:p>
          <a:p>
            <a:pPr algn="ctr" defTabSz="960342">
              <a:lnSpc>
                <a:spcPct val="85000"/>
              </a:lnSpc>
              <a:defRPr/>
            </a:pPr>
            <a:r>
              <a:rPr lang="en-US" sz="3500" dirty="0">
                <a:solidFill>
                  <a:schemeClr val="tx1"/>
                </a:solidFill>
                <a:effectLst>
                  <a:outerShdw blurRad="38100" dist="38100" dir="2700000" algn="tl">
                    <a:srgbClr val="000000">
                      <a:alpha val="43137"/>
                    </a:srgbClr>
                  </a:outerShdw>
                </a:effectLst>
              </a:rPr>
              <a:t>TAC X 6 vs.</a:t>
            </a:r>
          </a:p>
          <a:p>
            <a:pPr algn="ctr" defTabSz="960342">
              <a:lnSpc>
                <a:spcPct val="85000"/>
              </a:lnSpc>
              <a:defRPr/>
            </a:pPr>
            <a:r>
              <a:rPr lang="en-US" sz="3500" dirty="0" err="1">
                <a:solidFill>
                  <a:schemeClr val="tx2"/>
                </a:solidFill>
                <a:effectLst>
                  <a:outerShdw blurRad="38100" dist="38100" dir="2700000" algn="tl">
                    <a:srgbClr val="000000">
                      <a:alpha val="43137"/>
                    </a:srgbClr>
                  </a:outerShdw>
                </a:effectLst>
              </a:rPr>
              <a:t>dd</a:t>
            </a:r>
            <a:r>
              <a:rPr lang="en-US" sz="3500" dirty="0">
                <a:solidFill>
                  <a:schemeClr val="tx2"/>
                </a:solidFill>
                <a:effectLst>
                  <a:outerShdw blurRad="38100" dist="38100" dir="2700000" algn="tl">
                    <a:srgbClr val="000000">
                      <a:alpha val="43137"/>
                    </a:srgbClr>
                  </a:outerShdw>
                </a:effectLst>
              </a:rPr>
              <a:t> AC</a:t>
            </a:r>
            <a:r>
              <a:rPr lang="en-US" sz="3500" dirty="0">
                <a:solidFill>
                  <a:schemeClr val="tx2"/>
                </a:solidFill>
                <a:effectLst>
                  <a:outerShdw blurRad="38100" dist="38100" dir="2700000" algn="tl">
                    <a:srgbClr val="000000">
                      <a:alpha val="43137"/>
                    </a:srgbClr>
                  </a:outerShdw>
                </a:effectLst>
                <a:sym typeface="Wingdings" pitchFamily="2" charset="2"/>
              </a:rPr>
              <a:t>T </a:t>
            </a:r>
            <a:r>
              <a:rPr lang="en-US" sz="3500" dirty="0">
                <a:solidFill>
                  <a:schemeClr val="tx1"/>
                </a:solidFill>
                <a:effectLst>
                  <a:outerShdw blurRad="38100" dist="38100" dir="2700000" algn="tl">
                    <a:srgbClr val="000000">
                      <a:alpha val="43137"/>
                    </a:srgbClr>
                  </a:outerShdw>
                </a:effectLst>
                <a:sym typeface="Wingdings" pitchFamily="2" charset="2"/>
              </a:rPr>
              <a:t>vs.</a:t>
            </a:r>
          </a:p>
          <a:p>
            <a:pPr algn="ctr" defTabSz="960342">
              <a:lnSpc>
                <a:spcPct val="85000"/>
              </a:lnSpc>
              <a:defRPr/>
            </a:pPr>
            <a:r>
              <a:rPr lang="en-US" sz="3500" dirty="0" err="1">
                <a:solidFill>
                  <a:schemeClr val="tx2"/>
                </a:solidFill>
                <a:effectLst>
                  <a:outerShdw blurRad="38100" dist="38100" dir="2700000" algn="tl">
                    <a:srgbClr val="000000">
                      <a:alpha val="43137"/>
                    </a:srgbClr>
                  </a:outerShdw>
                </a:effectLst>
                <a:sym typeface="Wingdings" pitchFamily="2" charset="2"/>
              </a:rPr>
              <a:t>dd</a:t>
            </a:r>
            <a:r>
              <a:rPr lang="en-US" sz="3500" dirty="0">
                <a:solidFill>
                  <a:schemeClr val="tx2"/>
                </a:solidFill>
                <a:effectLst>
                  <a:outerShdw blurRad="38100" dist="38100" dir="2700000" algn="tl">
                    <a:srgbClr val="000000">
                      <a:alpha val="43137"/>
                    </a:srgbClr>
                  </a:outerShdw>
                </a:effectLst>
                <a:sym typeface="Wingdings" pitchFamily="2" charset="2"/>
              </a:rPr>
              <a:t> ACTG</a:t>
            </a:r>
            <a:r>
              <a:rPr lang="en-US" sz="3800" dirty="0">
                <a:solidFill>
                  <a:schemeClr val="tx2"/>
                </a:solidFill>
                <a:effectLst>
                  <a:outerShdw blurRad="38100" dist="38100" dir="2700000" algn="tl">
                    <a:srgbClr val="000000">
                      <a:alpha val="43137"/>
                    </a:srgbClr>
                  </a:outerShdw>
                </a:effectLst>
              </a:rPr>
              <a:t> </a:t>
            </a:r>
            <a:endParaRPr lang="en-US" sz="3500" dirty="0">
              <a:solidFill>
                <a:schemeClr val="tx2"/>
              </a:solidFill>
              <a:effectLst>
                <a:outerShdw blurRad="38100" dist="38100" dir="2700000" algn="tl">
                  <a:srgbClr val="000000">
                    <a:alpha val="43137"/>
                  </a:srgbClr>
                </a:outerShdw>
              </a:effectLst>
            </a:endParaRPr>
          </a:p>
        </p:txBody>
      </p:sp>
      <p:sp>
        <p:nvSpPr>
          <p:cNvPr id="57350" name="Text Box 6">
            <a:extLst>
              <a:ext uri="{FF2B5EF4-FFF2-40B4-BE49-F238E27FC236}">
                <a16:creationId xmlns:a16="http://schemas.microsoft.com/office/drawing/2014/main" id="{EC13D787-B3BA-7E85-21DB-6CC18C359A08}"/>
              </a:ext>
            </a:extLst>
          </p:cNvPr>
          <p:cNvSpPr txBox="1">
            <a:spLocks noChangeArrowheads="1"/>
          </p:cNvSpPr>
          <p:nvPr/>
        </p:nvSpPr>
        <p:spPr bwMode="auto">
          <a:xfrm>
            <a:off x="2249488" y="4827590"/>
            <a:ext cx="1527964" cy="461657"/>
          </a:xfrm>
          <a:prstGeom prst="rect">
            <a:avLst/>
          </a:prstGeom>
          <a:noFill/>
          <a:ln w="12700">
            <a:noFill/>
            <a:miter lim="800000"/>
            <a:headEnd type="none" w="sm" len="sm"/>
            <a:tailEnd type="none" w="sm" len="sm"/>
          </a:ln>
        </p:spPr>
        <p:txBody>
          <a:bodyPr wrap="none" lIns="91431" tIns="45716" rIns="91431" bIns="45716">
            <a:spAutoFit/>
          </a:bodyPr>
          <a:lstStyle/>
          <a:p>
            <a:pPr eaLnBrk="1" hangingPunct="1">
              <a:defRPr/>
            </a:pPr>
            <a:r>
              <a:rPr lang="en-US" dirty="0">
                <a:effectLst>
                  <a:outerShdw blurRad="38100" dist="38100" dir="2700000" algn="tl">
                    <a:srgbClr val="000000">
                      <a:alpha val="43137"/>
                    </a:srgbClr>
                  </a:outerShdw>
                </a:effectLst>
              </a:rPr>
              <a:t>N = 3059 </a:t>
            </a:r>
          </a:p>
        </p:txBody>
      </p:sp>
      <p:sp>
        <p:nvSpPr>
          <p:cNvPr id="57351" name="Text Box 7">
            <a:extLst>
              <a:ext uri="{FF2B5EF4-FFF2-40B4-BE49-F238E27FC236}">
                <a16:creationId xmlns:a16="http://schemas.microsoft.com/office/drawing/2014/main" id="{E23CEA25-A8FD-B63A-4AE8-C7FEE590871D}"/>
              </a:ext>
            </a:extLst>
          </p:cNvPr>
          <p:cNvSpPr txBox="1">
            <a:spLocks noChangeArrowheads="1"/>
          </p:cNvSpPr>
          <p:nvPr/>
        </p:nvSpPr>
        <p:spPr bwMode="auto">
          <a:xfrm>
            <a:off x="5262563" y="3314702"/>
            <a:ext cx="1527964" cy="461657"/>
          </a:xfrm>
          <a:prstGeom prst="rect">
            <a:avLst/>
          </a:prstGeom>
          <a:noFill/>
          <a:ln w="12700">
            <a:noFill/>
            <a:miter lim="800000"/>
            <a:headEnd type="none" w="sm" len="sm"/>
            <a:tailEnd type="none" w="sm" len="sm"/>
          </a:ln>
        </p:spPr>
        <p:txBody>
          <a:bodyPr wrap="none" lIns="91431" tIns="45716" rIns="91431" bIns="45716">
            <a:spAutoFit/>
          </a:bodyPr>
          <a:lstStyle/>
          <a:p>
            <a:pPr eaLnBrk="1" hangingPunct="1">
              <a:defRPr/>
            </a:pPr>
            <a:r>
              <a:rPr lang="en-US" dirty="0">
                <a:effectLst>
                  <a:outerShdw blurRad="38100" dist="38100" dir="2700000" algn="tl">
                    <a:srgbClr val="000000">
                      <a:alpha val="43137"/>
                    </a:srgbClr>
                  </a:outerShdw>
                </a:effectLst>
              </a:rPr>
              <a:t>N = 5351 </a:t>
            </a:r>
          </a:p>
        </p:txBody>
      </p:sp>
      <p:sp>
        <p:nvSpPr>
          <p:cNvPr id="57352" name="Text Box 8">
            <a:extLst>
              <a:ext uri="{FF2B5EF4-FFF2-40B4-BE49-F238E27FC236}">
                <a16:creationId xmlns:a16="http://schemas.microsoft.com/office/drawing/2014/main" id="{A2E97024-D4E4-78C4-8F5A-42FF71C721FC}"/>
              </a:ext>
            </a:extLst>
          </p:cNvPr>
          <p:cNvSpPr txBox="1">
            <a:spLocks noChangeArrowheads="1"/>
          </p:cNvSpPr>
          <p:nvPr/>
        </p:nvSpPr>
        <p:spPr bwMode="auto">
          <a:xfrm>
            <a:off x="8534400" y="4359277"/>
            <a:ext cx="1527964" cy="461657"/>
          </a:xfrm>
          <a:prstGeom prst="rect">
            <a:avLst/>
          </a:prstGeom>
          <a:noFill/>
          <a:ln w="12700">
            <a:noFill/>
            <a:miter lim="800000"/>
            <a:headEnd type="none" w="sm" len="sm"/>
            <a:tailEnd type="none" w="sm" len="sm"/>
          </a:ln>
        </p:spPr>
        <p:txBody>
          <a:bodyPr wrap="none" lIns="91431" tIns="45716" rIns="91431" bIns="45716">
            <a:spAutoFit/>
          </a:bodyPr>
          <a:lstStyle/>
          <a:p>
            <a:pPr eaLnBrk="1" hangingPunct="1">
              <a:defRPr/>
            </a:pPr>
            <a:r>
              <a:rPr lang="en-US" dirty="0">
                <a:effectLst>
                  <a:outerShdw blurRad="38100" dist="38100" dir="2700000" algn="tl">
                    <a:srgbClr val="000000">
                      <a:alpha val="43137"/>
                    </a:srgbClr>
                  </a:outerShdw>
                </a:effectLst>
              </a:rPr>
              <a:t>N = 4800 </a:t>
            </a:r>
          </a:p>
        </p:txBody>
      </p:sp>
      <p:sp>
        <p:nvSpPr>
          <p:cNvPr id="2" name="Rectangle 6">
            <a:extLst>
              <a:ext uri="{FF2B5EF4-FFF2-40B4-BE49-F238E27FC236}">
                <a16:creationId xmlns:a16="http://schemas.microsoft.com/office/drawing/2014/main" id="{5183711B-E321-7951-7DB2-500DEE578215}"/>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42</a:t>
            </a:fld>
            <a:endParaRPr lang="en-US" altLang="en-US">
              <a:effectLst>
                <a:outerShdw blurRad="38100" dist="38100" dir="2700000" algn="tl">
                  <a:srgbClr val="000000"/>
                </a:outerShdw>
              </a:effectLst>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C02FC4-D86A-7E2E-5B6B-3396F42697BB}"/>
              </a:ext>
            </a:extLst>
          </p:cNvPr>
          <p:cNvSpPr>
            <a:spLocks noGrp="1"/>
          </p:cNvSpPr>
          <p:nvPr>
            <p:ph type="title"/>
          </p:nvPr>
        </p:nvSpPr>
        <p:spPr>
          <a:xfrm>
            <a:off x="1204915" y="655640"/>
            <a:ext cx="9686925" cy="731837"/>
          </a:xfrm>
        </p:spPr>
        <p:txBody>
          <a:bodyPr/>
          <a:lstStyle/>
          <a:p>
            <a:pPr defTabSz="919071">
              <a:defRPr/>
            </a:pPr>
            <a:r>
              <a:rPr lang="en-US" sz="3200" dirty="0">
                <a:solidFill>
                  <a:srgbClr val="FFFF00"/>
                </a:solidFill>
                <a:effectLst>
                  <a:outerShdw blurRad="38100" dist="38100" dir="2700000" algn="tl">
                    <a:srgbClr val="000000">
                      <a:alpha val="43137"/>
                    </a:srgbClr>
                  </a:outerShdw>
                </a:effectLst>
              </a:rPr>
              <a:t>ABC Trials Schema</a:t>
            </a:r>
          </a:p>
        </p:txBody>
      </p:sp>
      <p:sp>
        <p:nvSpPr>
          <p:cNvPr id="149507" name="Rectangle 3">
            <a:extLst>
              <a:ext uri="{FF2B5EF4-FFF2-40B4-BE49-F238E27FC236}">
                <a16:creationId xmlns:a16="http://schemas.microsoft.com/office/drawing/2014/main" id="{F09FE458-7286-4E15-FED6-CCE80E425063}"/>
              </a:ext>
            </a:extLst>
          </p:cNvPr>
          <p:cNvSpPr>
            <a:spLocks noChangeArrowheads="1"/>
          </p:cNvSpPr>
          <p:nvPr/>
        </p:nvSpPr>
        <p:spPr bwMode="auto">
          <a:xfrm>
            <a:off x="952500" y="8328025"/>
            <a:ext cx="2222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8" tIns="54858" rIns="109718" bIns="54858" anchor="ctr">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cs typeface="Arial" panose="020B0604020202020204" pitchFamily="34" charset="0"/>
            </a:endParaRPr>
          </a:p>
        </p:txBody>
      </p:sp>
      <p:sp>
        <p:nvSpPr>
          <p:cNvPr id="12" name="TextBox 11">
            <a:extLst>
              <a:ext uri="{FF2B5EF4-FFF2-40B4-BE49-F238E27FC236}">
                <a16:creationId xmlns:a16="http://schemas.microsoft.com/office/drawing/2014/main" id="{B25D8D54-A690-5B04-2346-C5CA10FFF431}"/>
              </a:ext>
            </a:extLst>
          </p:cNvPr>
          <p:cNvSpPr txBox="1"/>
          <p:nvPr/>
        </p:nvSpPr>
        <p:spPr>
          <a:xfrm>
            <a:off x="1260475" y="1252538"/>
            <a:ext cx="9609138" cy="557212"/>
          </a:xfrm>
          <a:prstGeom prst="rect">
            <a:avLst/>
          </a:prstGeom>
          <a:noFill/>
        </p:spPr>
        <p:txBody>
          <a:bodyPr lIns="109718" tIns="54858" rIns="109718" bIns="54858">
            <a:spAutoFit/>
          </a:bodyPr>
          <a:lstStyle/>
          <a:p>
            <a:pPr algn="ctr" eaLnBrk="1" hangingPunct="1">
              <a:defRPr/>
            </a:pPr>
            <a:r>
              <a:rPr lang="en-US" sz="2900" dirty="0">
                <a:solidFill>
                  <a:schemeClr val="tx1"/>
                </a:solidFill>
                <a:effectLst>
                  <a:outerShdw blurRad="38100" dist="38100" dir="2700000" algn="tl">
                    <a:srgbClr val="000000">
                      <a:alpha val="43137"/>
                    </a:srgbClr>
                  </a:outerShdw>
                </a:effectLst>
                <a:latin typeface="Arial" charset="0"/>
              </a:rPr>
              <a:t>Node+ or High-Risk Node-Negative</a:t>
            </a:r>
          </a:p>
        </p:txBody>
      </p:sp>
      <p:grpSp>
        <p:nvGrpSpPr>
          <p:cNvPr id="149509" name="Group 2">
            <a:extLst>
              <a:ext uri="{FF2B5EF4-FFF2-40B4-BE49-F238E27FC236}">
                <a16:creationId xmlns:a16="http://schemas.microsoft.com/office/drawing/2014/main" id="{0139397F-07A1-B92E-B9B9-4C0F5342C6E0}"/>
              </a:ext>
            </a:extLst>
          </p:cNvPr>
          <p:cNvGrpSpPr>
            <a:grpSpLocks/>
          </p:cNvGrpSpPr>
          <p:nvPr/>
        </p:nvGrpSpPr>
        <p:grpSpPr bwMode="auto">
          <a:xfrm>
            <a:off x="1450975" y="2511427"/>
            <a:ext cx="4059238" cy="3744913"/>
            <a:chOff x="275381" y="1140258"/>
            <a:chExt cx="3879354" cy="3208814"/>
          </a:xfrm>
        </p:grpSpPr>
        <p:sp>
          <p:nvSpPr>
            <p:cNvPr id="13" name="Rectangle 12">
              <a:extLst>
                <a:ext uri="{FF2B5EF4-FFF2-40B4-BE49-F238E27FC236}">
                  <a16:creationId xmlns:a16="http://schemas.microsoft.com/office/drawing/2014/main" id="{EA10AF88-E770-F756-7208-675D2F412E39}"/>
                </a:ext>
              </a:extLst>
            </p:cNvPr>
            <p:cNvSpPr/>
            <p:nvPr/>
          </p:nvSpPr>
          <p:spPr>
            <a:xfrm>
              <a:off x="498403" y="1459916"/>
              <a:ext cx="1479221" cy="342781"/>
            </a:xfrm>
            <a:prstGeom prst="rect">
              <a:avLst/>
            </a:prstGeom>
          </p:spPr>
          <p:txBody>
            <a:bodyPr wrap="none">
              <a:spAutoFit/>
            </a:bodyPr>
            <a:lstStyle/>
            <a:p>
              <a:pPr algn="ctr">
                <a:defRPr/>
              </a:pPr>
              <a:r>
                <a:rPr lang="en-US" sz="2000" dirty="0">
                  <a:solidFill>
                    <a:schemeClr val="tx1"/>
                  </a:solidFill>
                  <a:effectLst>
                    <a:outerShdw blurRad="38100" dist="38100" dir="2700000" algn="tl">
                      <a:srgbClr val="000000">
                        <a:alpha val="43137"/>
                      </a:srgbClr>
                    </a:outerShdw>
                  </a:effectLst>
                  <a:latin typeface="Arial" charset="0"/>
                </a:rPr>
                <a:t>TAC q 3 wk</a:t>
              </a:r>
            </a:p>
          </p:txBody>
        </p:sp>
        <p:grpSp>
          <p:nvGrpSpPr>
            <p:cNvPr id="149537" name="Group 7">
              <a:extLst>
                <a:ext uri="{FF2B5EF4-FFF2-40B4-BE49-F238E27FC236}">
                  <a16:creationId xmlns:a16="http://schemas.microsoft.com/office/drawing/2014/main" id="{35DCFA80-1797-97D5-0255-C9F39317E181}"/>
                </a:ext>
              </a:extLst>
            </p:cNvPr>
            <p:cNvGrpSpPr>
              <a:grpSpLocks/>
            </p:cNvGrpSpPr>
            <p:nvPr/>
          </p:nvGrpSpPr>
          <p:grpSpPr bwMode="auto">
            <a:xfrm>
              <a:off x="1957562" y="1371732"/>
              <a:ext cx="2144147" cy="633430"/>
              <a:chOff x="2230438" y="1565275"/>
              <a:chExt cx="3246437" cy="927101"/>
            </a:xfrm>
          </p:grpSpPr>
          <p:grpSp>
            <p:nvGrpSpPr>
              <p:cNvPr id="149610" name="Group 3">
                <a:extLst>
                  <a:ext uri="{FF2B5EF4-FFF2-40B4-BE49-F238E27FC236}">
                    <a16:creationId xmlns:a16="http://schemas.microsoft.com/office/drawing/2014/main" id="{DD7878B5-9F1A-0266-D1F3-83B99C6DF648}"/>
                  </a:ext>
                </a:extLst>
              </p:cNvPr>
              <p:cNvGrpSpPr>
                <a:grpSpLocks/>
              </p:cNvGrpSpPr>
              <p:nvPr/>
            </p:nvGrpSpPr>
            <p:grpSpPr bwMode="auto">
              <a:xfrm>
                <a:off x="2819712" y="1565275"/>
                <a:ext cx="293719" cy="927101"/>
                <a:chOff x="2819712" y="1565275"/>
                <a:chExt cx="293719" cy="927101"/>
              </a:xfrm>
            </p:grpSpPr>
            <p:sp>
              <p:nvSpPr>
                <p:cNvPr id="36" name="Rectangle 47">
                  <a:extLst>
                    <a:ext uri="{FF2B5EF4-FFF2-40B4-BE49-F238E27FC236}">
                      <a16:creationId xmlns:a16="http://schemas.microsoft.com/office/drawing/2014/main" id="{D2D31F53-6317-61C0-4EB7-294C2F6531F0}"/>
                    </a:ext>
                  </a:extLst>
                </p:cNvPr>
                <p:cNvSpPr>
                  <a:spLocks noChangeArrowheads="1"/>
                </p:cNvSpPr>
                <p:nvPr/>
              </p:nvSpPr>
              <p:spPr bwMode="auto">
                <a:xfrm>
                  <a:off x="2805228" y="1564934"/>
                  <a:ext cx="307813" cy="434012"/>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37" name="Rectangle 54">
                  <a:extLst>
                    <a:ext uri="{FF2B5EF4-FFF2-40B4-BE49-F238E27FC236}">
                      <a16:creationId xmlns:a16="http://schemas.microsoft.com/office/drawing/2014/main" id="{6D90F0F4-7229-A399-4674-B02A4AFACB59}"/>
                    </a:ext>
                  </a:extLst>
                </p:cNvPr>
                <p:cNvSpPr>
                  <a:spLocks noChangeArrowheads="1"/>
                </p:cNvSpPr>
                <p:nvPr/>
              </p:nvSpPr>
              <p:spPr bwMode="auto">
                <a:xfrm>
                  <a:off x="2805228" y="1883474"/>
                  <a:ext cx="307813" cy="434012"/>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38" name="Rectangle 55">
                  <a:extLst>
                    <a:ext uri="{FF2B5EF4-FFF2-40B4-BE49-F238E27FC236}">
                      <a16:creationId xmlns:a16="http://schemas.microsoft.com/office/drawing/2014/main" id="{CC0126C3-D8C5-1BF9-4AA1-D6D5828B2B2F}"/>
                    </a:ext>
                  </a:extLst>
                </p:cNvPr>
                <p:cNvSpPr>
                  <a:spLocks noChangeArrowheads="1"/>
                </p:cNvSpPr>
                <p:nvPr/>
              </p:nvSpPr>
              <p:spPr bwMode="auto">
                <a:xfrm>
                  <a:off x="2805228" y="2198033"/>
                  <a:ext cx="307813" cy="294650"/>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nvGrpSpPr>
              <p:cNvPr id="149611" name="Group 4">
                <a:extLst>
                  <a:ext uri="{FF2B5EF4-FFF2-40B4-BE49-F238E27FC236}">
                    <a16:creationId xmlns:a16="http://schemas.microsoft.com/office/drawing/2014/main" id="{8FBE1CF6-677E-8CC7-6498-28D9F5297127}"/>
                  </a:ext>
                </a:extLst>
              </p:cNvPr>
              <p:cNvGrpSpPr>
                <a:grpSpLocks/>
              </p:cNvGrpSpPr>
              <p:nvPr/>
            </p:nvGrpSpPr>
            <p:grpSpPr bwMode="auto">
              <a:xfrm>
                <a:off x="3408985" y="1565275"/>
                <a:ext cx="295306" cy="927101"/>
                <a:chOff x="3408985" y="1565275"/>
                <a:chExt cx="295306" cy="927101"/>
              </a:xfrm>
            </p:grpSpPr>
            <p:sp>
              <p:nvSpPr>
                <p:cNvPr id="33" name="Rectangle 49">
                  <a:extLst>
                    <a:ext uri="{FF2B5EF4-FFF2-40B4-BE49-F238E27FC236}">
                      <a16:creationId xmlns:a16="http://schemas.microsoft.com/office/drawing/2014/main" id="{549F7D25-E99E-6478-D8DE-480939819E27}"/>
                    </a:ext>
                  </a:extLst>
                </p:cNvPr>
                <p:cNvSpPr>
                  <a:spLocks noChangeArrowheads="1"/>
                </p:cNvSpPr>
                <p:nvPr/>
              </p:nvSpPr>
              <p:spPr bwMode="auto">
                <a:xfrm>
                  <a:off x="3409367" y="1564934"/>
                  <a:ext cx="280247" cy="434012"/>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34" name="Rectangle 56">
                  <a:extLst>
                    <a:ext uri="{FF2B5EF4-FFF2-40B4-BE49-F238E27FC236}">
                      <a16:creationId xmlns:a16="http://schemas.microsoft.com/office/drawing/2014/main" id="{6504C052-0EBC-FD6A-6A90-C8D0B45424A9}"/>
                    </a:ext>
                  </a:extLst>
                </p:cNvPr>
                <p:cNvSpPr>
                  <a:spLocks noChangeArrowheads="1"/>
                </p:cNvSpPr>
                <p:nvPr/>
              </p:nvSpPr>
              <p:spPr bwMode="auto">
                <a:xfrm>
                  <a:off x="3409367" y="1883474"/>
                  <a:ext cx="280247" cy="434012"/>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35" name="Rectangle 57">
                  <a:extLst>
                    <a:ext uri="{FF2B5EF4-FFF2-40B4-BE49-F238E27FC236}">
                      <a16:creationId xmlns:a16="http://schemas.microsoft.com/office/drawing/2014/main" id="{BF08AC7E-9823-0E63-0B27-1E57DD7838BE}"/>
                    </a:ext>
                  </a:extLst>
                </p:cNvPr>
                <p:cNvSpPr>
                  <a:spLocks noChangeArrowheads="1"/>
                </p:cNvSpPr>
                <p:nvPr/>
              </p:nvSpPr>
              <p:spPr bwMode="auto">
                <a:xfrm>
                  <a:off x="3409367" y="2198033"/>
                  <a:ext cx="280247" cy="294650"/>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nvGrpSpPr>
              <p:cNvPr id="149612" name="Group 5">
                <a:extLst>
                  <a:ext uri="{FF2B5EF4-FFF2-40B4-BE49-F238E27FC236}">
                    <a16:creationId xmlns:a16="http://schemas.microsoft.com/office/drawing/2014/main" id="{179E1BC2-BD28-EB47-8133-9BA423C3DED1}"/>
                  </a:ext>
                </a:extLst>
              </p:cNvPr>
              <p:cNvGrpSpPr>
                <a:grpSpLocks/>
              </p:cNvGrpSpPr>
              <p:nvPr/>
            </p:nvGrpSpPr>
            <p:grpSpPr bwMode="auto">
              <a:xfrm>
                <a:off x="3999845" y="1565275"/>
                <a:ext cx="295306" cy="927101"/>
                <a:chOff x="3999845" y="1565275"/>
                <a:chExt cx="295306" cy="927101"/>
              </a:xfrm>
            </p:grpSpPr>
            <p:sp>
              <p:nvSpPr>
                <p:cNvPr id="30" name="Rectangle 50">
                  <a:extLst>
                    <a:ext uri="{FF2B5EF4-FFF2-40B4-BE49-F238E27FC236}">
                      <a16:creationId xmlns:a16="http://schemas.microsoft.com/office/drawing/2014/main" id="{3D0D618C-6947-F15A-C12C-C9DE8F0B2287}"/>
                    </a:ext>
                  </a:extLst>
                </p:cNvPr>
                <p:cNvSpPr>
                  <a:spLocks noChangeArrowheads="1"/>
                </p:cNvSpPr>
                <p:nvPr/>
              </p:nvSpPr>
              <p:spPr bwMode="auto">
                <a:xfrm>
                  <a:off x="3999723" y="1564934"/>
                  <a:ext cx="296326" cy="434012"/>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31" name="Rectangle 58">
                  <a:extLst>
                    <a:ext uri="{FF2B5EF4-FFF2-40B4-BE49-F238E27FC236}">
                      <a16:creationId xmlns:a16="http://schemas.microsoft.com/office/drawing/2014/main" id="{3FF59D0B-818D-16BA-82F0-3BC2CE6739AF}"/>
                    </a:ext>
                  </a:extLst>
                </p:cNvPr>
                <p:cNvSpPr>
                  <a:spLocks noChangeArrowheads="1"/>
                </p:cNvSpPr>
                <p:nvPr/>
              </p:nvSpPr>
              <p:spPr bwMode="auto">
                <a:xfrm>
                  <a:off x="3999723" y="1883474"/>
                  <a:ext cx="296326" cy="434012"/>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32" name="Rectangle 59">
                  <a:extLst>
                    <a:ext uri="{FF2B5EF4-FFF2-40B4-BE49-F238E27FC236}">
                      <a16:creationId xmlns:a16="http://schemas.microsoft.com/office/drawing/2014/main" id="{B667702A-5F0B-D56C-D339-B2773599143A}"/>
                    </a:ext>
                  </a:extLst>
                </p:cNvPr>
                <p:cNvSpPr>
                  <a:spLocks noChangeArrowheads="1"/>
                </p:cNvSpPr>
                <p:nvPr/>
              </p:nvSpPr>
              <p:spPr bwMode="auto">
                <a:xfrm>
                  <a:off x="3999723" y="2198033"/>
                  <a:ext cx="296326" cy="294650"/>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nvGrpSpPr>
              <p:cNvPr id="149613" name="Group 6">
                <a:extLst>
                  <a:ext uri="{FF2B5EF4-FFF2-40B4-BE49-F238E27FC236}">
                    <a16:creationId xmlns:a16="http://schemas.microsoft.com/office/drawing/2014/main" id="{C2189EDF-969B-7271-543C-76CCC460216A}"/>
                  </a:ext>
                </a:extLst>
              </p:cNvPr>
              <p:cNvGrpSpPr>
                <a:grpSpLocks/>
              </p:cNvGrpSpPr>
              <p:nvPr/>
            </p:nvGrpSpPr>
            <p:grpSpPr bwMode="auto">
              <a:xfrm>
                <a:off x="4590706" y="1565275"/>
                <a:ext cx="295306" cy="927101"/>
                <a:chOff x="4590706" y="1565275"/>
                <a:chExt cx="295306" cy="927101"/>
              </a:xfrm>
            </p:grpSpPr>
            <p:sp>
              <p:nvSpPr>
                <p:cNvPr id="27" name="Rectangle 61">
                  <a:extLst>
                    <a:ext uri="{FF2B5EF4-FFF2-40B4-BE49-F238E27FC236}">
                      <a16:creationId xmlns:a16="http://schemas.microsoft.com/office/drawing/2014/main" id="{B6CE01EE-1CB7-9196-E56F-BC8FA75C5417}"/>
                    </a:ext>
                  </a:extLst>
                </p:cNvPr>
                <p:cNvSpPr>
                  <a:spLocks noChangeArrowheads="1"/>
                </p:cNvSpPr>
                <p:nvPr/>
              </p:nvSpPr>
              <p:spPr bwMode="auto">
                <a:xfrm>
                  <a:off x="4576297" y="1564934"/>
                  <a:ext cx="319299" cy="434012"/>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28" name="Rectangle 63">
                  <a:extLst>
                    <a:ext uri="{FF2B5EF4-FFF2-40B4-BE49-F238E27FC236}">
                      <a16:creationId xmlns:a16="http://schemas.microsoft.com/office/drawing/2014/main" id="{1F0DDF34-D48D-8E91-2C60-11BE2200E76A}"/>
                    </a:ext>
                  </a:extLst>
                </p:cNvPr>
                <p:cNvSpPr>
                  <a:spLocks noChangeArrowheads="1"/>
                </p:cNvSpPr>
                <p:nvPr/>
              </p:nvSpPr>
              <p:spPr bwMode="auto">
                <a:xfrm>
                  <a:off x="4576297" y="1883474"/>
                  <a:ext cx="319299" cy="434012"/>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29" name="Rectangle 64">
                  <a:extLst>
                    <a:ext uri="{FF2B5EF4-FFF2-40B4-BE49-F238E27FC236}">
                      <a16:creationId xmlns:a16="http://schemas.microsoft.com/office/drawing/2014/main" id="{D5DFC5FB-60B4-AE7C-E8C0-0B90D0B47F56}"/>
                    </a:ext>
                  </a:extLst>
                </p:cNvPr>
                <p:cNvSpPr>
                  <a:spLocks noChangeArrowheads="1"/>
                </p:cNvSpPr>
                <p:nvPr/>
              </p:nvSpPr>
              <p:spPr bwMode="auto">
                <a:xfrm>
                  <a:off x="4576297" y="2198033"/>
                  <a:ext cx="319299" cy="294650"/>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nvGrpSpPr>
              <p:cNvPr id="149614" name="Group 1">
                <a:extLst>
                  <a:ext uri="{FF2B5EF4-FFF2-40B4-BE49-F238E27FC236}">
                    <a16:creationId xmlns:a16="http://schemas.microsoft.com/office/drawing/2014/main" id="{E4FCDE09-A01A-6ED2-547E-867A21B40CF1}"/>
                  </a:ext>
                </a:extLst>
              </p:cNvPr>
              <p:cNvGrpSpPr>
                <a:grpSpLocks/>
              </p:cNvGrpSpPr>
              <p:nvPr/>
            </p:nvGrpSpPr>
            <p:grpSpPr bwMode="auto">
              <a:xfrm>
                <a:off x="5181569" y="1565275"/>
                <a:ext cx="295306" cy="927101"/>
                <a:chOff x="5181569" y="1565275"/>
                <a:chExt cx="295306" cy="927101"/>
              </a:xfrm>
            </p:grpSpPr>
            <p:sp>
              <p:nvSpPr>
                <p:cNvPr id="24" name="Rectangle 62">
                  <a:extLst>
                    <a:ext uri="{FF2B5EF4-FFF2-40B4-BE49-F238E27FC236}">
                      <a16:creationId xmlns:a16="http://schemas.microsoft.com/office/drawing/2014/main" id="{A7039AEC-ED8C-6383-F8CF-7808944FBB0A}"/>
                    </a:ext>
                  </a:extLst>
                </p:cNvPr>
                <p:cNvSpPr>
                  <a:spLocks noChangeArrowheads="1"/>
                </p:cNvSpPr>
                <p:nvPr/>
              </p:nvSpPr>
              <p:spPr bwMode="auto">
                <a:xfrm>
                  <a:off x="5139088" y="1564934"/>
                  <a:ext cx="337674" cy="434012"/>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25" name="Rectangle 65">
                  <a:extLst>
                    <a:ext uri="{FF2B5EF4-FFF2-40B4-BE49-F238E27FC236}">
                      <a16:creationId xmlns:a16="http://schemas.microsoft.com/office/drawing/2014/main" id="{9D996832-1344-97D3-9120-7BBAC91D53F4}"/>
                    </a:ext>
                  </a:extLst>
                </p:cNvPr>
                <p:cNvSpPr>
                  <a:spLocks noChangeArrowheads="1"/>
                </p:cNvSpPr>
                <p:nvPr/>
              </p:nvSpPr>
              <p:spPr bwMode="auto">
                <a:xfrm>
                  <a:off x="5139088" y="1883474"/>
                  <a:ext cx="337674" cy="434012"/>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26" name="Rectangle 66">
                  <a:extLst>
                    <a:ext uri="{FF2B5EF4-FFF2-40B4-BE49-F238E27FC236}">
                      <a16:creationId xmlns:a16="http://schemas.microsoft.com/office/drawing/2014/main" id="{DB834419-9A2F-00F6-A15B-FD2B541CB74A}"/>
                    </a:ext>
                  </a:extLst>
                </p:cNvPr>
                <p:cNvSpPr>
                  <a:spLocks noChangeArrowheads="1"/>
                </p:cNvSpPr>
                <p:nvPr/>
              </p:nvSpPr>
              <p:spPr bwMode="auto">
                <a:xfrm>
                  <a:off x="5139088" y="2198033"/>
                  <a:ext cx="337674" cy="294650"/>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nvGrpSpPr>
              <p:cNvPr id="149615" name="Group 2">
                <a:extLst>
                  <a:ext uri="{FF2B5EF4-FFF2-40B4-BE49-F238E27FC236}">
                    <a16:creationId xmlns:a16="http://schemas.microsoft.com/office/drawing/2014/main" id="{BB3A314F-8440-F027-4B9C-2952FC42B350}"/>
                  </a:ext>
                </a:extLst>
              </p:cNvPr>
              <p:cNvGrpSpPr>
                <a:grpSpLocks/>
              </p:cNvGrpSpPr>
              <p:nvPr/>
            </p:nvGrpSpPr>
            <p:grpSpPr bwMode="auto">
              <a:xfrm>
                <a:off x="2230438" y="1565275"/>
                <a:ext cx="293719" cy="927101"/>
                <a:chOff x="2230438" y="1565275"/>
                <a:chExt cx="293719" cy="927101"/>
              </a:xfrm>
            </p:grpSpPr>
            <p:sp>
              <p:nvSpPr>
                <p:cNvPr id="21" name="Rectangle 47">
                  <a:extLst>
                    <a:ext uri="{FF2B5EF4-FFF2-40B4-BE49-F238E27FC236}">
                      <a16:creationId xmlns:a16="http://schemas.microsoft.com/office/drawing/2014/main" id="{965D78D8-177C-5732-BBB7-CCCB1B79843E}"/>
                    </a:ext>
                  </a:extLst>
                </p:cNvPr>
                <p:cNvSpPr>
                  <a:spLocks noChangeArrowheads="1"/>
                </p:cNvSpPr>
                <p:nvPr/>
              </p:nvSpPr>
              <p:spPr bwMode="auto">
                <a:xfrm>
                  <a:off x="2230952" y="1564934"/>
                  <a:ext cx="294030" cy="434012"/>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22" name="Rectangle 54">
                  <a:extLst>
                    <a:ext uri="{FF2B5EF4-FFF2-40B4-BE49-F238E27FC236}">
                      <a16:creationId xmlns:a16="http://schemas.microsoft.com/office/drawing/2014/main" id="{23F4D28C-61C5-FF20-1B15-D5263BB188E4}"/>
                    </a:ext>
                  </a:extLst>
                </p:cNvPr>
                <p:cNvSpPr>
                  <a:spLocks noChangeArrowheads="1"/>
                </p:cNvSpPr>
                <p:nvPr/>
              </p:nvSpPr>
              <p:spPr bwMode="auto">
                <a:xfrm>
                  <a:off x="2230952" y="1883474"/>
                  <a:ext cx="294030" cy="434012"/>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23" name="Rectangle 55">
                  <a:extLst>
                    <a:ext uri="{FF2B5EF4-FFF2-40B4-BE49-F238E27FC236}">
                      <a16:creationId xmlns:a16="http://schemas.microsoft.com/office/drawing/2014/main" id="{BBC4CE52-A02B-8461-C524-908B58AADE3F}"/>
                    </a:ext>
                  </a:extLst>
                </p:cNvPr>
                <p:cNvSpPr>
                  <a:spLocks noChangeArrowheads="1"/>
                </p:cNvSpPr>
                <p:nvPr/>
              </p:nvSpPr>
              <p:spPr bwMode="auto">
                <a:xfrm>
                  <a:off x="2230952" y="2198033"/>
                  <a:ext cx="294030" cy="294650"/>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grpSp>
          <p:nvGrpSpPr>
            <p:cNvPr id="149538" name="Group 5">
              <a:extLst>
                <a:ext uri="{FF2B5EF4-FFF2-40B4-BE49-F238E27FC236}">
                  <a16:creationId xmlns:a16="http://schemas.microsoft.com/office/drawing/2014/main" id="{4B980AB1-74C3-0A3A-E9EF-C928C29486C6}"/>
                </a:ext>
              </a:extLst>
            </p:cNvPr>
            <p:cNvGrpSpPr>
              <a:grpSpLocks/>
            </p:cNvGrpSpPr>
            <p:nvPr/>
          </p:nvGrpSpPr>
          <p:grpSpPr bwMode="auto">
            <a:xfrm>
              <a:off x="645710" y="3575093"/>
              <a:ext cx="3389936" cy="773979"/>
              <a:chOff x="2220913" y="2680366"/>
              <a:chExt cx="4031030" cy="1132809"/>
            </a:xfrm>
          </p:grpSpPr>
          <p:grpSp>
            <p:nvGrpSpPr>
              <p:cNvPr id="149593" name="Group 43">
                <a:extLst>
                  <a:ext uri="{FF2B5EF4-FFF2-40B4-BE49-F238E27FC236}">
                    <a16:creationId xmlns:a16="http://schemas.microsoft.com/office/drawing/2014/main" id="{5676C47F-163D-031F-3315-594D9F7EAA8A}"/>
                  </a:ext>
                </a:extLst>
              </p:cNvPr>
              <p:cNvGrpSpPr>
                <a:grpSpLocks/>
              </p:cNvGrpSpPr>
              <p:nvPr/>
            </p:nvGrpSpPr>
            <p:grpSpPr bwMode="auto">
              <a:xfrm>
                <a:off x="2220913" y="3167514"/>
                <a:ext cx="1368426" cy="645661"/>
                <a:chOff x="2220913" y="3167514"/>
                <a:chExt cx="1368426" cy="645661"/>
              </a:xfrm>
            </p:grpSpPr>
            <p:sp>
              <p:nvSpPr>
                <p:cNvPr id="53" name="Rectangle 4">
                  <a:extLst>
                    <a:ext uri="{FF2B5EF4-FFF2-40B4-BE49-F238E27FC236}">
                      <a16:creationId xmlns:a16="http://schemas.microsoft.com/office/drawing/2014/main" id="{36AEA1D8-24C0-CF05-E0C1-1643768ECD86}"/>
                    </a:ext>
                  </a:extLst>
                </p:cNvPr>
                <p:cNvSpPr>
                  <a:spLocks noChangeArrowheads="1"/>
                </p:cNvSpPr>
                <p:nvPr/>
              </p:nvSpPr>
              <p:spPr bwMode="auto">
                <a:xfrm>
                  <a:off x="2599596" y="3168131"/>
                  <a:ext cx="279631" cy="320530"/>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54" name="Rectangle 5">
                  <a:extLst>
                    <a:ext uri="{FF2B5EF4-FFF2-40B4-BE49-F238E27FC236}">
                      <a16:creationId xmlns:a16="http://schemas.microsoft.com/office/drawing/2014/main" id="{FF3563D3-F16B-621D-B505-C87CD227A7FF}"/>
                    </a:ext>
                  </a:extLst>
                </p:cNvPr>
                <p:cNvSpPr>
                  <a:spLocks noChangeArrowheads="1"/>
                </p:cNvSpPr>
                <p:nvPr/>
              </p:nvSpPr>
              <p:spPr bwMode="auto">
                <a:xfrm>
                  <a:off x="2220741" y="3168131"/>
                  <a:ext cx="281435" cy="320530"/>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55" name="Rectangle 6">
                  <a:extLst>
                    <a:ext uri="{FF2B5EF4-FFF2-40B4-BE49-F238E27FC236}">
                      <a16:creationId xmlns:a16="http://schemas.microsoft.com/office/drawing/2014/main" id="{58AFFD91-5A0D-D64D-9C62-DC2452E01640}"/>
                    </a:ext>
                  </a:extLst>
                </p:cNvPr>
                <p:cNvSpPr>
                  <a:spLocks noChangeArrowheads="1"/>
                </p:cNvSpPr>
                <p:nvPr/>
              </p:nvSpPr>
              <p:spPr bwMode="auto">
                <a:xfrm>
                  <a:off x="2945977" y="3168131"/>
                  <a:ext cx="281435" cy="320530"/>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56" name="Rectangle 7">
                  <a:extLst>
                    <a:ext uri="{FF2B5EF4-FFF2-40B4-BE49-F238E27FC236}">
                      <a16:creationId xmlns:a16="http://schemas.microsoft.com/office/drawing/2014/main" id="{52C511C6-9911-B534-E501-53BB631EBBEA}"/>
                    </a:ext>
                  </a:extLst>
                </p:cNvPr>
                <p:cNvSpPr>
                  <a:spLocks noChangeArrowheads="1"/>
                </p:cNvSpPr>
                <p:nvPr/>
              </p:nvSpPr>
              <p:spPr bwMode="auto">
                <a:xfrm>
                  <a:off x="3308595" y="3168131"/>
                  <a:ext cx="281435" cy="320530"/>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57" name="Rectangle 8">
                  <a:extLst>
                    <a:ext uri="{FF2B5EF4-FFF2-40B4-BE49-F238E27FC236}">
                      <a16:creationId xmlns:a16="http://schemas.microsoft.com/office/drawing/2014/main" id="{58BA78D8-2163-01E3-107F-BFABFAA73E22}"/>
                    </a:ext>
                  </a:extLst>
                </p:cNvPr>
                <p:cNvSpPr>
                  <a:spLocks noChangeArrowheads="1"/>
                </p:cNvSpPr>
                <p:nvPr/>
              </p:nvSpPr>
              <p:spPr bwMode="auto">
                <a:xfrm>
                  <a:off x="2220741" y="3492643"/>
                  <a:ext cx="281435" cy="32053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58" name="Rectangle 9">
                  <a:extLst>
                    <a:ext uri="{FF2B5EF4-FFF2-40B4-BE49-F238E27FC236}">
                      <a16:creationId xmlns:a16="http://schemas.microsoft.com/office/drawing/2014/main" id="{B6910983-5465-B1B4-41BC-380E2B152BE5}"/>
                    </a:ext>
                  </a:extLst>
                </p:cNvPr>
                <p:cNvSpPr>
                  <a:spLocks noChangeArrowheads="1"/>
                </p:cNvSpPr>
                <p:nvPr/>
              </p:nvSpPr>
              <p:spPr bwMode="auto">
                <a:xfrm>
                  <a:off x="2599596" y="3492643"/>
                  <a:ext cx="279631" cy="32053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59" name="Rectangle 10">
                  <a:extLst>
                    <a:ext uri="{FF2B5EF4-FFF2-40B4-BE49-F238E27FC236}">
                      <a16:creationId xmlns:a16="http://schemas.microsoft.com/office/drawing/2014/main" id="{B452B3DA-5F00-7A78-1604-019749B78A8B}"/>
                    </a:ext>
                  </a:extLst>
                </p:cNvPr>
                <p:cNvSpPr>
                  <a:spLocks noChangeArrowheads="1"/>
                </p:cNvSpPr>
                <p:nvPr/>
              </p:nvSpPr>
              <p:spPr bwMode="auto">
                <a:xfrm>
                  <a:off x="2945977" y="3492643"/>
                  <a:ext cx="281435" cy="32053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60" name="Rectangle 11">
                  <a:extLst>
                    <a:ext uri="{FF2B5EF4-FFF2-40B4-BE49-F238E27FC236}">
                      <a16:creationId xmlns:a16="http://schemas.microsoft.com/office/drawing/2014/main" id="{4CDBF3AE-83AD-2172-44D3-52AE01D92540}"/>
                    </a:ext>
                  </a:extLst>
                </p:cNvPr>
                <p:cNvSpPr>
                  <a:spLocks noChangeArrowheads="1"/>
                </p:cNvSpPr>
                <p:nvPr/>
              </p:nvSpPr>
              <p:spPr bwMode="auto">
                <a:xfrm>
                  <a:off x="3308595" y="3492643"/>
                  <a:ext cx="281435" cy="32053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sp>
            <p:nvSpPr>
              <p:cNvPr id="45" name="Text Box 3">
                <a:extLst>
                  <a:ext uri="{FF2B5EF4-FFF2-40B4-BE49-F238E27FC236}">
                    <a16:creationId xmlns:a16="http://schemas.microsoft.com/office/drawing/2014/main" id="{48E28C88-5211-D546-1DBC-10CB7E35283F}"/>
                  </a:ext>
                </a:extLst>
              </p:cNvPr>
              <p:cNvSpPr txBox="1">
                <a:spLocks noChangeArrowheads="1"/>
              </p:cNvSpPr>
              <p:nvPr/>
            </p:nvSpPr>
            <p:spPr bwMode="auto">
              <a:xfrm>
                <a:off x="2245998" y="2680366"/>
                <a:ext cx="1800461" cy="501701"/>
              </a:xfrm>
              <a:prstGeom prst="rect">
                <a:avLst/>
              </a:prstGeom>
              <a:noFill/>
              <a:ln w="9525">
                <a:noFill/>
                <a:miter lim="800000"/>
                <a:headEnd/>
                <a:tailEnd/>
              </a:ln>
            </p:spPr>
            <p:txBody>
              <a:bodyPr>
                <a:spAutoFit/>
              </a:bodyPr>
              <a:lstStyle/>
              <a:p>
                <a:pPr algn="ctr">
                  <a:defRPr/>
                </a:pPr>
                <a:r>
                  <a:rPr lang="en-US" sz="2000" dirty="0">
                    <a:solidFill>
                      <a:schemeClr val="tx1"/>
                    </a:solidFill>
                    <a:effectLst>
                      <a:outerShdw blurRad="38100" dist="38100" dir="2700000" algn="tl">
                        <a:srgbClr val="000000">
                          <a:alpha val="43137"/>
                        </a:srgbClr>
                      </a:outerShdw>
                    </a:effectLst>
                    <a:latin typeface="Arial" charset="0"/>
                  </a:rPr>
                  <a:t>AC q 2 wk</a:t>
                </a:r>
              </a:p>
            </p:txBody>
          </p:sp>
          <p:sp>
            <p:nvSpPr>
              <p:cNvPr id="46" name="Line 13">
                <a:extLst>
                  <a:ext uri="{FF2B5EF4-FFF2-40B4-BE49-F238E27FC236}">
                    <a16:creationId xmlns:a16="http://schemas.microsoft.com/office/drawing/2014/main" id="{1914ABFD-5AC3-FD44-D9E8-5A7E82923CD0}"/>
                  </a:ext>
                </a:extLst>
              </p:cNvPr>
              <p:cNvSpPr>
                <a:spLocks noChangeShapeType="1"/>
              </p:cNvSpPr>
              <p:nvPr/>
            </p:nvSpPr>
            <p:spPr bwMode="auto">
              <a:xfrm>
                <a:off x="3723531" y="3486671"/>
                <a:ext cx="714411" cy="3982"/>
              </a:xfrm>
              <a:prstGeom prst="line">
                <a:avLst/>
              </a:prstGeom>
              <a:noFill/>
              <a:ln w="38100">
                <a:solidFill>
                  <a:schemeClr val="tx1"/>
                </a:solidFill>
                <a:round/>
                <a:headEnd/>
                <a:tailEnd type="triangle" w="lg" len="lg"/>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nvGrpSpPr>
              <p:cNvPr id="149596" name="Group 14">
                <a:extLst>
                  <a:ext uri="{FF2B5EF4-FFF2-40B4-BE49-F238E27FC236}">
                    <a16:creationId xmlns:a16="http://schemas.microsoft.com/office/drawing/2014/main" id="{2DAB1233-DBB8-DE87-AE49-8E9AFEB3BB45}"/>
                  </a:ext>
                </a:extLst>
              </p:cNvPr>
              <p:cNvGrpSpPr>
                <a:grpSpLocks/>
              </p:cNvGrpSpPr>
              <p:nvPr/>
            </p:nvGrpSpPr>
            <p:grpSpPr bwMode="auto">
              <a:xfrm>
                <a:off x="4687888" y="3296647"/>
                <a:ext cx="1368425" cy="320985"/>
                <a:chOff x="3814" y="1754"/>
                <a:chExt cx="862" cy="174"/>
              </a:xfrm>
            </p:grpSpPr>
            <p:sp>
              <p:nvSpPr>
                <p:cNvPr id="49" name="Rectangle 15">
                  <a:extLst>
                    <a:ext uri="{FF2B5EF4-FFF2-40B4-BE49-F238E27FC236}">
                      <a16:creationId xmlns:a16="http://schemas.microsoft.com/office/drawing/2014/main" id="{DF5CBE23-0C7B-186E-D27F-6BCB258ECF1E}"/>
                    </a:ext>
                  </a:extLst>
                </p:cNvPr>
                <p:cNvSpPr>
                  <a:spLocks noChangeArrowheads="1"/>
                </p:cNvSpPr>
                <p:nvPr/>
              </p:nvSpPr>
              <p:spPr bwMode="auto">
                <a:xfrm>
                  <a:off x="4053" y="1750"/>
                  <a:ext cx="176" cy="178"/>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50" name="Rectangle 16">
                  <a:extLst>
                    <a:ext uri="{FF2B5EF4-FFF2-40B4-BE49-F238E27FC236}">
                      <a16:creationId xmlns:a16="http://schemas.microsoft.com/office/drawing/2014/main" id="{F7A39BBD-2BBE-65AB-FFD7-01D2325E5B87}"/>
                    </a:ext>
                  </a:extLst>
                </p:cNvPr>
                <p:cNvSpPr>
                  <a:spLocks noChangeArrowheads="1"/>
                </p:cNvSpPr>
                <p:nvPr/>
              </p:nvSpPr>
              <p:spPr bwMode="auto">
                <a:xfrm>
                  <a:off x="3819" y="1750"/>
                  <a:ext cx="175" cy="178"/>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51" name="Rectangle 17">
                  <a:extLst>
                    <a:ext uri="{FF2B5EF4-FFF2-40B4-BE49-F238E27FC236}">
                      <a16:creationId xmlns:a16="http://schemas.microsoft.com/office/drawing/2014/main" id="{9359EA79-3AC7-D433-8B14-85E363253026}"/>
                    </a:ext>
                  </a:extLst>
                </p:cNvPr>
                <p:cNvSpPr>
                  <a:spLocks noChangeArrowheads="1"/>
                </p:cNvSpPr>
                <p:nvPr/>
              </p:nvSpPr>
              <p:spPr bwMode="auto">
                <a:xfrm>
                  <a:off x="4271" y="1750"/>
                  <a:ext cx="177" cy="178"/>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52" name="Rectangle 18">
                  <a:extLst>
                    <a:ext uri="{FF2B5EF4-FFF2-40B4-BE49-F238E27FC236}">
                      <a16:creationId xmlns:a16="http://schemas.microsoft.com/office/drawing/2014/main" id="{F183F5EA-3E93-4BC7-800B-E739137D5F19}"/>
                    </a:ext>
                  </a:extLst>
                </p:cNvPr>
                <p:cNvSpPr>
                  <a:spLocks noChangeArrowheads="1"/>
                </p:cNvSpPr>
                <p:nvPr/>
              </p:nvSpPr>
              <p:spPr bwMode="auto">
                <a:xfrm>
                  <a:off x="4505" y="1750"/>
                  <a:ext cx="176" cy="178"/>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sp>
            <p:nvSpPr>
              <p:cNvPr id="48" name="Text Box 19">
                <a:extLst>
                  <a:ext uri="{FF2B5EF4-FFF2-40B4-BE49-F238E27FC236}">
                    <a16:creationId xmlns:a16="http://schemas.microsoft.com/office/drawing/2014/main" id="{936C1A7B-C1F1-4176-7B94-4153B245F6D2}"/>
                  </a:ext>
                </a:extLst>
              </p:cNvPr>
              <p:cNvSpPr txBox="1">
                <a:spLocks noChangeArrowheads="1"/>
              </p:cNvSpPr>
              <p:nvPr/>
            </p:nvSpPr>
            <p:spPr bwMode="auto">
              <a:xfrm>
                <a:off x="4504693" y="2771946"/>
                <a:ext cx="1748143" cy="501701"/>
              </a:xfrm>
              <a:prstGeom prst="rect">
                <a:avLst/>
              </a:prstGeom>
              <a:noFill/>
              <a:ln w="9525">
                <a:noFill/>
                <a:miter lim="800000"/>
                <a:headEnd/>
                <a:tailEnd/>
              </a:ln>
            </p:spPr>
            <p:txBody>
              <a:bodyPr wrap="none">
                <a:spAutoFit/>
              </a:bodyPr>
              <a:lstStyle/>
              <a:p>
                <a:pPr algn="ctr">
                  <a:defRPr/>
                </a:pPr>
                <a:r>
                  <a:rPr lang="en-US" sz="2000" dirty="0">
                    <a:solidFill>
                      <a:schemeClr val="tx1"/>
                    </a:solidFill>
                    <a:effectLst>
                      <a:outerShdw blurRad="38100" dist="38100" dir="2700000" algn="tl">
                        <a:srgbClr val="000000">
                          <a:alpha val="43137"/>
                        </a:srgbClr>
                      </a:outerShdw>
                    </a:effectLst>
                    <a:latin typeface="Arial" charset="0"/>
                  </a:rPr>
                  <a:t>PTX q 2 wk</a:t>
                </a:r>
              </a:p>
            </p:txBody>
          </p:sp>
        </p:grpSp>
        <p:sp>
          <p:nvSpPr>
            <p:cNvPr id="61" name="TextBox 60">
              <a:extLst>
                <a:ext uri="{FF2B5EF4-FFF2-40B4-BE49-F238E27FC236}">
                  <a16:creationId xmlns:a16="http://schemas.microsoft.com/office/drawing/2014/main" id="{1B8FAD7C-9677-28A0-464A-C84921194C5A}"/>
                </a:ext>
              </a:extLst>
            </p:cNvPr>
            <p:cNvSpPr txBox="1"/>
            <p:nvPr/>
          </p:nvSpPr>
          <p:spPr>
            <a:xfrm>
              <a:off x="311793" y="1140258"/>
              <a:ext cx="320119" cy="659718"/>
            </a:xfrm>
            <a:prstGeom prst="rect">
              <a:avLst/>
            </a:prstGeom>
            <a:noFill/>
          </p:spPr>
          <p:txBody>
            <a:bodyPr>
              <a:spAutoFit/>
            </a:bodyPr>
            <a:lstStyle/>
            <a:p>
              <a:pPr algn="ctr" eaLnBrk="1" hangingPunct="1">
                <a:defRPr/>
              </a:pPr>
              <a:endParaRPr lang="en-US" dirty="0">
                <a:solidFill>
                  <a:schemeClr val="tx1"/>
                </a:solidFill>
                <a:effectLst>
                  <a:outerShdw blurRad="38100" dist="38100" dir="2700000" algn="tl">
                    <a:srgbClr val="000000">
                      <a:alpha val="43137"/>
                    </a:srgbClr>
                  </a:outerShdw>
                </a:effectLst>
                <a:latin typeface="Arial" charset="0"/>
              </a:endParaRPr>
            </a:p>
            <a:p>
              <a:pPr algn="ctr" eaLnBrk="1" hangingPunct="1">
                <a:defRPr/>
              </a:pPr>
              <a:r>
                <a:rPr lang="en-US" sz="2000" dirty="0">
                  <a:solidFill>
                    <a:schemeClr val="tx1"/>
                  </a:solidFill>
                  <a:effectLst>
                    <a:outerShdw blurRad="38100" dist="38100" dir="2700000" algn="tl">
                      <a:srgbClr val="000000">
                        <a:alpha val="43137"/>
                      </a:srgbClr>
                    </a:outerShdw>
                  </a:effectLst>
                  <a:latin typeface="Arial" charset="0"/>
                </a:rPr>
                <a:t>A</a:t>
              </a:r>
            </a:p>
          </p:txBody>
        </p:sp>
        <p:sp>
          <p:nvSpPr>
            <p:cNvPr id="62" name="TextBox 61">
              <a:extLst>
                <a:ext uri="{FF2B5EF4-FFF2-40B4-BE49-F238E27FC236}">
                  <a16:creationId xmlns:a16="http://schemas.microsoft.com/office/drawing/2014/main" id="{090AFC29-A008-F55F-53A0-0FC44DC7EFD3}"/>
                </a:ext>
              </a:extLst>
            </p:cNvPr>
            <p:cNvSpPr txBox="1"/>
            <p:nvPr/>
          </p:nvSpPr>
          <p:spPr>
            <a:xfrm>
              <a:off x="289036" y="2005373"/>
              <a:ext cx="353496" cy="342781"/>
            </a:xfrm>
            <a:prstGeom prst="rect">
              <a:avLst/>
            </a:prstGeom>
            <a:noFill/>
          </p:spPr>
          <p:txBody>
            <a:bodyPr wrap="none">
              <a:spAutoFit/>
            </a:bodyPr>
            <a:lstStyle/>
            <a:p>
              <a:pPr algn="ctr" eaLnBrk="1" hangingPunct="1">
                <a:defRPr/>
              </a:pPr>
              <a:r>
                <a:rPr lang="en-US" sz="2000" dirty="0">
                  <a:solidFill>
                    <a:schemeClr val="tx1"/>
                  </a:solidFill>
                  <a:effectLst>
                    <a:outerShdw blurRad="38100" dist="38100" dir="2700000" algn="tl">
                      <a:srgbClr val="000000">
                        <a:alpha val="43137"/>
                      </a:srgbClr>
                    </a:outerShdw>
                  </a:effectLst>
                  <a:latin typeface="Arial" charset="0"/>
                </a:rPr>
                <a:t>B</a:t>
              </a:r>
            </a:p>
          </p:txBody>
        </p:sp>
        <p:grpSp>
          <p:nvGrpSpPr>
            <p:cNvPr id="149541" name="Group 5">
              <a:extLst>
                <a:ext uri="{FF2B5EF4-FFF2-40B4-BE49-F238E27FC236}">
                  <a16:creationId xmlns:a16="http://schemas.microsoft.com/office/drawing/2014/main" id="{87CF6CE4-7F7F-AB7A-5B97-6B75C071A7B1}"/>
                </a:ext>
              </a:extLst>
            </p:cNvPr>
            <p:cNvGrpSpPr>
              <a:grpSpLocks/>
            </p:cNvGrpSpPr>
            <p:nvPr/>
          </p:nvGrpSpPr>
          <p:grpSpPr bwMode="auto">
            <a:xfrm>
              <a:off x="631577" y="1959124"/>
              <a:ext cx="3512541" cy="772326"/>
              <a:chOff x="2220913" y="2682785"/>
              <a:chExt cx="4176820" cy="1130390"/>
            </a:xfrm>
          </p:grpSpPr>
          <p:grpSp>
            <p:nvGrpSpPr>
              <p:cNvPr id="149580" name="Group 63">
                <a:extLst>
                  <a:ext uri="{FF2B5EF4-FFF2-40B4-BE49-F238E27FC236}">
                    <a16:creationId xmlns:a16="http://schemas.microsoft.com/office/drawing/2014/main" id="{5E509AD6-E95D-BBB4-10E2-29E3562115C9}"/>
                  </a:ext>
                </a:extLst>
              </p:cNvPr>
              <p:cNvGrpSpPr>
                <a:grpSpLocks/>
              </p:cNvGrpSpPr>
              <p:nvPr/>
            </p:nvGrpSpPr>
            <p:grpSpPr bwMode="auto">
              <a:xfrm>
                <a:off x="2220913" y="3167514"/>
                <a:ext cx="1368426" cy="645661"/>
                <a:chOff x="2220913" y="3167514"/>
                <a:chExt cx="1368426" cy="645661"/>
              </a:xfrm>
            </p:grpSpPr>
            <p:sp>
              <p:nvSpPr>
                <p:cNvPr id="73" name="Rectangle 4">
                  <a:extLst>
                    <a:ext uri="{FF2B5EF4-FFF2-40B4-BE49-F238E27FC236}">
                      <a16:creationId xmlns:a16="http://schemas.microsoft.com/office/drawing/2014/main" id="{2070FA58-0A9C-F409-5B9B-975F7665EF8F}"/>
                    </a:ext>
                  </a:extLst>
                </p:cNvPr>
                <p:cNvSpPr>
                  <a:spLocks noChangeArrowheads="1"/>
                </p:cNvSpPr>
                <p:nvPr/>
              </p:nvSpPr>
              <p:spPr bwMode="auto">
                <a:xfrm>
                  <a:off x="2600165" y="3204394"/>
                  <a:ext cx="279630" cy="284696"/>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74" name="Rectangle 5">
                  <a:extLst>
                    <a:ext uri="{FF2B5EF4-FFF2-40B4-BE49-F238E27FC236}">
                      <a16:creationId xmlns:a16="http://schemas.microsoft.com/office/drawing/2014/main" id="{48D0DCDB-FF94-1833-C099-9B02D18CBD86}"/>
                    </a:ext>
                  </a:extLst>
                </p:cNvPr>
                <p:cNvSpPr>
                  <a:spLocks noChangeArrowheads="1"/>
                </p:cNvSpPr>
                <p:nvPr/>
              </p:nvSpPr>
              <p:spPr bwMode="auto">
                <a:xfrm>
                  <a:off x="2221311" y="3204394"/>
                  <a:ext cx="281435" cy="284696"/>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75" name="Rectangle 6">
                  <a:extLst>
                    <a:ext uri="{FF2B5EF4-FFF2-40B4-BE49-F238E27FC236}">
                      <a16:creationId xmlns:a16="http://schemas.microsoft.com/office/drawing/2014/main" id="{B413165A-3901-41B1-FFB5-FAA35721CEBA}"/>
                    </a:ext>
                  </a:extLst>
                </p:cNvPr>
                <p:cNvSpPr>
                  <a:spLocks noChangeArrowheads="1"/>
                </p:cNvSpPr>
                <p:nvPr/>
              </p:nvSpPr>
              <p:spPr bwMode="auto">
                <a:xfrm>
                  <a:off x="2946546" y="3204394"/>
                  <a:ext cx="281435" cy="284696"/>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76" name="Rectangle 7">
                  <a:extLst>
                    <a:ext uri="{FF2B5EF4-FFF2-40B4-BE49-F238E27FC236}">
                      <a16:creationId xmlns:a16="http://schemas.microsoft.com/office/drawing/2014/main" id="{DE5CE98C-52D2-61E5-FE71-8A776A874EBF}"/>
                    </a:ext>
                  </a:extLst>
                </p:cNvPr>
                <p:cNvSpPr>
                  <a:spLocks noChangeArrowheads="1"/>
                </p:cNvSpPr>
                <p:nvPr/>
              </p:nvSpPr>
              <p:spPr bwMode="auto">
                <a:xfrm>
                  <a:off x="3309163" y="3204394"/>
                  <a:ext cx="279631" cy="284696"/>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77" name="Rectangle 8">
                  <a:extLst>
                    <a:ext uri="{FF2B5EF4-FFF2-40B4-BE49-F238E27FC236}">
                      <a16:creationId xmlns:a16="http://schemas.microsoft.com/office/drawing/2014/main" id="{B151EF7C-FEB9-0383-9C68-46F539D03F22}"/>
                    </a:ext>
                  </a:extLst>
                </p:cNvPr>
                <p:cNvSpPr>
                  <a:spLocks noChangeArrowheads="1"/>
                </p:cNvSpPr>
                <p:nvPr/>
              </p:nvSpPr>
              <p:spPr bwMode="auto">
                <a:xfrm>
                  <a:off x="2221311" y="3491081"/>
                  <a:ext cx="281435" cy="32252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78" name="Rectangle 9">
                  <a:extLst>
                    <a:ext uri="{FF2B5EF4-FFF2-40B4-BE49-F238E27FC236}">
                      <a16:creationId xmlns:a16="http://schemas.microsoft.com/office/drawing/2014/main" id="{523A6FAF-D9D8-3D63-A6DE-5F607331317E}"/>
                    </a:ext>
                  </a:extLst>
                </p:cNvPr>
                <p:cNvSpPr>
                  <a:spLocks noChangeArrowheads="1"/>
                </p:cNvSpPr>
                <p:nvPr/>
              </p:nvSpPr>
              <p:spPr bwMode="auto">
                <a:xfrm>
                  <a:off x="2600165" y="3491081"/>
                  <a:ext cx="279630" cy="32252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79" name="Rectangle 10">
                  <a:extLst>
                    <a:ext uri="{FF2B5EF4-FFF2-40B4-BE49-F238E27FC236}">
                      <a16:creationId xmlns:a16="http://schemas.microsoft.com/office/drawing/2014/main" id="{26DF21FC-1DAA-6EE4-E8C7-A30ECAF1D077}"/>
                    </a:ext>
                  </a:extLst>
                </p:cNvPr>
                <p:cNvSpPr>
                  <a:spLocks noChangeArrowheads="1"/>
                </p:cNvSpPr>
                <p:nvPr/>
              </p:nvSpPr>
              <p:spPr bwMode="auto">
                <a:xfrm>
                  <a:off x="2946546" y="3491081"/>
                  <a:ext cx="281435" cy="32252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80" name="Rectangle 11">
                  <a:extLst>
                    <a:ext uri="{FF2B5EF4-FFF2-40B4-BE49-F238E27FC236}">
                      <a16:creationId xmlns:a16="http://schemas.microsoft.com/office/drawing/2014/main" id="{89031D62-6E78-1BB6-414C-2B1784A051FC}"/>
                    </a:ext>
                  </a:extLst>
                </p:cNvPr>
                <p:cNvSpPr>
                  <a:spLocks noChangeArrowheads="1"/>
                </p:cNvSpPr>
                <p:nvPr/>
              </p:nvSpPr>
              <p:spPr bwMode="auto">
                <a:xfrm>
                  <a:off x="3309163" y="3491081"/>
                  <a:ext cx="279631" cy="32252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sp>
            <p:nvSpPr>
              <p:cNvPr id="65" name="Text Box 3">
                <a:extLst>
                  <a:ext uri="{FF2B5EF4-FFF2-40B4-BE49-F238E27FC236}">
                    <a16:creationId xmlns:a16="http://schemas.microsoft.com/office/drawing/2014/main" id="{CEC686EB-ED43-2B61-75FA-D6F391773F42}"/>
                  </a:ext>
                </a:extLst>
              </p:cNvPr>
              <p:cNvSpPr txBox="1">
                <a:spLocks noChangeArrowheads="1"/>
              </p:cNvSpPr>
              <p:nvPr/>
            </p:nvSpPr>
            <p:spPr bwMode="auto">
              <a:xfrm>
                <a:off x="2230331" y="2682785"/>
                <a:ext cx="1798657" cy="501701"/>
              </a:xfrm>
              <a:prstGeom prst="rect">
                <a:avLst/>
              </a:prstGeom>
              <a:noFill/>
              <a:ln w="9525">
                <a:noFill/>
                <a:miter lim="800000"/>
                <a:headEnd/>
                <a:tailEnd/>
              </a:ln>
            </p:spPr>
            <p:txBody>
              <a:bodyPr>
                <a:spAutoFit/>
              </a:bodyPr>
              <a:lstStyle/>
              <a:p>
                <a:pPr algn="ctr">
                  <a:defRPr/>
                </a:pPr>
                <a:r>
                  <a:rPr lang="en-US" sz="2000" dirty="0">
                    <a:solidFill>
                      <a:schemeClr val="tx1"/>
                    </a:solidFill>
                    <a:effectLst>
                      <a:outerShdw blurRad="38100" dist="38100" dir="2700000" algn="tl">
                        <a:srgbClr val="000000">
                          <a:alpha val="43137"/>
                        </a:srgbClr>
                      </a:outerShdw>
                    </a:effectLst>
                    <a:latin typeface="Arial" charset="0"/>
                  </a:rPr>
                  <a:t>AC q 3 wk</a:t>
                </a:r>
              </a:p>
            </p:txBody>
          </p:sp>
          <p:sp>
            <p:nvSpPr>
              <p:cNvPr id="66" name="Line 13">
                <a:extLst>
                  <a:ext uri="{FF2B5EF4-FFF2-40B4-BE49-F238E27FC236}">
                    <a16:creationId xmlns:a16="http://schemas.microsoft.com/office/drawing/2014/main" id="{92532384-8B22-0FA2-7F85-0C9DE7D98911}"/>
                  </a:ext>
                </a:extLst>
              </p:cNvPr>
              <p:cNvSpPr>
                <a:spLocks noChangeShapeType="1"/>
              </p:cNvSpPr>
              <p:nvPr/>
            </p:nvSpPr>
            <p:spPr bwMode="auto">
              <a:xfrm>
                <a:off x="3724099" y="3487099"/>
                <a:ext cx="714411" cy="3982"/>
              </a:xfrm>
              <a:prstGeom prst="line">
                <a:avLst/>
              </a:prstGeom>
              <a:noFill/>
              <a:ln w="38100">
                <a:solidFill>
                  <a:schemeClr val="tx1"/>
                </a:solidFill>
                <a:round/>
                <a:headEnd/>
                <a:tailEnd type="triangle" w="lg" len="lg"/>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72" name="Rectangle 18">
                <a:extLst>
                  <a:ext uri="{FF2B5EF4-FFF2-40B4-BE49-F238E27FC236}">
                    <a16:creationId xmlns:a16="http://schemas.microsoft.com/office/drawing/2014/main" id="{E19335A4-BE14-A44B-B4CB-11AD63316474}"/>
                  </a:ext>
                </a:extLst>
              </p:cNvPr>
              <p:cNvSpPr>
                <a:spLocks noChangeArrowheads="1"/>
              </p:cNvSpPr>
              <p:nvPr/>
            </p:nvSpPr>
            <p:spPr bwMode="auto">
              <a:xfrm>
                <a:off x="4662215" y="3329820"/>
                <a:ext cx="138914" cy="322522"/>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68" name="Text Box 19">
                <a:extLst>
                  <a:ext uri="{FF2B5EF4-FFF2-40B4-BE49-F238E27FC236}">
                    <a16:creationId xmlns:a16="http://schemas.microsoft.com/office/drawing/2014/main" id="{495DDE24-F643-5E56-91F7-42D3A70E240A}"/>
                  </a:ext>
                </a:extLst>
              </p:cNvPr>
              <p:cNvSpPr txBox="1">
                <a:spLocks noChangeArrowheads="1"/>
              </p:cNvSpPr>
              <p:nvPr/>
            </p:nvSpPr>
            <p:spPr bwMode="auto">
              <a:xfrm>
                <a:off x="4651390" y="2806219"/>
                <a:ext cx="1746338" cy="501701"/>
              </a:xfrm>
              <a:prstGeom prst="rect">
                <a:avLst/>
              </a:prstGeom>
              <a:noFill/>
              <a:ln w="9525">
                <a:noFill/>
                <a:miter lim="800000"/>
                <a:headEnd/>
                <a:tailEnd/>
              </a:ln>
            </p:spPr>
            <p:txBody>
              <a:bodyPr wrap="none">
                <a:spAutoFit/>
              </a:bodyPr>
              <a:lstStyle/>
              <a:p>
                <a:pPr algn="ctr">
                  <a:defRPr/>
                </a:pPr>
                <a:r>
                  <a:rPr lang="en-US" sz="2000" dirty="0">
                    <a:solidFill>
                      <a:schemeClr val="tx1"/>
                    </a:solidFill>
                    <a:effectLst>
                      <a:outerShdw blurRad="38100" dist="38100" dir="2700000" algn="tl">
                        <a:srgbClr val="000000">
                          <a:alpha val="43137"/>
                        </a:srgbClr>
                      </a:outerShdw>
                    </a:effectLst>
                    <a:latin typeface="Arial" charset="0"/>
                  </a:rPr>
                  <a:t>PTX q 1 wk</a:t>
                </a:r>
              </a:p>
            </p:txBody>
          </p:sp>
        </p:grpSp>
        <p:sp>
          <p:nvSpPr>
            <p:cNvPr id="85" name="Rectangle 18">
              <a:extLst>
                <a:ext uri="{FF2B5EF4-FFF2-40B4-BE49-F238E27FC236}">
                  <a16:creationId xmlns:a16="http://schemas.microsoft.com/office/drawing/2014/main" id="{3DB08AA9-40CF-6CEF-870F-7CCC876A3125}"/>
                </a:ext>
              </a:extLst>
            </p:cNvPr>
            <p:cNvSpPr>
              <a:spLocks noChangeArrowheads="1"/>
            </p:cNvSpPr>
            <p:nvPr/>
          </p:nvSpPr>
          <p:spPr bwMode="auto">
            <a:xfrm>
              <a:off x="2812056" y="2401204"/>
              <a:ext cx="116821" cy="220359"/>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86" name="Rectangle 18">
              <a:extLst>
                <a:ext uri="{FF2B5EF4-FFF2-40B4-BE49-F238E27FC236}">
                  <a16:creationId xmlns:a16="http://schemas.microsoft.com/office/drawing/2014/main" id="{1D4099EA-BE79-698F-23CD-3E74FCCF56FE}"/>
                </a:ext>
              </a:extLst>
            </p:cNvPr>
            <p:cNvSpPr>
              <a:spLocks noChangeArrowheads="1"/>
            </p:cNvSpPr>
            <p:nvPr/>
          </p:nvSpPr>
          <p:spPr bwMode="auto">
            <a:xfrm>
              <a:off x="2928877" y="2402564"/>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87" name="Rectangle 18">
              <a:extLst>
                <a:ext uri="{FF2B5EF4-FFF2-40B4-BE49-F238E27FC236}">
                  <a16:creationId xmlns:a16="http://schemas.microsoft.com/office/drawing/2014/main" id="{FA2BC316-3094-22F8-8657-363F29BBE645}"/>
                </a:ext>
              </a:extLst>
            </p:cNvPr>
            <p:cNvSpPr>
              <a:spLocks noChangeArrowheads="1"/>
            </p:cNvSpPr>
            <p:nvPr/>
          </p:nvSpPr>
          <p:spPr bwMode="auto">
            <a:xfrm>
              <a:off x="3047215" y="2402564"/>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88" name="Rectangle 18">
              <a:extLst>
                <a:ext uri="{FF2B5EF4-FFF2-40B4-BE49-F238E27FC236}">
                  <a16:creationId xmlns:a16="http://schemas.microsoft.com/office/drawing/2014/main" id="{A95048FD-812A-5D6E-DA9D-4EDA080FF643}"/>
                </a:ext>
              </a:extLst>
            </p:cNvPr>
            <p:cNvSpPr>
              <a:spLocks noChangeArrowheads="1"/>
            </p:cNvSpPr>
            <p:nvPr/>
          </p:nvSpPr>
          <p:spPr bwMode="auto">
            <a:xfrm>
              <a:off x="3165553" y="2402564"/>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90" name="Rectangle 18">
              <a:extLst>
                <a:ext uri="{FF2B5EF4-FFF2-40B4-BE49-F238E27FC236}">
                  <a16:creationId xmlns:a16="http://schemas.microsoft.com/office/drawing/2014/main" id="{13D9209C-DFD6-34B2-0C60-6AD21F487D9D}"/>
                </a:ext>
              </a:extLst>
            </p:cNvPr>
            <p:cNvSpPr>
              <a:spLocks noChangeArrowheads="1"/>
            </p:cNvSpPr>
            <p:nvPr/>
          </p:nvSpPr>
          <p:spPr bwMode="auto">
            <a:xfrm>
              <a:off x="3283891" y="2402564"/>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91" name="Rectangle 18">
              <a:extLst>
                <a:ext uri="{FF2B5EF4-FFF2-40B4-BE49-F238E27FC236}">
                  <a16:creationId xmlns:a16="http://schemas.microsoft.com/office/drawing/2014/main" id="{CB8DCEE2-0EDB-1496-314F-2254F980A5CA}"/>
                </a:ext>
              </a:extLst>
            </p:cNvPr>
            <p:cNvSpPr>
              <a:spLocks noChangeArrowheads="1"/>
            </p:cNvSpPr>
            <p:nvPr/>
          </p:nvSpPr>
          <p:spPr bwMode="auto">
            <a:xfrm>
              <a:off x="3520566" y="2402564"/>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93" name="Rectangle 18">
              <a:extLst>
                <a:ext uri="{FF2B5EF4-FFF2-40B4-BE49-F238E27FC236}">
                  <a16:creationId xmlns:a16="http://schemas.microsoft.com/office/drawing/2014/main" id="{3C5FD54B-2092-695F-566E-B996E3D2C316}"/>
                </a:ext>
              </a:extLst>
            </p:cNvPr>
            <p:cNvSpPr>
              <a:spLocks noChangeArrowheads="1"/>
            </p:cNvSpPr>
            <p:nvPr/>
          </p:nvSpPr>
          <p:spPr bwMode="auto">
            <a:xfrm>
              <a:off x="3635870" y="2402564"/>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94" name="Rectangle 18">
              <a:extLst>
                <a:ext uri="{FF2B5EF4-FFF2-40B4-BE49-F238E27FC236}">
                  <a16:creationId xmlns:a16="http://schemas.microsoft.com/office/drawing/2014/main" id="{4D4E1D39-3F5A-EB3C-0A07-B4AC5D34BE1E}"/>
                </a:ext>
              </a:extLst>
            </p:cNvPr>
            <p:cNvSpPr>
              <a:spLocks noChangeArrowheads="1"/>
            </p:cNvSpPr>
            <p:nvPr/>
          </p:nvSpPr>
          <p:spPr bwMode="auto">
            <a:xfrm>
              <a:off x="3402228" y="2402564"/>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95" name="Rectangle 18">
              <a:extLst>
                <a:ext uri="{FF2B5EF4-FFF2-40B4-BE49-F238E27FC236}">
                  <a16:creationId xmlns:a16="http://schemas.microsoft.com/office/drawing/2014/main" id="{A8648310-93E1-F676-8DA0-311EC64DA893}"/>
                </a:ext>
              </a:extLst>
            </p:cNvPr>
            <p:cNvSpPr>
              <a:spLocks noChangeArrowheads="1"/>
            </p:cNvSpPr>
            <p:nvPr/>
          </p:nvSpPr>
          <p:spPr bwMode="auto">
            <a:xfrm>
              <a:off x="3754207" y="2402564"/>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96" name="Rectangle 18">
              <a:extLst>
                <a:ext uri="{FF2B5EF4-FFF2-40B4-BE49-F238E27FC236}">
                  <a16:creationId xmlns:a16="http://schemas.microsoft.com/office/drawing/2014/main" id="{17664F93-74C8-6CD8-D285-E3DF767DF8E8}"/>
                </a:ext>
              </a:extLst>
            </p:cNvPr>
            <p:cNvSpPr>
              <a:spLocks noChangeArrowheads="1"/>
            </p:cNvSpPr>
            <p:nvPr/>
          </p:nvSpPr>
          <p:spPr bwMode="auto">
            <a:xfrm>
              <a:off x="3866476" y="2402564"/>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nvGrpSpPr>
            <p:cNvPr id="149552" name="Group 5">
              <a:extLst>
                <a:ext uri="{FF2B5EF4-FFF2-40B4-BE49-F238E27FC236}">
                  <a16:creationId xmlns:a16="http://schemas.microsoft.com/office/drawing/2014/main" id="{FC65D1EB-6DDD-4B10-4A83-FA04E3C9C8E7}"/>
                </a:ext>
              </a:extLst>
            </p:cNvPr>
            <p:cNvGrpSpPr>
              <a:grpSpLocks/>
            </p:cNvGrpSpPr>
            <p:nvPr/>
          </p:nvGrpSpPr>
          <p:grpSpPr bwMode="auto">
            <a:xfrm>
              <a:off x="633993" y="2777989"/>
              <a:ext cx="3520742" cy="805323"/>
              <a:chOff x="2220913" y="2634489"/>
              <a:chExt cx="4186572" cy="1178686"/>
            </a:xfrm>
          </p:grpSpPr>
          <p:grpSp>
            <p:nvGrpSpPr>
              <p:cNvPr id="149568" name="Group 63">
                <a:extLst>
                  <a:ext uri="{FF2B5EF4-FFF2-40B4-BE49-F238E27FC236}">
                    <a16:creationId xmlns:a16="http://schemas.microsoft.com/office/drawing/2014/main" id="{306B03FC-2D8D-F615-1EE8-46B7D2530308}"/>
                  </a:ext>
                </a:extLst>
              </p:cNvPr>
              <p:cNvGrpSpPr>
                <a:grpSpLocks/>
              </p:cNvGrpSpPr>
              <p:nvPr/>
            </p:nvGrpSpPr>
            <p:grpSpPr bwMode="auto">
              <a:xfrm>
                <a:off x="2220913" y="3167514"/>
                <a:ext cx="1368426" cy="645661"/>
                <a:chOff x="2220913" y="3167514"/>
                <a:chExt cx="1368426" cy="645661"/>
              </a:xfrm>
            </p:grpSpPr>
            <p:sp>
              <p:nvSpPr>
                <p:cNvPr id="105" name="Rectangle 4">
                  <a:extLst>
                    <a:ext uri="{FF2B5EF4-FFF2-40B4-BE49-F238E27FC236}">
                      <a16:creationId xmlns:a16="http://schemas.microsoft.com/office/drawing/2014/main" id="{45CF35DC-E54B-FE6B-CFF6-35D1D4029E84}"/>
                    </a:ext>
                  </a:extLst>
                </p:cNvPr>
                <p:cNvSpPr>
                  <a:spLocks noChangeArrowheads="1"/>
                </p:cNvSpPr>
                <p:nvPr/>
              </p:nvSpPr>
              <p:spPr bwMode="auto">
                <a:xfrm>
                  <a:off x="2600900" y="3168047"/>
                  <a:ext cx="279630" cy="320532"/>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06" name="Rectangle 5">
                  <a:extLst>
                    <a:ext uri="{FF2B5EF4-FFF2-40B4-BE49-F238E27FC236}">
                      <a16:creationId xmlns:a16="http://schemas.microsoft.com/office/drawing/2014/main" id="{917C9581-7C4F-5AAD-7296-CAFB1235B222}"/>
                    </a:ext>
                  </a:extLst>
                </p:cNvPr>
                <p:cNvSpPr>
                  <a:spLocks noChangeArrowheads="1"/>
                </p:cNvSpPr>
                <p:nvPr/>
              </p:nvSpPr>
              <p:spPr bwMode="auto">
                <a:xfrm>
                  <a:off x="2220241" y="3168047"/>
                  <a:ext cx="283239" cy="320532"/>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07" name="Rectangle 6">
                  <a:extLst>
                    <a:ext uri="{FF2B5EF4-FFF2-40B4-BE49-F238E27FC236}">
                      <a16:creationId xmlns:a16="http://schemas.microsoft.com/office/drawing/2014/main" id="{E5673334-CF14-616C-A596-DBEB5399C94E}"/>
                    </a:ext>
                  </a:extLst>
                </p:cNvPr>
                <p:cNvSpPr>
                  <a:spLocks noChangeArrowheads="1"/>
                </p:cNvSpPr>
                <p:nvPr/>
              </p:nvSpPr>
              <p:spPr bwMode="auto">
                <a:xfrm>
                  <a:off x="2952693" y="3168047"/>
                  <a:ext cx="281435" cy="320532"/>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08" name="Rectangle 7">
                  <a:extLst>
                    <a:ext uri="{FF2B5EF4-FFF2-40B4-BE49-F238E27FC236}">
                      <a16:creationId xmlns:a16="http://schemas.microsoft.com/office/drawing/2014/main" id="{29B8D6FC-AA2F-105A-D1DA-D843EB8D4D75}"/>
                    </a:ext>
                  </a:extLst>
                </p:cNvPr>
                <p:cNvSpPr>
                  <a:spLocks noChangeArrowheads="1"/>
                </p:cNvSpPr>
                <p:nvPr/>
              </p:nvSpPr>
              <p:spPr bwMode="auto">
                <a:xfrm>
                  <a:off x="3315312" y="3168047"/>
                  <a:ext cx="281435" cy="320532"/>
                </a:xfrm>
                <a:prstGeom prst="rect">
                  <a:avLst/>
                </a:prstGeom>
                <a:solidFill>
                  <a:srgbClr val="FF00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09" name="Rectangle 8">
                  <a:extLst>
                    <a:ext uri="{FF2B5EF4-FFF2-40B4-BE49-F238E27FC236}">
                      <a16:creationId xmlns:a16="http://schemas.microsoft.com/office/drawing/2014/main" id="{26D5C059-4185-4185-5FD7-C2244E133CBB}"/>
                    </a:ext>
                  </a:extLst>
                </p:cNvPr>
                <p:cNvSpPr>
                  <a:spLocks noChangeArrowheads="1"/>
                </p:cNvSpPr>
                <p:nvPr/>
              </p:nvSpPr>
              <p:spPr bwMode="auto">
                <a:xfrm>
                  <a:off x="2220241" y="3492560"/>
                  <a:ext cx="283239" cy="320530"/>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10" name="Rectangle 9">
                  <a:extLst>
                    <a:ext uri="{FF2B5EF4-FFF2-40B4-BE49-F238E27FC236}">
                      <a16:creationId xmlns:a16="http://schemas.microsoft.com/office/drawing/2014/main" id="{A87BBD6A-B0FB-AEC3-6831-1B32768A731B}"/>
                    </a:ext>
                  </a:extLst>
                </p:cNvPr>
                <p:cNvSpPr>
                  <a:spLocks noChangeArrowheads="1"/>
                </p:cNvSpPr>
                <p:nvPr/>
              </p:nvSpPr>
              <p:spPr bwMode="auto">
                <a:xfrm>
                  <a:off x="2600900" y="3492560"/>
                  <a:ext cx="279630" cy="320530"/>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11" name="Rectangle 10">
                  <a:extLst>
                    <a:ext uri="{FF2B5EF4-FFF2-40B4-BE49-F238E27FC236}">
                      <a16:creationId xmlns:a16="http://schemas.microsoft.com/office/drawing/2014/main" id="{CA3384B3-F15B-BC99-8227-57342E7BD32D}"/>
                    </a:ext>
                  </a:extLst>
                </p:cNvPr>
                <p:cNvSpPr>
                  <a:spLocks noChangeArrowheads="1"/>
                </p:cNvSpPr>
                <p:nvPr/>
              </p:nvSpPr>
              <p:spPr bwMode="auto">
                <a:xfrm>
                  <a:off x="2952693" y="3492560"/>
                  <a:ext cx="281435" cy="320530"/>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12" name="Rectangle 11">
                  <a:extLst>
                    <a:ext uri="{FF2B5EF4-FFF2-40B4-BE49-F238E27FC236}">
                      <a16:creationId xmlns:a16="http://schemas.microsoft.com/office/drawing/2014/main" id="{9F510DC0-FB57-8214-0349-05910D9ECFCD}"/>
                    </a:ext>
                  </a:extLst>
                </p:cNvPr>
                <p:cNvSpPr>
                  <a:spLocks noChangeArrowheads="1"/>
                </p:cNvSpPr>
                <p:nvPr/>
              </p:nvSpPr>
              <p:spPr bwMode="auto">
                <a:xfrm>
                  <a:off x="3315312" y="3492560"/>
                  <a:ext cx="281435" cy="320530"/>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sp>
            <p:nvSpPr>
              <p:cNvPr id="101" name="Text Box 3">
                <a:extLst>
                  <a:ext uri="{FF2B5EF4-FFF2-40B4-BE49-F238E27FC236}">
                    <a16:creationId xmlns:a16="http://schemas.microsoft.com/office/drawing/2014/main" id="{A80112FA-FD3C-F8FF-6BB9-7051888EE9AC}"/>
                  </a:ext>
                </a:extLst>
              </p:cNvPr>
              <p:cNvSpPr txBox="1">
                <a:spLocks noChangeArrowheads="1"/>
              </p:cNvSpPr>
              <p:nvPr/>
            </p:nvSpPr>
            <p:spPr bwMode="auto">
              <a:xfrm>
                <a:off x="2236479" y="2634492"/>
                <a:ext cx="1800460" cy="501701"/>
              </a:xfrm>
              <a:prstGeom prst="rect">
                <a:avLst/>
              </a:prstGeom>
              <a:noFill/>
              <a:ln w="9525">
                <a:noFill/>
                <a:miter lim="800000"/>
                <a:headEnd/>
                <a:tailEnd/>
              </a:ln>
            </p:spPr>
            <p:txBody>
              <a:bodyPr>
                <a:spAutoFit/>
              </a:bodyPr>
              <a:lstStyle/>
              <a:p>
                <a:pPr algn="ctr">
                  <a:defRPr/>
                </a:pPr>
                <a:r>
                  <a:rPr lang="en-US" sz="2000" dirty="0">
                    <a:solidFill>
                      <a:schemeClr val="tx1"/>
                    </a:solidFill>
                    <a:effectLst>
                      <a:outerShdw blurRad="38100" dist="38100" dir="2700000" algn="tl">
                        <a:srgbClr val="000000">
                          <a:alpha val="43137"/>
                        </a:srgbClr>
                      </a:outerShdw>
                    </a:effectLst>
                    <a:latin typeface="Arial" charset="0"/>
                  </a:rPr>
                  <a:t>AC q 2 wk</a:t>
                </a:r>
              </a:p>
            </p:txBody>
          </p:sp>
          <p:sp>
            <p:nvSpPr>
              <p:cNvPr id="102" name="Line 13">
                <a:extLst>
                  <a:ext uri="{FF2B5EF4-FFF2-40B4-BE49-F238E27FC236}">
                    <a16:creationId xmlns:a16="http://schemas.microsoft.com/office/drawing/2014/main" id="{9A5ACFF6-4059-800E-6E42-A540260A4436}"/>
                  </a:ext>
                </a:extLst>
              </p:cNvPr>
              <p:cNvSpPr>
                <a:spLocks noChangeShapeType="1"/>
              </p:cNvSpPr>
              <p:nvPr/>
            </p:nvSpPr>
            <p:spPr bwMode="auto">
              <a:xfrm>
                <a:off x="3723031" y="3488579"/>
                <a:ext cx="714411" cy="1990"/>
              </a:xfrm>
              <a:prstGeom prst="line">
                <a:avLst/>
              </a:prstGeom>
              <a:noFill/>
              <a:ln w="38100">
                <a:solidFill>
                  <a:schemeClr val="tx1"/>
                </a:solidFill>
                <a:round/>
                <a:headEnd/>
                <a:tailEnd type="triangle" w="lg" len="lg"/>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04" name="Text Box 19">
                <a:extLst>
                  <a:ext uri="{FF2B5EF4-FFF2-40B4-BE49-F238E27FC236}">
                    <a16:creationId xmlns:a16="http://schemas.microsoft.com/office/drawing/2014/main" id="{E79373A1-9912-59E5-3637-394128B0F094}"/>
                  </a:ext>
                </a:extLst>
              </p:cNvPr>
              <p:cNvSpPr txBox="1">
                <a:spLocks noChangeArrowheads="1"/>
              </p:cNvSpPr>
              <p:nvPr/>
            </p:nvSpPr>
            <p:spPr bwMode="auto">
              <a:xfrm>
                <a:off x="4659342" y="2726072"/>
                <a:ext cx="1748143" cy="501701"/>
              </a:xfrm>
              <a:prstGeom prst="rect">
                <a:avLst/>
              </a:prstGeom>
              <a:noFill/>
              <a:ln w="9525">
                <a:noFill/>
                <a:miter lim="800000"/>
                <a:headEnd/>
                <a:tailEnd/>
              </a:ln>
            </p:spPr>
            <p:txBody>
              <a:bodyPr wrap="none">
                <a:spAutoFit/>
              </a:bodyPr>
              <a:lstStyle/>
              <a:p>
                <a:pPr algn="ctr">
                  <a:defRPr/>
                </a:pPr>
                <a:r>
                  <a:rPr lang="en-US" sz="2000" dirty="0">
                    <a:solidFill>
                      <a:schemeClr val="tx1"/>
                    </a:solidFill>
                    <a:effectLst>
                      <a:outerShdw blurRad="38100" dist="38100" dir="2700000" algn="tl">
                        <a:srgbClr val="000000">
                          <a:alpha val="43137"/>
                        </a:srgbClr>
                      </a:outerShdw>
                    </a:effectLst>
                    <a:latin typeface="Arial" charset="0"/>
                  </a:rPr>
                  <a:t>PTX q 1 wk</a:t>
                </a:r>
              </a:p>
            </p:txBody>
          </p:sp>
        </p:grpSp>
        <p:sp>
          <p:nvSpPr>
            <p:cNvPr id="113" name="Rectangle 18">
              <a:extLst>
                <a:ext uri="{FF2B5EF4-FFF2-40B4-BE49-F238E27FC236}">
                  <a16:creationId xmlns:a16="http://schemas.microsoft.com/office/drawing/2014/main" id="{4EFE5A87-7B6C-32C7-4943-F5A5E7F38A24}"/>
                </a:ext>
              </a:extLst>
            </p:cNvPr>
            <p:cNvSpPr>
              <a:spLocks noChangeArrowheads="1"/>
            </p:cNvSpPr>
            <p:nvPr/>
          </p:nvSpPr>
          <p:spPr bwMode="auto">
            <a:xfrm>
              <a:off x="3984814" y="2402564"/>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16" name="Rectangle 18">
              <a:extLst>
                <a:ext uri="{FF2B5EF4-FFF2-40B4-BE49-F238E27FC236}">
                  <a16:creationId xmlns:a16="http://schemas.microsoft.com/office/drawing/2014/main" id="{9ED324AD-C901-F354-7FE5-D02E9966BF01}"/>
                </a:ext>
              </a:extLst>
            </p:cNvPr>
            <p:cNvSpPr>
              <a:spLocks noChangeArrowheads="1"/>
            </p:cNvSpPr>
            <p:nvPr/>
          </p:nvSpPr>
          <p:spPr bwMode="auto">
            <a:xfrm>
              <a:off x="2819643" y="3254076"/>
              <a:ext cx="116820"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22" name="Rectangle 18">
              <a:extLst>
                <a:ext uri="{FF2B5EF4-FFF2-40B4-BE49-F238E27FC236}">
                  <a16:creationId xmlns:a16="http://schemas.microsoft.com/office/drawing/2014/main" id="{5C5719CA-50CE-ADED-144E-3519F1008178}"/>
                </a:ext>
              </a:extLst>
            </p:cNvPr>
            <p:cNvSpPr>
              <a:spLocks noChangeArrowheads="1"/>
            </p:cNvSpPr>
            <p:nvPr/>
          </p:nvSpPr>
          <p:spPr bwMode="auto">
            <a:xfrm>
              <a:off x="2701305" y="3254076"/>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23" name="Rectangle 18">
              <a:extLst>
                <a:ext uri="{FF2B5EF4-FFF2-40B4-BE49-F238E27FC236}">
                  <a16:creationId xmlns:a16="http://schemas.microsoft.com/office/drawing/2014/main" id="{D4122D45-9639-5A42-0BF0-6859CD793497}"/>
                </a:ext>
              </a:extLst>
            </p:cNvPr>
            <p:cNvSpPr>
              <a:spLocks noChangeArrowheads="1"/>
            </p:cNvSpPr>
            <p:nvPr/>
          </p:nvSpPr>
          <p:spPr bwMode="auto">
            <a:xfrm>
              <a:off x="2936463" y="3254076"/>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24" name="Rectangle 18">
              <a:extLst>
                <a:ext uri="{FF2B5EF4-FFF2-40B4-BE49-F238E27FC236}">
                  <a16:creationId xmlns:a16="http://schemas.microsoft.com/office/drawing/2014/main" id="{D0183B9F-44F5-6BDD-129B-139C90C23E40}"/>
                </a:ext>
              </a:extLst>
            </p:cNvPr>
            <p:cNvSpPr>
              <a:spLocks noChangeArrowheads="1"/>
            </p:cNvSpPr>
            <p:nvPr/>
          </p:nvSpPr>
          <p:spPr bwMode="auto">
            <a:xfrm>
              <a:off x="3054800" y="3254076"/>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27" name="Rectangle 18">
              <a:extLst>
                <a:ext uri="{FF2B5EF4-FFF2-40B4-BE49-F238E27FC236}">
                  <a16:creationId xmlns:a16="http://schemas.microsoft.com/office/drawing/2014/main" id="{7098E52D-D9DF-5862-36E2-59769CF979C5}"/>
                </a:ext>
              </a:extLst>
            </p:cNvPr>
            <p:cNvSpPr>
              <a:spLocks noChangeArrowheads="1"/>
            </p:cNvSpPr>
            <p:nvPr/>
          </p:nvSpPr>
          <p:spPr bwMode="auto">
            <a:xfrm>
              <a:off x="3291476" y="3254076"/>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28" name="Rectangle 18">
              <a:extLst>
                <a:ext uri="{FF2B5EF4-FFF2-40B4-BE49-F238E27FC236}">
                  <a16:creationId xmlns:a16="http://schemas.microsoft.com/office/drawing/2014/main" id="{5ADC7552-7C3E-53AB-DD06-B856C5444863}"/>
                </a:ext>
              </a:extLst>
            </p:cNvPr>
            <p:cNvSpPr>
              <a:spLocks noChangeArrowheads="1"/>
            </p:cNvSpPr>
            <p:nvPr/>
          </p:nvSpPr>
          <p:spPr bwMode="auto">
            <a:xfrm>
              <a:off x="3400711" y="3254076"/>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29" name="Rectangle 18">
              <a:extLst>
                <a:ext uri="{FF2B5EF4-FFF2-40B4-BE49-F238E27FC236}">
                  <a16:creationId xmlns:a16="http://schemas.microsoft.com/office/drawing/2014/main" id="{0F6B8119-A04C-1E6A-1500-238AE86955B9}"/>
                </a:ext>
              </a:extLst>
            </p:cNvPr>
            <p:cNvSpPr>
              <a:spLocks noChangeArrowheads="1"/>
            </p:cNvSpPr>
            <p:nvPr/>
          </p:nvSpPr>
          <p:spPr bwMode="auto">
            <a:xfrm>
              <a:off x="3517532" y="3254076"/>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30" name="Rectangle 18">
              <a:extLst>
                <a:ext uri="{FF2B5EF4-FFF2-40B4-BE49-F238E27FC236}">
                  <a16:creationId xmlns:a16="http://schemas.microsoft.com/office/drawing/2014/main" id="{2ED265E2-4CCB-FFFD-D015-F806F12047EF}"/>
                </a:ext>
              </a:extLst>
            </p:cNvPr>
            <p:cNvSpPr>
              <a:spLocks noChangeArrowheads="1"/>
            </p:cNvSpPr>
            <p:nvPr/>
          </p:nvSpPr>
          <p:spPr bwMode="auto">
            <a:xfrm>
              <a:off x="3173138" y="3254076"/>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32" name="Rectangle 18">
              <a:extLst>
                <a:ext uri="{FF2B5EF4-FFF2-40B4-BE49-F238E27FC236}">
                  <a16:creationId xmlns:a16="http://schemas.microsoft.com/office/drawing/2014/main" id="{44C284EF-236B-A514-0D40-7890B1CEBF2E}"/>
                </a:ext>
              </a:extLst>
            </p:cNvPr>
            <p:cNvSpPr>
              <a:spLocks noChangeArrowheads="1"/>
            </p:cNvSpPr>
            <p:nvPr/>
          </p:nvSpPr>
          <p:spPr bwMode="auto">
            <a:xfrm>
              <a:off x="3754207" y="3254076"/>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33" name="Rectangle 18">
              <a:extLst>
                <a:ext uri="{FF2B5EF4-FFF2-40B4-BE49-F238E27FC236}">
                  <a16:creationId xmlns:a16="http://schemas.microsoft.com/office/drawing/2014/main" id="{6508100E-A872-A029-7B7B-3AF6532E1341}"/>
                </a:ext>
              </a:extLst>
            </p:cNvPr>
            <p:cNvSpPr>
              <a:spLocks noChangeArrowheads="1"/>
            </p:cNvSpPr>
            <p:nvPr/>
          </p:nvSpPr>
          <p:spPr bwMode="auto">
            <a:xfrm>
              <a:off x="3872545" y="3254076"/>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35" name="Rectangle 18">
              <a:extLst>
                <a:ext uri="{FF2B5EF4-FFF2-40B4-BE49-F238E27FC236}">
                  <a16:creationId xmlns:a16="http://schemas.microsoft.com/office/drawing/2014/main" id="{17678B86-2A64-AFF2-9335-7213FB43A2C5}"/>
                </a:ext>
              </a:extLst>
            </p:cNvPr>
            <p:cNvSpPr>
              <a:spLocks noChangeArrowheads="1"/>
            </p:cNvSpPr>
            <p:nvPr/>
          </p:nvSpPr>
          <p:spPr bwMode="auto">
            <a:xfrm>
              <a:off x="3638904" y="3254076"/>
              <a:ext cx="118338"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38" name="Rectangle 18">
              <a:extLst>
                <a:ext uri="{FF2B5EF4-FFF2-40B4-BE49-F238E27FC236}">
                  <a16:creationId xmlns:a16="http://schemas.microsoft.com/office/drawing/2014/main" id="{6C432ABC-DAA3-95F9-4804-91E8DB9E94FE}"/>
                </a:ext>
              </a:extLst>
            </p:cNvPr>
            <p:cNvSpPr>
              <a:spLocks noChangeArrowheads="1"/>
            </p:cNvSpPr>
            <p:nvPr/>
          </p:nvSpPr>
          <p:spPr bwMode="auto">
            <a:xfrm>
              <a:off x="3990883" y="3254076"/>
              <a:ext cx="116820" cy="219000"/>
            </a:xfrm>
            <a:prstGeom prst="rect">
              <a:avLst/>
            </a:prstGeom>
            <a:solidFill>
              <a:srgbClr val="CCECFF"/>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39" name="TextBox 138">
              <a:extLst>
                <a:ext uri="{FF2B5EF4-FFF2-40B4-BE49-F238E27FC236}">
                  <a16:creationId xmlns:a16="http://schemas.microsoft.com/office/drawing/2014/main" id="{2C36A4D7-8262-E140-F447-D847DC8A10DC}"/>
                </a:ext>
              </a:extLst>
            </p:cNvPr>
            <p:cNvSpPr txBox="1"/>
            <p:nvPr/>
          </p:nvSpPr>
          <p:spPr>
            <a:xfrm>
              <a:off x="275381" y="2777991"/>
              <a:ext cx="389908" cy="395831"/>
            </a:xfrm>
            <a:prstGeom prst="rect">
              <a:avLst/>
            </a:prstGeom>
            <a:noFill/>
          </p:spPr>
          <p:txBody>
            <a:bodyPr wrap="none">
              <a:spAutoFit/>
            </a:bodyPr>
            <a:lstStyle/>
            <a:p>
              <a:pPr algn="ctr" eaLnBrk="1" hangingPunct="1">
                <a:defRPr/>
              </a:pPr>
              <a:r>
                <a:rPr lang="en-US" dirty="0">
                  <a:solidFill>
                    <a:schemeClr val="tx1"/>
                  </a:solidFill>
                  <a:effectLst>
                    <a:outerShdw blurRad="38100" dist="38100" dir="2700000" algn="tl">
                      <a:srgbClr val="000000">
                        <a:alpha val="43137"/>
                      </a:srgbClr>
                    </a:outerShdw>
                  </a:effectLst>
                  <a:latin typeface="Arial" charset="0"/>
                </a:rPr>
                <a:t>C</a:t>
              </a:r>
            </a:p>
          </p:txBody>
        </p:sp>
        <p:sp>
          <p:nvSpPr>
            <p:cNvPr id="141" name="TextBox 140">
              <a:extLst>
                <a:ext uri="{FF2B5EF4-FFF2-40B4-BE49-F238E27FC236}">
                  <a16:creationId xmlns:a16="http://schemas.microsoft.com/office/drawing/2014/main" id="{9578CC9F-861F-B44D-0CE6-267CF8C1F66D}"/>
                </a:ext>
              </a:extLst>
            </p:cNvPr>
            <p:cNvSpPr txBox="1"/>
            <p:nvPr/>
          </p:nvSpPr>
          <p:spPr>
            <a:xfrm>
              <a:off x="316345" y="3583255"/>
              <a:ext cx="389907" cy="395831"/>
            </a:xfrm>
            <a:prstGeom prst="rect">
              <a:avLst/>
            </a:prstGeom>
            <a:noFill/>
          </p:spPr>
          <p:txBody>
            <a:bodyPr wrap="none">
              <a:spAutoFit/>
            </a:bodyPr>
            <a:lstStyle/>
            <a:p>
              <a:pPr algn="ctr" eaLnBrk="1" hangingPunct="1">
                <a:defRPr/>
              </a:pPr>
              <a:r>
                <a:rPr lang="en-US" dirty="0">
                  <a:solidFill>
                    <a:schemeClr val="tx1"/>
                  </a:solidFill>
                  <a:effectLst>
                    <a:outerShdw blurRad="38100" dist="38100" dir="2700000" algn="tl">
                      <a:srgbClr val="000000">
                        <a:alpha val="43137"/>
                      </a:srgbClr>
                    </a:outerShdw>
                  </a:effectLst>
                  <a:latin typeface="Arial" charset="0"/>
                </a:rPr>
                <a:t>D</a:t>
              </a:r>
            </a:p>
          </p:txBody>
        </p:sp>
      </p:grpSp>
      <p:sp>
        <p:nvSpPr>
          <p:cNvPr id="144" name="TextBox 143">
            <a:extLst>
              <a:ext uri="{FF2B5EF4-FFF2-40B4-BE49-F238E27FC236}">
                <a16:creationId xmlns:a16="http://schemas.microsoft.com/office/drawing/2014/main" id="{D8C06657-1844-415E-515B-E64FAAF564FF}"/>
              </a:ext>
            </a:extLst>
          </p:cNvPr>
          <p:cNvSpPr txBox="1"/>
          <p:nvPr/>
        </p:nvSpPr>
        <p:spPr>
          <a:xfrm>
            <a:off x="2266950" y="2381250"/>
            <a:ext cx="3094038" cy="419100"/>
          </a:xfrm>
          <a:prstGeom prst="rect">
            <a:avLst/>
          </a:prstGeom>
          <a:noFill/>
        </p:spPr>
        <p:txBody>
          <a:bodyPr wrap="none" lIns="109718" tIns="54858" rIns="109718" bIns="54858">
            <a:spAutoFit/>
          </a:bodyPr>
          <a:lstStyle/>
          <a:p>
            <a:pPr algn="ctr" eaLnBrk="1" hangingPunct="1">
              <a:defRPr/>
            </a:pPr>
            <a:r>
              <a:rPr lang="en-US" sz="2000" dirty="0">
                <a:solidFill>
                  <a:schemeClr val="tx1"/>
                </a:solidFill>
                <a:effectLst>
                  <a:outerShdw blurRad="38100" dist="38100" dir="2700000" algn="tl">
                    <a:srgbClr val="000000">
                      <a:alpha val="43137"/>
                    </a:srgbClr>
                  </a:outerShdw>
                </a:effectLst>
                <a:latin typeface="Arial" charset="0"/>
              </a:rPr>
              <a:t>ARM 1 (</a:t>
            </a:r>
            <a:r>
              <a:rPr lang="en-US" sz="2000" dirty="0" err="1">
                <a:solidFill>
                  <a:schemeClr val="tx1"/>
                </a:solidFill>
                <a:effectLst>
                  <a:outerShdw blurRad="38100" dist="38100" dir="2700000" algn="tl">
                    <a:srgbClr val="000000">
                      <a:alpha val="43137"/>
                    </a:srgbClr>
                  </a:outerShdw>
                </a:effectLst>
                <a:latin typeface="Arial" charset="0"/>
              </a:rPr>
              <a:t>TaxAC</a:t>
            </a:r>
            <a:r>
              <a:rPr lang="en-US" sz="2000" dirty="0">
                <a:solidFill>
                  <a:schemeClr val="tx1"/>
                </a:solidFill>
                <a:effectLst>
                  <a:outerShdw blurRad="38100" dist="38100" dir="2700000" algn="tl">
                    <a:srgbClr val="000000">
                      <a:alpha val="43137"/>
                    </a:srgbClr>
                  </a:outerShdw>
                </a:effectLst>
                <a:latin typeface="Arial" charset="0"/>
              </a:rPr>
              <a:t> Options)</a:t>
            </a:r>
          </a:p>
        </p:txBody>
      </p:sp>
      <p:sp>
        <p:nvSpPr>
          <p:cNvPr id="146" name="TextBox 145">
            <a:extLst>
              <a:ext uri="{FF2B5EF4-FFF2-40B4-BE49-F238E27FC236}">
                <a16:creationId xmlns:a16="http://schemas.microsoft.com/office/drawing/2014/main" id="{074B43A0-EB1D-887F-BAF2-3AE7F03793E8}"/>
              </a:ext>
            </a:extLst>
          </p:cNvPr>
          <p:cNvSpPr txBox="1"/>
          <p:nvPr/>
        </p:nvSpPr>
        <p:spPr>
          <a:xfrm>
            <a:off x="7369175" y="2393950"/>
            <a:ext cx="1593850" cy="419100"/>
          </a:xfrm>
          <a:prstGeom prst="rect">
            <a:avLst/>
          </a:prstGeom>
          <a:noFill/>
        </p:spPr>
        <p:txBody>
          <a:bodyPr lIns="109718" tIns="54858" rIns="109718" bIns="54858">
            <a:spAutoFit/>
          </a:bodyPr>
          <a:lstStyle/>
          <a:p>
            <a:pPr algn="ctr" eaLnBrk="1" hangingPunct="1">
              <a:defRPr/>
            </a:pPr>
            <a:r>
              <a:rPr lang="en-US" sz="2000" dirty="0">
                <a:solidFill>
                  <a:schemeClr val="tx1"/>
                </a:solidFill>
                <a:effectLst>
                  <a:outerShdw blurRad="38100" dist="38100" dir="2700000" algn="tl">
                    <a:srgbClr val="000000">
                      <a:alpha val="43137"/>
                    </a:srgbClr>
                  </a:outerShdw>
                </a:effectLst>
                <a:latin typeface="Arial" charset="0"/>
              </a:rPr>
              <a:t>ARM 2 (TC)</a:t>
            </a:r>
          </a:p>
        </p:txBody>
      </p:sp>
      <p:sp>
        <p:nvSpPr>
          <p:cNvPr id="174" name="TextBox 173">
            <a:extLst>
              <a:ext uri="{FF2B5EF4-FFF2-40B4-BE49-F238E27FC236}">
                <a16:creationId xmlns:a16="http://schemas.microsoft.com/office/drawing/2014/main" id="{BB0A6F59-E206-103D-3DFE-798F5044C2F4}"/>
              </a:ext>
            </a:extLst>
          </p:cNvPr>
          <p:cNvSpPr txBox="1"/>
          <p:nvPr/>
        </p:nvSpPr>
        <p:spPr>
          <a:xfrm>
            <a:off x="5510213" y="3792538"/>
            <a:ext cx="5573712" cy="2635250"/>
          </a:xfrm>
          <a:prstGeom prst="rect">
            <a:avLst/>
          </a:prstGeom>
          <a:noFill/>
        </p:spPr>
        <p:txBody>
          <a:bodyPr lIns="109718" tIns="54858" rIns="109718" bIns="54858">
            <a:spAutoFit/>
          </a:bodyPr>
          <a:lstStyle/>
          <a:p>
            <a:pPr algn="ctr" eaLnBrk="1" hangingPunct="1">
              <a:defRPr/>
            </a:pPr>
            <a:r>
              <a:rPr lang="en-US" sz="2000" dirty="0">
                <a:solidFill>
                  <a:schemeClr val="tx1"/>
                </a:solidFill>
                <a:effectLst>
                  <a:outerShdw blurRad="38100" dist="38100" dir="2700000" algn="tl">
                    <a:srgbClr val="000000">
                      <a:alpha val="43137"/>
                    </a:srgbClr>
                  </a:outerShdw>
                </a:effectLst>
                <a:latin typeface="Arial" charset="0"/>
              </a:rPr>
              <a:t>Arm 1 Options Per Study</a:t>
            </a:r>
          </a:p>
          <a:p>
            <a:pPr marL="411440" indent="-274293" algn="ctr" eaLnBrk="1" hangingPunct="1">
              <a:buFont typeface="Arial" panose="020B0604020202020204" pitchFamily="34" charset="0"/>
              <a:buChar char="•"/>
              <a:defRPr/>
            </a:pPr>
            <a:r>
              <a:rPr lang="en-US" sz="2000" dirty="0">
                <a:solidFill>
                  <a:schemeClr val="tx1"/>
                </a:solidFill>
                <a:effectLst>
                  <a:outerShdw blurRad="38100" dist="38100" dir="2700000" algn="tl">
                    <a:srgbClr val="000000">
                      <a:alpha val="43137"/>
                    </a:srgbClr>
                  </a:outerShdw>
                </a:effectLst>
                <a:latin typeface="Arial" charset="0"/>
              </a:rPr>
              <a:t>USOR 06-090 - 1A only</a:t>
            </a:r>
          </a:p>
          <a:p>
            <a:pPr marL="411440" indent="-274293" algn="ctr" eaLnBrk="1" hangingPunct="1">
              <a:buFont typeface="Arial" panose="020B0604020202020204" pitchFamily="34" charset="0"/>
              <a:buChar char="•"/>
              <a:defRPr/>
            </a:pPr>
            <a:r>
              <a:rPr lang="en-US" sz="2000" dirty="0">
                <a:solidFill>
                  <a:schemeClr val="tx1"/>
                </a:solidFill>
                <a:effectLst>
                  <a:outerShdw blurRad="38100" dist="38100" dir="2700000" algn="tl">
                    <a:srgbClr val="000000">
                      <a:alpha val="43137"/>
                    </a:srgbClr>
                  </a:outerShdw>
                </a:effectLst>
                <a:latin typeface="Arial" charset="0"/>
              </a:rPr>
              <a:t>NSABP B-46I/USOR 07132 - 1A only</a:t>
            </a:r>
          </a:p>
          <a:p>
            <a:pPr marL="411440" indent="-274293" algn="ctr" eaLnBrk="1" hangingPunct="1">
              <a:buFont typeface="Arial" panose="020B0604020202020204" pitchFamily="34" charset="0"/>
              <a:buChar char="•"/>
              <a:defRPr/>
            </a:pPr>
            <a:r>
              <a:rPr lang="en-US" sz="2000" dirty="0">
                <a:solidFill>
                  <a:schemeClr val="tx1"/>
                </a:solidFill>
                <a:effectLst>
                  <a:outerShdw blurRad="38100" dist="38100" dir="2700000" algn="tl">
                    <a:srgbClr val="000000">
                      <a:alpha val="43137"/>
                    </a:srgbClr>
                  </a:outerShdw>
                </a:effectLst>
                <a:latin typeface="Arial" charset="0"/>
              </a:rPr>
              <a:t>NSABP B-49 - investigator choice 1A-1D</a:t>
            </a:r>
          </a:p>
          <a:p>
            <a:pPr algn="ctr" eaLnBrk="1" hangingPunct="1">
              <a:defRPr/>
            </a:pPr>
            <a:r>
              <a:rPr lang="en-US" sz="2000" dirty="0">
                <a:solidFill>
                  <a:schemeClr val="tx1"/>
                </a:solidFill>
                <a:effectLst>
                  <a:outerShdw blurRad="38100" dist="38100" dir="2700000" algn="tl">
                    <a:srgbClr val="000000">
                      <a:alpha val="43137"/>
                    </a:srgbClr>
                  </a:outerShdw>
                </a:effectLst>
                <a:latin typeface="Arial" charset="0"/>
              </a:rPr>
              <a:t> </a:t>
            </a:r>
          </a:p>
          <a:p>
            <a:pPr algn="ctr" eaLnBrk="1" hangingPunct="1">
              <a:defRPr/>
            </a:pPr>
            <a:r>
              <a:rPr lang="en-US" sz="2000" dirty="0">
                <a:solidFill>
                  <a:schemeClr val="tx1"/>
                </a:solidFill>
                <a:effectLst>
                  <a:outerShdw blurRad="38100" dist="38100" dir="2700000" algn="tl">
                    <a:srgbClr val="000000">
                      <a:alpha val="43137"/>
                    </a:srgbClr>
                  </a:outerShdw>
                </a:effectLst>
                <a:latin typeface="Arial" charset="0"/>
              </a:rPr>
              <a:t>Endocrine therapy for ER+ or </a:t>
            </a:r>
            <a:r>
              <a:rPr lang="en-US" sz="2000" dirty="0" err="1">
                <a:solidFill>
                  <a:schemeClr val="tx1"/>
                </a:solidFill>
                <a:effectLst>
                  <a:outerShdw blurRad="38100" dist="38100" dir="2700000" algn="tl">
                    <a:srgbClr val="000000">
                      <a:alpha val="43137"/>
                    </a:srgbClr>
                  </a:outerShdw>
                </a:effectLst>
                <a:latin typeface="Arial" charset="0"/>
              </a:rPr>
              <a:t>PgR</a:t>
            </a:r>
            <a:r>
              <a:rPr lang="en-US" sz="2000" dirty="0">
                <a:solidFill>
                  <a:schemeClr val="tx1"/>
                </a:solidFill>
                <a:effectLst>
                  <a:outerShdw blurRad="38100" dist="38100" dir="2700000" algn="tl">
                    <a:srgbClr val="000000">
                      <a:alpha val="43137"/>
                    </a:srgbClr>
                  </a:outerShdw>
                </a:effectLst>
                <a:latin typeface="Arial" charset="0"/>
              </a:rPr>
              <a:t>+ patients   for minimum of 5 years</a:t>
            </a:r>
          </a:p>
          <a:p>
            <a:pPr algn="ctr" eaLnBrk="1" hangingPunct="1">
              <a:defRPr/>
            </a:pPr>
            <a:endParaRPr lang="en-US" dirty="0">
              <a:solidFill>
                <a:schemeClr val="tx1"/>
              </a:solidFill>
              <a:effectLst>
                <a:outerShdw blurRad="38100" dist="38100" dir="2700000" algn="tl">
                  <a:srgbClr val="000000">
                    <a:alpha val="43137"/>
                  </a:srgbClr>
                </a:outerShdw>
              </a:effectLst>
              <a:latin typeface="Arial" charset="0"/>
            </a:endParaRPr>
          </a:p>
        </p:txBody>
      </p:sp>
      <p:grpSp>
        <p:nvGrpSpPr>
          <p:cNvPr id="149514" name="Group 133">
            <a:extLst>
              <a:ext uri="{FF2B5EF4-FFF2-40B4-BE49-F238E27FC236}">
                <a16:creationId xmlns:a16="http://schemas.microsoft.com/office/drawing/2014/main" id="{00596609-DA77-D516-BD26-8282FAEE47E5}"/>
              </a:ext>
            </a:extLst>
          </p:cNvPr>
          <p:cNvGrpSpPr>
            <a:grpSpLocks/>
          </p:cNvGrpSpPr>
          <p:nvPr/>
        </p:nvGrpSpPr>
        <p:grpSpPr bwMode="auto">
          <a:xfrm>
            <a:off x="6197602" y="2909888"/>
            <a:ext cx="3617913" cy="711200"/>
            <a:chOff x="4582790" y="1791956"/>
            <a:chExt cx="3216887" cy="533682"/>
          </a:xfrm>
        </p:grpSpPr>
        <p:sp>
          <p:nvSpPr>
            <p:cNvPr id="136" name="TextBox 135">
              <a:extLst>
                <a:ext uri="{FF2B5EF4-FFF2-40B4-BE49-F238E27FC236}">
                  <a16:creationId xmlns:a16="http://schemas.microsoft.com/office/drawing/2014/main" id="{614A1293-83E3-5F3D-2593-B4A1AD4FA526}"/>
                </a:ext>
              </a:extLst>
            </p:cNvPr>
            <p:cNvSpPr txBox="1"/>
            <p:nvPr/>
          </p:nvSpPr>
          <p:spPr>
            <a:xfrm>
              <a:off x="4582790" y="1902742"/>
              <a:ext cx="1226624" cy="300196"/>
            </a:xfrm>
            <a:prstGeom prst="rect">
              <a:avLst/>
            </a:prstGeom>
            <a:noFill/>
          </p:spPr>
          <p:txBody>
            <a:bodyPr wrap="none">
              <a:spAutoFit/>
            </a:bodyPr>
            <a:lstStyle/>
            <a:p>
              <a:pPr algn="ctr">
                <a:defRPr/>
              </a:pPr>
              <a:r>
                <a:rPr lang="en-US" sz="2000" dirty="0">
                  <a:solidFill>
                    <a:schemeClr val="tx1"/>
                  </a:solidFill>
                  <a:effectLst>
                    <a:outerShdw blurRad="38100" dist="38100" dir="2700000" algn="tl">
                      <a:srgbClr val="000000">
                        <a:alpha val="43137"/>
                      </a:srgbClr>
                    </a:outerShdw>
                  </a:effectLst>
                  <a:latin typeface="Arial" charset="0"/>
                </a:rPr>
                <a:t>TC q 3 wk</a:t>
              </a:r>
            </a:p>
          </p:txBody>
        </p:sp>
        <p:grpSp>
          <p:nvGrpSpPr>
            <p:cNvPr id="149517" name="Group 136">
              <a:extLst>
                <a:ext uri="{FF2B5EF4-FFF2-40B4-BE49-F238E27FC236}">
                  <a16:creationId xmlns:a16="http://schemas.microsoft.com/office/drawing/2014/main" id="{6C851FBB-B299-0B3F-6898-3A96B901BA81}"/>
                </a:ext>
              </a:extLst>
            </p:cNvPr>
            <p:cNvGrpSpPr>
              <a:grpSpLocks/>
            </p:cNvGrpSpPr>
            <p:nvPr/>
          </p:nvGrpSpPr>
          <p:grpSpPr bwMode="auto">
            <a:xfrm>
              <a:off x="5894401" y="1791956"/>
              <a:ext cx="1905276" cy="533682"/>
              <a:chOff x="5894401" y="1791956"/>
              <a:chExt cx="1905276" cy="533682"/>
            </a:xfrm>
          </p:grpSpPr>
          <p:grpSp>
            <p:nvGrpSpPr>
              <p:cNvPr id="149518" name="Group 5">
                <a:extLst>
                  <a:ext uri="{FF2B5EF4-FFF2-40B4-BE49-F238E27FC236}">
                    <a16:creationId xmlns:a16="http://schemas.microsoft.com/office/drawing/2014/main" id="{7541E2E3-0F2D-C945-282B-DF2A572DD9B9}"/>
                  </a:ext>
                </a:extLst>
              </p:cNvPr>
              <p:cNvGrpSpPr>
                <a:grpSpLocks/>
              </p:cNvGrpSpPr>
              <p:nvPr/>
            </p:nvGrpSpPr>
            <p:grpSpPr bwMode="auto">
              <a:xfrm>
                <a:off x="6932834" y="1791956"/>
                <a:ext cx="173310" cy="533682"/>
                <a:chOff x="3999845" y="1565275"/>
                <a:chExt cx="295306" cy="711577"/>
              </a:xfrm>
            </p:grpSpPr>
            <p:sp>
              <p:nvSpPr>
                <p:cNvPr id="180" name="Rectangle 50">
                  <a:extLst>
                    <a:ext uri="{FF2B5EF4-FFF2-40B4-BE49-F238E27FC236}">
                      <a16:creationId xmlns:a16="http://schemas.microsoft.com/office/drawing/2014/main" id="{5DB80EED-54A0-AE05-A16A-A8F9BF1F935A}"/>
                    </a:ext>
                  </a:extLst>
                </p:cNvPr>
                <p:cNvSpPr>
                  <a:spLocks noChangeArrowheads="1"/>
                </p:cNvSpPr>
                <p:nvPr/>
              </p:nvSpPr>
              <p:spPr bwMode="auto">
                <a:xfrm>
                  <a:off x="4000119" y="1565275"/>
                  <a:ext cx="295832" cy="433617"/>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81" name="Rectangle 59">
                  <a:extLst>
                    <a:ext uri="{FF2B5EF4-FFF2-40B4-BE49-F238E27FC236}">
                      <a16:creationId xmlns:a16="http://schemas.microsoft.com/office/drawing/2014/main" id="{1EE0D13D-4A55-323F-ADDE-8B13031800BF}"/>
                    </a:ext>
                  </a:extLst>
                </p:cNvPr>
                <p:cNvSpPr>
                  <a:spLocks noChangeArrowheads="1"/>
                </p:cNvSpPr>
                <p:nvPr/>
              </p:nvSpPr>
              <p:spPr bwMode="auto">
                <a:xfrm>
                  <a:off x="4000119" y="1981420"/>
                  <a:ext cx="295832" cy="29543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nvGrpSpPr>
              <p:cNvPr id="149519" name="Group 6">
                <a:extLst>
                  <a:ext uri="{FF2B5EF4-FFF2-40B4-BE49-F238E27FC236}">
                    <a16:creationId xmlns:a16="http://schemas.microsoft.com/office/drawing/2014/main" id="{13CCC0D1-E5BF-3711-4F2A-B85CEF0EC287}"/>
                  </a:ext>
                </a:extLst>
              </p:cNvPr>
              <p:cNvGrpSpPr>
                <a:grpSpLocks/>
              </p:cNvGrpSpPr>
              <p:nvPr/>
            </p:nvGrpSpPr>
            <p:grpSpPr bwMode="auto">
              <a:xfrm>
                <a:off x="7279600" y="1791956"/>
                <a:ext cx="173310" cy="533682"/>
                <a:chOff x="4590706" y="1565275"/>
                <a:chExt cx="295306" cy="711577"/>
              </a:xfrm>
            </p:grpSpPr>
            <p:sp>
              <p:nvSpPr>
                <p:cNvPr id="178" name="Rectangle 61">
                  <a:extLst>
                    <a:ext uri="{FF2B5EF4-FFF2-40B4-BE49-F238E27FC236}">
                      <a16:creationId xmlns:a16="http://schemas.microsoft.com/office/drawing/2014/main" id="{6A5265F9-4C71-828D-03D8-F99FCEAF2480}"/>
                    </a:ext>
                  </a:extLst>
                </p:cNvPr>
                <p:cNvSpPr>
                  <a:spLocks noChangeArrowheads="1"/>
                </p:cNvSpPr>
                <p:nvPr/>
              </p:nvSpPr>
              <p:spPr bwMode="auto">
                <a:xfrm>
                  <a:off x="4546085" y="1565275"/>
                  <a:ext cx="339126" cy="433617"/>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79" name="Rectangle 64">
                  <a:extLst>
                    <a:ext uri="{FF2B5EF4-FFF2-40B4-BE49-F238E27FC236}">
                      <a16:creationId xmlns:a16="http://schemas.microsoft.com/office/drawing/2014/main" id="{7FDB56FF-5AA7-E4C3-6A20-45A70D8DBDC9}"/>
                    </a:ext>
                  </a:extLst>
                </p:cNvPr>
                <p:cNvSpPr>
                  <a:spLocks noChangeArrowheads="1"/>
                </p:cNvSpPr>
                <p:nvPr/>
              </p:nvSpPr>
              <p:spPr bwMode="auto">
                <a:xfrm>
                  <a:off x="4546085" y="1981420"/>
                  <a:ext cx="339126" cy="29543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nvGrpSpPr>
              <p:cNvPr id="149520" name="Group 1">
                <a:extLst>
                  <a:ext uri="{FF2B5EF4-FFF2-40B4-BE49-F238E27FC236}">
                    <a16:creationId xmlns:a16="http://schemas.microsoft.com/office/drawing/2014/main" id="{02C7BE50-B031-06DB-2DF3-B50413132CEB}"/>
                  </a:ext>
                </a:extLst>
              </p:cNvPr>
              <p:cNvGrpSpPr>
                <a:grpSpLocks/>
              </p:cNvGrpSpPr>
              <p:nvPr/>
            </p:nvGrpSpPr>
            <p:grpSpPr bwMode="auto">
              <a:xfrm>
                <a:off x="7626367" y="1791956"/>
                <a:ext cx="173310" cy="533682"/>
                <a:chOff x="5181569" y="1565275"/>
                <a:chExt cx="295306" cy="711577"/>
              </a:xfrm>
            </p:grpSpPr>
            <p:sp>
              <p:nvSpPr>
                <p:cNvPr id="176" name="Rectangle 62">
                  <a:extLst>
                    <a:ext uri="{FF2B5EF4-FFF2-40B4-BE49-F238E27FC236}">
                      <a16:creationId xmlns:a16="http://schemas.microsoft.com/office/drawing/2014/main" id="{41EB8437-63E7-B7D1-A27E-1B08C219B119}"/>
                    </a:ext>
                  </a:extLst>
                </p:cNvPr>
                <p:cNvSpPr>
                  <a:spLocks noChangeArrowheads="1"/>
                </p:cNvSpPr>
                <p:nvPr/>
              </p:nvSpPr>
              <p:spPr bwMode="auto">
                <a:xfrm>
                  <a:off x="5181042" y="1565275"/>
                  <a:ext cx="295833" cy="433617"/>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77" name="Rectangle 66">
                  <a:extLst>
                    <a:ext uri="{FF2B5EF4-FFF2-40B4-BE49-F238E27FC236}">
                      <a16:creationId xmlns:a16="http://schemas.microsoft.com/office/drawing/2014/main" id="{1B3FDFE8-5374-23DB-6E6C-92EEAE374432}"/>
                    </a:ext>
                  </a:extLst>
                </p:cNvPr>
                <p:cNvSpPr>
                  <a:spLocks noChangeArrowheads="1"/>
                </p:cNvSpPr>
                <p:nvPr/>
              </p:nvSpPr>
              <p:spPr bwMode="auto">
                <a:xfrm>
                  <a:off x="5181042" y="1981420"/>
                  <a:ext cx="295833" cy="29543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nvGrpSpPr>
              <p:cNvPr id="149521" name="Group 2">
                <a:extLst>
                  <a:ext uri="{FF2B5EF4-FFF2-40B4-BE49-F238E27FC236}">
                    <a16:creationId xmlns:a16="http://schemas.microsoft.com/office/drawing/2014/main" id="{D1692A16-6710-2C25-F96B-6E29F81E430D}"/>
                  </a:ext>
                </a:extLst>
              </p:cNvPr>
              <p:cNvGrpSpPr>
                <a:grpSpLocks/>
              </p:cNvGrpSpPr>
              <p:nvPr/>
            </p:nvGrpSpPr>
            <p:grpSpPr bwMode="auto">
              <a:xfrm>
                <a:off x="5894401" y="1791956"/>
                <a:ext cx="172378" cy="533682"/>
                <a:chOff x="2230438" y="1565275"/>
                <a:chExt cx="293719" cy="711577"/>
              </a:xfrm>
            </p:grpSpPr>
            <p:sp>
              <p:nvSpPr>
                <p:cNvPr id="172" name="Rectangle 47">
                  <a:extLst>
                    <a:ext uri="{FF2B5EF4-FFF2-40B4-BE49-F238E27FC236}">
                      <a16:creationId xmlns:a16="http://schemas.microsoft.com/office/drawing/2014/main" id="{67532E96-F239-577B-3D10-5275133A2F23}"/>
                    </a:ext>
                  </a:extLst>
                </p:cNvPr>
                <p:cNvSpPr>
                  <a:spLocks noChangeArrowheads="1"/>
                </p:cNvSpPr>
                <p:nvPr/>
              </p:nvSpPr>
              <p:spPr bwMode="auto">
                <a:xfrm>
                  <a:off x="2229935" y="1565275"/>
                  <a:ext cx="293428" cy="433617"/>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75" name="Rectangle 55">
                  <a:extLst>
                    <a:ext uri="{FF2B5EF4-FFF2-40B4-BE49-F238E27FC236}">
                      <a16:creationId xmlns:a16="http://schemas.microsoft.com/office/drawing/2014/main" id="{CAAEFC93-49AE-F252-3893-8B303F697D5E}"/>
                    </a:ext>
                  </a:extLst>
                </p:cNvPr>
                <p:cNvSpPr>
                  <a:spLocks noChangeArrowheads="1"/>
                </p:cNvSpPr>
                <p:nvPr/>
              </p:nvSpPr>
              <p:spPr bwMode="auto">
                <a:xfrm>
                  <a:off x="2229935" y="1981420"/>
                  <a:ext cx="293428" cy="29543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nvGrpSpPr>
              <p:cNvPr id="149522" name="Group 6">
                <a:extLst>
                  <a:ext uri="{FF2B5EF4-FFF2-40B4-BE49-F238E27FC236}">
                    <a16:creationId xmlns:a16="http://schemas.microsoft.com/office/drawing/2014/main" id="{B11A193C-AF36-EAEC-5153-9C5011DB1CA3}"/>
                  </a:ext>
                </a:extLst>
              </p:cNvPr>
              <p:cNvGrpSpPr>
                <a:grpSpLocks/>
              </p:cNvGrpSpPr>
              <p:nvPr/>
            </p:nvGrpSpPr>
            <p:grpSpPr bwMode="auto">
              <a:xfrm>
                <a:off x="6224653" y="1791956"/>
                <a:ext cx="173310" cy="533682"/>
                <a:chOff x="4590706" y="1565275"/>
                <a:chExt cx="295306" cy="711577"/>
              </a:xfrm>
            </p:grpSpPr>
            <p:sp>
              <p:nvSpPr>
                <p:cNvPr id="166" name="Rectangle 61">
                  <a:extLst>
                    <a:ext uri="{FF2B5EF4-FFF2-40B4-BE49-F238E27FC236}">
                      <a16:creationId xmlns:a16="http://schemas.microsoft.com/office/drawing/2014/main" id="{06F21933-37F6-4D7F-1AD9-78914162D235}"/>
                    </a:ext>
                  </a:extLst>
                </p:cNvPr>
                <p:cNvSpPr>
                  <a:spLocks noChangeArrowheads="1"/>
                </p:cNvSpPr>
                <p:nvPr/>
              </p:nvSpPr>
              <p:spPr bwMode="auto">
                <a:xfrm>
                  <a:off x="4590283" y="1565275"/>
                  <a:ext cx="295832" cy="433617"/>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69" name="Rectangle 64">
                  <a:extLst>
                    <a:ext uri="{FF2B5EF4-FFF2-40B4-BE49-F238E27FC236}">
                      <a16:creationId xmlns:a16="http://schemas.microsoft.com/office/drawing/2014/main" id="{70388CBD-6CAB-D258-09DE-F562755369F8}"/>
                    </a:ext>
                  </a:extLst>
                </p:cNvPr>
                <p:cNvSpPr>
                  <a:spLocks noChangeArrowheads="1"/>
                </p:cNvSpPr>
                <p:nvPr/>
              </p:nvSpPr>
              <p:spPr bwMode="auto">
                <a:xfrm>
                  <a:off x="4590283" y="1981420"/>
                  <a:ext cx="295832" cy="29543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nvGrpSpPr>
              <p:cNvPr id="149523" name="Group 1">
                <a:extLst>
                  <a:ext uri="{FF2B5EF4-FFF2-40B4-BE49-F238E27FC236}">
                    <a16:creationId xmlns:a16="http://schemas.microsoft.com/office/drawing/2014/main" id="{E4AA8B0E-C1D5-6911-6039-090D61FC9CF3}"/>
                  </a:ext>
                </a:extLst>
              </p:cNvPr>
              <p:cNvGrpSpPr>
                <a:grpSpLocks/>
              </p:cNvGrpSpPr>
              <p:nvPr/>
            </p:nvGrpSpPr>
            <p:grpSpPr bwMode="auto">
              <a:xfrm>
                <a:off x="6571420" y="1791956"/>
                <a:ext cx="173310" cy="533682"/>
                <a:chOff x="5181569" y="1565275"/>
                <a:chExt cx="295306" cy="711577"/>
              </a:xfrm>
            </p:grpSpPr>
            <p:sp>
              <p:nvSpPr>
                <p:cNvPr id="160" name="Rectangle 62">
                  <a:extLst>
                    <a:ext uri="{FF2B5EF4-FFF2-40B4-BE49-F238E27FC236}">
                      <a16:creationId xmlns:a16="http://schemas.microsoft.com/office/drawing/2014/main" id="{46C53706-1783-ADBC-AF02-9CE871915D67}"/>
                    </a:ext>
                  </a:extLst>
                </p:cNvPr>
                <p:cNvSpPr>
                  <a:spLocks noChangeArrowheads="1"/>
                </p:cNvSpPr>
                <p:nvPr/>
              </p:nvSpPr>
              <p:spPr bwMode="auto">
                <a:xfrm>
                  <a:off x="5181948" y="1565275"/>
                  <a:ext cx="305452" cy="433617"/>
                </a:xfrm>
                <a:prstGeom prst="rect">
                  <a:avLst/>
                </a:prstGeom>
                <a:solidFill>
                  <a:srgbClr val="00FFCC"/>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sp>
              <p:nvSpPr>
                <p:cNvPr id="163" name="Rectangle 66">
                  <a:extLst>
                    <a:ext uri="{FF2B5EF4-FFF2-40B4-BE49-F238E27FC236}">
                      <a16:creationId xmlns:a16="http://schemas.microsoft.com/office/drawing/2014/main" id="{1B4C16FA-2CA2-46FA-F310-2696EDD6C75D}"/>
                    </a:ext>
                  </a:extLst>
                </p:cNvPr>
                <p:cNvSpPr>
                  <a:spLocks noChangeArrowheads="1"/>
                </p:cNvSpPr>
                <p:nvPr/>
              </p:nvSpPr>
              <p:spPr bwMode="auto">
                <a:xfrm>
                  <a:off x="5181948" y="1981420"/>
                  <a:ext cx="305452" cy="295432"/>
                </a:xfrm>
                <a:prstGeom prst="rect">
                  <a:avLst/>
                </a:prstGeom>
                <a:solidFill>
                  <a:srgbClr val="FF9900"/>
                </a:solidFill>
                <a:ln w="9525">
                  <a:solidFill>
                    <a:schemeClr val="tx1"/>
                  </a:solidFill>
                  <a:miter lim="800000"/>
                  <a:headEnd/>
                  <a:tailEnd/>
                </a:ln>
              </p:spPr>
              <p:txBody>
                <a:bodyPr wrap="none" anchor="ctr"/>
                <a:lstStyle/>
                <a:p>
                  <a:pPr algn="ctr" eaLnBrk="1" hangingPunct="1">
                    <a:defRPr/>
                  </a:pPr>
                  <a:endParaRPr lang="en-US">
                    <a:solidFill>
                      <a:schemeClr val="tx1"/>
                    </a:solidFill>
                    <a:effectLst>
                      <a:outerShdw blurRad="38100" dist="38100" dir="2700000" algn="tl">
                        <a:srgbClr val="000000">
                          <a:alpha val="43137"/>
                        </a:srgbClr>
                      </a:outerShdw>
                    </a:effectLst>
                    <a:latin typeface="Arial" charset="0"/>
                  </a:endParaRPr>
                </a:p>
              </p:txBody>
            </p:sp>
          </p:grpSp>
        </p:grpSp>
      </p:grpSp>
      <p:sp>
        <p:nvSpPr>
          <p:cNvPr id="3" name="Rectangle 23">
            <a:extLst>
              <a:ext uri="{FF2B5EF4-FFF2-40B4-BE49-F238E27FC236}">
                <a16:creationId xmlns:a16="http://schemas.microsoft.com/office/drawing/2014/main" id="{2CD9D885-D220-C2CA-E335-0D3A64DAE852}"/>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Blum JL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2017;35(23):2647-2655.</a:t>
            </a:r>
          </a:p>
        </p:txBody>
      </p:sp>
      <p:sp>
        <p:nvSpPr>
          <p:cNvPr id="4" name="Rectangle 6">
            <a:extLst>
              <a:ext uri="{FF2B5EF4-FFF2-40B4-BE49-F238E27FC236}">
                <a16:creationId xmlns:a16="http://schemas.microsoft.com/office/drawing/2014/main" id="{0C8B0F1D-4A85-9686-F225-A8F733C598AA}"/>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43</a:t>
            </a:fld>
            <a:endParaRPr lang="en-US" altLang="en-US">
              <a:effectLst>
                <a:outerShdw blurRad="38100" dist="38100" dir="2700000" algn="tl">
                  <a:srgbClr val="000000"/>
                </a:outerShdw>
              </a:effectLst>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C7FD-6BA4-37F0-8044-359BDCBF33DB}"/>
              </a:ext>
            </a:extLst>
          </p:cNvPr>
          <p:cNvSpPr>
            <a:spLocks noGrp="1"/>
          </p:cNvSpPr>
          <p:nvPr>
            <p:ph type="title"/>
          </p:nvPr>
        </p:nvSpPr>
        <p:spPr>
          <a:xfrm>
            <a:off x="1225552" y="596900"/>
            <a:ext cx="9686925" cy="731838"/>
          </a:xfrm>
        </p:spPr>
        <p:txBody>
          <a:bodyPr/>
          <a:lstStyle/>
          <a:p>
            <a:pPr defTabSz="919071">
              <a:defRPr/>
            </a:pPr>
            <a:r>
              <a:rPr lang="en-US" sz="3200" dirty="0">
                <a:solidFill>
                  <a:srgbClr val="FFFF00"/>
                </a:solidFill>
                <a:effectLst>
                  <a:outerShdw blurRad="38100" dist="38100" dir="2700000" algn="tl">
                    <a:srgbClr val="000000">
                      <a:alpha val="43137"/>
                    </a:srgbClr>
                  </a:outerShdw>
                </a:effectLst>
              </a:rPr>
              <a:t>ABC Trials: Invasive Disease Free Survival</a:t>
            </a:r>
          </a:p>
        </p:txBody>
      </p:sp>
      <p:sp>
        <p:nvSpPr>
          <p:cNvPr id="150531" name="Freeform 5">
            <a:extLst>
              <a:ext uri="{FF2B5EF4-FFF2-40B4-BE49-F238E27FC236}">
                <a16:creationId xmlns:a16="http://schemas.microsoft.com/office/drawing/2014/main" id="{56F004AB-EB2A-94A1-C12C-986B28407EA0}"/>
              </a:ext>
            </a:extLst>
          </p:cNvPr>
          <p:cNvSpPr>
            <a:spLocks/>
          </p:cNvSpPr>
          <p:nvPr/>
        </p:nvSpPr>
        <p:spPr bwMode="auto">
          <a:xfrm>
            <a:off x="3111500" y="1539877"/>
            <a:ext cx="6489700" cy="404813"/>
          </a:xfrm>
          <a:custGeom>
            <a:avLst/>
            <a:gdLst>
              <a:gd name="T0" fmla="*/ 2147483646 w 589"/>
              <a:gd name="T1" fmla="*/ 2147483646 h 31"/>
              <a:gd name="T2" fmla="*/ 2147483646 w 589"/>
              <a:gd name="T3" fmla="*/ 2147483646 h 31"/>
              <a:gd name="T4" fmla="*/ 2147483646 w 589"/>
              <a:gd name="T5" fmla="*/ 2147483646 h 31"/>
              <a:gd name="T6" fmla="*/ 2147483646 w 589"/>
              <a:gd name="T7" fmla="*/ 2147483646 h 31"/>
              <a:gd name="T8" fmla="*/ 2147483646 w 589"/>
              <a:gd name="T9" fmla="*/ 2147483646 h 31"/>
              <a:gd name="T10" fmla="*/ 2147483646 w 589"/>
              <a:gd name="T11" fmla="*/ 2147483646 h 31"/>
              <a:gd name="T12" fmla="*/ 2147483646 w 589"/>
              <a:gd name="T13" fmla="*/ 2147483646 h 31"/>
              <a:gd name="T14" fmla="*/ 2147483646 w 589"/>
              <a:gd name="T15" fmla="*/ 2147483646 h 31"/>
              <a:gd name="T16" fmla="*/ 2147483646 w 589"/>
              <a:gd name="T17" fmla="*/ 2147483646 h 31"/>
              <a:gd name="T18" fmla="*/ 2147483646 w 589"/>
              <a:gd name="T19" fmla="*/ 2147483646 h 31"/>
              <a:gd name="T20" fmla="*/ 2147483646 w 589"/>
              <a:gd name="T21" fmla="*/ 2147483646 h 31"/>
              <a:gd name="T22" fmla="*/ 2147483646 w 589"/>
              <a:gd name="T23" fmla="*/ 2147483646 h 31"/>
              <a:gd name="T24" fmla="*/ 2147483646 w 589"/>
              <a:gd name="T25" fmla="*/ 2147483646 h 31"/>
              <a:gd name="T26" fmla="*/ 2147483646 w 589"/>
              <a:gd name="T27" fmla="*/ 2147483646 h 31"/>
              <a:gd name="T28" fmla="*/ 2147483646 w 589"/>
              <a:gd name="T29" fmla="*/ 2147483646 h 31"/>
              <a:gd name="T30" fmla="*/ 2147483646 w 589"/>
              <a:gd name="T31" fmla="*/ 2147483646 h 31"/>
              <a:gd name="T32" fmla="*/ 2147483646 w 589"/>
              <a:gd name="T33" fmla="*/ 2147483646 h 31"/>
              <a:gd name="T34" fmla="*/ 2147483646 w 589"/>
              <a:gd name="T35" fmla="*/ 2147483646 h 31"/>
              <a:gd name="T36" fmla="*/ 2147483646 w 589"/>
              <a:gd name="T37" fmla="*/ 2147483646 h 31"/>
              <a:gd name="T38" fmla="*/ 2147483646 w 589"/>
              <a:gd name="T39" fmla="*/ 2147483646 h 31"/>
              <a:gd name="T40" fmla="*/ 2147483646 w 589"/>
              <a:gd name="T41" fmla="*/ 2147483646 h 31"/>
              <a:gd name="T42" fmla="*/ 2147483646 w 589"/>
              <a:gd name="T43" fmla="*/ 2147483646 h 31"/>
              <a:gd name="T44" fmla="*/ 2147483646 w 589"/>
              <a:gd name="T45" fmla="*/ 2147483646 h 31"/>
              <a:gd name="T46" fmla="*/ 2147483646 w 589"/>
              <a:gd name="T47" fmla="*/ 2147483646 h 31"/>
              <a:gd name="T48" fmla="*/ 2147483646 w 589"/>
              <a:gd name="T49" fmla="*/ 2147483646 h 31"/>
              <a:gd name="T50" fmla="*/ 2147483646 w 589"/>
              <a:gd name="T51" fmla="*/ 2147483646 h 31"/>
              <a:gd name="T52" fmla="*/ 2147483646 w 589"/>
              <a:gd name="T53" fmla="*/ 2147483646 h 31"/>
              <a:gd name="T54" fmla="*/ 2147483646 w 589"/>
              <a:gd name="T55" fmla="*/ 2147483646 h 31"/>
              <a:gd name="T56" fmla="*/ 2147483646 w 589"/>
              <a:gd name="T57" fmla="*/ 2147483646 h 31"/>
              <a:gd name="T58" fmla="*/ 2147483646 w 589"/>
              <a:gd name="T59" fmla="*/ 2147483646 h 31"/>
              <a:gd name="T60" fmla="*/ 2147483646 w 589"/>
              <a:gd name="T61" fmla="*/ 2147483646 h 31"/>
              <a:gd name="T62" fmla="*/ 2147483646 w 589"/>
              <a:gd name="T63" fmla="*/ 2147483646 h 31"/>
              <a:gd name="T64" fmla="*/ 2147483646 w 589"/>
              <a:gd name="T65" fmla="*/ 2147483646 h 31"/>
              <a:gd name="T66" fmla="*/ 2147483646 w 589"/>
              <a:gd name="T67" fmla="*/ 2147483646 h 31"/>
              <a:gd name="T68" fmla="*/ 2147483646 w 589"/>
              <a:gd name="T69" fmla="*/ 2147483646 h 31"/>
              <a:gd name="T70" fmla="*/ 2147483646 w 589"/>
              <a:gd name="T71" fmla="*/ 2147483646 h 31"/>
              <a:gd name="T72" fmla="*/ 2147483646 w 589"/>
              <a:gd name="T73" fmla="*/ 2147483646 h 31"/>
              <a:gd name="T74" fmla="*/ 2147483646 w 589"/>
              <a:gd name="T75" fmla="*/ 2147483646 h 31"/>
              <a:gd name="T76" fmla="*/ 2147483646 w 589"/>
              <a:gd name="T77" fmla="*/ 2147483646 h 31"/>
              <a:gd name="T78" fmla="*/ 2147483646 w 589"/>
              <a:gd name="T79" fmla="*/ 2147483646 h 31"/>
              <a:gd name="T80" fmla="*/ 2147483646 w 589"/>
              <a:gd name="T81" fmla="*/ 2147483646 h 31"/>
              <a:gd name="T82" fmla="*/ 2147483646 w 589"/>
              <a:gd name="T83" fmla="*/ 2147483646 h 31"/>
              <a:gd name="T84" fmla="*/ 2147483646 w 589"/>
              <a:gd name="T85" fmla="*/ 2147483646 h 31"/>
              <a:gd name="T86" fmla="*/ 2147483646 w 589"/>
              <a:gd name="T87" fmla="*/ 2147483646 h 31"/>
              <a:gd name="T88" fmla="*/ 2147483646 w 589"/>
              <a:gd name="T89" fmla="*/ 2147483646 h 31"/>
              <a:gd name="T90" fmla="*/ 2147483646 w 589"/>
              <a:gd name="T91" fmla="*/ 2147483646 h 31"/>
              <a:gd name="T92" fmla="*/ 2147483646 w 589"/>
              <a:gd name="T93" fmla="*/ 2147483646 h 31"/>
              <a:gd name="T94" fmla="*/ 2147483646 w 589"/>
              <a:gd name="T95" fmla="*/ 2147483646 h 31"/>
              <a:gd name="T96" fmla="*/ 2147483646 w 589"/>
              <a:gd name="T97" fmla="*/ 2147483646 h 31"/>
              <a:gd name="T98" fmla="*/ 2147483646 w 589"/>
              <a:gd name="T99" fmla="*/ 2147483646 h 31"/>
              <a:gd name="T100" fmla="*/ 2147483646 w 589"/>
              <a:gd name="T101" fmla="*/ 2147483646 h 31"/>
              <a:gd name="T102" fmla="*/ 2147483646 w 589"/>
              <a:gd name="T103" fmla="*/ 2147483646 h 31"/>
              <a:gd name="T104" fmla="*/ 2147483646 w 589"/>
              <a:gd name="T105" fmla="*/ 2147483646 h 31"/>
              <a:gd name="T106" fmla="*/ 2147483646 w 589"/>
              <a:gd name="T107" fmla="*/ 2147483646 h 31"/>
              <a:gd name="T108" fmla="*/ 2147483646 w 589"/>
              <a:gd name="T109" fmla="*/ 2147483646 h 31"/>
              <a:gd name="T110" fmla="*/ 2147483646 w 589"/>
              <a:gd name="T111" fmla="*/ 2147483646 h 31"/>
              <a:gd name="T112" fmla="*/ 2147483646 w 589"/>
              <a:gd name="T113" fmla="*/ 2147483646 h 31"/>
              <a:gd name="T114" fmla="*/ 2147483646 w 589"/>
              <a:gd name="T115" fmla="*/ 2147483646 h 31"/>
              <a:gd name="T116" fmla="*/ 2147483646 w 589"/>
              <a:gd name="T117" fmla="*/ 2147483646 h 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9" h="31">
                <a:moveTo>
                  <a:pt x="0" y="0"/>
                </a:moveTo>
                <a:lnTo>
                  <a:pt x="5" y="0"/>
                </a:lnTo>
                <a:lnTo>
                  <a:pt x="5" y="1"/>
                </a:lnTo>
                <a:lnTo>
                  <a:pt x="8" y="1"/>
                </a:lnTo>
                <a:lnTo>
                  <a:pt x="12" y="1"/>
                </a:lnTo>
                <a:lnTo>
                  <a:pt x="29" y="1"/>
                </a:lnTo>
                <a:lnTo>
                  <a:pt x="30" y="1"/>
                </a:lnTo>
                <a:lnTo>
                  <a:pt x="32" y="1"/>
                </a:lnTo>
                <a:lnTo>
                  <a:pt x="39" y="1"/>
                </a:lnTo>
                <a:lnTo>
                  <a:pt x="39" y="2"/>
                </a:lnTo>
                <a:lnTo>
                  <a:pt x="43" y="2"/>
                </a:lnTo>
                <a:lnTo>
                  <a:pt x="46" y="2"/>
                </a:lnTo>
                <a:lnTo>
                  <a:pt x="48" y="2"/>
                </a:lnTo>
                <a:lnTo>
                  <a:pt x="59" y="2"/>
                </a:lnTo>
                <a:lnTo>
                  <a:pt x="59" y="3"/>
                </a:lnTo>
                <a:lnTo>
                  <a:pt x="63" y="3"/>
                </a:lnTo>
                <a:lnTo>
                  <a:pt x="69" y="3"/>
                </a:lnTo>
                <a:lnTo>
                  <a:pt x="70" y="3"/>
                </a:lnTo>
                <a:lnTo>
                  <a:pt x="72" y="3"/>
                </a:lnTo>
                <a:lnTo>
                  <a:pt x="72" y="4"/>
                </a:lnTo>
                <a:lnTo>
                  <a:pt x="74" y="4"/>
                </a:lnTo>
                <a:lnTo>
                  <a:pt x="75" y="4"/>
                </a:lnTo>
                <a:lnTo>
                  <a:pt x="80" y="4"/>
                </a:lnTo>
                <a:lnTo>
                  <a:pt x="82" y="4"/>
                </a:lnTo>
                <a:lnTo>
                  <a:pt x="83" y="4"/>
                </a:lnTo>
                <a:lnTo>
                  <a:pt x="85" y="4"/>
                </a:lnTo>
                <a:lnTo>
                  <a:pt x="85" y="5"/>
                </a:lnTo>
                <a:lnTo>
                  <a:pt x="92" y="5"/>
                </a:lnTo>
                <a:lnTo>
                  <a:pt x="93" y="5"/>
                </a:lnTo>
                <a:lnTo>
                  <a:pt x="94" y="5"/>
                </a:lnTo>
                <a:lnTo>
                  <a:pt x="96" y="5"/>
                </a:lnTo>
                <a:lnTo>
                  <a:pt x="98" y="5"/>
                </a:lnTo>
                <a:lnTo>
                  <a:pt x="98" y="6"/>
                </a:lnTo>
                <a:lnTo>
                  <a:pt x="102" y="6"/>
                </a:lnTo>
                <a:lnTo>
                  <a:pt x="103" y="6"/>
                </a:lnTo>
                <a:lnTo>
                  <a:pt x="105" y="6"/>
                </a:lnTo>
                <a:lnTo>
                  <a:pt x="110" y="6"/>
                </a:lnTo>
                <a:lnTo>
                  <a:pt x="115" y="6"/>
                </a:lnTo>
                <a:lnTo>
                  <a:pt x="115" y="7"/>
                </a:lnTo>
                <a:lnTo>
                  <a:pt x="117" y="7"/>
                </a:lnTo>
                <a:lnTo>
                  <a:pt x="119" y="7"/>
                </a:lnTo>
                <a:lnTo>
                  <a:pt x="120" y="7"/>
                </a:lnTo>
                <a:lnTo>
                  <a:pt x="121" y="7"/>
                </a:lnTo>
                <a:lnTo>
                  <a:pt x="122" y="7"/>
                </a:lnTo>
                <a:lnTo>
                  <a:pt x="129" y="7"/>
                </a:lnTo>
                <a:lnTo>
                  <a:pt x="129" y="8"/>
                </a:lnTo>
                <a:lnTo>
                  <a:pt x="132" y="8"/>
                </a:lnTo>
                <a:lnTo>
                  <a:pt x="133" y="8"/>
                </a:lnTo>
                <a:lnTo>
                  <a:pt x="135" y="8"/>
                </a:lnTo>
                <a:lnTo>
                  <a:pt x="138" y="8"/>
                </a:lnTo>
                <a:lnTo>
                  <a:pt x="138" y="9"/>
                </a:lnTo>
                <a:lnTo>
                  <a:pt x="141" y="9"/>
                </a:lnTo>
                <a:lnTo>
                  <a:pt x="144" y="9"/>
                </a:lnTo>
                <a:lnTo>
                  <a:pt x="146" y="9"/>
                </a:lnTo>
                <a:lnTo>
                  <a:pt x="147" y="9"/>
                </a:lnTo>
                <a:lnTo>
                  <a:pt x="149" y="9"/>
                </a:lnTo>
                <a:lnTo>
                  <a:pt x="153" y="9"/>
                </a:lnTo>
                <a:lnTo>
                  <a:pt x="153" y="10"/>
                </a:lnTo>
                <a:lnTo>
                  <a:pt x="159" y="10"/>
                </a:lnTo>
                <a:lnTo>
                  <a:pt x="160" y="10"/>
                </a:lnTo>
                <a:lnTo>
                  <a:pt x="163" y="10"/>
                </a:lnTo>
                <a:lnTo>
                  <a:pt x="163" y="11"/>
                </a:lnTo>
                <a:lnTo>
                  <a:pt x="166" y="11"/>
                </a:lnTo>
                <a:lnTo>
                  <a:pt x="167" y="11"/>
                </a:lnTo>
                <a:lnTo>
                  <a:pt x="169" y="11"/>
                </a:lnTo>
                <a:lnTo>
                  <a:pt x="169" y="12"/>
                </a:lnTo>
                <a:lnTo>
                  <a:pt x="174" y="12"/>
                </a:lnTo>
                <a:lnTo>
                  <a:pt x="177" y="12"/>
                </a:lnTo>
                <a:lnTo>
                  <a:pt x="181" y="12"/>
                </a:lnTo>
                <a:lnTo>
                  <a:pt x="186" y="12"/>
                </a:lnTo>
                <a:lnTo>
                  <a:pt x="186" y="13"/>
                </a:lnTo>
                <a:lnTo>
                  <a:pt x="188" y="13"/>
                </a:lnTo>
                <a:lnTo>
                  <a:pt x="193" y="13"/>
                </a:lnTo>
                <a:lnTo>
                  <a:pt x="196" y="13"/>
                </a:lnTo>
                <a:lnTo>
                  <a:pt x="196" y="14"/>
                </a:lnTo>
                <a:lnTo>
                  <a:pt x="198" y="14"/>
                </a:lnTo>
                <a:lnTo>
                  <a:pt x="202" y="14"/>
                </a:lnTo>
                <a:lnTo>
                  <a:pt x="203" y="14"/>
                </a:lnTo>
                <a:lnTo>
                  <a:pt x="204" y="14"/>
                </a:lnTo>
                <a:lnTo>
                  <a:pt x="204" y="15"/>
                </a:lnTo>
                <a:lnTo>
                  <a:pt x="208" y="15"/>
                </a:lnTo>
                <a:lnTo>
                  <a:pt x="216" y="15"/>
                </a:lnTo>
                <a:lnTo>
                  <a:pt x="220" y="15"/>
                </a:lnTo>
                <a:lnTo>
                  <a:pt x="220" y="16"/>
                </a:lnTo>
                <a:lnTo>
                  <a:pt x="221" y="16"/>
                </a:lnTo>
                <a:lnTo>
                  <a:pt x="227" y="16"/>
                </a:lnTo>
                <a:lnTo>
                  <a:pt x="232" y="16"/>
                </a:lnTo>
                <a:lnTo>
                  <a:pt x="232" y="17"/>
                </a:lnTo>
                <a:lnTo>
                  <a:pt x="233" y="17"/>
                </a:lnTo>
                <a:lnTo>
                  <a:pt x="236" y="17"/>
                </a:lnTo>
                <a:lnTo>
                  <a:pt x="238" y="17"/>
                </a:lnTo>
                <a:lnTo>
                  <a:pt x="238" y="18"/>
                </a:lnTo>
                <a:lnTo>
                  <a:pt x="239" y="18"/>
                </a:lnTo>
                <a:lnTo>
                  <a:pt x="244" y="18"/>
                </a:lnTo>
                <a:lnTo>
                  <a:pt x="255" y="18"/>
                </a:lnTo>
                <a:lnTo>
                  <a:pt x="255" y="19"/>
                </a:lnTo>
                <a:lnTo>
                  <a:pt x="269" y="19"/>
                </a:lnTo>
                <a:lnTo>
                  <a:pt x="272" y="19"/>
                </a:lnTo>
                <a:lnTo>
                  <a:pt x="278" y="19"/>
                </a:lnTo>
                <a:lnTo>
                  <a:pt x="278" y="20"/>
                </a:lnTo>
                <a:lnTo>
                  <a:pt x="279" y="20"/>
                </a:lnTo>
                <a:lnTo>
                  <a:pt x="283" y="20"/>
                </a:lnTo>
                <a:lnTo>
                  <a:pt x="288" y="20"/>
                </a:lnTo>
                <a:lnTo>
                  <a:pt x="299" y="20"/>
                </a:lnTo>
                <a:lnTo>
                  <a:pt x="299" y="21"/>
                </a:lnTo>
                <a:lnTo>
                  <a:pt x="306" y="21"/>
                </a:lnTo>
                <a:lnTo>
                  <a:pt x="313" y="21"/>
                </a:lnTo>
                <a:lnTo>
                  <a:pt x="322" y="21"/>
                </a:lnTo>
                <a:lnTo>
                  <a:pt x="322" y="22"/>
                </a:lnTo>
                <a:lnTo>
                  <a:pt x="328" y="22"/>
                </a:lnTo>
                <a:lnTo>
                  <a:pt x="329" y="22"/>
                </a:lnTo>
                <a:lnTo>
                  <a:pt x="329" y="23"/>
                </a:lnTo>
                <a:lnTo>
                  <a:pt x="333" y="23"/>
                </a:lnTo>
                <a:lnTo>
                  <a:pt x="339" y="23"/>
                </a:lnTo>
                <a:lnTo>
                  <a:pt x="339" y="24"/>
                </a:lnTo>
                <a:lnTo>
                  <a:pt x="346" y="24"/>
                </a:lnTo>
                <a:lnTo>
                  <a:pt x="364" y="24"/>
                </a:lnTo>
                <a:lnTo>
                  <a:pt x="370" y="24"/>
                </a:lnTo>
                <a:lnTo>
                  <a:pt x="370" y="25"/>
                </a:lnTo>
                <a:lnTo>
                  <a:pt x="377" y="25"/>
                </a:lnTo>
                <a:lnTo>
                  <a:pt x="388" y="25"/>
                </a:lnTo>
                <a:lnTo>
                  <a:pt x="388" y="26"/>
                </a:lnTo>
                <a:lnTo>
                  <a:pt x="394" y="26"/>
                </a:lnTo>
                <a:lnTo>
                  <a:pt x="396" y="26"/>
                </a:lnTo>
                <a:lnTo>
                  <a:pt x="396" y="27"/>
                </a:lnTo>
                <a:lnTo>
                  <a:pt x="398" y="27"/>
                </a:lnTo>
                <a:lnTo>
                  <a:pt x="454" y="27"/>
                </a:lnTo>
                <a:lnTo>
                  <a:pt x="454" y="28"/>
                </a:lnTo>
                <a:lnTo>
                  <a:pt x="482" y="28"/>
                </a:lnTo>
                <a:lnTo>
                  <a:pt x="482" y="29"/>
                </a:lnTo>
                <a:lnTo>
                  <a:pt x="485" y="29"/>
                </a:lnTo>
                <a:lnTo>
                  <a:pt x="487" y="29"/>
                </a:lnTo>
                <a:lnTo>
                  <a:pt x="487" y="30"/>
                </a:lnTo>
                <a:lnTo>
                  <a:pt x="516" y="30"/>
                </a:lnTo>
                <a:lnTo>
                  <a:pt x="516" y="31"/>
                </a:lnTo>
                <a:lnTo>
                  <a:pt x="589" y="31"/>
                </a:lnTo>
              </a:path>
            </a:pathLst>
          </a:custGeom>
          <a:noFill/>
          <a:ln w="30163"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lIns="109718" tIns="54858" rIns="109718" bIns="54858"/>
          <a:lstStyle/>
          <a:p>
            <a:endParaRPr lang="en-US"/>
          </a:p>
        </p:txBody>
      </p:sp>
      <p:sp>
        <p:nvSpPr>
          <p:cNvPr id="150532" name="Freeform 6">
            <a:extLst>
              <a:ext uri="{FF2B5EF4-FFF2-40B4-BE49-F238E27FC236}">
                <a16:creationId xmlns:a16="http://schemas.microsoft.com/office/drawing/2014/main" id="{B98EB22C-984D-F30F-5669-7E5307A1D524}"/>
              </a:ext>
            </a:extLst>
          </p:cNvPr>
          <p:cNvSpPr>
            <a:spLocks noEditPoints="1"/>
          </p:cNvSpPr>
          <p:nvPr/>
        </p:nvSpPr>
        <p:spPr bwMode="auto">
          <a:xfrm>
            <a:off x="3243265" y="1539875"/>
            <a:ext cx="6357937" cy="666750"/>
          </a:xfrm>
          <a:custGeom>
            <a:avLst/>
            <a:gdLst>
              <a:gd name="T0" fmla="*/ 2147483646 w 577"/>
              <a:gd name="T1" fmla="*/ 2147483646 h 51"/>
              <a:gd name="T2" fmla="*/ 2147483646 w 577"/>
              <a:gd name="T3" fmla="*/ 2147483646 h 51"/>
              <a:gd name="T4" fmla="*/ 2147483646 w 577"/>
              <a:gd name="T5" fmla="*/ 2147483646 h 51"/>
              <a:gd name="T6" fmla="*/ 2147483646 w 577"/>
              <a:gd name="T7" fmla="*/ 2147483646 h 51"/>
              <a:gd name="T8" fmla="*/ 2147483646 w 577"/>
              <a:gd name="T9" fmla="*/ 2147483646 h 51"/>
              <a:gd name="T10" fmla="*/ 2147483646 w 577"/>
              <a:gd name="T11" fmla="*/ 2147483646 h 51"/>
              <a:gd name="T12" fmla="*/ 2147483646 w 577"/>
              <a:gd name="T13" fmla="*/ 2147483646 h 51"/>
              <a:gd name="T14" fmla="*/ 2147483646 w 577"/>
              <a:gd name="T15" fmla="*/ 2147483646 h 51"/>
              <a:gd name="T16" fmla="*/ 2147483646 w 577"/>
              <a:gd name="T17" fmla="*/ 2147483646 h 51"/>
              <a:gd name="T18" fmla="*/ 2147483646 w 577"/>
              <a:gd name="T19" fmla="*/ 2147483646 h 51"/>
              <a:gd name="T20" fmla="*/ 2147483646 w 577"/>
              <a:gd name="T21" fmla="*/ 2147483646 h 51"/>
              <a:gd name="T22" fmla="*/ 2147483646 w 577"/>
              <a:gd name="T23" fmla="*/ 2147483646 h 51"/>
              <a:gd name="T24" fmla="*/ 2147483646 w 577"/>
              <a:gd name="T25" fmla="*/ 2147483646 h 51"/>
              <a:gd name="T26" fmla="*/ 2147483646 w 577"/>
              <a:gd name="T27" fmla="*/ 2147483646 h 51"/>
              <a:gd name="T28" fmla="*/ 2147483646 w 577"/>
              <a:gd name="T29" fmla="*/ 2147483646 h 51"/>
              <a:gd name="T30" fmla="*/ 2147483646 w 577"/>
              <a:gd name="T31" fmla="*/ 2147483646 h 51"/>
              <a:gd name="T32" fmla="*/ 2147483646 w 577"/>
              <a:gd name="T33" fmla="*/ 2147483646 h 51"/>
              <a:gd name="T34" fmla="*/ 2147483646 w 577"/>
              <a:gd name="T35" fmla="*/ 2147483646 h 51"/>
              <a:gd name="T36" fmla="*/ 2147483646 w 577"/>
              <a:gd name="T37" fmla="*/ 2147483646 h 51"/>
              <a:gd name="T38" fmla="*/ 2147483646 w 577"/>
              <a:gd name="T39" fmla="*/ 2147483646 h 51"/>
              <a:gd name="T40" fmla="*/ 2147483646 w 577"/>
              <a:gd name="T41" fmla="*/ 2147483646 h 51"/>
              <a:gd name="T42" fmla="*/ 2147483646 w 577"/>
              <a:gd name="T43" fmla="*/ 2147483646 h 51"/>
              <a:gd name="T44" fmla="*/ 2147483646 w 577"/>
              <a:gd name="T45" fmla="*/ 2147483646 h 51"/>
              <a:gd name="T46" fmla="*/ 2147483646 w 577"/>
              <a:gd name="T47" fmla="*/ 2147483646 h 51"/>
              <a:gd name="T48" fmla="*/ 2147483646 w 577"/>
              <a:gd name="T49" fmla="*/ 2147483646 h 51"/>
              <a:gd name="T50" fmla="*/ 2147483646 w 577"/>
              <a:gd name="T51" fmla="*/ 2147483646 h 51"/>
              <a:gd name="T52" fmla="*/ 2147483646 w 577"/>
              <a:gd name="T53" fmla="*/ 2147483646 h 51"/>
              <a:gd name="T54" fmla="*/ 2147483646 w 577"/>
              <a:gd name="T55" fmla="*/ 2147483646 h 51"/>
              <a:gd name="T56" fmla="*/ 2147483646 w 577"/>
              <a:gd name="T57" fmla="*/ 2147483646 h 51"/>
              <a:gd name="T58" fmla="*/ 2147483646 w 577"/>
              <a:gd name="T59" fmla="*/ 2147483646 h 51"/>
              <a:gd name="T60" fmla="*/ 2147483646 w 577"/>
              <a:gd name="T61" fmla="*/ 2147483646 h 51"/>
              <a:gd name="T62" fmla="*/ 2147483646 w 577"/>
              <a:gd name="T63" fmla="*/ 2147483646 h 51"/>
              <a:gd name="T64" fmla="*/ 2147483646 w 577"/>
              <a:gd name="T65" fmla="*/ 2147483646 h 51"/>
              <a:gd name="T66" fmla="*/ 2147483646 w 577"/>
              <a:gd name="T67" fmla="*/ 2147483646 h 51"/>
              <a:gd name="T68" fmla="*/ 2147483646 w 577"/>
              <a:gd name="T69" fmla="*/ 2147483646 h 51"/>
              <a:gd name="T70" fmla="*/ 2147483646 w 577"/>
              <a:gd name="T71" fmla="*/ 2147483646 h 51"/>
              <a:gd name="T72" fmla="*/ 2147483646 w 577"/>
              <a:gd name="T73" fmla="*/ 2147483646 h 51"/>
              <a:gd name="T74" fmla="*/ 2147483646 w 577"/>
              <a:gd name="T75" fmla="*/ 2147483646 h 51"/>
              <a:gd name="T76" fmla="*/ 2147483646 w 577"/>
              <a:gd name="T77" fmla="*/ 2147483646 h 51"/>
              <a:gd name="T78" fmla="*/ 2147483646 w 577"/>
              <a:gd name="T79" fmla="*/ 2147483646 h 51"/>
              <a:gd name="T80" fmla="*/ 2147483646 w 577"/>
              <a:gd name="T81" fmla="*/ 2147483646 h 51"/>
              <a:gd name="T82" fmla="*/ 2147483646 w 577"/>
              <a:gd name="T83" fmla="*/ 2147483646 h 51"/>
              <a:gd name="T84" fmla="*/ 2147483646 w 577"/>
              <a:gd name="T85" fmla="*/ 2147483646 h 51"/>
              <a:gd name="T86" fmla="*/ 2147483646 w 577"/>
              <a:gd name="T87" fmla="*/ 2147483646 h 51"/>
              <a:gd name="T88" fmla="*/ 2147483646 w 577"/>
              <a:gd name="T89" fmla="*/ 2147483646 h 51"/>
              <a:gd name="T90" fmla="*/ 2147483646 w 577"/>
              <a:gd name="T91" fmla="*/ 2147483646 h 51"/>
              <a:gd name="T92" fmla="*/ 2147483646 w 577"/>
              <a:gd name="T93" fmla="*/ 2147483646 h 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7" h="51">
                <a:moveTo>
                  <a:pt x="12" y="0"/>
                </a:moveTo>
                <a:lnTo>
                  <a:pt x="12" y="1"/>
                </a:lnTo>
                <a:lnTo>
                  <a:pt x="18" y="1"/>
                </a:lnTo>
                <a:lnTo>
                  <a:pt x="20" y="1"/>
                </a:lnTo>
                <a:lnTo>
                  <a:pt x="22" y="1"/>
                </a:lnTo>
                <a:lnTo>
                  <a:pt x="23" y="1"/>
                </a:lnTo>
                <a:moveTo>
                  <a:pt x="34" y="2"/>
                </a:moveTo>
                <a:lnTo>
                  <a:pt x="36" y="2"/>
                </a:lnTo>
                <a:lnTo>
                  <a:pt x="38" y="2"/>
                </a:lnTo>
                <a:lnTo>
                  <a:pt x="39" y="2"/>
                </a:lnTo>
                <a:lnTo>
                  <a:pt x="42" y="2"/>
                </a:lnTo>
                <a:lnTo>
                  <a:pt x="44" y="2"/>
                </a:lnTo>
                <a:lnTo>
                  <a:pt x="46" y="2"/>
                </a:lnTo>
                <a:moveTo>
                  <a:pt x="56" y="4"/>
                </a:moveTo>
                <a:lnTo>
                  <a:pt x="57" y="4"/>
                </a:lnTo>
                <a:lnTo>
                  <a:pt x="60" y="4"/>
                </a:lnTo>
                <a:lnTo>
                  <a:pt x="61" y="4"/>
                </a:lnTo>
                <a:lnTo>
                  <a:pt x="61" y="5"/>
                </a:lnTo>
                <a:lnTo>
                  <a:pt x="63" y="5"/>
                </a:lnTo>
                <a:lnTo>
                  <a:pt x="64" y="5"/>
                </a:lnTo>
                <a:lnTo>
                  <a:pt x="65" y="5"/>
                </a:lnTo>
                <a:lnTo>
                  <a:pt x="66" y="5"/>
                </a:lnTo>
                <a:lnTo>
                  <a:pt x="67" y="5"/>
                </a:lnTo>
                <a:moveTo>
                  <a:pt x="78" y="6"/>
                </a:moveTo>
                <a:lnTo>
                  <a:pt x="80" y="6"/>
                </a:lnTo>
                <a:lnTo>
                  <a:pt x="84" y="6"/>
                </a:lnTo>
                <a:lnTo>
                  <a:pt x="84" y="7"/>
                </a:lnTo>
                <a:lnTo>
                  <a:pt x="87" y="7"/>
                </a:lnTo>
                <a:lnTo>
                  <a:pt x="88" y="7"/>
                </a:lnTo>
                <a:lnTo>
                  <a:pt x="89" y="7"/>
                </a:lnTo>
                <a:moveTo>
                  <a:pt x="99" y="9"/>
                </a:moveTo>
                <a:lnTo>
                  <a:pt x="100" y="9"/>
                </a:lnTo>
                <a:lnTo>
                  <a:pt x="101" y="9"/>
                </a:lnTo>
                <a:lnTo>
                  <a:pt x="102" y="9"/>
                </a:lnTo>
                <a:lnTo>
                  <a:pt x="104" y="9"/>
                </a:lnTo>
                <a:lnTo>
                  <a:pt x="104" y="10"/>
                </a:lnTo>
                <a:lnTo>
                  <a:pt x="107" y="10"/>
                </a:lnTo>
                <a:lnTo>
                  <a:pt x="109" y="10"/>
                </a:lnTo>
                <a:lnTo>
                  <a:pt x="110" y="10"/>
                </a:lnTo>
                <a:moveTo>
                  <a:pt x="121" y="11"/>
                </a:moveTo>
                <a:lnTo>
                  <a:pt x="122" y="11"/>
                </a:lnTo>
                <a:lnTo>
                  <a:pt x="124" y="11"/>
                </a:lnTo>
                <a:lnTo>
                  <a:pt x="124" y="12"/>
                </a:lnTo>
                <a:lnTo>
                  <a:pt x="126" y="12"/>
                </a:lnTo>
                <a:lnTo>
                  <a:pt x="132" y="12"/>
                </a:lnTo>
                <a:moveTo>
                  <a:pt x="142" y="14"/>
                </a:moveTo>
                <a:lnTo>
                  <a:pt x="143" y="14"/>
                </a:lnTo>
                <a:lnTo>
                  <a:pt x="145" y="14"/>
                </a:lnTo>
                <a:lnTo>
                  <a:pt x="146" y="14"/>
                </a:lnTo>
                <a:lnTo>
                  <a:pt x="149" y="14"/>
                </a:lnTo>
                <a:lnTo>
                  <a:pt x="149" y="15"/>
                </a:lnTo>
                <a:lnTo>
                  <a:pt x="150" y="15"/>
                </a:lnTo>
                <a:lnTo>
                  <a:pt x="151" y="15"/>
                </a:lnTo>
                <a:lnTo>
                  <a:pt x="152" y="15"/>
                </a:lnTo>
                <a:lnTo>
                  <a:pt x="152" y="16"/>
                </a:lnTo>
                <a:moveTo>
                  <a:pt x="163" y="17"/>
                </a:moveTo>
                <a:lnTo>
                  <a:pt x="165" y="17"/>
                </a:lnTo>
                <a:lnTo>
                  <a:pt x="166" y="17"/>
                </a:lnTo>
                <a:lnTo>
                  <a:pt x="167" y="17"/>
                </a:lnTo>
                <a:lnTo>
                  <a:pt x="167" y="18"/>
                </a:lnTo>
                <a:lnTo>
                  <a:pt x="171" y="18"/>
                </a:lnTo>
                <a:lnTo>
                  <a:pt x="174" y="18"/>
                </a:lnTo>
                <a:moveTo>
                  <a:pt x="186" y="18"/>
                </a:moveTo>
                <a:lnTo>
                  <a:pt x="186" y="19"/>
                </a:lnTo>
                <a:lnTo>
                  <a:pt x="188" y="19"/>
                </a:lnTo>
                <a:lnTo>
                  <a:pt x="190" y="19"/>
                </a:lnTo>
                <a:lnTo>
                  <a:pt x="192" y="19"/>
                </a:lnTo>
                <a:lnTo>
                  <a:pt x="197" y="19"/>
                </a:lnTo>
                <a:moveTo>
                  <a:pt x="208" y="20"/>
                </a:moveTo>
                <a:lnTo>
                  <a:pt x="210" y="20"/>
                </a:lnTo>
                <a:lnTo>
                  <a:pt x="210" y="21"/>
                </a:lnTo>
                <a:lnTo>
                  <a:pt x="211" y="21"/>
                </a:lnTo>
                <a:lnTo>
                  <a:pt x="213" y="21"/>
                </a:lnTo>
                <a:lnTo>
                  <a:pt x="214" y="21"/>
                </a:lnTo>
                <a:lnTo>
                  <a:pt x="214" y="22"/>
                </a:lnTo>
                <a:lnTo>
                  <a:pt x="218" y="22"/>
                </a:lnTo>
                <a:moveTo>
                  <a:pt x="229" y="23"/>
                </a:moveTo>
                <a:lnTo>
                  <a:pt x="234" y="23"/>
                </a:lnTo>
                <a:lnTo>
                  <a:pt x="238" y="23"/>
                </a:lnTo>
                <a:lnTo>
                  <a:pt x="238" y="24"/>
                </a:lnTo>
                <a:lnTo>
                  <a:pt x="240" y="24"/>
                </a:lnTo>
                <a:moveTo>
                  <a:pt x="250" y="26"/>
                </a:moveTo>
                <a:lnTo>
                  <a:pt x="252" y="26"/>
                </a:lnTo>
                <a:lnTo>
                  <a:pt x="253" y="26"/>
                </a:lnTo>
                <a:lnTo>
                  <a:pt x="256" y="26"/>
                </a:lnTo>
                <a:lnTo>
                  <a:pt x="256" y="27"/>
                </a:lnTo>
                <a:lnTo>
                  <a:pt x="259" y="27"/>
                </a:lnTo>
                <a:lnTo>
                  <a:pt x="261" y="27"/>
                </a:lnTo>
                <a:moveTo>
                  <a:pt x="272" y="28"/>
                </a:moveTo>
                <a:lnTo>
                  <a:pt x="272" y="29"/>
                </a:lnTo>
                <a:lnTo>
                  <a:pt x="275" y="29"/>
                </a:lnTo>
                <a:lnTo>
                  <a:pt x="276" y="29"/>
                </a:lnTo>
                <a:lnTo>
                  <a:pt x="276" y="30"/>
                </a:lnTo>
                <a:lnTo>
                  <a:pt x="282" y="30"/>
                </a:lnTo>
                <a:moveTo>
                  <a:pt x="293" y="31"/>
                </a:moveTo>
                <a:lnTo>
                  <a:pt x="294" y="31"/>
                </a:lnTo>
                <a:lnTo>
                  <a:pt x="299" y="31"/>
                </a:lnTo>
                <a:lnTo>
                  <a:pt x="302" y="31"/>
                </a:lnTo>
                <a:lnTo>
                  <a:pt x="302" y="32"/>
                </a:lnTo>
                <a:lnTo>
                  <a:pt x="304" y="32"/>
                </a:lnTo>
                <a:moveTo>
                  <a:pt x="315" y="33"/>
                </a:moveTo>
                <a:lnTo>
                  <a:pt x="318" y="33"/>
                </a:lnTo>
                <a:lnTo>
                  <a:pt x="319" y="33"/>
                </a:lnTo>
                <a:lnTo>
                  <a:pt x="327" y="33"/>
                </a:lnTo>
                <a:moveTo>
                  <a:pt x="337" y="35"/>
                </a:moveTo>
                <a:lnTo>
                  <a:pt x="346" y="35"/>
                </a:lnTo>
                <a:lnTo>
                  <a:pt x="349" y="35"/>
                </a:lnTo>
                <a:moveTo>
                  <a:pt x="359" y="37"/>
                </a:moveTo>
                <a:lnTo>
                  <a:pt x="371" y="37"/>
                </a:lnTo>
                <a:moveTo>
                  <a:pt x="383" y="37"/>
                </a:moveTo>
                <a:lnTo>
                  <a:pt x="395" y="37"/>
                </a:lnTo>
                <a:moveTo>
                  <a:pt x="407" y="37"/>
                </a:moveTo>
                <a:lnTo>
                  <a:pt x="419" y="37"/>
                </a:lnTo>
                <a:moveTo>
                  <a:pt x="429" y="39"/>
                </a:moveTo>
                <a:lnTo>
                  <a:pt x="441" y="39"/>
                </a:lnTo>
                <a:moveTo>
                  <a:pt x="453" y="39"/>
                </a:moveTo>
                <a:lnTo>
                  <a:pt x="460" y="39"/>
                </a:lnTo>
                <a:lnTo>
                  <a:pt x="460" y="40"/>
                </a:lnTo>
                <a:lnTo>
                  <a:pt x="464" y="40"/>
                </a:lnTo>
                <a:moveTo>
                  <a:pt x="475" y="41"/>
                </a:moveTo>
                <a:lnTo>
                  <a:pt x="480" y="41"/>
                </a:lnTo>
                <a:lnTo>
                  <a:pt x="480" y="42"/>
                </a:lnTo>
                <a:lnTo>
                  <a:pt x="486" y="42"/>
                </a:lnTo>
                <a:moveTo>
                  <a:pt x="498" y="42"/>
                </a:moveTo>
                <a:lnTo>
                  <a:pt x="510" y="42"/>
                </a:lnTo>
                <a:moveTo>
                  <a:pt x="520" y="44"/>
                </a:moveTo>
                <a:lnTo>
                  <a:pt x="532" y="44"/>
                </a:lnTo>
                <a:moveTo>
                  <a:pt x="543" y="45"/>
                </a:moveTo>
                <a:lnTo>
                  <a:pt x="544" y="45"/>
                </a:lnTo>
                <a:lnTo>
                  <a:pt x="544" y="47"/>
                </a:lnTo>
                <a:lnTo>
                  <a:pt x="545" y="47"/>
                </a:lnTo>
                <a:lnTo>
                  <a:pt x="545" y="49"/>
                </a:lnTo>
                <a:lnTo>
                  <a:pt x="551" y="49"/>
                </a:lnTo>
                <a:moveTo>
                  <a:pt x="563" y="49"/>
                </a:moveTo>
                <a:lnTo>
                  <a:pt x="575" y="49"/>
                </a:lnTo>
              </a:path>
            </a:pathLst>
          </a:custGeom>
          <a:noFill/>
          <a:ln w="30163"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lIns="109718" tIns="54858" rIns="109718" bIns="54858"/>
          <a:lstStyle/>
          <a:p>
            <a:endParaRPr lang="en-US"/>
          </a:p>
        </p:txBody>
      </p:sp>
      <p:sp>
        <p:nvSpPr>
          <p:cNvPr id="150533" name="Rectangle 7">
            <a:extLst>
              <a:ext uri="{FF2B5EF4-FFF2-40B4-BE49-F238E27FC236}">
                <a16:creationId xmlns:a16="http://schemas.microsoft.com/office/drawing/2014/main" id="{BFADC503-4EBF-F468-0011-95C459CA6107}"/>
              </a:ext>
            </a:extLst>
          </p:cNvPr>
          <p:cNvSpPr>
            <a:spLocks noChangeArrowheads="1"/>
          </p:cNvSpPr>
          <p:nvPr/>
        </p:nvSpPr>
        <p:spPr bwMode="auto">
          <a:xfrm>
            <a:off x="4837115" y="6475415"/>
            <a:ext cx="291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800">
                <a:solidFill>
                  <a:srgbClr val="FFFFFF"/>
                </a:solidFill>
                <a:cs typeface="Arial" panose="020B0604020202020204" pitchFamily="34" charset="0"/>
              </a:rPr>
              <a:t>Years from Randomization</a:t>
            </a:r>
            <a:endParaRPr lang="en-US" altLang="en-US" sz="2300" b="0">
              <a:cs typeface="Arial" panose="020B0604020202020204" pitchFamily="34" charset="0"/>
            </a:endParaRPr>
          </a:p>
        </p:txBody>
      </p:sp>
      <p:sp>
        <p:nvSpPr>
          <p:cNvPr id="150534" name="Line 9">
            <a:extLst>
              <a:ext uri="{FF2B5EF4-FFF2-40B4-BE49-F238E27FC236}">
                <a16:creationId xmlns:a16="http://schemas.microsoft.com/office/drawing/2014/main" id="{A9839F80-9DE3-3E69-17A7-1B4CE239771F}"/>
              </a:ext>
            </a:extLst>
          </p:cNvPr>
          <p:cNvSpPr>
            <a:spLocks noChangeShapeType="1"/>
          </p:cNvSpPr>
          <p:nvPr/>
        </p:nvSpPr>
        <p:spPr bwMode="auto">
          <a:xfrm>
            <a:off x="3111500" y="5822950"/>
            <a:ext cx="6357938" cy="0"/>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35" name="Line 10">
            <a:extLst>
              <a:ext uri="{FF2B5EF4-FFF2-40B4-BE49-F238E27FC236}">
                <a16:creationId xmlns:a16="http://schemas.microsoft.com/office/drawing/2014/main" id="{04C74820-B5E4-722B-0FF1-26E96776EF6A}"/>
              </a:ext>
            </a:extLst>
          </p:cNvPr>
          <p:cNvSpPr>
            <a:spLocks noChangeShapeType="1"/>
          </p:cNvSpPr>
          <p:nvPr/>
        </p:nvSpPr>
        <p:spPr bwMode="auto">
          <a:xfrm>
            <a:off x="3111500" y="5822952"/>
            <a:ext cx="0" cy="155575"/>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36" name="Line 11">
            <a:extLst>
              <a:ext uri="{FF2B5EF4-FFF2-40B4-BE49-F238E27FC236}">
                <a16:creationId xmlns:a16="http://schemas.microsoft.com/office/drawing/2014/main" id="{370DF1F8-D27B-22ED-1B23-87DAE2906735}"/>
              </a:ext>
            </a:extLst>
          </p:cNvPr>
          <p:cNvSpPr>
            <a:spLocks noChangeShapeType="1"/>
          </p:cNvSpPr>
          <p:nvPr/>
        </p:nvSpPr>
        <p:spPr bwMode="auto">
          <a:xfrm>
            <a:off x="4025900" y="5822952"/>
            <a:ext cx="0" cy="155575"/>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37" name="Line 12">
            <a:extLst>
              <a:ext uri="{FF2B5EF4-FFF2-40B4-BE49-F238E27FC236}">
                <a16:creationId xmlns:a16="http://schemas.microsoft.com/office/drawing/2014/main" id="{DA0E02EB-10A5-16C5-4220-FA529EC0340A}"/>
              </a:ext>
            </a:extLst>
          </p:cNvPr>
          <p:cNvSpPr>
            <a:spLocks noChangeShapeType="1"/>
          </p:cNvSpPr>
          <p:nvPr/>
        </p:nvSpPr>
        <p:spPr bwMode="auto">
          <a:xfrm>
            <a:off x="4929188" y="5822952"/>
            <a:ext cx="0" cy="155575"/>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38" name="Line 13">
            <a:extLst>
              <a:ext uri="{FF2B5EF4-FFF2-40B4-BE49-F238E27FC236}">
                <a16:creationId xmlns:a16="http://schemas.microsoft.com/office/drawing/2014/main" id="{B114378D-224E-014C-FC2B-0B909B2F46F9}"/>
              </a:ext>
            </a:extLst>
          </p:cNvPr>
          <p:cNvSpPr>
            <a:spLocks noChangeShapeType="1"/>
          </p:cNvSpPr>
          <p:nvPr/>
        </p:nvSpPr>
        <p:spPr bwMode="auto">
          <a:xfrm>
            <a:off x="5843588" y="5822952"/>
            <a:ext cx="0" cy="155575"/>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39" name="Line 14">
            <a:extLst>
              <a:ext uri="{FF2B5EF4-FFF2-40B4-BE49-F238E27FC236}">
                <a16:creationId xmlns:a16="http://schemas.microsoft.com/office/drawing/2014/main" id="{0A5C162C-EC08-14DD-D58E-87F28EB78C73}"/>
              </a:ext>
            </a:extLst>
          </p:cNvPr>
          <p:cNvSpPr>
            <a:spLocks noChangeShapeType="1"/>
          </p:cNvSpPr>
          <p:nvPr/>
        </p:nvSpPr>
        <p:spPr bwMode="auto">
          <a:xfrm>
            <a:off x="6746875" y="5822952"/>
            <a:ext cx="0" cy="155575"/>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40" name="Line 15">
            <a:extLst>
              <a:ext uri="{FF2B5EF4-FFF2-40B4-BE49-F238E27FC236}">
                <a16:creationId xmlns:a16="http://schemas.microsoft.com/office/drawing/2014/main" id="{45897118-3573-867A-D4A4-ABF571AA09C0}"/>
              </a:ext>
            </a:extLst>
          </p:cNvPr>
          <p:cNvSpPr>
            <a:spLocks noChangeShapeType="1"/>
          </p:cNvSpPr>
          <p:nvPr/>
        </p:nvSpPr>
        <p:spPr bwMode="auto">
          <a:xfrm>
            <a:off x="7661275" y="5822952"/>
            <a:ext cx="0" cy="155575"/>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41" name="Line 16">
            <a:extLst>
              <a:ext uri="{FF2B5EF4-FFF2-40B4-BE49-F238E27FC236}">
                <a16:creationId xmlns:a16="http://schemas.microsoft.com/office/drawing/2014/main" id="{83A9BF50-0144-4ECC-5525-86C7DD2D0DD2}"/>
              </a:ext>
            </a:extLst>
          </p:cNvPr>
          <p:cNvSpPr>
            <a:spLocks noChangeShapeType="1"/>
          </p:cNvSpPr>
          <p:nvPr/>
        </p:nvSpPr>
        <p:spPr bwMode="auto">
          <a:xfrm>
            <a:off x="8566150" y="5822952"/>
            <a:ext cx="0" cy="155575"/>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42" name="Line 17">
            <a:extLst>
              <a:ext uri="{FF2B5EF4-FFF2-40B4-BE49-F238E27FC236}">
                <a16:creationId xmlns:a16="http://schemas.microsoft.com/office/drawing/2014/main" id="{32E806E1-FA4A-0703-2B0E-AA60964FE4A1}"/>
              </a:ext>
            </a:extLst>
          </p:cNvPr>
          <p:cNvSpPr>
            <a:spLocks noChangeShapeType="1"/>
          </p:cNvSpPr>
          <p:nvPr/>
        </p:nvSpPr>
        <p:spPr bwMode="auto">
          <a:xfrm>
            <a:off x="9469438" y="5822952"/>
            <a:ext cx="0" cy="155575"/>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43" name="Rectangle 18">
            <a:extLst>
              <a:ext uri="{FF2B5EF4-FFF2-40B4-BE49-F238E27FC236}">
                <a16:creationId xmlns:a16="http://schemas.microsoft.com/office/drawing/2014/main" id="{2FDCF2E8-43A1-5D4A-5974-2C16A3C57CB6}"/>
              </a:ext>
            </a:extLst>
          </p:cNvPr>
          <p:cNvSpPr>
            <a:spLocks noChangeArrowheads="1"/>
          </p:cNvSpPr>
          <p:nvPr/>
        </p:nvSpPr>
        <p:spPr bwMode="auto">
          <a:xfrm>
            <a:off x="3046415" y="6083302"/>
            <a:ext cx="128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0</a:t>
            </a:r>
            <a:endParaRPr lang="en-US" altLang="en-US" sz="2300" b="0">
              <a:cs typeface="Arial" panose="020B0604020202020204" pitchFamily="34" charset="0"/>
            </a:endParaRPr>
          </a:p>
        </p:txBody>
      </p:sp>
      <p:sp>
        <p:nvSpPr>
          <p:cNvPr id="150544" name="Rectangle 19">
            <a:extLst>
              <a:ext uri="{FF2B5EF4-FFF2-40B4-BE49-F238E27FC236}">
                <a16:creationId xmlns:a16="http://schemas.microsoft.com/office/drawing/2014/main" id="{0F62101B-55E9-9436-9C43-2C993D657944}"/>
              </a:ext>
            </a:extLst>
          </p:cNvPr>
          <p:cNvSpPr>
            <a:spLocks noChangeArrowheads="1"/>
          </p:cNvSpPr>
          <p:nvPr/>
        </p:nvSpPr>
        <p:spPr bwMode="auto">
          <a:xfrm>
            <a:off x="3960815" y="6083302"/>
            <a:ext cx="128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1</a:t>
            </a:r>
            <a:endParaRPr lang="en-US" altLang="en-US" sz="2300" b="0">
              <a:cs typeface="Arial" panose="020B0604020202020204" pitchFamily="34" charset="0"/>
            </a:endParaRPr>
          </a:p>
        </p:txBody>
      </p:sp>
      <p:sp>
        <p:nvSpPr>
          <p:cNvPr id="150545" name="Rectangle 20">
            <a:extLst>
              <a:ext uri="{FF2B5EF4-FFF2-40B4-BE49-F238E27FC236}">
                <a16:creationId xmlns:a16="http://schemas.microsoft.com/office/drawing/2014/main" id="{E7A59AC7-F424-DCA3-3E11-5D9E86749D82}"/>
              </a:ext>
            </a:extLst>
          </p:cNvPr>
          <p:cNvSpPr>
            <a:spLocks noChangeArrowheads="1"/>
          </p:cNvSpPr>
          <p:nvPr/>
        </p:nvSpPr>
        <p:spPr bwMode="auto">
          <a:xfrm>
            <a:off x="4865688" y="6083302"/>
            <a:ext cx="12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2</a:t>
            </a:r>
            <a:endParaRPr lang="en-US" altLang="en-US" sz="2300" b="0">
              <a:cs typeface="Arial" panose="020B0604020202020204" pitchFamily="34" charset="0"/>
            </a:endParaRPr>
          </a:p>
        </p:txBody>
      </p:sp>
      <p:sp>
        <p:nvSpPr>
          <p:cNvPr id="150546" name="Rectangle 21">
            <a:extLst>
              <a:ext uri="{FF2B5EF4-FFF2-40B4-BE49-F238E27FC236}">
                <a16:creationId xmlns:a16="http://schemas.microsoft.com/office/drawing/2014/main" id="{48A999FA-9157-1E81-D4C5-748FCFE3914E}"/>
              </a:ext>
            </a:extLst>
          </p:cNvPr>
          <p:cNvSpPr>
            <a:spLocks noChangeArrowheads="1"/>
          </p:cNvSpPr>
          <p:nvPr/>
        </p:nvSpPr>
        <p:spPr bwMode="auto">
          <a:xfrm>
            <a:off x="5780088" y="6083302"/>
            <a:ext cx="12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3</a:t>
            </a:r>
            <a:endParaRPr lang="en-US" altLang="en-US" sz="2300" b="0">
              <a:cs typeface="Arial" panose="020B0604020202020204" pitchFamily="34" charset="0"/>
            </a:endParaRPr>
          </a:p>
        </p:txBody>
      </p:sp>
      <p:sp>
        <p:nvSpPr>
          <p:cNvPr id="150547" name="Rectangle 22">
            <a:extLst>
              <a:ext uri="{FF2B5EF4-FFF2-40B4-BE49-F238E27FC236}">
                <a16:creationId xmlns:a16="http://schemas.microsoft.com/office/drawing/2014/main" id="{F804A626-AE79-83A9-8287-B621D311D812}"/>
              </a:ext>
            </a:extLst>
          </p:cNvPr>
          <p:cNvSpPr>
            <a:spLocks noChangeArrowheads="1"/>
          </p:cNvSpPr>
          <p:nvPr/>
        </p:nvSpPr>
        <p:spPr bwMode="auto">
          <a:xfrm>
            <a:off x="6683375" y="6083302"/>
            <a:ext cx="128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4</a:t>
            </a:r>
            <a:endParaRPr lang="en-US" altLang="en-US" sz="2300" b="0">
              <a:cs typeface="Arial" panose="020B0604020202020204" pitchFamily="34" charset="0"/>
            </a:endParaRPr>
          </a:p>
        </p:txBody>
      </p:sp>
      <p:sp>
        <p:nvSpPr>
          <p:cNvPr id="150548" name="Rectangle 23">
            <a:extLst>
              <a:ext uri="{FF2B5EF4-FFF2-40B4-BE49-F238E27FC236}">
                <a16:creationId xmlns:a16="http://schemas.microsoft.com/office/drawing/2014/main" id="{90BAC454-5346-3079-39EE-CD378DCEA8AE}"/>
              </a:ext>
            </a:extLst>
          </p:cNvPr>
          <p:cNvSpPr>
            <a:spLocks noChangeArrowheads="1"/>
          </p:cNvSpPr>
          <p:nvPr/>
        </p:nvSpPr>
        <p:spPr bwMode="auto">
          <a:xfrm>
            <a:off x="7597775" y="6083302"/>
            <a:ext cx="128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5</a:t>
            </a:r>
            <a:endParaRPr lang="en-US" altLang="en-US" sz="2300" b="0">
              <a:cs typeface="Arial" panose="020B0604020202020204" pitchFamily="34" charset="0"/>
            </a:endParaRPr>
          </a:p>
        </p:txBody>
      </p:sp>
      <p:sp>
        <p:nvSpPr>
          <p:cNvPr id="150549" name="Rectangle 24">
            <a:extLst>
              <a:ext uri="{FF2B5EF4-FFF2-40B4-BE49-F238E27FC236}">
                <a16:creationId xmlns:a16="http://schemas.microsoft.com/office/drawing/2014/main" id="{2A6B3046-9427-550C-EADF-274FC7A99A65}"/>
              </a:ext>
            </a:extLst>
          </p:cNvPr>
          <p:cNvSpPr>
            <a:spLocks noChangeArrowheads="1"/>
          </p:cNvSpPr>
          <p:nvPr/>
        </p:nvSpPr>
        <p:spPr bwMode="auto">
          <a:xfrm>
            <a:off x="8501065" y="6083302"/>
            <a:ext cx="128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6</a:t>
            </a:r>
            <a:endParaRPr lang="en-US" altLang="en-US" sz="2300" b="0">
              <a:cs typeface="Arial" panose="020B0604020202020204" pitchFamily="34" charset="0"/>
            </a:endParaRPr>
          </a:p>
        </p:txBody>
      </p:sp>
      <p:sp>
        <p:nvSpPr>
          <p:cNvPr id="150550" name="Rectangle 25">
            <a:extLst>
              <a:ext uri="{FF2B5EF4-FFF2-40B4-BE49-F238E27FC236}">
                <a16:creationId xmlns:a16="http://schemas.microsoft.com/office/drawing/2014/main" id="{6646B5C0-A4F2-2C13-0030-9E95548885C8}"/>
              </a:ext>
            </a:extLst>
          </p:cNvPr>
          <p:cNvSpPr>
            <a:spLocks noChangeArrowheads="1"/>
          </p:cNvSpPr>
          <p:nvPr/>
        </p:nvSpPr>
        <p:spPr bwMode="auto">
          <a:xfrm>
            <a:off x="9404350" y="6083302"/>
            <a:ext cx="128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7</a:t>
            </a:r>
            <a:endParaRPr lang="en-US" altLang="en-US" sz="2300" b="0">
              <a:cs typeface="Arial" panose="020B0604020202020204" pitchFamily="34" charset="0"/>
            </a:endParaRPr>
          </a:p>
        </p:txBody>
      </p:sp>
      <p:sp>
        <p:nvSpPr>
          <p:cNvPr id="150551" name="Line 26">
            <a:extLst>
              <a:ext uri="{FF2B5EF4-FFF2-40B4-BE49-F238E27FC236}">
                <a16:creationId xmlns:a16="http://schemas.microsoft.com/office/drawing/2014/main" id="{B30268DD-FE02-BBE6-766F-844DCDF63E26}"/>
              </a:ext>
            </a:extLst>
          </p:cNvPr>
          <p:cNvSpPr>
            <a:spLocks noChangeShapeType="1"/>
          </p:cNvSpPr>
          <p:nvPr/>
        </p:nvSpPr>
        <p:spPr bwMode="auto">
          <a:xfrm flipV="1">
            <a:off x="3111500" y="1539877"/>
            <a:ext cx="0" cy="4283075"/>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52" name="Line 27">
            <a:extLst>
              <a:ext uri="{FF2B5EF4-FFF2-40B4-BE49-F238E27FC236}">
                <a16:creationId xmlns:a16="http://schemas.microsoft.com/office/drawing/2014/main" id="{D71EFBD2-4C43-1352-2352-2BDB092A1D8B}"/>
              </a:ext>
            </a:extLst>
          </p:cNvPr>
          <p:cNvSpPr>
            <a:spLocks noChangeShapeType="1"/>
          </p:cNvSpPr>
          <p:nvPr/>
        </p:nvSpPr>
        <p:spPr bwMode="auto">
          <a:xfrm flipH="1">
            <a:off x="2979738" y="5822950"/>
            <a:ext cx="131762" cy="0"/>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53" name="Line 28">
            <a:extLst>
              <a:ext uri="{FF2B5EF4-FFF2-40B4-BE49-F238E27FC236}">
                <a16:creationId xmlns:a16="http://schemas.microsoft.com/office/drawing/2014/main" id="{FDAEF952-892F-7ACF-CBE8-85E55657DC9B}"/>
              </a:ext>
            </a:extLst>
          </p:cNvPr>
          <p:cNvSpPr>
            <a:spLocks noChangeShapeType="1"/>
          </p:cNvSpPr>
          <p:nvPr/>
        </p:nvSpPr>
        <p:spPr bwMode="auto">
          <a:xfrm flipH="1">
            <a:off x="2979738" y="4973638"/>
            <a:ext cx="131762" cy="0"/>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54" name="Line 29">
            <a:extLst>
              <a:ext uri="{FF2B5EF4-FFF2-40B4-BE49-F238E27FC236}">
                <a16:creationId xmlns:a16="http://schemas.microsoft.com/office/drawing/2014/main" id="{118D5102-EC89-4223-7902-22E78B5C9EDA}"/>
              </a:ext>
            </a:extLst>
          </p:cNvPr>
          <p:cNvSpPr>
            <a:spLocks noChangeShapeType="1"/>
          </p:cNvSpPr>
          <p:nvPr/>
        </p:nvSpPr>
        <p:spPr bwMode="auto">
          <a:xfrm flipH="1">
            <a:off x="2979738" y="4111625"/>
            <a:ext cx="131762" cy="0"/>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55" name="Line 30">
            <a:extLst>
              <a:ext uri="{FF2B5EF4-FFF2-40B4-BE49-F238E27FC236}">
                <a16:creationId xmlns:a16="http://schemas.microsoft.com/office/drawing/2014/main" id="{081D2EA4-8A14-3232-39E7-482CC854DE72}"/>
              </a:ext>
            </a:extLst>
          </p:cNvPr>
          <p:cNvSpPr>
            <a:spLocks noChangeShapeType="1"/>
          </p:cNvSpPr>
          <p:nvPr/>
        </p:nvSpPr>
        <p:spPr bwMode="auto">
          <a:xfrm flipH="1">
            <a:off x="2979738" y="3263900"/>
            <a:ext cx="131762" cy="0"/>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56" name="Line 31">
            <a:extLst>
              <a:ext uri="{FF2B5EF4-FFF2-40B4-BE49-F238E27FC236}">
                <a16:creationId xmlns:a16="http://schemas.microsoft.com/office/drawing/2014/main" id="{A746B02D-10D4-3C3C-24F9-90B4432BFD13}"/>
              </a:ext>
            </a:extLst>
          </p:cNvPr>
          <p:cNvSpPr>
            <a:spLocks noChangeShapeType="1"/>
          </p:cNvSpPr>
          <p:nvPr/>
        </p:nvSpPr>
        <p:spPr bwMode="auto">
          <a:xfrm flipH="1">
            <a:off x="2979738" y="2401888"/>
            <a:ext cx="131762" cy="0"/>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57" name="Line 32">
            <a:extLst>
              <a:ext uri="{FF2B5EF4-FFF2-40B4-BE49-F238E27FC236}">
                <a16:creationId xmlns:a16="http://schemas.microsoft.com/office/drawing/2014/main" id="{8A5F1002-DEA7-BA64-2F6D-8856E5B28B56}"/>
              </a:ext>
            </a:extLst>
          </p:cNvPr>
          <p:cNvSpPr>
            <a:spLocks noChangeShapeType="1"/>
          </p:cNvSpPr>
          <p:nvPr/>
        </p:nvSpPr>
        <p:spPr bwMode="auto">
          <a:xfrm flipH="1">
            <a:off x="2979738" y="1539875"/>
            <a:ext cx="131762" cy="0"/>
          </a:xfrm>
          <a:prstGeom prst="line">
            <a:avLst/>
          </a:prstGeom>
          <a:noFill/>
          <a:ln w="9525" cap="rnd">
            <a:solidFill>
              <a:srgbClr val="FFFFFF"/>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58" name="Line 44">
            <a:extLst>
              <a:ext uri="{FF2B5EF4-FFF2-40B4-BE49-F238E27FC236}">
                <a16:creationId xmlns:a16="http://schemas.microsoft.com/office/drawing/2014/main" id="{8A58B181-C83C-2A19-AFFD-47EC24E5CE2F}"/>
              </a:ext>
            </a:extLst>
          </p:cNvPr>
          <p:cNvSpPr>
            <a:spLocks noChangeShapeType="1"/>
          </p:cNvSpPr>
          <p:nvPr/>
        </p:nvSpPr>
        <p:spPr bwMode="auto">
          <a:xfrm>
            <a:off x="3351215" y="5632450"/>
            <a:ext cx="396875" cy="0"/>
          </a:xfrm>
          <a:prstGeom prst="line">
            <a:avLst/>
          </a:prstGeom>
          <a:noFill/>
          <a:ln w="30163" cap="rnd">
            <a:solidFill>
              <a:srgbClr val="FFFF00"/>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59" name="Rectangle 46">
            <a:extLst>
              <a:ext uri="{FF2B5EF4-FFF2-40B4-BE49-F238E27FC236}">
                <a16:creationId xmlns:a16="http://schemas.microsoft.com/office/drawing/2014/main" id="{F60E747C-A413-DFB9-D7AF-A60608D80570}"/>
              </a:ext>
            </a:extLst>
          </p:cNvPr>
          <p:cNvSpPr>
            <a:spLocks noChangeArrowheads="1"/>
          </p:cNvSpPr>
          <p:nvPr/>
        </p:nvSpPr>
        <p:spPr bwMode="auto">
          <a:xfrm>
            <a:off x="3898900" y="5462590"/>
            <a:ext cx="6091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800">
                <a:solidFill>
                  <a:srgbClr val="FFFFFF"/>
                </a:solidFill>
                <a:cs typeface="Arial" panose="020B0604020202020204" pitchFamily="34" charset="0"/>
              </a:rPr>
              <a:t>1965    1575        1007         847         566         317        132</a:t>
            </a:r>
            <a:endParaRPr lang="en-US" altLang="en-US" sz="2300" b="0">
              <a:cs typeface="Arial" panose="020B0604020202020204" pitchFamily="34" charset="0"/>
            </a:endParaRPr>
          </a:p>
        </p:txBody>
      </p:sp>
      <p:sp>
        <p:nvSpPr>
          <p:cNvPr id="150560" name="Rectangle 47">
            <a:extLst>
              <a:ext uri="{FF2B5EF4-FFF2-40B4-BE49-F238E27FC236}">
                <a16:creationId xmlns:a16="http://schemas.microsoft.com/office/drawing/2014/main" id="{23D51CEC-35D0-3BEB-084A-E5481D97E834}"/>
              </a:ext>
            </a:extLst>
          </p:cNvPr>
          <p:cNvSpPr>
            <a:spLocks noChangeArrowheads="1"/>
          </p:cNvSpPr>
          <p:nvPr/>
        </p:nvSpPr>
        <p:spPr bwMode="auto">
          <a:xfrm>
            <a:off x="3914775" y="5121277"/>
            <a:ext cx="6091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800">
                <a:solidFill>
                  <a:srgbClr val="FFFFFF"/>
                </a:solidFill>
                <a:cs typeface="Arial" panose="020B0604020202020204" pitchFamily="34" charset="0"/>
              </a:rPr>
              <a:t>2005    1599        1014         858         594         358        136</a:t>
            </a:r>
            <a:endParaRPr lang="en-US" altLang="en-US" sz="2300" b="0">
              <a:cs typeface="Arial" panose="020B0604020202020204" pitchFamily="34" charset="0"/>
            </a:endParaRPr>
          </a:p>
        </p:txBody>
      </p:sp>
      <p:sp>
        <p:nvSpPr>
          <p:cNvPr id="150561" name="Rectangle 50">
            <a:extLst>
              <a:ext uri="{FF2B5EF4-FFF2-40B4-BE49-F238E27FC236}">
                <a16:creationId xmlns:a16="http://schemas.microsoft.com/office/drawing/2014/main" id="{414F3CFF-1671-8A22-7056-900FFB50E9D1}"/>
              </a:ext>
            </a:extLst>
          </p:cNvPr>
          <p:cNvSpPr>
            <a:spLocks noChangeArrowheads="1"/>
          </p:cNvSpPr>
          <p:nvPr/>
        </p:nvSpPr>
        <p:spPr bwMode="auto">
          <a:xfrm rot="-5400000">
            <a:off x="753271" y="3525046"/>
            <a:ext cx="3330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Alive and Inv. Disease-free (%)</a:t>
            </a:r>
            <a:endParaRPr lang="en-US" altLang="en-US" sz="1800" b="0">
              <a:cs typeface="Arial" panose="020B0604020202020204" pitchFamily="34" charset="0"/>
            </a:endParaRPr>
          </a:p>
        </p:txBody>
      </p:sp>
      <p:sp>
        <p:nvSpPr>
          <p:cNvPr id="150562" name="Rectangle 35">
            <a:extLst>
              <a:ext uri="{FF2B5EF4-FFF2-40B4-BE49-F238E27FC236}">
                <a16:creationId xmlns:a16="http://schemas.microsoft.com/office/drawing/2014/main" id="{DCA36B33-053E-D4CE-FC23-7E9ADF35E3D4}"/>
              </a:ext>
            </a:extLst>
          </p:cNvPr>
          <p:cNvSpPr>
            <a:spLocks noChangeArrowheads="1"/>
          </p:cNvSpPr>
          <p:nvPr/>
        </p:nvSpPr>
        <p:spPr bwMode="auto">
          <a:xfrm>
            <a:off x="2657475" y="4854577"/>
            <a:ext cx="255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20</a:t>
            </a:r>
            <a:endParaRPr lang="en-US" altLang="en-US" sz="1800" b="0">
              <a:cs typeface="Arial" panose="020B0604020202020204" pitchFamily="34" charset="0"/>
            </a:endParaRPr>
          </a:p>
        </p:txBody>
      </p:sp>
      <p:sp>
        <p:nvSpPr>
          <p:cNvPr id="150563" name="Rectangle 36">
            <a:extLst>
              <a:ext uri="{FF2B5EF4-FFF2-40B4-BE49-F238E27FC236}">
                <a16:creationId xmlns:a16="http://schemas.microsoft.com/office/drawing/2014/main" id="{655E764C-0A92-54B4-9DEC-BD6238AF92A8}"/>
              </a:ext>
            </a:extLst>
          </p:cNvPr>
          <p:cNvSpPr>
            <a:spLocks noChangeArrowheads="1"/>
          </p:cNvSpPr>
          <p:nvPr/>
        </p:nvSpPr>
        <p:spPr bwMode="auto">
          <a:xfrm>
            <a:off x="2657475" y="3990977"/>
            <a:ext cx="255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40</a:t>
            </a:r>
            <a:endParaRPr lang="en-US" altLang="en-US" sz="1800" b="0">
              <a:cs typeface="Arial" panose="020B0604020202020204" pitchFamily="34" charset="0"/>
            </a:endParaRPr>
          </a:p>
        </p:txBody>
      </p:sp>
      <p:sp>
        <p:nvSpPr>
          <p:cNvPr id="150564" name="Rectangle 37">
            <a:extLst>
              <a:ext uri="{FF2B5EF4-FFF2-40B4-BE49-F238E27FC236}">
                <a16:creationId xmlns:a16="http://schemas.microsoft.com/office/drawing/2014/main" id="{59B02703-6DDB-6E94-27B2-50F9006FAD91}"/>
              </a:ext>
            </a:extLst>
          </p:cNvPr>
          <p:cNvSpPr>
            <a:spLocks noChangeArrowheads="1"/>
          </p:cNvSpPr>
          <p:nvPr/>
        </p:nvSpPr>
        <p:spPr bwMode="auto">
          <a:xfrm>
            <a:off x="2657475" y="3138490"/>
            <a:ext cx="255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60</a:t>
            </a:r>
            <a:endParaRPr lang="en-US" altLang="en-US" sz="1800" b="0">
              <a:cs typeface="Arial" panose="020B0604020202020204" pitchFamily="34" charset="0"/>
            </a:endParaRPr>
          </a:p>
        </p:txBody>
      </p:sp>
      <p:sp>
        <p:nvSpPr>
          <p:cNvPr id="150565" name="Rectangle 38">
            <a:extLst>
              <a:ext uri="{FF2B5EF4-FFF2-40B4-BE49-F238E27FC236}">
                <a16:creationId xmlns:a16="http://schemas.microsoft.com/office/drawing/2014/main" id="{6F41471C-68CE-FAD3-DE62-287092AF83A7}"/>
              </a:ext>
            </a:extLst>
          </p:cNvPr>
          <p:cNvSpPr>
            <a:spLocks noChangeArrowheads="1"/>
          </p:cNvSpPr>
          <p:nvPr/>
        </p:nvSpPr>
        <p:spPr bwMode="auto">
          <a:xfrm>
            <a:off x="2657475" y="2273302"/>
            <a:ext cx="255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80</a:t>
            </a:r>
            <a:endParaRPr lang="en-US" altLang="en-US" sz="1800" b="0">
              <a:cs typeface="Arial" panose="020B0604020202020204" pitchFamily="34" charset="0"/>
            </a:endParaRPr>
          </a:p>
        </p:txBody>
      </p:sp>
      <p:sp>
        <p:nvSpPr>
          <p:cNvPr id="150566" name="Rectangle 39">
            <a:extLst>
              <a:ext uri="{FF2B5EF4-FFF2-40B4-BE49-F238E27FC236}">
                <a16:creationId xmlns:a16="http://schemas.microsoft.com/office/drawing/2014/main" id="{B0F30D4E-82DE-1EEE-1E46-7519E1B25D3B}"/>
              </a:ext>
            </a:extLst>
          </p:cNvPr>
          <p:cNvSpPr>
            <a:spLocks noChangeArrowheads="1"/>
          </p:cNvSpPr>
          <p:nvPr/>
        </p:nvSpPr>
        <p:spPr bwMode="auto">
          <a:xfrm>
            <a:off x="2528888" y="1409702"/>
            <a:ext cx="385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100</a:t>
            </a:r>
            <a:endParaRPr lang="en-US" altLang="en-US" sz="1800" b="0">
              <a:cs typeface="Arial" panose="020B0604020202020204" pitchFamily="34" charset="0"/>
            </a:endParaRPr>
          </a:p>
        </p:txBody>
      </p:sp>
      <p:sp>
        <p:nvSpPr>
          <p:cNvPr id="150567" name="Rectangle 35">
            <a:extLst>
              <a:ext uri="{FF2B5EF4-FFF2-40B4-BE49-F238E27FC236}">
                <a16:creationId xmlns:a16="http://schemas.microsoft.com/office/drawing/2014/main" id="{D0CDF1B4-7D90-D54E-F718-0BE2980D2728}"/>
              </a:ext>
            </a:extLst>
          </p:cNvPr>
          <p:cNvSpPr>
            <a:spLocks noChangeArrowheads="1"/>
          </p:cNvSpPr>
          <p:nvPr/>
        </p:nvSpPr>
        <p:spPr bwMode="auto">
          <a:xfrm>
            <a:off x="2781300" y="5686427"/>
            <a:ext cx="128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a:solidFill>
                  <a:srgbClr val="FFFFFF"/>
                </a:solidFill>
                <a:cs typeface="Arial" panose="020B0604020202020204" pitchFamily="34" charset="0"/>
              </a:rPr>
              <a:t>0</a:t>
            </a:r>
            <a:endParaRPr lang="en-US" altLang="en-US" sz="1800" b="0">
              <a:cs typeface="Arial" panose="020B0604020202020204" pitchFamily="34" charset="0"/>
            </a:endParaRPr>
          </a:p>
        </p:txBody>
      </p:sp>
      <p:sp>
        <p:nvSpPr>
          <p:cNvPr id="150568" name="TextBox 57">
            <a:extLst>
              <a:ext uri="{FF2B5EF4-FFF2-40B4-BE49-F238E27FC236}">
                <a16:creationId xmlns:a16="http://schemas.microsoft.com/office/drawing/2014/main" id="{87EB18F8-BDAD-A456-6A92-3CE83CC2320C}"/>
              </a:ext>
            </a:extLst>
          </p:cNvPr>
          <p:cNvSpPr txBox="1">
            <a:spLocks noChangeArrowheads="1"/>
          </p:cNvSpPr>
          <p:nvPr/>
        </p:nvSpPr>
        <p:spPr bwMode="auto">
          <a:xfrm>
            <a:off x="7623175" y="3582988"/>
            <a:ext cx="10493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8" tIns="54858" rIns="109718" bIns="54858">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l-GR" altLang="en-US" sz="1800">
                <a:solidFill>
                  <a:srgbClr val="FFFF00"/>
                </a:solidFill>
              </a:rPr>
              <a:t>Δ</a:t>
            </a:r>
            <a:r>
              <a:rPr lang="en-US" altLang="en-US" sz="1800">
                <a:solidFill>
                  <a:srgbClr val="FFFF00"/>
                </a:solidFill>
              </a:rPr>
              <a:t>=2.5%</a:t>
            </a:r>
          </a:p>
        </p:txBody>
      </p:sp>
      <p:sp>
        <p:nvSpPr>
          <p:cNvPr id="150569" name="Line 40">
            <a:extLst>
              <a:ext uri="{FF2B5EF4-FFF2-40B4-BE49-F238E27FC236}">
                <a16:creationId xmlns:a16="http://schemas.microsoft.com/office/drawing/2014/main" id="{1BDE8630-1504-60D8-C786-2D82AB80AE18}"/>
              </a:ext>
            </a:extLst>
          </p:cNvPr>
          <p:cNvSpPr>
            <a:spLocks noChangeShapeType="1"/>
          </p:cNvSpPr>
          <p:nvPr/>
        </p:nvSpPr>
        <p:spPr bwMode="auto">
          <a:xfrm>
            <a:off x="3328988" y="3954463"/>
            <a:ext cx="419100" cy="0"/>
          </a:xfrm>
          <a:prstGeom prst="line">
            <a:avLst/>
          </a:prstGeom>
          <a:noFill/>
          <a:ln w="30163" cap="rnd">
            <a:solidFill>
              <a:srgbClr val="FFFF00"/>
            </a:solidFill>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70" name="Rectangle 42">
            <a:extLst>
              <a:ext uri="{FF2B5EF4-FFF2-40B4-BE49-F238E27FC236}">
                <a16:creationId xmlns:a16="http://schemas.microsoft.com/office/drawing/2014/main" id="{12216F06-4417-D872-8DFD-EB79BF6A937C}"/>
              </a:ext>
            </a:extLst>
          </p:cNvPr>
          <p:cNvSpPr>
            <a:spLocks noChangeArrowheads="1"/>
          </p:cNvSpPr>
          <p:nvPr/>
        </p:nvSpPr>
        <p:spPr bwMode="auto">
          <a:xfrm>
            <a:off x="4002088" y="3800477"/>
            <a:ext cx="3422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tabLst>
                <a:tab pos="1230313" algn="l"/>
                <a:tab pos="2057400" algn="l"/>
                <a:tab pos="2741613" algn="l"/>
              </a:tabLst>
              <a:defRPr sz="2400" b="1">
                <a:solidFill>
                  <a:schemeClr val="tx1"/>
                </a:solidFill>
                <a:latin typeface="Arial" panose="020B0604020202020204" pitchFamily="34" charset="0"/>
              </a:defRPr>
            </a:lvl1pPr>
            <a:lvl2pPr marL="742950" indent="-285750" defTabSz="1095375">
              <a:lnSpc>
                <a:spcPct val="89000"/>
              </a:lnSpc>
              <a:spcBef>
                <a:spcPct val="30000"/>
              </a:spcBef>
              <a:buChar char="–"/>
              <a:tabLst>
                <a:tab pos="1230313" algn="l"/>
                <a:tab pos="2057400" algn="l"/>
                <a:tab pos="2741613" algn="l"/>
              </a:tabLst>
              <a:defRPr b="1">
                <a:solidFill>
                  <a:schemeClr val="tx1"/>
                </a:solidFill>
                <a:latin typeface="Arial" panose="020B0604020202020204" pitchFamily="34" charset="0"/>
              </a:defRPr>
            </a:lvl2pPr>
            <a:lvl3pPr marL="1143000" indent="-228600" defTabSz="1095375">
              <a:lnSpc>
                <a:spcPct val="89000"/>
              </a:lnSpc>
              <a:spcBef>
                <a:spcPct val="30000"/>
              </a:spcBef>
              <a:buChar char="»"/>
              <a:tabLst>
                <a:tab pos="1230313" algn="l"/>
                <a:tab pos="2057400" algn="l"/>
                <a:tab pos="2741613" algn="l"/>
              </a:tabLst>
              <a:defRPr b="1">
                <a:solidFill>
                  <a:schemeClr val="tx1"/>
                </a:solidFill>
                <a:latin typeface="Arial" panose="020B0604020202020204" pitchFamily="34" charset="0"/>
              </a:defRPr>
            </a:lvl3pPr>
            <a:lvl4pPr marL="1600200" indent="-228600" defTabSz="1095375">
              <a:lnSpc>
                <a:spcPct val="89000"/>
              </a:lnSpc>
              <a:spcBef>
                <a:spcPct val="30000"/>
              </a:spcBef>
              <a:buChar char="•"/>
              <a:tabLst>
                <a:tab pos="1230313" algn="l"/>
                <a:tab pos="2057400" algn="l"/>
                <a:tab pos="2741613" algn="l"/>
              </a:tabLst>
              <a:defRPr sz="1400" b="1">
                <a:solidFill>
                  <a:schemeClr val="tx1"/>
                </a:solidFill>
                <a:latin typeface="Arial" panose="020B0604020202020204" pitchFamily="34" charset="0"/>
              </a:defRPr>
            </a:lvl4pPr>
            <a:lvl5pPr marL="2057400" indent="-228600" defTabSz="1095375">
              <a:lnSpc>
                <a:spcPct val="89000"/>
              </a:lnSpc>
              <a:spcBef>
                <a:spcPct val="30000"/>
              </a:spcBef>
              <a:buChar char="–"/>
              <a:tabLst>
                <a:tab pos="1230313" algn="l"/>
                <a:tab pos="2057400" algn="l"/>
                <a:tab pos="2741613" algn="l"/>
              </a:tabLst>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tabLst>
                <a:tab pos="1230313" algn="l"/>
                <a:tab pos="2057400" algn="l"/>
                <a:tab pos="2741613" algn="l"/>
              </a:tabLst>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tabLst>
                <a:tab pos="1230313" algn="l"/>
                <a:tab pos="2057400" algn="l"/>
                <a:tab pos="2741613" algn="l"/>
              </a:tabLst>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tabLst>
                <a:tab pos="1230313" algn="l"/>
                <a:tab pos="2057400" algn="l"/>
                <a:tab pos="2741613" algn="l"/>
              </a:tabLst>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tabLst>
                <a:tab pos="1230313" algn="l"/>
                <a:tab pos="2057400" algn="l"/>
                <a:tab pos="2741613" algn="l"/>
              </a:tabLst>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800">
                <a:solidFill>
                  <a:srgbClr val="FFFFFF"/>
                </a:solidFill>
                <a:cs typeface="Arial" panose="020B0604020202020204" pitchFamily="34" charset="0"/>
              </a:rPr>
              <a:t>TaxAC  	2062     179	90.7%</a:t>
            </a:r>
            <a:endParaRPr lang="en-US" altLang="en-US" sz="1800" b="0">
              <a:cs typeface="Arial" panose="020B0604020202020204" pitchFamily="34" charset="0"/>
            </a:endParaRPr>
          </a:p>
        </p:txBody>
      </p:sp>
      <p:sp>
        <p:nvSpPr>
          <p:cNvPr id="150571" name="Rectangle 43">
            <a:extLst>
              <a:ext uri="{FF2B5EF4-FFF2-40B4-BE49-F238E27FC236}">
                <a16:creationId xmlns:a16="http://schemas.microsoft.com/office/drawing/2014/main" id="{BAD7FD12-CEA8-D521-1342-C7BF56EC21AA}"/>
              </a:ext>
            </a:extLst>
          </p:cNvPr>
          <p:cNvSpPr>
            <a:spLocks noChangeArrowheads="1"/>
          </p:cNvSpPr>
          <p:nvPr/>
        </p:nvSpPr>
        <p:spPr bwMode="auto">
          <a:xfrm>
            <a:off x="3984625" y="3498852"/>
            <a:ext cx="3422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tabLst>
                <a:tab pos="1230313" algn="l"/>
                <a:tab pos="2057400" algn="l"/>
                <a:tab pos="2741613" algn="l"/>
              </a:tabLst>
              <a:defRPr sz="2400" b="1">
                <a:solidFill>
                  <a:schemeClr val="tx1"/>
                </a:solidFill>
                <a:latin typeface="Arial" panose="020B0604020202020204" pitchFamily="34" charset="0"/>
              </a:defRPr>
            </a:lvl1pPr>
            <a:lvl2pPr marL="742950" indent="-285750" defTabSz="1095375">
              <a:lnSpc>
                <a:spcPct val="89000"/>
              </a:lnSpc>
              <a:spcBef>
                <a:spcPct val="30000"/>
              </a:spcBef>
              <a:buChar char="–"/>
              <a:tabLst>
                <a:tab pos="1230313" algn="l"/>
                <a:tab pos="2057400" algn="l"/>
                <a:tab pos="2741613" algn="l"/>
              </a:tabLst>
              <a:defRPr b="1">
                <a:solidFill>
                  <a:schemeClr val="tx1"/>
                </a:solidFill>
                <a:latin typeface="Arial" panose="020B0604020202020204" pitchFamily="34" charset="0"/>
              </a:defRPr>
            </a:lvl2pPr>
            <a:lvl3pPr marL="1143000" indent="-228600" defTabSz="1095375">
              <a:lnSpc>
                <a:spcPct val="89000"/>
              </a:lnSpc>
              <a:spcBef>
                <a:spcPct val="30000"/>
              </a:spcBef>
              <a:buChar char="»"/>
              <a:tabLst>
                <a:tab pos="1230313" algn="l"/>
                <a:tab pos="2057400" algn="l"/>
                <a:tab pos="2741613" algn="l"/>
              </a:tabLst>
              <a:defRPr b="1">
                <a:solidFill>
                  <a:schemeClr val="tx1"/>
                </a:solidFill>
                <a:latin typeface="Arial" panose="020B0604020202020204" pitchFamily="34" charset="0"/>
              </a:defRPr>
            </a:lvl3pPr>
            <a:lvl4pPr marL="1600200" indent="-228600" defTabSz="1095375">
              <a:lnSpc>
                <a:spcPct val="89000"/>
              </a:lnSpc>
              <a:spcBef>
                <a:spcPct val="30000"/>
              </a:spcBef>
              <a:buChar char="•"/>
              <a:tabLst>
                <a:tab pos="1230313" algn="l"/>
                <a:tab pos="2057400" algn="l"/>
                <a:tab pos="2741613" algn="l"/>
              </a:tabLst>
              <a:defRPr sz="1400" b="1">
                <a:solidFill>
                  <a:schemeClr val="tx1"/>
                </a:solidFill>
                <a:latin typeface="Arial" panose="020B0604020202020204" pitchFamily="34" charset="0"/>
              </a:defRPr>
            </a:lvl4pPr>
            <a:lvl5pPr marL="2057400" indent="-228600" defTabSz="1095375">
              <a:lnSpc>
                <a:spcPct val="89000"/>
              </a:lnSpc>
              <a:spcBef>
                <a:spcPct val="30000"/>
              </a:spcBef>
              <a:buChar char="–"/>
              <a:tabLst>
                <a:tab pos="1230313" algn="l"/>
                <a:tab pos="2057400" algn="l"/>
                <a:tab pos="2741613" algn="l"/>
              </a:tabLst>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tabLst>
                <a:tab pos="1230313" algn="l"/>
                <a:tab pos="2057400" algn="l"/>
                <a:tab pos="2741613" algn="l"/>
              </a:tabLst>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tabLst>
                <a:tab pos="1230313" algn="l"/>
                <a:tab pos="2057400" algn="l"/>
                <a:tab pos="2741613" algn="l"/>
              </a:tabLst>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tabLst>
                <a:tab pos="1230313" algn="l"/>
                <a:tab pos="2057400" algn="l"/>
                <a:tab pos="2741613" algn="l"/>
              </a:tabLst>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tabLst>
                <a:tab pos="1230313" algn="l"/>
                <a:tab pos="2057400" algn="l"/>
                <a:tab pos="2741613" algn="l"/>
              </a:tabLst>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800">
                <a:solidFill>
                  <a:srgbClr val="FFFFFF"/>
                </a:solidFill>
                <a:cs typeface="Arial" panose="020B0604020202020204" pitchFamily="34" charset="0"/>
              </a:rPr>
              <a:t>TC	2094	220	88.2%</a:t>
            </a:r>
            <a:endParaRPr lang="en-US" altLang="en-US" sz="1800" b="0">
              <a:cs typeface="Arial" panose="020B0604020202020204" pitchFamily="34" charset="0"/>
            </a:endParaRPr>
          </a:p>
        </p:txBody>
      </p:sp>
      <p:sp>
        <p:nvSpPr>
          <p:cNvPr id="150572" name="Line 40">
            <a:extLst>
              <a:ext uri="{FF2B5EF4-FFF2-40B4-BE49-F238E27FC236}">
                <a16:creationId xmlns:a16="http://schemas.microsoft.com/office/drawing/2014/main" id="{230F542D-A56C-7E38-A5D1-C3B7F00A5A25}"/>
              </a:ext>
            </a:extLst>
          </p:cNvPr>
          <p:cNvSpPr>
            <a:spLocks noChangeShapeType="1"/>
          </p:cNvSpPr>
          <p:nvPr/>
        </p:nvSpPr>
        <p:spPr bwMode="auto">
          <a:xfrm>
            <a:off x="3317877" y="3652838"/>
            <a:ext cx="523875" cy="0"/>
          </a:xfrm>
          <a:prstGeom prst="line">
            <a:avLst/>
          </a:prstGeom>
          <a:noFill/>
          <a:ln w="28575" cap="rnd">
            <a:solidFill>
              <a:srgbClr val="66FFFF"/>
            </a:solidFill>
            <a:prstDash val="dash"/>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150573" name="Rectangle 42">
            <a:extLst>
              <a:ext uri="{FF2B5EF4-FFF2-40B4-BE49-F238E27FC236}">
                <a16:creationId xmlns:a16="http://schemas.microsoft.com/office/drawing/2014/main" id="{5B345EB7-F9CF-CB1E-06E1-6BD08592278C}"/>
              </a:ext>
            </a:extLst>
          </p:cNvPr>
          <p:cNvSpPr>
            <a:spLocks noChangeArrowheads="1"/>
          </p:cNvSpPr>
          <p:nvPr/>
        </p:nvSpPr>
        <p:spPr bwMode="auto">
          <a:xfrm>
            <a:off x="3960815" y="3071815"/>
            <a:ext cx="3513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tabLst>
                <a:tab pos="1230313" algn="l"/>
                <a:tab pos="1851025" algn="l"/>
                <a:tab pos="2741613" algn="l"/>
              </a:tabLst>
              <a:defRPr sz="2400" b="1">
                <a:solidFill>
                  <a:schemeClr val="tx1"/>
                </a:solidFill>
                <a:latin typeface="Arial" panose="020B0604020202020204" pitchFamily="34" charset="0"/>
              </a:defRPr>
            </a:lvl1pPr>
            <a:lvl2pPr marL="742950" indent="-285750" defTabSz="1095375">
              <a:lnSpc>
                <a:spcPct val="89000"/>
              </a:lnSpc>
              <a:spcBef>
                <a:spcPct val="30000"/>
              </a:spcBef>
              <a:buChar char="–"/>
              <a:tabLst>
                <a:tab pos="1230313" algn="l"/>
                <a:tab pos="1851025" algn="l"/>
                <a:tab pos="2741613" algn="l"/>
              </a:tabLst>
              <a:defRPr b="1">
                <a:solidFill>
                  <a:schemeClr val="tx1"/>
                </a:solidFill>
                <a:latin typeface="Arial" panose="020B0604020202020204" pitchFamily="34" charset="0"/>
              </a:defRPr>
            </a:lvl2pPr>
            <a:lvl3pPr marL="1143000" indent="-228600" defTabSz="1095375">
              <a:lnSpc>
                <a:spcPct val="89000"/>
              </a:lnSpc>
              <a:spcBef>
                <a:spcPct val="30000"/>
              </a:spcBef>
              <a:buChar char="»"/>
              <a:tabLst>
                <a:tab pos="1230313" algn="l"/>
                <a:tab pos="1851025" algn="l"/>
                <a:tab pos="2741613" algn="l"/>
              </a:tabLst>
              <a:defRPr b="1">
                <a:solidFill>
                  <a:schemeClr val="tx1"/>
                </a:solidFill>
                <a:latin typeface="Arial" panose="020B0604020202020204" pitchFamily="34" charset="0"/>
              </a:defRPr>
            </a:lvl3pPr>
            <a:lvl4pPr marL="1600200" indent="-228600" defTabSz="1095375">
              <a:lnSpc>
                <a:spcPct val="89000"/>
              </a:lnSpc>
              <a:spcBef>
                <a:spcPct val="30000"/>
              </a:spcBef>
              <a:buChar char="•"/>
              <a:tabLst>
                <a:tab pos="1230313" algn="l"/>
                <a:tab pos="1851025" algn="l"/>
                <a:tab pos="2741613" algn="l"/>
              </a:tabLst>
              <a:defRPr sz="1400" b="1">
                <a:solidFill>
                  <a:schemeClr val="tx1"/>
                </a:solidFill>
                <a:latin typeface="Arial" panose="020B0604020202020204" pitchFamily="34" charset="0"/>
              </a:defRPr>
            </a:lvl4pPr>
            <a:lvl5pPr marL="2057400" indent="-228600" defTabSz="1095375">
              <a:lnSpc>
                <a:spcPct val="89000"/>
              </a:lnSpc>
              <a:spcBef>
                <a:spcPct val="30000"/>
              </a:spcBef>
              <a:buChar char="–"/>
              <a:tabLst>
                <a:tab pos="1230313" algn="l"/>
                <a:tab pos="1851025" algn="l"/>
                <a:tab pos="2741613" algn="l"/>
              </a:tabLst>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tabLst>
                <a:tab pos="1230313" algn="l"/>
                <a:tab pos="1851025" algn="l"/>
                <a:tab pos="2741613" algn="l"/>
              </a:tabLst>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tabLst>
                <a:tab pos="1230313" algn="l"/>
                <a:tab pos="1851025" algn="l"/>
                <a:tab pos="2741613" algn="l"/>
              </a:tabLst>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tabLst>
                <a:tab pos="1230313" algn="l"/>
                <a:tab pos="1851025" algn="l"/>
                <a:tab pos="2741613" algn="l"/>
              </a:tabLst>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tabLst>
                <a:tab pos="1230313" algn="l"/>
                <a:tab pos="1851025" algn="l"/>
                <a:tab pos="2741613" algn="l"/>
              </a:tabLst>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800">
                <a:solidFill>
                  <a:srgbClr val="FFFFFF"/>
                </a:solidFill>
                <a:cs typeface="Arial" panose="020B0604020202020204" pitchFamily="34" charset="0"/>
              </a:rPr>
              <a:t>Treatment	   N	Events	at 4 yr </a:t>
            </a:r>
            <a:endParaRPr lang="en-US" altLang="en-US" sz="1800" b="0">
              <a:cs typeface="Arial" panose="020B0604020202020204" pitchFamily="34" charset="0"/>
            </a:endParaRPr>
          </a:p>
        </p:txBody>
      </p:sp>
      <p:cxnSp>
        <p:nvCxnSpPr>
          <p:cNvPr id="65" name="Straight Connector 64">
            <a:extLst>
              <a:ext uri="{FF2B5EF4-FFF2-40B4-BE49-F238E27FC236}">
                <a16:creationId xmlns:a16="http://schemas.microsoft.com/office/drawing/2014/main" id="{468887C3-3B6A-872D-3348-7CD2A1D96CBA}"/>
              </a:ext>
            </a:extLst>
          </p:cNvPr>
          <p:cNvCxnSpPr/>
          <p:nvPr/>
        </p:nvCxnSpPr>
        <p:spPr>
          <a:xfrm>
            <a:off x="3951288" y="3373438"/>
            <a:ext cx="3262312"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50575" name="Rectangle 43">
            <a:extLst>
              <a:ext uri="{FF2B5EF4-FFF2-40B4-BE49-F238E27FC236}">
                <a16:creationId xmlns:a16="http://schemas.microsoft.com/office/drawing/2014/main" id="{105BB596-A15B-9B4C-D6F3-5B7D89A2AE27}"/>
              </a:ext>
            </a:extLst>
          </p:cNvPr>
          <p:cNvSpPr>
            <a:spLocks noChangeArrowheads="1"/>
          </p:cNvSpPr>
          <p:nvPr/>
        </p:nvSpPr>
        <p:spPr bwMode="auto">
          <a:xfrm>
            <a:off x="3914777" y="4235452"/>
            <a:ext cx="37873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5375">
              <a:lnSpc>
                <a:spcPct val="89000"/>
              </a:lnSpc>
              <a:spcBef>
                <a:spcPct val="30000"/>
              </a:spcBef>
              <a:buChar char="•"/>
              <a:defRPr sz="2400" b="1">
                <a:solidFill>
                  <a:schemeClr val="tx1"/>
                </a:solidFill>
                <a:latin typeface="Arial" panose="020B0604020202020204" pitchFamily="34" charset="0"/>
              </a:defRPr>
            </a:lvl1pPr>
            <a:lvl2pPr marL="742950" indent="-285750" defTabSz="1095375">
              <a:lnSpc>
                <a:spcPct val="89000"/>
              </a:lnSpc>
              <a:spcBef>
                <a:spcPct val="30000"/>
              </a:spcBef>
              <a:buChar char="–"/>
              <a:defRPr b="1">
                <a:solidFill>
                  <a:schemeClr val="tx1"/>
                </a:solidFill>
                <a:latin typeface="Arial" panose="020B0604020202020204" pitchFamily="34" charset="0"/>
              </a:defRPr>
            </a:lvl2pPr>
            <a:lvl3pPr marL="1143000" indent="-228600" defTabSz="1095375">
              <a:lnSpc>
                <a:spcPct val="89000"/>
              </a:lnSpc>
              <a:spcBef>
                <a:spcPct val="30000"/>
              </a:spcBef>
              <a:buChar char="»"/>
              <a:defRPr b="1">
                <a:solidFill>
                  <a:schemeClr val="tx1"/>
                </a:solidFill>
                <a:latin typeface="Arial" panose="020B0604020202020204" pitchFamily="34" charset="0"/>
              </a:defRPr>
            </a:lvl3pPr>
            <a:lvl4pPr marL="1600200" indent="-228600" defTabSz="1095375">
              <a:lnSpc>
                <a:spcPct val="89000"/>
              </a:lnSpc>
              <a:spcBef>
                <a:spcPct val="30000"/>
              </a:spcBef>
              <a:buChar char="•"/>
              <a:defRPr sz="1400" b="1">
                <a:solidFill>
                  <a:schemeClr val="tx1"/>
                </a:solidFill>
                <a:latin typeface="Arial" panose="020B0604020202020204" pitchFamily="34" charset="0"/>
              </a:defRPr>
            </a:lvl4pPr>
            <a:lvl5pPr marL="2057400" indent="-228600" defTabSz="1095375">
              <a:lnSpc>
                <a:spcPct val="89000"/>
              </a:lnSpc>
              <a:spcBef>
                <a:spcPct val="30000"/>
              </a:spcBef>
              <a:buChar char="–"/>
              <a:defRPr sz="1400" b="1">
                <a:solidFill>
                  <a:schemeClr val="tx1"/>
                </a:solidFill>
                <a:latin typeface="Arial" panose="020B0604020202020204" pitchFamily="34" charset="0"/>
              </a:defRPr>
            </a:lvl5pPr>
            <a:lvl6pPr marL="25146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537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800" dirty="0">
                <a:solidFill>
                  <a:srgbClr val="FFFFFF"/>
                </a:solidFill>
                <a:cs typeface="Arial" panose="020B0604020202020204" pitchFamily="34" charset="0"/>
              </a:rPr>
              <a:t>HR=1.23, 95% CI (1.01-1.50) </a:t>
            </a:r>
            <a:r>
              <a:rPr lang="en-US" altLang="en-US" sz="1800" i="1" dirty="0">
                <a:solidFill>
                  <a:srgbClr val="FFFFFF"/>
                </a:solidFill>
                <a:cs typeface="Arial" panose="020B0604020202020204" pitchFamily="34" charset="0"/>
              </a:rPr>
              <a:t>P = </a:t>
            </a:r>
            <a:r>
              <a:rPr lang="en-US" altLang="en-US" sz="1800" dirty="0">
                <a:solidFill>
                  <a:srgbClr val="FFFFFF"/>
                </a:solidFill>
                <a:cs typeface="Arial" panose="020B0604020202020204" pitchFamily="34" charset="0"/>
              </a:rPr>
              <a:t>.04</a:t>
            </a:r>
            <a:endParaRPr lang="en-US" altLang="en-US" sz="1800" b="0" dirty="0">
              <a:cs typeface="Arial" panose="020B0604020202020204" pitchFamily="34" charset="0"/>
            </a:endParaRPr>
          </a:p>
        </p:txBody>
      </p:sp>
      <p:sp>
        <p:nvSpPr>
          <p:cNvPr id="150576" name="Line 40">
            <a:extLst>
              <a:ext uri="{FF2B5EF4-FFF2-40B4-BE49-F238E27FC236}">
                <a16:creationId xmlns:a16="http://schemas.microsoft.com/office/drawing/2014/main" id="{6A448257-DD53-0323-8A94-9080EE3135EF}"/>
              </a:ext>
            </a:extLst>
          </p:cNvPr>
          <p:cNvSpPr>
            <a:spLocks noChangeShapeType="1"/>
          </p:cNvSpPr>
          <p:nvPr/>
        </p:nvSpPr>
        <p:spPr bwMode="auto">
          <a:xfrm>
            <a:off x="3311527" y="5310188"/>
            <a:ext cx="493713" cy="0"/>
          </a:xfrm>
          <a:prstGeom prst="line">
            <a:avLst/>
          </a:prstGeom>
          <a:noFill/>
          <a:ln w="28575" cap="rnd">
            <a:solidFill>
              <a:srgbClr val="66FFFF"/>
            </a:solidFill>
            <a:prstDash val="dash"/>
            <a:round/>
            <a:headEnd/>
            <a:tailEnd/>
          </a:ln>
          <a:extLst>
            <a:ext uri="{909E8E84-426E-40DD-AFC4-6F175D3DCCD1}">
              <a14:hiddenFill xmlns:a14="http://schemas.microsoft.com/office/drawing/2010/main">
                <a:noFill/>
              </a14:hiddenFill>
            </a:ext>
          </a:extLst>
        </p:spPr>
        <p:txBody>
          <a:bodyPr lIns="109718" tIns="54858" rIns="109718" bIns="54858"/>
          <a:lstStyle/>
          <a:p>
            <a:endParaRPr lang="en-US"/>
          </a:p>
        </p:txBody>
      </p:sp>
      <p:sp>
        <p:nvSpPr>
          <p:cNvPr id="4" name="Rectangle 23">
            <a:extLst>
              <a:ext uri="{FF2B5EF4-FFF2-40B4-BE49-F238E27FC236}">
                <a16:creationId xmlns:a16="http://schemas.microsoft.com/office/drawing/2014/main" id="{B1E51EF6-367F-C419-222F-9E5A89B6BEEE}"/>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Blum JL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2017;35(23):2647-2655.</a:t>
            </a:r>
          </a:p>
        </p:txBody>
      </p:sp>
      <p:sp>
        <p:nvSpPr>
          <p:cNvPr id="5" name="Rectangle 6">
            <a:extLst>
              <a:ext uri="{FF2B5EF4-FFF2-40B4-BE49-F238E27FC236}">
                <a16:creationId xmlns:a16="http://schemas.microsoft.com/office/drawing/2014/main" id="{5B9E158B-96FA-CEDA-2865-84A92097AC33}"/>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44</a:t>
            </a:fld>
            <a:endParaRPr lang="en-US" altLang="en-US">
              <a:effectLst>
                <a:outerShdw blurRad="38100" dist="38100" dir="2700000" algn="tl">
                  <a:srgbClr val="000000"/>
                </a:outerShdw>
              </a:effectLst>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Title 1">
            <a:extLst>
              <a:ext uri="{FF2B5EF4-FFF2-40B4-BE49-F238E27FC236}">
                <a16:creationId xmlns:a16="http://schemas.microsoft.com/office/drawing/2014/main" id="{CB12ABCF-C445-AFF2-76B7-1C01E19B1629}"/>
              </a:ext>
            </a:extLst>
          </p:cNvPr>
          <p:cNvSpPr>
            <a:spLocks noGrp="1"/>
          </p:cNvSpPr>
          <p:nvPr>
            <p:ph type="title"/>
          </p:nvPr>
        </p:nvSpPr>
        <p:spPr>
          <a:xfrm>
            <a:off x="1217615" y="652463"/>
            <a:ext cx="9686925" cy="512762"/>
          </a:xfrm>
        </p:spPr>
        <p:txBody>
          <a:bodyPr/>
          <a:lstStyle/>
          <a:p>
            <a:pPr defTabSz="901430">
              <a:defRPr/>
            </a:pPr>
            <a:r>
              <a:rPr lang="en-US" sz="3000" dirty="0">
                <a:solidFill>
                  <a:srgbClr val="FFFF00"/>
                </a:solidFill>
                <a:effectLst>
                  <a:outerShdw blurRad="38100" dist="38100" dir="2700000" algn="tl">
                    <a:srgbClr val="000000">
                      <a:alpha val="43137"/>
                    </a:srgbClr>
                  </a:outerShdw>
                </a:effectLst>
              </a:rPr>
              <a:t>Forest Plot of IDFS By Hormone and Nodal Status</a:t>
            </a:r>
          </a:p>
        </p:txBody>
      </p:sp>
      <p:sp>
        <p:nvSpPr>
          <p:cNvPr id="151555" name="TextBox 6">
            <a:extLst>
              <a:ext uri="{FF2B5EF4-FFF2-40B4-BE49-F238E27FC236}">
                <a16:creationId xmlns:a16="http://schemas.microsoft.com/office/drawing/2014/main" id="{15E195C8-CE85-87AA-00A2-B1D5F2F31943}"/>
              </a:ext>
            </a:extLst>
          </p:cNvPr>
          <p:cNvSpPr txBox="1">
            <a:spLocks noChangeArrowheads="1"/>
          </p:cNvSpPr>
          <p:nvPr/>
        </p:nvSpPr>
        <p:spPr bwMode="auto">
          <a:xfrm>
            <a:off x="6423025" y="6103938"/>
            <a:ext cx="19192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68" tIns="54834" rIns="109668" bIns="54834">
            <a:spAutoFit/>
          </a:bodyPr>
          <a:lstStyle>
            <a:lvl1pPr defTabSz="547688">
              <a:lnSpc>
                <a:spcPct val="89000"/>
              </a:lnSpc>
              <a:spcBef>
                <a:spcPct val="30000"/>
              </a:spcBef>
              <a:buChar char="•"/>
              <a:defRPr sz="2400" b="1">
                <a:solidFill>
                  <a:schemeClr val="tx1"/>
                </a:solidFill>
                <a:latin typeface="Arial" panose="020B0604020202020204" pitchFamily="34" charset="0"/>
              </a:defRPr>
            </a:lvl1pPr>
            <a:lvl2pPr marL="742950" indent="-285750" defTabSz="547688">
              <a:lnSpc>
                <a:spcPct val="89000"/>
              </a:lnSpc>
              <a:spcBef>
                <a:spcPct val="30000"/>
              </a:spcBef>
              <a:buChar char="–"/>
              <a:defRPr b="1">
                <a:solidFill>
                  <a:schemeClr val="tx1"/>
                </a:solidFill>
                <a:latin typeface="Arial" panose="020B0604020202020204" pitchFamily="34" charset="0"/>
              </a:defRPr>
            </a:lvl2pPr>
            <a:lvl3pPr marL="1143000" indent="-228600" defTabSz="547688">
              <a:lnSpc>
                <a:spcPct val="89000"/>
              </a:lnSpc>
              <a:spcBef>
                <a:spcPct val="30000"/>
              </a:spcBef>
              <a:buChar char="»"/>
              <a:defRPr b="1">
                <a:solidFill>
                  <a:schemeClr val="tx1"/>
                </a:solidFill>
                <a:latin typeface="Arial" panose="020B0604020202020204" pitchFamily="34" charset="0"/>
              </a:defRPr>
            </a:lvl3pPr>
            <a:lvl4pPr marL="1600200" indent="-228600" defTabSz="547688">
              <a:lnSpc>
                <a:spcPct val="89000"/>
              </a:lnSpc>
              <a:spcBef>
                <a:spcPct val="30000"/>
              </a:spcBef>
              <a:buChar char="•"/>
              <a:defRPr sz="1400" b="1">
                <a:solidFill>
                  <a:schemeClr val="tx1"/>
                </a:solidFill>
                <a:latin typeface="Arial" panose="020B0604020202020204" pitchFamily="34" charset="0"/>
              </a:defRPr>
            </a:lvl4pPr>
            <a:lvl5pPr marL="2057400" indent="-228600" defTabSz="547688">
              <a:lnSpc>
                <a:spcPct val="89000"/>
              </a:lnSpc>
              <a:spcBef>
                <a:spcPct val="30000"/>
              </a:spcBef>
              <a:buChar char="–"/>
              <a:defRPr sz="1400" b="1">
                <a:solidFill>
                  <a:schemeClr val="tx1"/>
                </a:solidFill>
                <a:latin typeface="Arial" panose="020B0604020202020204" pitchFamily="34" charset="0"/>
              </a:defRPr>
            </a:lvl5pPr>
            <a:lvl6pPr marL="2514600" indent="-228600" defTabSz="5476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76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76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76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solidFill>
                  <a:srgbClr val="FFFFFF"/>
                </a:solidFill>
                <a:ea typeface="MS PGothic" panose="020B0600070205080204" pitchFamily="34" charset="-128"/>
              </a:rPr>
              <a:t>HR Favors TC</a:t>
            </a:r>
          </a:p>
        </p:txBody>
      </p:sp>
      <p:sp>
        <p:nvSpPr>
          <p:cNvPr id="151556" name="TextBox 7">
            <a:extLst>
              <a:ext uri="{FF2B5EF4-FFF2-40B4-BE49-F238E27FC236}">
                <a16:creationId xmlns:a16="http://schemas.microsoft.com/office/drawing/2014/main" id="{ED5DA57D-D217-D7F7-A45E-EF57E0C50F66}"/>
              </a:ext>
            </a:extLst>
          </p:cNvPr>
          <p:cNvSpPr txBox="1">
            <a:spLocks noChangeArrowheads="1"/>
          </p:cNvSpPr>
          <p:nvPr/>
        </p:nvSpPr>
        <p:spPr bwMode="auto">
          <a:xfrm>
            <a:off x="8437565" y="6099175"/>
            <a:ext cx="23717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68" tIns="54834" rIns="109668" bIns="54834">
            <a:spAutoFit/>
          </a:bodyPr>
          <a:lstStyle>
            <a:lvl1pPr defTabSz="547688">
              <a:lnSpc>
                <a:spcPct val="89000"/>
              </a:lnSpc>
              <a:spcBef>
                <a:spcPct val="30000"/>
              </a:spcBef>
              <a:buChar char="•"/>
              <a:defRPr sz="2400" b="1">
                <a:solidFill>
                  <a:schemeClr val="tx1"/>
                </a:solidFill>
                <a:latin typeface="Arial" panose="020B0604020202020204" pitchFamily="34" charset="0"/>
              </a:defRPr>
            </a:lvl1pPr>
            <a:lvl2pPr marL="742950" indent="-285750" defTabSz="547688">
              <a:lnSpc>
                <a:spcPct val="89000"/>
              </a:lnSpc>
              <a:spcBef>
                <a:spcPct val="30000"/>
              </a:spcBef>
              <a:buChar char="–"/>
              <a:defRPr b="1">
                <a:solidFill>
                  <a:schemeClr val="tx1"/>
                </a:solidFill>
                <a:latin typeface="Arial" panose="020B0604020202020204" pitchFamily="34" charset="0"/>
              </a:defRPr>
            </a:lvl2pPr>
            <a:lvl3pPr marL="1143000" indent="-228600" defTabSz="547688">
              <a:lnSpc>
                <a:spcPct val="89000"/>
              </a:lnSpc>
              <a:spcBef>
                <a:spcPct val="30000"/>
              </a:spcBef>
              <a:buChar char="»"/>
              <a:defRPr b="1">
                <a:solidFill>
                  <a:schemeClr val="tx1"/>
                </a:solidFill>
                <a:latin typeface="Arial" panose="020B0604020202020204" pitchFamily="34" charset="0"/>
              </a:defRPr>
            </a:lvl3pPr>
            <a:lvl4pPr marL="1600200" indent="-228600" defTabSz="547688">
              <a:lnSpc>
                <a:spcPct val="89000"/>
              </a:lnSpc>
              <a:spcBef>
                <a:spcPct val="30000"/>
              </a:spcBef>
              <a:buChar char="•"/>
              <a:defRPr sz="1400" b="1">
                <a:solidFill>
                  <a:schemeClr val="tx1"/>
                </a:solidFill>
                <a:latin typeface="Arial" panose="020B0604020202020204" pitchFamily="34" charset="0"/>
              </a:defRPr>
            </a:lvl4pPr>
            <a:lvl5pPr marL="2057400" indent="-228600" defTabSz="547688">
              <a:lnSpc>
                <a:spcPct val="89000"/>
              </a:lnSpc>
              <a:spcBef>
                <a:spcPct val="30000"/>
              </a:spcBef>
              <a:buChar char="–"/>
              <a:defRPr sz="1400" b="1">
                <a:solidFill>
                  <a:schemeClr val="tx1"/>
                </a:solidFill>
                <a:latin typeface="Arial" panose="020B0604020202020204" pitchFamily="34" charset="0"/>
              </a:defRPr>
            </a:lvl5pPr>
            <a:lvl6pPr marL="2514600" indent="-228600" defTabSz="5476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76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76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7688"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solidFill>
                  <a:srgbClr val="FFFFFF"/>
                </a:solidFill>
                <a:ea typeface="MS PGothic" panose="020B0600070205080204" pitchFamily="34" charset="-128"/>
              </a:rPr>
              <a:t>HR Favors TaxAC</a:t>
            </a:r>
          </a:p>
        </p:txBody>
      </p:sp>
      <p:sp>
        <p:nvSpPr>
          <p:cNvPr id="151557" name="Rectangle 8">
            <a:extLst>
              <a:ext uri="{FF2B5EF4-FFF2-40B4-BE49-F238E27FC236}">
                <a16:creationId xmlns:a16="http://schemas.microsoft.com/office/drawing/2014/main" id="{5FE11CA2-7D60-3FEE-D94E-5885D83C6ADE}"/>
              </a:ext>
            </a:extLst>
          </p:cNvPr>
          <p:cNvSpPr>
            <a:spLocks noChangeArrowheads="1"/>
          </p:cNvSpPr>
          <p:nvPr/>
        </p:nvSpPr>
        <p:spPr bwMode="auto">
          <a:xfrm>
            <a:off x="1789115" y="6169027"/>
            <a:ext cx="25606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2300">
                <a:solidFill>
                  <a:srgbClr val="FFFFFF"/>
                </a:solidFill>
                <a:ea typeface="MS PGothic" panose="020B0600070205080204" pitchFamily="34" charset="-128"/>
                <a:cs typeface="Arial" panose="020B0604020202020204" pitchFamily="34" charset="0"/>
              </a:rPr>
              <a:t>HR = Hazard Ratio</a:t>
            </a:r>
            <a:endParaRPr lang="en-US" altLang="en-US" sz="2300" b="0">
              <a:solidFill>
                <a:srgbClr val="FFFFFF"/>
              </a:solidFill>
              <a:ea typeface="MS PGothic" panose="020B0600070205080204" pitchFamily="34" charset="-128"/>
              <a:cs typeface="Arial" panose="020B0604020202020204" pitchFamily="34" charset="0"/>
            </a:endParaRPr>
          </a:p>
        </p:txBody>
      </p:sp>
      <p:sp>
        <p:nvSpPr>
          <p:cNvPr id="151558" name="Line 25">
            <a:extLst>
              <a:ext uri="{FF2B5EF4-FFF2-40B4-BE49-F238E27FC236}">
                <a16:creationId xmlns:a16="http://schemas.microsoft.com/office/drawing/2014/main" id="{3DA776E3-99E3-3A27-81C8-05BD50576870}"/>
              </a:ext>
            </a:extLst>
          </p:cNvPr>
          <p:cNvSpPr>
            <a:spLocks noChangeShapeType="1"/>
          </p:cNvSpPr>
          <p:nvPr/>
        </p:nvSpPr>
        <p:spPr bwMode="auto">
          <a:xfrm flipV="1">
            <a:off x="8272463" y="1182690"/>
            <a:ext cx="0" cy="4492625"/>
          </a:xfrm>
          <a:prstGeom prst="line">
            <a:avLst/>
          </a:prstGeom>
          <a:noFill/>
          <a:ln w="15875" cap="rnd">
            <a:solidFill>
              <a:srgbClr val="D3D3D3"/>
            </a:solidFill>
            <a:round/>
            <a:headEnd/>
            <a:tailEnd/>
          </a:ln>
          <a:extLst>
            <a:ext uri="{909E8E84-426E-40DD-AFC4-6F175D3DCCD1}">
              <a14:hiddenFill xmlns:a14="http://schemas.microsoft.com/office/drawing/2010/main">
                <a:noFill/>
              </a14:hiddenFill>
            </a:ext>
          </a:extLst>
        </p:spPr>
        <p:txBody>
          <a:bodyPr lIns="109668" tIns="54834" rIns="109668" bIns="54834"/>
          <a:lstStyle/>
          <a:p>
            <a:endParaRPr lang="en-US"/>
          </a:p>
        </p:txBody>
      </p:sp>
      <p:grpSp>
        <p:nvGrpSpPr>
          <p:cNvPr id="151559" name="Group 4">
            <a:extLst>
              <a:ext uri="{FF2B5EF4-FFF2-40B4-BE49-F238E27FC236}">
                <a16:creationId xmlns:a16="http://schemas.microsoft.com/office/drawing/2014/main" id="{77906C1E-4880-4E6E-FDAE-77F0A8E4940F}"/>
              </a:ext>
            </a:extLst>
          </p:cNvPr>
          <p:cNvGrpSpPr>
            <a:grpSpLocks/>
          </p:cNvGrpSpPr>
          <p:nvPr/>
        </p:nvGrpSpPr>
        <p:grpSpPr bwMode="auto">
          <a:xfrm>
            <a:off x="1909765" y="1631952"/>
            <a:ext cx="5379185" cy="3675063"/>
            <a:chOff x="655646" y="905355"/>
            <a:chExt cx="4781275" cy="2756182"/>
          </a:xfrm>
        </p:grpSpPr>
        <p:sp>
          <p:nvSpPr>
            <p:cNvPr id="151599" name="Rectangle 5">
              <a:extLst>
                <a:ext uri="{FF2B5EF4-FFF2-40B4-BE49-F238E27FC236}">
                  <a16:creationId xmlns:a16="http://schemas.microsoft.com/office/drawing/2014/main" id="{FDC35C04-9A3C-C1FC-B710-84D68EF79FBD}"/>
                </a:ext>
              </a:extLst>
            </p:cNvPr>
            <p:cNvSpPr>
              <a:spLocks noChangeArrowheads="1"/>
            </p:cNvSpPr>
            <p:nvPr/>
          </p:nvSpPr>
          <p:spPr bwMode="auto">
            <a:xfrm>
              <a:off x="688508" y="905355"/>
              <a:ext cx="2376594"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solidFill>
                    <a:srgbClr val="00FF00"/>
                  </a:solidFill>
                  <a:ea typeface="MS PGothic" panose="020B0600070205080204" pitchFamily="34" charset="-128"/>
                  <a:cs typeface="Arial" panose="020B0604020202020204" pitchFamily="34" charset="0"/>
                </a:rPr>
                <a:t>Nodes(+) ER/PgR Neg</a:t>
              </a:r>
              <a:endParaRPr lang="en-US" altLang="en-US" sz="1700" b="0">
                <a:solidFill>
                  <a:srgbClr val="00FF00"/>
                </a:solidFill>
                <a:ea typeface="MS PGothic" panose="020B0600070205080204" pitchFamily="34" charset="-128"/>
                <a:cs typeface="Arial" panose="020B0604020202020204" pitchFamily="34" charset="0"/>
              </a:endParaRPr>
            </a:p>
          </p:txBody>
        </p:sp>
        <p:sp>
          <p:nvSpPr>
            <p:cNvPr id="151600" name="Rectangle 6">
              <a:extLst>
                <a:ext uri="{FF2B5EF4-FFF2-40B4-BE49-F238E27FC236}">
                  <a16:creationId xmlns:a16="http://schemas.microsoft.com/office/drawing/2014/main" id="{689FB2DB-A4EE-D8CD-DB7A-F975B03E2573}"/>
                </a:ext>
              </a:extLst>
            </p:cNvPr>
            <p:cNvSpPr>
              <a:spLocks noChangeArrowheads="1"/>
            </p:cNvSpPr>
            <p:nvPr/>
          </p:nvSpPr>
          <p:spPr bwMode="auto">
            <a:xfrm>
              <a:off x="1642294" y="1192264"/>
              <a:ext cx="126809"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0</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01" name="Rectangle 7">
              <a:extLst>
                <a:ext uri="{FF2B5EF4-FFF2-40B4-BE49-F238E27FC236}">
                  <a16:creationId xmlns:a16="http://schemas.microsoft.com/office/drawing/2014/main" id="{8A66837C-5E2B-CB34-E984-F5B088F5476E}"/>
                </a:ext>
              </a:extLst>
            </p:cNvPr>
            <p:cNvSpPr>
              <a:spLocks noChangeArrowheads="1"/>
            </p:cNvSpPr>
            <p:nvPr/>
          </p:nvSpPr>
          <p:spPr bwMode="auto">
            <a:xfrm>
              <a:off x="1642294" y="1471311"/>
              <a:ext cx="329133"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1-3</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02" name="Rectangle 8">
              <a:extLst>
                <a:ext uri="{FF2B5EF4-FFF2-40B4-BE49-F238E27FC236}">
                  <a16:creationId xmlns:a16="http://schemas.microsoft.com/office/drawing/2014/main" id="{618454FC-D4F3-6A5D-C6B3-1ED4764392B1}"/>
                </a:ext>
              </a:extLst>
            </p:cNvPr>
            <p:cNvSpPr>
              <a:spLocks noChangeArrowheads="1"/>
            </p:cNvSpPr>
            <p:nvPr/>
          </p:nvSpPr>
          <p:spPr bwMode="auto">
            <a:xfrm>
              <a:off x="1642294" y="1751876"/>
              <a:ext cx="259317"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4+</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03" name="Rectangle 9">
              <a:extLst>
                <a:ext uri="{FF2B5EF4-FFF2-40B4-BE49-F238E27FC236}">
                  <a16:creationId xmlns:a16="http://schemas.microsoft.com/office/drawing/2014/main" id="{7CBD73CA-A049-8F98-DC39-463E6B36199E}"/>
                </a:ext>
              </a:extLst>
            </p:cNvPr>
            <p:cNvSpPr>
              <a:spLocks noChangeArrowheads="1"/>
            </p:cNvSpPr>
            <p:nvPr/>
          </p:nvSpPr>
          <p:spPr bwMode="auto">
            <a:xfrm>
              <a:off x="655646" y="2016717"/>
              <a:ext cx="2519075"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solidFill>
                    <a:srgbClr val="00FF00"/>
                  </a:solidFill>
                  <a:ea typeface="MS PGothic" panose="020B0600070205080204" pitchFamily="34" charset="-128"/>
                  <a:cs typeface="Arial" panose="020B0604020202020204" pitchFamily="34" charset="0"/>
                </a:rPr>
                <a:t>Nodes(+) ER or PgR (+)</a:t>
              </a:r>
              <a:endParaRPr lang="en-US" altLang="en-US" sz="1700" b="0">
                <a:solidFill>
                  <a:srgbClr val="00FF00"/>
                </a:solidFill>
                <a:ea typeface="MS PGothic" panose="020B0600070205080204" pitchFamily="34" charset="-128"/>
                <a:cs typeface="Arial" panose="020B0604020202020204" pitchFamily="34" charset="0"/>
              </a:endParaRPr>
            </a:p>
          </p:txBody>
        </p:sp>
        <p:sp>
          <p:nvSpPr>
            <p:cNvPr id="151604" name="Rectangle 10">
              <a:extLst>
                <a:ext uri="{FF2B5EF4-FFF2-40B4-BE49-F238E27FC236}">
                  <a16:creationId xmlns:a16="http://schemas.microsoft.com/office/drawing/2014/main" id="{BF481D2F-72F2-0DFD-BEE9-2B9150645F58}"/>
                </a:ext>
              </a:extLst>
            </p:cNvPr>
            <p:cNvSpPr>
              <a:spLocks noChangeArrowheads="1"/>
            </p:cNvSpPr>
            <p:nvPr/>
          </p:nvSpPr>
          <p:spPr bwMode="auto">
            <a:xfrm>
              <a:off x="1642294" y="2311487"/>
              <a:ext cx="126809"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0</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05" name="Rectangle 11">
              <a:extLst>
                <a:ext uri="{FF2B5EF4-FFF2-40B4-BE49-F238E27FC236}">
                  <a16:creationId xmlns:a16="http://schemas.microsoft.com/office/drawing/2014/main" id="{D14789F2-0EAB-075B-81A5-7AEC154B249D}"/>
                </a:ext>
              </a:extLst>
            </p:cNvPr>
            <p:cNvSpPr>
              <a:spLocks noChangeArrowheads="1"/>
            </p:cNvSpPr>
            <p:nvPr/>
          </p:nvSpPr>
          <p:spPr bwMode="auto">
            <a:xfrm>
              <a:off x="1642294" y="2590535"/>
              <a:ext cx="329133"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1-3</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06" name="Rectangle 12">
              <a:extLst>
                <a:ext uri="{FF2B5EF4-FFF2-40B4-BE49-F238E27FC236}">
                  <a16:creationId xmlns:a16="http://schemas.microsoft.com/office/drawing/2014/main" id="{901EE6B1-16AC-77AB-4BC0-0AFAD36482FE}"/>
                </a:ext>
              </a:extLst>
            </p:cNvPr>
            <p:cNvSpPr>
              <a:spLocks noChangeArrowheads="1"/>
            </p:cNvSpPr>
            <p:nvPr/>
          </p:nvSpPr>
          <p:spPr bwMode="auto">
            <a:xfrm>
              <a:off x="1642294" y="2871100"/>
              <a:ext cx="259317"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4+</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07" name="Rectangle 13">
              <a:extLst>
                <a:ext uri="{FF2B5EF4-FFF2-40B4-BE49-F238E27FC236}">
                  <a16:creationId xmlns:a16="http://schemas.microsoft.com/office/drawing/2014/main" id="{6F3DAB95-660D-63E8-1659-079749D23BE2}"/>
                </a:ext>
              </a:extLst>
            </p:cNvPr>
            <p:cNvSpPr>
              <a:spLocks noChangeArrowheads="1"/>
            </p:cNvSpPr>
            <p:nvPr/>
          </p:nvSpPr>
          <p:spPr bwMode="auto">
            <a:xfrm>
              <a:off x="950976" y="3430711"/>
              <a:ext cx="770826"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solidFill>
                    <a:srgbClr val="00FF00"/>
                  </a:solidFill>
                  <a:ea typeface="MS PGothic" panose="020B0600070205080204" pitchFamily="34" charset="-128"/>
                  <a:cs typeface="Arial" panose="020B0604020202020204" pitchFamily="34" charset="0"/>
                </a:rPr>
                <a:t>Overall</a:t>
              </a:r>
              <a:endParaRPr lang="en-US" altLang="en-US" sz="1700" b="0">
                <a:solidFill>
                  <a:srgbClr val="00FF00"/>
                </a:solidFill>
                <a:ea typeface="MS PGothic" panose="020B0600070205080204" pitchFamily="34" charset="-128"/>
                <a:cs typeface="Arial" panose="020B0604020202020204" pitchFamily="34" charset="0"/>
              </a:endParaRPr>
            </a:p>
          </p:txBody>
        </p:sp>
        <p:sp>
          <p:nvSpPr>
            <p:cNvPr id="151608" name="Rectangle 14">
              <a:extLst>
                <a:ext uri="{FF2B5EF4-FFF2-40B4-BE49-F238E27FC236}">
                  <a16:creationId xmlns:a16="http://schemas.microsoft.com/office/drawing/2014/main" id="{BCDC7629-7B5F-26F9-97E1-ACBB48206C7F}"/>
                </a:ext>
              </a:extLst>
            </p:cNvPr>
            <p:cNvSpPr>
              <a:spLocks noChangeArrowheads="1"/>
            </p:cNvSpPr>
            <p:nvPr/>
          </p:nvSpPr>
          <p:spPr bwMode="auto">
            <a:xfrm>
              <a:off x="3123820" y="911700"/>
              <a:ext cx="1390621"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solidFill>
                    <a:srgbClr val="FFFFFF"/>
                  </a:solidFill>
                  <a:ea typeface="MS PGothic" panose="020B0600070205080204" pitchFamily="34" charset="-128"/>
                  <a:cs typeface="Arial" panose="020B0604020202020204" pitchFamily="34" charset="0"/>
                </a:rPr>
                <a:t>HR     95% CI</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09" name="Rectangle 15">
              <a:extLst>
                <a:ext uri="{FF2B5EF4-FFF2-40B4-BE49-F238E27FC236}">
                  <a16:creationId xmlns:a16="http://schemas.microsoft.com/office/drawing/2014/main" id="{1E983847-32DD-6E7B-907D-48F24FC4593A}"/>
                </a:ext>
              </a:extLst>
            </p:cNvPr>
            <p:cNvSpPr>
              <a:spLocks noChangeArrowheads="1"/>
            </p:cNvSpPr>
            <p:nvPr/>
          </p:nvSpPr>
          <p:spPr bwMode="auto">
            <a:xfrm>
              <a:off x="3049833" y="1192264"/>
              <a:ext cx="1592945"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1.31   0.86-1.99</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10" name="Rectangle 16">
              <a:extLst>
                <a:ext uri="{FF2B5EF4-FFF2-40B4-BE49-F238E27FC236}">
                  <a16:creationId xmlns:a16="http://schemas.microsoft.com/office/drawing/2014/main" id="{737F8547-99C5-8898-CBFF-F810C0932E0B}"/>
                </a:ext>
              </a:extLst>
            </p:cNvPr>
            <p:cNvSpPr>
              <a:spLocks noChangeArrowheads="1"/>
            </p:cNvSpPr>
            <p:nvPr/>
          </p:nvSpPr>
          <p:spPr bwMode="auto">
            <a:xfrm>
              <a:off x="3049833" y="1471311"/>
              <a:ext cx="1592945"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1.58   0.90-2.79</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11" name="Rectangle 17">
              <a:extLst>
                <a:ext uri="{FF2B5EF4-FFF2-40B4-BE49-F238E27FC236}">
                  <a16:creationId xmlns:a16="http://schemas.microsoft.com/office/drawing/2014/main" id="{58C11412-49D1-35D9-B5D8-014223461D65}"/>
                </a:ext>
              </a:extLst>
            </p:cNvPr>
            <p:cNvSpPr>
              <a:spLocks noChangeArrowheads="1"/>
            </p:cNvSpPr>
            <p:nvPr/>
          </p:nvSpPr>
          <p:spPr bwMode="auto">
            <a:xfrm>
              <a:off x="3049833" y="1751876"/>
              <a:ext cx="1592945"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1.34   0.62-2.91</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12" name="Rectangle 18">
              <a:extLst>
                <a:ext uri="{FF2B5EF4-FFF2-40B4-BE49-F238E27FC236}">
                  <a16:creationId xmlns:a16="http://schemas.microsoft.com/office/drawing/2014/main" id="{45730A25-3297-258F-83B9-9B44AE2744F6}"/>
                </a:ext>
              </a:extLst>
            </p:cNvPr>
            <p:cNvSpPr>
              <a:spLocks noChangeArrowheads="1"/>
            </p:cNvSpPr>
            <p:nvPr/>
          </p:nvSpPr>
          <p:spPr bwMode="auto">
            <a:xfrm>
              <a:off x="3049833" y="2311487"/>
              <a:ext cx="1592945"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0.69   0.39-1.19</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13" name="Rectangle 19">
              <a:extLst>
                <a:ext uri="{FF2B5EF4-FFF2-40B4-BE49-F238E27FC236}">
                  <a16:creationId xmlns:a16="http://schemas.microsoft.com/office/drawing/2014/main" id="{632119A9-6EB6-2BEE-AE93-026B5F45F6BC}"/>
                </a:ext>
              </a:extLst>
            </p:cNvPr>
            <p:cNvSpPr>
              <a:spLocks noChangeArrowheads="1"/>
            </p:cNvSpPr>
            <p:nvPr/>
          </p:nvSpPr>
          <p:spPr bwMode="auto">
            <a:xfrm>
              <a:off x="3049833" y="2590535"/>
              <a:ext cx="1592945"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1.14   0.77-1.69</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14" name="Rectangle 20">
              <a:extLst>
                <a:ext uri="{FF2B5EF4-FFF2-40B4-BE49-F238E27FC236}">
                  <a16:creationId xmlns:a16="http://schemas.microsoft.com/office/drawing/2014/main" id="{305E16C0-322A-9AD1-7CB3-55C1C135264C}"/>
                </a:ext>
              </a:extLst>
            </p:cNvPr>
            <p:cNvSpPr>
              <a:spLocks noChangeArrowheads="1"/>
            </p:cNvSpPr>
            <p:nvPr/>
          </p:nvSpPr>
          <p:spPr bwMode="auto">
            <a:xfrm>
              <a:off x="3049833" y="2871100"/>
              <a:ext cx="1592945"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b="0">
                  <a:solidFill>
                    <a:srgbClr val="FFFFFF"/>
                  </a:solidFill>
                  <a:ea typeface="MS PGothic" panose="020B0600070205080204" pitchFamily="34" charset="-128"/>
                  <a:cs typeface="Arial" panose="020B0604020202020204" pitchFamily="34" charset="0"/>
                </a:rPr>
                <a:t>1.46   0.95-2.26</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15" name="Rectangle 21">
              <a:extLst>
                <a:ext uri="{FF2B5EF4-FFF2-40B4-BE49-F238E27FC236}">
                  <a16:creationId xmlns:a16="http://schemas.microsoft.com/office/drawing/2014/main" id="{DE444713-AF74-2AD3-CC51-3479D413FC62}"/>
                </a:ext>
              </a:extLst>
            </p:cNvPr>
            <p:cNvSpPr>
              <a:spLocks noChangeArrowheads="1"/>
            </p:cNvSpPr>
            <p:nvPr/>
          </p:nvSpPr>
          <p:spPr bwMode="auto">
            <a:xfrm>
              <a:off x="3040241" y="3430711"/>
              <a:ext cx="1592945"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solidFill>
                    <a:srgbClr val="FFFFFF"/>
                  </a:solidFill>
                  <a:ea typeface="MS PGothic" panose="020B0600070205080204" pitchFamily="34" charset="-128"/>
                  <a:cs typeface="Arial" panose="020B0604020202020204" pitchFamily="34" charset="0"/>
                </a:rPr>
                <a:t>1.23   1.01-1.50</a:t>
              </a:r>
              <a:endParaRPr lang="en-US" altLang="en-US" sz="1700" b="0">
                <a:solidFill>
                  <a:srgbClr val="FFFFFF"/>
                </a:solidFill>
                <a:ea typeface="MS PGothic" panose="020B0600070205080204" pitchFamily="34" charset="-128"/>
                <a:cs typeface="Arial" panose="020B0604020202020204" pitchFamily="34" charset="0"/>
              </a:endParaRPr>
            </a:p>
          </p:txBody>
        </p:sp>
        <p:sp>
          <p:nvSpPr>
            <p:cNvPr id="151616" name="Rectangle 22">
              <a:extLst>
                <a:ext uri="{FF2B5EF4-FFF2-40B4-BE49-F238E27FC236}">
                  <a16:creationId xmlns:a16="http://schemas.microsoft.com/office/drawing/2014/main" id="{EACEDCFA-8CE9-C2D9-5428-45F6EE6A934F}"/>
                </a:ext>
              </a:extLst>
            </p:cNvPr>
            <p:cNvSpPr>
              <a:spLocks noChangeArrowheads="1"/>
            </p:cNvSpPr>
            <p:nvPr/>
          </p:nvSpPr>
          <p:spPr bwMode="auto">
            <a:xfrm>
              <a:off x="4881239" y="918315"/>
              <a:ext cx="555682" cy="23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dirty="0">
                  <a:solidFill>
                    <a:srgbClr val="FFFFFF"/>
                  </a:solidFill>
                  <a:ea typeface="MS PGothic" panose="020B0600070205080204" pitchFamily="34" charset="-128"/>
                  <a:cs typeface="Arial" panose="020B0604020202020204" pitchFamily="34" charset="0"/>
                </a:rPr>
                <a:t>Int. P</a:t>
              </a:r>
              <a:endParaRPr lang="en-US" altLang="en-US" sz="1700" b="0" dirty="0">
                <a:solidFill>
                  <a:srgbClr val="FFFFFF"/>
                </a:solidFill>
                <a:ea typeface="MS PGothic" panose="020B0600070205080204" pitchFamily="34" charset="-128"/>
                <a:cs typeface="Arial" panose="020B0604020202020204" pitchFamily="34" charset="0"/>
              </a:endParaRPr>
            </a:p>
          </p:txBody>
        </p:sp>
        <p:sp>
          <p:nvSpPr>
            <p:cNvPr id="151617" name="Rectangle 23">
              <a:extLst>
                <a:ext uri="{FF2B5EF4-FFF2-40B4-BE49-F238E27FC236}">
                  <a16:creationId xmlns:a16="http://schemas.microsoft.com/office/drawing/2014/main" id="{124038E4-AC86-B98C-F7C0-213E5BB8A5FB}"/>
                </a:ext>
              </a:extLst>
            </p:cNvPr>
            <p:cNvSpPr>
              <a:spLocks noChangeArrowheads="1"/>
            </p:cNvSpPr>
            <p:nvPr/>
          </p:nvSpPr>
          <p:spPr bwMode="auto">
            <a:xfrm>
              <a:off x="4937509" y="1471311"/>
              <a:ext cx="316311" cy="23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dirty="0">
                  <a:solidFill>
                    <a:srgbClr val="00FF00"/>
                  </a:solidFill>
                  <a:ea typeface="MS PGothic" panose="020B0600070205080204" pitchFamily="34" charset="-128"/>
                  <a:cs typeface="Arial" panose="020B0604020202020204" pitchFamily="34" charset="0"/>
                </a:rPr>
                <a:t>.71</a:t>
              </a:r>
              <a:endParaRPr lang="en-US" altLang="en-US" sz="1700" dirty="0">
                <a:solidFill>
                  <a:srgbClr val="00FF00"/>
                </a:solidFill>
                <a:ea typeface="MS PGothic" panose="020B0600070205080204" pitchFamily="34" charset="-128"/>
                <a:cs typeface="Arial" panose="020B0604020202020204" pitchFamily="34" charset="0"/>
              </a:endParaRPr>
            </a:p>
          </p:txBody>
        </p:sp>
        <p:sp>
          <p:nvSpPr>
            <p:cNvPr id="151618" name="Rectangle 24">
              <a:extLst>
                <a:ext uri="{FF2B5EF4-FFF2-40B4-BE49-F238E27FC236}">
                  <a16:creationId xmlns:a16="http://schemas.microsoft.com/office/drawing/2014/main" id="{A9BAEC65-C268-91E2-46A7-653818D2FC6B}"/>
                </a:ext>
              </a:extLst>
            </p:cNvPr>
            <p:cNvSpPr>
              <a:spLocks noChangeArrowheads="1"/>
            </p:cNvSpPr>
            <p:nvPr/>
          </p:nvSpPr>
          <p:spPr bwMode="auto">
            <a:xfrm>
              <a:off x="4862108" y="2583188"/>
              <a:ext cx="443121" cy="23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dirty="0">
                  <a:solidFill>
                    <a:srgbClr val="00FF00"/>
                  </a:solidFill>
                  <a:ea typeface="MS PGothic" panose="020B0600070205080204" pitchFamily="34" charset="-128"/>
                  <a:cs typeface="Arial" panose="020B0604020202020204" pitchFamily="34" charset="0"/>
                </a:rPr>
                <a:t>.026</a:t>
              </a:r>
              <a:endParaRPr lang="en-US" altLang="en-US" sz="1700" dirty="0">
                <a:solidFill>
                  <a:srgbClr val="00FF00"/>
                </a:solidFill>
                <a:ea typeface="MS PGothic" panose="020B0600070205080204" pitchFamily="34" charset="-128"/>
                <a:cs typeface="Arial" panose="020B0604020202020204" pitchFamily="34" charset="0"/>
              </a:endParaRPr>
            </a:p>
          </p:txBody>
        </p:sp>
      </p:grpSp>
      <p:grpSp>
        <p:nvGrpSpPr>
          <p:cNvPr id="151560" name="Group 2">
            <a:extLst>
              <a:ext uri="{FF2B5EF4-FFF2-40B4-BE49-F238E27FC236}">
                <a16:creationId xmlns:a16="http://schemas.microsoft.com/office/drawing/2014/main" id="{5C74E4A0-0292-4BD9-CA34-2CCA8DE1EFEA}"/>
              </a:ext>
            </a:extLst>
          </p:cNvPr>
          <p:cNvGrpSpPr>
            <a:grpSpLocks/>
          </p:cNvGrpSpPr>
          <p:nvPr/>
        </p:nvGrpSpPr>
        <p:grpSpPr bwMode="auto">
          <a:xfrm>
            <a:off x="6888165" y="2051050"/>
            <a:ext cx="3527425" cy="3938588"/>
            <a:chOff x="5055966" y="1202880"/>
            <a:chExt cx="3135703" cy="2954380"/>
          </a:xfrm>
        </p:grpSpPr>
        <p:sp>
          <p:nvSpPr>
            <p:cNvPr id="151563" name="Line 26">
              <a:extLst>
                <a:ext uri="{FF2B5EF4-FFF2-40B4-BE49-F238E27FC236}">
                  <a16:creationId xmlns:a16="http://schemas.microsoft.com/office/drawing/2014/main" id="{B52AA7CA-B76E-6DAF-773C-F56E93A00709}"/>
                </a:ext>
              </a:extLst>
            </p:cNvPr>
            <p:cNvSpPr>
              <a:spLocks noChangeShapeType="1"/>
            </p:cNvSpPr>
            <p:nvPr/>
          </p:nvSpPr>
          <p:spPr bwMode="auto">
            <a:xfrm>
              <a:off x="5171057" y="3814402"/>
              <a:ext cx="2864955" cy="0"/>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4" name="Line 27">
              <a:extLst>
                <a:ext uri="{FF2B5EF4-FFF2-40B4-BE49-F238E27FC236}">
                  <a16:creationId xmlns:a16="http://schemas.microsoft.com/office/drawing/2014/main" id="{882F8FFC-C6D7-9101-367E-D2D5F76BC5CF}"/>
                </a:ext>
              </a:extLst>
            </p:cNvPr>
            <p:cNvSpPr>
              <a:spLocks noChangeShapeType="1"/>
            </p:cNvSpPr>
            <p:nvPr/>
          </p:nvSpPr>
          <p:spPr bwMode="auto">
            <a:xfrm>
              <a:off x="5456046" y="3814402"/>
              <a:ext cx="0" cy="94027"/>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5" name="Line 28">
              <a:extLst>
                <a:ext uri="{FF2B5EF4-FFF2-40B4-BE49-F238E27FC236}">
                  <a16:creationId xmlns:a16="http://schemas.microsoft.com/office/drawing/2014/main" id="{ED0DE57F-7CB6-5A34-EE6E-D8F94E26995F}"/>
                </a:ext>
              </a:extLst>
            </p:cNvPr>
            <p:cNvSpPr>
              <a:spLocks noChangeShapeType="1"/>
            </p:cNvSpPr>
            <p:nvPr/>
          </p:nvSpPr>
          <p:spPr bwMode="auto">
            <a:xfrm>
              <a:off x="5171057" y="3814402"/>
              <a:ext cx="0" cy="94027"/>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6" name="Line 29">
              <a:extLst>
                <a:ext uri="{FF2B5EF4-FFF2-40B4-BE49-F238E27FC236}">
                  <a16:creationId xmlns:a16="http://schemas.microsoft.com/office/drawing/2014/main" id="{CE790ADB-6A09-E53D-1EB0-75F64BEBC268}"/>
                </a:ext>
              </a:extLst>
            </p:cNvPr>
            <p:cNvSpPr>
              <a:spLocks noChangeShapeType="1"/>
            </p:cNvSpPr>
            <p:nvPr/>
          </p:nvSpPr>
          <p:spPr bwMode="auto">
            <a:xfrm>
              <a:off x="6276758" y="3814402"/>
              <a:ext cx="0" cy="94027"/>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7" name="Line 30">
              <a:extLst>
                <a:ext uri="{FF2B5EF4-FFF2-40B4-BE49-F238E27FC236}">
                  <a16:creationId xmlns:a16="http://schemas.microsoft.com/office/drawing/2014/main" id="{861270BB-442A-9886-DB5E-84E71EA8B5DD}"/>
                </a:ext>
              </a:extLst>
            </p:cNvPr>
            <p:cNvSpPr>
              <a:spLocks noChangeShapeType="1"/>
            </p:cNvSpPr>
            <p:nvPr/>
          </p:nvSpPr>
          <p:spPr bwMode="auto">
            <a:xfrm>
              <a:off x="6930312" y="3814402"/>
              <a:ext cx="0" cy="94027"/>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8" name="Line 31">
              <a:extLst>
                <a:ext uri="{FF2B5EF4-FFF2-40B4-BE49-F238E27FC236}">
                  <a16:creationId xmlns:a16="http://schemas.microsoft.com/office/drawing/2014/main" id="{50411092-941C-23DB-025C-167654CDC5F5}"/>
                </a:ext>
              </a:extLst>
            </p:cNvPr>
            <p:cNvSpPr>
              <a:spLocks noChangeShapeType="1"/>
            </p:cNvSpPr>
            <p:nvPr/>
          </p:nvSpPr>
          <p:spPr bwMode="auto">
            <a:xfrm>
              <a:off x="7383827" y="3814402"/>
              <a:ext cx="0" cy="94027"/>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9" name="Line 32">
              <a:extLst>
                <a:ext uri="{FF2B5EF4-FFF2-40B4-BE49-F238E27FC236}">
                  <a16:creationId xmlns:a16="http://schemas.microsoft.com/office/drawing/2014/main" id="{9CC96962-E3E4-1516-CA7F-C01A68F6DEDD}"/>
                </a:ext>
              </a:extLst>
            </p:cNvPr>
            <p:cNvSpPr>
              <a:spLocks noChangeShapeType="1"/>
            </p:cNvSpPr>
            <p:nvPr/>
          </p:nvSpPr>
          <p:spPr bwMode="auto">
            <a:xfrm>
              <a:off x="7741432" y="3814402"/>
              <a:ext cx="0" cy="94027"/>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0" name="Line 33">
              <a:extLst>
                <a:ext uri="{FF2B5EF4-FFF2-40B4-BE49-F238E27FC236}">
                  <a16:creationId xmlns:a16="http://schemas.microsoft.com/office/drawing/2014/main" id="{F905C2B2-B641-F7C8-7FB9-8E69FC39EAC7}"/>
                </a:ext>
              </a:extLst>
            </p:cNvPr>
            <p:cNvSpPr>
              <a:spLocks noChangeShapeType="1"/>
            </p:cNvSpPr>
            <p:nvPr/>
          </p:nvSpPr>
          <p:spPr bwMode="auto">
            <a:xfrm>
              <a:off x="8036012" y="3814402"/>
              <a:ext cx="0" cy="94027"/>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1" name="Rectangle 34">
              <a:extLst>
                <a:ext uri="{FF2B5EF4-FFF2-40B4-BE49-F238E27FC236}">
                  <a16:creationId xmlns:a16="http://schemas.microsoft.com/office/drawing/2014/main" id="{94DEFC66-F104-0848-33C5-674038887D49}"/>
                </a:ext>
              </a:extLst>
            </p:cNvPr>
            <p:cNvSpPr>
              <a:spLocks noChangeArrowheads="1"/>
            </p:cNvSpPr>
            <p:nvPr/>
          </p:nvSpPr>
          <p:spPr bwMode="auto">
            <a:xfrm>
              <a:off x="5340954" y="3961023"/>
              <a:ext cx="270748" cy="19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700">
                  <a:solidFill>
                    <a:srgbClr val="FFFFFF"/>
                  </a:solidFill>
                  <a:ea typeface="MS PGothic" panose="020B0600070205080204" pitchFamily="34" charset="-128"/>
                  <a:cs typeface="Arial" panose="020B0604020202020204" pitchFamily="34" charset="0"/>
                </a:rPr>
                <a:t>0.6</a:t>
              </a:r>
              <a:endParaRPr lang="en-US" altLang="en-US">
                <a:solidFill>
                  <a:srgbClr val="FFFFFF"/>
                </a:solidFill>
                <a:ea typeface="MS PGothic" panose="020B0600070205080204" pitchFamily="34" charset="-128"/>
                <a:cs typeface="Arial" panose="020B0604020202020204" pitchFamily="34" charset="0"/>
              </a:endParaRPr>
            </a:p>
          </p:txBody>
        </p:sp>
        <p:sp>
          <p:nvSpPr>
            <p:cNvPr id="151572" name="Rectangle 35">
              <a:extLst>
                <a:ext uri="{FF2B5EF4-FFF2-40B4-BE49-F238E27FC236}">
                  <a16:creationId xmlns:a16="http://schemas.microsoft.com/office/drawing/2014/main" id="{80E09F41-4F0E-55B1-4574-B810358F97EB}"/>
                </a:ext>
              </a:extLst>
            </p:cNvPr>
            <p:cNvSpPr>
              <a:spLocks noChangeArrowheads="1"/>
            </p:cNvSpPr>
            <p:nvPr/>
          </p:nvSpPr>
          <p:spPr bwMode="auto">
            <a:xfrm>
              <a:off x="5055966" y="3961023"/>
              <a:ext cx="270748" cy="19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700">
                  <a:solidFill>
                    <a:srgbClr val="FFFFFF"/>
                  </a:solidFill>
                  <a:ea typeface="MS PGothic" panose="020B0600070205080204" pitchFamily="34" charset="-128"/>
                  <a:cs typeface="Arial" panose="020B0604020202020204" pitchFamily="34" charset="0"/>
                </a:rPr>
                <a:t>0.5</a:t>
              </a:r>
              <a:endParaRPr lang="en-US" altLang="en-US">
                <a:solidFill>
                  <a:srgbClr val="FFFFFF"/>
                </a:solidFill>
                <a:ea typeface="MS PGothic" panose="020B0600070205080204" pitchFamily="34" charset="-128"/>
                <a:cs typeface="Arial" panose="020B0604020202020204" pitchFamily="34" charset="0"/>
              </a:endParaRPr>
            </a:p>
          </p:txBody>
        </p:sp>
        <p:sp>
          <p:nvSpPr>
            <p:cNvPr id="151573" name="Rectangle 36">
              <a:extLst>
                <a:ext uri="{FF2B5EF4-FFF2-40B4-BE49-F238E27FC236}">
                  <a16:creationId xmlns:a16="http://schemas.microsoft.com/office/drawing/2014/main" id="{7B25FFB8-999F-5A68-0D03-2359D558F1AD}"/>
                </a:ext>
              </a:extLst>
            </p:cNvPr>
            <p:cNvSpPr>
              <a:spLocks noChangeArrowheads="1"/>
            </p:cNvSpPr>
            <p:nvPr/>
          </p:nvSpPr>
          <p:spPr bwMode="auto">
            <a:xfrm>
              <a:off x="6161666" y="3961023"/>
              <a:ext cx="270748" cy="19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700">
                  <a:solidFill>
                    <a:srgbClr val="FFFFFF"/>
                  </a:solidFill>
                  <a:ea typeface="MS PGothic" panose="020B0600070205080204" pitchFamily="34" charset="-128"/>
                  <a:cs typeface="Arial" panose="020B0604020202020204" pitchFamily="34" charset="0"/>
                </a:rPr>
                <a:t>1.0</a:t>
              </a:r>
              <a:endParaRPr lang="en-US" altLang="en-US">
                <a:solidFill>
                  <a:srgbClr val="FFFFFF"/>
                </a:solidFill>
                <a:ea typeface="MS PGothic" panose="020B0600070205080204" pitchFamily="34" charset="-128"/>
                <a:cs typeface="Arial" panose="020B0604020202020204" pitchFamily="34" charset="0"/>
              </a:endParaRPr>
            </a:p>
          </p:txBody>
        </p:sp>
        <p:sp>
          <p:nvSpPr>
            <p:cNvPr id="151574" name="Rectangle 37">
              <a:extLst>
                <a:ext uri="{FF2B5EF4-FFF2-40B4-BE49-F238E27FC236}">
                  <a16:creationId xmlns:a16="http://schemas.microsoft.com/office/drawing/2014/main" id="{750E46EE-0F61-04F6-458C-70C1E98E67A5}"/>
                </a:ext>
              </a:extLst>
            </p:cNvPr>
            <p:cNvSpPr>
              <a:spLocks noChangeArrowheads="1"/>
            </p:cNvSpPr>
            <p:nvPr/>
          </p:nvSpPr>
          <p:spPr bwMode="auto">
            <a:xfrm>
              <a:off x="6815220" y="3961023"/>
              <a:ext cx="270748" cy="19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700">
                  <a:solidFill>
                    <a:srgbClr val="FFFFFF"/>
                  </a:solidFill>
                  <a:ea typeface="MS PGothic" panose="020B0600070205080204" pitchFamily="34" charset="-128"/>
                  <a:cs typeface="Arial" panose="020B0604020202020204" pitchFamily="34" charset="0"/>
                </a:rPr>
                <a:t>1.5</a:t>
              </a:r>
              <a:endParaRPr lang="en-US" altLang="en-US">
                <a:solidFill>
                  <a:srgbClr val="FFFFFF"/>
                </a:solidFill>
                <a:ea typeface="MS PGothic" panose="020B0600070205080204" pitchFamily="34" charset="-128"/>
                <a:cs typeface="Arial" panose="020B0604020202020204" pitchFamily="34" charset="0"/>
              </a:endParaRPr>
            </a:p>
          </p:txBody>
        </p:sp>
        <p:sp>
          <p:nvSpPr>
            <p:cNvPr id="151575" name="Rectangle 38">
              <a:extLst>
                <a:ext uri="{FF2B5EF4-FFF2-40B4-BE49-F238E27FC236}">
                  <a16:creationId xmlns:a16="http://schemas.microsoft.com/office/drawing/2014/main" id="{0746EEF8-C4F0-CEE3-5371-81F81C189BFB}"/>
                </a:ext>
              </a:extLst>
            </p:cNvPr>
            <p:cNvSpPr>
              <a:spLocks noChangeArrowheads="1"/>
            </p:cNvSpPr>
            <p:nvPr/>
          </p:nvSpPr>
          <p:spPr bwMode="auto">
            <a:xfrm>
              <a:off x="7268736" y="3961023"/>
              <a:ext cx="270748" cy="19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700">
                  <a:solidFill>
                    <a:srgbClr val="FFFFFF"/>
                  </a:solidFill>
                  <a:ea typeface="MS PGothic" panose="020B0600070205080204" pitchFamily="34" charset="-128"/>
                  <a:cs typeface="Arial" panose="020B0604020202020204" pitchFamily="34" charset="0"/>
                </a:rPr>
                <a:t>2.0</a:t>
              </a:r>
              <a:endParaRPr lang="en-US" altLang="en-US">
                <a:solidFill>
                  <a:srgbClr val="FFFFFF"/>
                </a:solidFill>
                <a:ea typeface="MS PGothic" panose="020B0600070205080204" pitchFamily="34" charset="-128"/>
                <a:cs typeface="Arial" panose="020B0604020202020204" pitchFamily="34" charset="0"/>
              </a:endParaRPr>
            </a:p>
          </p:txBody>
        </p:sp>
        <p:sp>
          <p:nvSpPr>
            <p:cNvPr id="151576" name="Rectangle 39">
              <a:extLst>
                <a:ext uri="{FF2B5EF4-FFF2-40B4-BE49-F238E27FC236}">
                  <a16:creationId xmlns:a16="http://schemas.microsoft.com/office/drawing/2014/main" id="{AEA7F85C-6693-A61D-572A-1E43E44FD94E}"/>
                </a:ext>
              </a:extLst>
            </p:cNvPr>
            <p:cNvSpPr>
              <a:spLocks noChangeArrowheads="1"/>
            </p:cNvSpPr>
            <p:nvPr/>
          </p:nvSpPr>
          <p:spPr bwMode="auto">
            <a:xfrm>
              <a:off x="7626341" y="3961023"/>
              <a:ext cx="270748" cy="19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700">
                  <a:solidFill>
                    <a:srgbClr val="FFFFFF"/>
                  </a:solidFill>
                  <a:ea typeface="MS PGothic" panose="020B0600070205080204" pitchFamily="34" charset="-128"/>
                  <a:cs typeface="Arial" panose="020B0604020202020204" pitchFamily="34" charset="0"/>
                </a:rPr>
                <a:t>2.5</a:t>
              </a:r>
              <a:endParaRPr lang="en-US" altLang="en-US">
                <a:solidFill>
                  <a:srgbClr val="FFFFFF"/>
                </a:solidFill>
                <a:ea typeface="MS PGothic" panose="020B0600070205080204" pitchFamily="34" charset="-128"/>
                <a:cs typeface="Arial" panose="020B0604020202020204" pitchFamily="34" charset="0"/>
              </a:endParaRPr>
            </a:p>
          </p:txBody>
        </p:sp>
        <p:sp>
          <p:nvSpPr>
            <p:cNvPr id="151577" name="Rectangle 40">
              <a:extLst>
                <a:ext uri="{FF2B5EF4-FFF2-40B4-BE49-F238E27FC236}">
                  <a16:creationId xmlns:a16="http://schemas.microsoft.com/office/drawing/2014/main" id="{8E71D1EE-DFAB-BBB1-47B1-4D185E9A8261}"/>
                </a:ext>
              </a:extLst>
            </p:cNvPr>
            <p:cNvSpPr>
              <a:spLocks noChangeArrowheads="1"/>
            </p:cNvSpPr>
            <p:nvPr/>
          </p:nvSpPr>
          <p:spPr bwMode="auto">
            <a:xfrm>
              <a:off x="7920921" y="3961023"/>
              <a:ext cx="270748" cy="19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092200">
                <a:lnSpc>
                  <a:spcPct val="89000"/>
                </a:lnSpc>
                <a:spcBef>
                  <a:spcPct val="30000"/>
                </a:spcBef>
                <a:buChar char="•"/>
                <a:defRPr sz="2400" b="1">
                  <a:solidFill>
                    <a:schemeClr val="tx1"/>
                  </a:solidFill>
                  <a:latin typeface="Arial" panose="020B0604020202020204" pitchFamily="34" charset="0"/>
                </a:defRPr>
              </a:lvl1pPr>
              <a:lvl2pPr marL="742950" indent="-285750" defTabSz="1092200">
                <a:lnSpc>
                  <a:spcPct val="89000"/>
                </a:lnSpc>
                <a:spcBef>
                  <a:spcPct val="30000"/>
                </a:spcBef>
                <a:buChar char="–"/>
                <a:defRPr b="1">
                  <a:solidFill>
                    <a:schemeClr val="tx1"/>
                  </a:solidFill>
                  <a:latin typeface="Arial" panose="020B0604020202020204" pitchFamily="34" charset="0"/>
                </a:defRPr>
              </a:lvl2pPr>
              <a:lvl3pPr marL="1143000" indent="-228600" defTabSz="1092200">
                <a:lnSpc>
                  <a:spcPct val="89000"/>
                </a:lnSpc>
                <a:spcBef>
                  <a:spcPct val="30000"/>
                </a:spcBef>
                <a:buChar char="»"/>
                <a:defRPr b="1">
                  <a:solidFill>
                    <a:schemeClr val="tx1"/>
                  </a:solidFill>
                  <a:latin typeface="Arial" panose="020B0604020202020204" pitchFamily="34" charset="0"/>
                </a:defRPr>
              </a:lvl3pPr>
              <a:lvl4pPr marL="1600200" indent="-228600" defTabSz="1092200">
                <a:lnSpc>
                  <a:spcPct val="89000"/>
                </a:lnSpc>
                <a:spcBef>
                  <a:spcPct val="30000"/>
                </a:spcBef>
                <a:buChar char="•"/>
                <a:defRPr sz="1400" b="1">
                  <a:solidFill>
                    <a:schemeClr val="tx1"/>
                  </a:solidFill>
                  <a:latin typeface="Arial" panose="020B0604020202020204" pitchFamily="34" charset="0"/>
                </a:defRPr>
              </a:lvl4pPr>
              <a:lvl5pPr marL="2057400" indent="-228600" defTabSz="1092200">
                <a:lnSpc>
                  <a:spcPct val="89000"/>
                </a:lnSpc>
                <a:spcBef>
                  <a:spcPct val="30000"/>
                </a:spcBef>
                <a:buChar char="–"/>
                <a:defRPr sz="1400" b="1">
                  <a:solidFill>
                    <a:schemeClr val="tx1"/>
                  </a:solidFill>
                  <a:latin typeface="Arial" panose="020B0604020202020204" pitchFamily="34" charset="0"/>
                </a:defRPr>
              </a:lvl5pPr>
              <a:lvl6pPr marL="25146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10922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700">
                  <a:solidFill>
                    <a:srgbClr val="FFFFFF"/>
                  </a:solidFill>
                  <a:ea typeface="MS PGothic" panose="020B0600070205080204" pitchFamily="34" charset="-128"/>
                  <a:cs typeface="Arial" panose="020B0604020202020204" pitchFamily="34" charset="0"/>
                </a:rPr>
                <a:t>3.0</a:t>
              </a:r>
              <a:endParaRPr lang="en-US" altLang="en-US">
                <a:solidFill>
                  <a:srgbClr val="FFFFFF"/>
                </a:solidFill>
                <a:ea typeface="MS PGothic" panose="020B0600070205080204" pitchFamily="34" charset="-128"/>
                <a:cs typeface="Arial" panose="020B0604020202020204" pitchFamily="34" charset="0"/>
              </a:endParaRPr>
            </a:p>
          </p:txBody>
        </p:sp>
        <p:sp>
          <p:nvSpPr>
            <p:cNvPr id="151578" name="Line 41">
              <a:extLst>
                <a:ext uri="{FF2B5EF4-FFF2-40B4-BE49-F238E27FC236}">
                  <a16:creationId xmlns:a16="http://schemas.microsoft.com/office/drawing/2014/main" id="{93F0C0D9-B905-4177-8F0B-6CA0AF532118}"/>
                </a:ext>
              </a:extLst>
            </p:cNvPr>
            <p:cNvSpPr>
              <a:spLocks noChangeShapeType="1"/>
            </p:cNvSpPr>
            <p:nvPr/>
          </p:nvSpPr>
          <p:spPr bwMode="auto">
            <a:xfrm>
              <a:off x="6035614" y="1296907"/>
              <a:ext cx="1337253"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9" name="Rectangle 42">
              <a:extLst>
                <a:ext uri="{FF2B5EF4-FFF2-40B4-BE49-F238E27FC236}">
                  <a16:creationId xmlns:a16="http://schemas.microsoft.com/office/drawing/2014/main" id="{AE5527F3-F022-5E16-8A4E-AFE1753D524D}"/>
                </a:ext>
              </a:extLst>
            </p:cNvPr>
            <p:cNvSpPr>
              <a:spLocks noChangeArrowheads="1"/>
            </p:cNvSpPr>
            <p:nvPr/>
          </p:nvSpPr>
          <p:spPr bwMode="auto">
            <a:xfrm>
              <a:off x="6624772" y="1202880"/>
              <a:ext cx="168527" cy="198670"/>
            </a:xfrm>
            <a:prstGeom prst="rect">
              <a:avLst/>
            </a:prstGeom>
            <a:solidFill>
              <a:srgbClr val="FFFF00"/>
            </a:solidFill>
            <a:ln w="9525">
              <a:solidFill>
                <a:srgbClr val="000000"/>
              </a:solidFill>
              <a:miter lim="800000"/>
              <a:headEnd/>
              <a:tailEnd/>
            </a:ln>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80" name="Rectangle 43">
              <a:extLst>
                <a:ext uri="{FF2B5EF4-FFF2-40B4-BE49-F238E27FC236}">
                  <a16:creationId xmlns:a16="http://schemas.microsoft.com/office/drawing/2014/main" id="{ED2E1AE9-3667-15BD-0882-B884AE529C65}"/>
                </a:ext>
              </a:extLst>
            </p:cNvPr>
            <p:cNvSpPr>
              <a:spLocks noChangeArrowheads="1"/>
            </p:cNvSpPr>
            <p:nvPr/>
          </p:nvSpPr>
          <p:spPr bwMode="auto">
            <a:xfrm>
              <a:off x="6624772" y="1202880"/>
              <a:ext cx="168527" cy="198670"/>
            </a:xfrm>
            <a:prstGeom prst="rect">
              <a:avLst/>
            </a:pr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81" name="Line 44">
              <a:extLst>
                <a:ext uri="{FF2B5EF4-FFF2-40B4-BE49-F238E27FC236}">
                  <a16:creationId xmlns:a16="http://schemas.microsoft.com/office/drawing/2014/main" id="{4518A871-1F16-6E18-0EDA-47E1098201FE}"/>
                </a:ext>
              </a:extLst>
            </p:cNvPr>
            <p:cNvSpPr>
              <a:spLocks noChangeShapeType="1"/>
            </p:cNvSpPr>
            <p:nvPr/>
          </p:nvSpPr>
          <p:spPr bwMode="auto">
            <a:xfrm>
              <a:off x="6108230" y="1575955"/>
              <a:ext cx="181269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2" name="Rectangle 45">
              <a:extLst>
                <a:ext uri="{FF2B5EF4-FFF2-40B4-BE49-F238E27FC236}">
                  <a16:creationId xmlns:a16="http://schemas.microsoft.com/office/drawing/2014/main" id="{956CAC8C-293A-C8EE-1DF0-7C3C6C1EEC5C}"/>
                </a:ext>
              </a:extLst>
            </p:cNvPr>
            <p:cNvSpPr>
              <a:spLocks noChangeArrowheads="1"/>
            </p:cNvSpPr>
            <p:nvPr/>
          </p:nvSpPr>
          <p:spPr bwMode="auto">
            <a:xfrm>
              <a:off x="6941273" y="1506193"/>
              <a:ext cx="137014" cy="151656"/>
            </a:xfrm>
            <a:prstGeom prst="rect">
              <a:avLst/>
            </a:prstGeom>
            <a:solidFill>
              <a:srgbClr val="FFFF00"/>
            </a:solidFill>
            <a:ln w="9525">
              <a:solidFill>
                <a:srgbClr val="000000"/>
              </a:solidFill>
              <a:miter lim="800000"/>
              <a:headEnd/>
              <a:tailEnd/>
            </a:ln>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83" name="Rectangle 46">
              <a:extLst>
                <a:ext uri="{FF2B5EF4-FFF2-40B4-BE49-F238E27FC236}">
                  <a16:creationId xmlns:a16="http://schemas.microsoft.com/office/drawing/2014/main" id="{890E54CA-B809-8746-409E-C81A8CCA3EE2}"/>
                </a:ext>
              </a:extLst>
            </p:cNvPr>
            <p:cNvSpPr>
              <a:spLocks noChangeArrowheads="1"/>
            </p:cNvSpPr>
            <p:nvPr/>
          </p:nvSpPr>
          <p:spPr bwMode="auto">
            <a:xfrm>
              <a:off x="6941273" y="1506193"/>
              <a:ext cx="137014" cy="151656"/>
            </a:xfrm>
            <a:prstGeom prst="rect">
              <a:avLst/>
            </a:pr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84" name="Line 47">
              <a:extLst>
                <a:ext uri="{FF2B5EF4-FFF2-40B4-BE49-F238E27FC236}">
                  <a16:creationId xmlns:a16="http://schemas.microsoft.com/office/drawing/2014/main" id="{34D739BC-BE73-61F1-4D92-A79E060F3332}"/>
                </a:ext>
              </a:extLst>
            </p:cNvPr>
            <p:cNvSpPr>
              <a:spLocks noChangeShapeType="1"/>
            </p:cNvSpPr>
            <p:nvPr/>
          </p:nvSpPr>
          <p:spPr bwMode="auto">
            <a:xfrm>
              <a:off x="5508111" y="1856518"/>
              <a:ext cx="2475836"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5" name="Rectangle 48">
              <a:extLst>
                <a:ext uri="{FF2B5EF4-FFF2-40B4-BE49-F238E27FC236}">
                  <a16:creationId xmlns:a16="http://schemas.microsoft.com/office/drawing/2014/main" id="{84FD20EB-9312-D426-9A15-1F6FDDCA4DFA}"/>
                </a:ext>
              </a:extLst>
            </p:cNvPr>
            <p:cNvSpPr>
              <a:spLocks noChangeArrowheads="1"/>
            </p:cNvSpPr>
            <p:nvPr/>
          </p:nvSpPr>
          <p:spPr bwMode="auto">
            <a:xfrm>
              <a:off x="6698759" y="1809505"/>
              <a:ext cx="94540" cy="104643"/>
            </a:xfrm>
            <a:prstGeom prst="rect">
              <a:avLst/>
            </a:prstGeom>
            <a:solidFill>
              <a:srgbClr val="FFFF00"/>
            </a:solidFill>
            <a:ln w="9525">
              <a:solidFill>
                <a:srgbClr val="000000"/>
              </a:solidFill>
              <a:miter lim="800000"/>
              <a:headEnd/>
              <a:tailEnd/>
            </a:ln>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86" name="Rectangle 49">
              <a:extLst>
                <a:ext uri="{FF2B5EF4-FFF2-40B4-BE49-F238E27FC236}">
                  <a16:creationId xmlns:a16="http://schemas.microsoft.com/office/drawing/2014/main" id="{77F659F6-0143-30B3-E4D8-95680006BEA8}"/>
                </a:ext>
              </a:extLst>
            </p:cNvPr>
            <p:cNvSpPr>
              <a:spLocks noChangeArrowheads="1"/>
            </p:cNvSpPr>
            <p:nvPr/>
          </p:nvSpPr>
          <p:spPr bwMode="auto">
            <a:xfrm>
              <a:off x="6698759" y="1809505"/>
              <a:ext cx="94540" cy="104643"/>
            </a:xfrm>
            <a:prstGeom prst="rect">
              <a:avLst/>
            </a:pr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87" name="Line 50">
              <a:extLst>
                <a:ext uri="{FF2B5EF4-FFF2-40B4-BE49-F238E27FC236}">
                  <a16:creationId xmlns:a16="http://schemas.microsoft.com/office/drawing/2014/main" id="{521AE8E0-6A1C-B412-D977-3CAE2139A524}"/>
                </a:ext>
              </a:extLst>
            </p:cNvPr>
            <p:cNvSpPr>
              <a:spLocks noChangeShapeType="1"/>
            </p:cNvSpPr>
            <p:nvPr/>
          </p:nvSpPr>
          <p:spPr bwMode="auto">
            <a:xfrm>
              <a:off x="5456046" y="2416131"/>
              <a:ext cx="1094739"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8" name="Freeform 51">
              <a:extLst>
                <a:ext uri="{FF2B5EF4-FFF2-40B4-BE49-F238E27FC236}">
                  <a16:creationId xmlns:a16="http://schemas.microsoft.com/office/drawing/2014/main" id="{C0106502-086D-9F8C-B2D7-BA4C06172F24}"/>
                </a:ext>
              </a:extLst>
            </p:cNvPr>
            <p:cNvSpPr>
              <a:spLocks/>
            </p:cNvSpPr>
            <p:nvPr/>
          </p:nvSpPr>
          <p:spPr bwMode="auto">
            <a:xfrm>
              <a:off x="5456046" y="2381249"/>
              <a:ext cx="52065" cy="69762"/>
            </a:xfrm>
            <a:custGeom>
              <a:avLst/>
              <a:gdLst>
                <a:gd name="T0" fmla="*/ 2147483646 w 5"/>
                <a:gd name="T1" fmla="*/ 0 h 6"/>
                <a:gd name="T2" fmla="*/ 0 w 5"/>
                <a:gd name="T3" fmla="*/ 2147483646 h 6"/>
                <a:gd name="T4" fmla="*/ 2147483646 w 5"/>
                <a:gd name="T5" fmla="*/ 2147483646 h 6"/>
                <a:gd name="T6" fmla="*/ 0 60000 65536"/>
                <a:gd name="T7" fmla="*/ 0 60000 65536"/>
                <a:gd name="T8" fmla="*/ 0 60000 65536"/>
              </a:gdLst>
              <a:ahLst/>
              <a:cxnLst>
                <a:cxn ang="T6">
                  <a:pos x="T0" y="T1"/>
                </a:cxn>
                <a:cxn ang="T7">
                  <a:pos x="T2" y="T3"/>
                </a:cxn>
                <a:cxn ang="T8">
                  <a:pos x="T4" y="T5"/>
                </a:cxn>
              </a:cxnLst>
              <a:rect l="0" t="0" r="r" b="b"/>
              <a:pathLst>
                <a:path w="5" h="6">
                  <a:moveTo>
                    <a:pt x="5" y="0"/>
                  </a:moveTo>
                  <a:lnTo>
                    <a:pt x="0" y="3"/>
                  </a:lnTo>
                  <a:lnTo>
                    <a:pt x="5" y="6"/>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589" name="Rectangle 52">
              <a:extLst>
                <a:ext uri="{FF2B5EF4-FFF2-40B4-BE49-F238E27FC236}">
                  <a16:creationId xmlns:a16="http://schemas.microsoft.com/office/drawing/2014/main" id="{A674F067-0DE2-8C7A-A56E-59D8C3074912}"/>
                </a:ext>
              </a:extLst>
            </p:cNvPr>
            <p:cNvSpPr>
              <a:spLocks noChangeArrowheads="1"/>
            </p:cNvSpPr>
            <p:nvPr/>
          </p:nvSpPr>
          <p:spPr bwMode="auto">
            <a:xfrm>
              <a:off x="5613612" y="2344852"/>
              <a:ext cx="137014" cy="151656"/>
            </a:xfrm>
            <a:prstGeom prst="rect">
              <a:avLst/>
            </a:prstGeom>
            <a:solidFill>
              <a:srgbClr val="FFFF00"/>
            </a:solidFill>
            <a:ln w="9525">
              <a:solidFill>
                <a:srgbClr val="000000"/>
              </a:solidFill>
              <a:miter lim="800000"/>
              <a:headEnd/>
              <a:tailEnd/>
            </a:ln>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90" name="Rectangle 53">
              <a:extLst>
                <a:ext uri="{FF2B5EF4-FFF2-40B4-BE49-F238E27FC236}">
                  <a16:creationId xmlns:a16="http://schemas.microsoft.com/office/drawing/2014/main" id="{2B5342FD-F9F0-C51D-EE29-AE9EC889A570}"/>
                </a:ext>
              </a:extLst>
            </p:cNvPr>
            <p:cNvSpPr>
              <a:spLocks noChangeArrowheads="1"/>
            </p:cNvSpPr>
            <p:nvPr/>
          </p:nvSpPr>
          <p:spPr bwMode="auto">
            <a:xfrm>
              <a:off x="5613612" y="2344852"/>
              <a:ext cx="137014" cy="151656"/>
            </a:xfrm>
            <a:prstGeom prst="rect">
              <a:avLst/>
            </a:pr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91" name="Line 54">
              <a:extLst>
                <a:ext uri="{FF2B5EF4-FFF2-40B4-BE49-F238E27FC236}">
                  <a16:creationId xmlns:a16="http://schemas.microsoft.com/office/drawing/2014/main" id="{806FBC78-76CE-3DC9-A509-20459B48070C}"/>
                </a:ext>
              </a:extLst>
            </p:cNvPr>
            <p:cNvSpPr>
              <a:spLocks noChangeShapeType="1"/>
            </p:cNvSpPr>
            <p:nvPr/>
          </p:nvSpPr>
          <p:spPr bwMode="auto">
            <a:xfrm>
              <a:off x="5856125" y="2695178"/>
              <a:ext cx="1263265"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2" name="Rectangle 55">
              <a:extLst>
                <a:ext uri="{FF2B5EF4-FFF2-40B4-BE49-F238E27FC236}">
                  <a16:creationId xmlns:a16="http://schemas.microsoft.com/office/drawing/2014/main" id="{E199D502-FE62-FB0D-F22F-78AC262F346D}"/>
                </a:ext>
              </a:extLst>
            </p:cNvPr>
            <p:cNvSpPr>
              <a:spLocks noChangeArrowheads="1"/>
            </p:cNvSpPr>
            <p:nvPr/>
          </p:nvSpPr>
          <p:spPr bwMode="auto">
            <a:xfrm>
              <a:off x="6393219" y="2590535"/>
              <a:ext cx="189079" cy="209286"/>
            </a:xfrm>
            <a:prstGeom prst="rect">
              <a:avLst/>
            </a:prstGeom>
            <a:solidFill>
              <a:srgbClr val="FFFF00"/>
            </a:solidFill>
            <a:ln w="9525">
              <a:solidFill>
                <a:srgbClr val="000000"/>
              </a:solidFill>
              <a:miter lim="800000"/>
              <a:headEnd/>
              <a:tailEnd/>
            </a:ln>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93" name="Rectangle 56">
              <a:extLst>
                <a:ext uri="{FF2B5EF4-FFF2-40B4-BE49-F238E27FC236}">
                  <a16:creationId xmlns:a16="http://schemas.microsoft.com/office/drawing/2014/main" id="{8DEA653C-F145-341D-22C8-15EB1F19FAC2}"/>
                </a:ext>
              </a:extLst>
            </p:cNvPr>
            <p:cNvSpPr>
              <a:spLocks noChangeArrowheads="1"/>
            </p:cNvSpPr>
            <p:nvPr/>
          </p:nvSpPr>
          <p:spPr bwMode="auto">
            <a:xfrm>
              <a:off x="6393219" y="2590535"/>
              <a:ext cx="189079" cy="209286"/>
            </a:xfrm>
            <a:prstGeom prst="rect">
              <a:avLst/>
            </a:pr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94" name="Line 57">
              <a:extLst>
                <a:ext uri="{FF2B5EF4-FFF2-40B4-BE49-F238E27FC236}">
                  <a16:creationId xmlns:a16="http://schemas.microsoft.com/office/drawing/2014/main" id="{A1CDB4A0-B4EC-2BF9-9BEA-B5D4E517539C}"/>
                </a:ext>
              </a:extLst>
            </p:cNvPr>
            <p:cNvSpPr>
              <a:spLocks noChangeShapeType="1"/>
            </p:cNvSpPr>
            <p:nvPr/>
          </p:nvSpPr>
          <p:spPr bwMode="auto">
            <a:xfrm>
              <a:off x="6193179" y="2975742"/>
              <a:ext cx="1390688"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5" name="Rectangle 58">
              <a:extLst>
                <a:ext uri="{FF2B5EF4-FFF2-40B4-BE49-F238E27FC236}">
                  <a16:creationId xmlns:a16="http://schemas.microsoft.com/office/drawing/2014/main" id="{05F90D57-C360-1411-F4D3-0B16F56BF44F}"/>
                </a:ext>
              </a:extLst>
            </p:cNvPr>
            <p:cNvSpPr>
              <a:spLocks noChangeArrowheads="1"/>
            </p:cNvSpPr>
            <p:nvPr/>
          </p:nvSpPr>
          <p:spPr bwMode="auto">
            <a:xfrm>
              <a:off x="6793298" y="2881715"/>
              <a:ext cx="179488" cy="198670"/>
            </a:xfrm>
            <a:prstGeom prst="rect">
              <a:avLst/>
            </a:prstGeom>
            <a:solidFill>
              <a:srgbClr val="FFFF00"/>
            </a:solidFill>
            <a:ln w="9525">
              <a:solidFill>
                <a:srgbClr val="000000"/>
              </a:solidFill>
              <a:miter lim="800000"/>
              <a:headEnd/>
              <a:tailEnd/>
            </a:ln>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96" name="Rectangle 59">
              <a:extLst>
                <a:ext uri="{FF2B5EF4-FFF2-40B4-BE49-F238E27FC236}">
                  <a16:creationId xmlns:a16="http://schemas.microsoft.com/office/drawing/2014/main" id="{C00AFD77-948B-5AEA-1C54-986D775BC3C0}"/>
                </a:ext>
              </a:extLst>
            </p:cNvPr>
            <p:cNvSpPr>
              <a:spLocks noChangeArrowheads="1"/>
            </p:cNvSpPr>
            <p:nvPr/>
          </p:nvSpPr>
          <p:spPr bwMode="auto">
            <a:xfrm>
              <a:off x="6793298" y="2881715"/>
              <a:ext cx="179488" cy="198670"/>
            </a:xfrm>
            <a:prstGeom prst="rect">
              <a:avLst/>
            </a:pr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542925">
                <a:lnSpc>
                  <a:spcPct val="89000"/>
                </a:lnSpc>
                <a:spcBef>
                  <a:spcPct val="30000"/>
                </a:spcBef>
                <a:buChar char="•"/>
                <a:defRPr sz="2400" b="1">
                  <a:solidFill>
                    <a:schemeClr val="tx1"/>
                  </a:solidFill>
                  <a:latin typeface="Arial" panose="020B0604020202020204" pitchFamily="34" charset="0"/>
                </a:defRPr>
              </a:lvl1pPr>
              <a:lvl2pPr marL="742950" indent="-285750" defTabSz="542925">
                <a:lnSpc>
                  <a:spcPct val="89000"/>
                </a:lnSpc>
                <a:spcBef>
                  <a:spcPct val="30000"/>
                </a:spcBef>
                <a:buChar char="–"/>
                <a:defRPr b="1">
                  <a:solidFill>
                    <a:schemeClr val="tx1"/>
                  </a:solidFill>
                  <a:latin typeface="Arial" panose="020B0604020202020204" pitchFamily="34" charset="0"/>
                </a:defRPr>
              </a:lvl2pPr>
              <a:lvl3pPr marL="1143000" indent="-228600" defTabSz="542925">
                <a:lnSpc>
                  <a:spcPct val="89000"/>
                </a:lnSpc>
                <a:spcBef>
                  <a:spcPct val="30000"/>
                </a:spcBef>
                <a:buChar char="»"/>
                <a:defRPr b="1">
                  <a:solidFill>
                    <a:schemeClr val="tx1"/>
                  </a:solidFill>
                  <a:latin typeface="Arial" panose="020B0604020202020204" pitchFamily="34" charset="0"/>
                </a:defRPr>
              </a:lvl3pPr>
              <a:lvl4pPr marL="1600200" indent="-228600" defTabSz="542925">
                <a:lnSpc>
                  <a:spcPct val="89000"/>
                </a:lnSpc>
                <a:spcBef>
                  <a:spcPct val="30000"/>
                </a:spcBef>
                <a:buChar char="•"/>
                <a:defRPr sz="1400" b="1">
                  <a:solidFill>
                    <a:schemeClr val="tx1"/>
                  </a:solidFill>
                  <a:latin typeface="Arial" panose="020B0604020202020204" pitchFamily="34" charset="0"/>
                </a:defRPr>
              </a:lvl4pPr>
              <a:lvl5pPr marL="2057400" indent="-228600" defTabSz="542925">
                <a:lnSpc>
                  <a:spcPct val="89000"/>
                </a:lnSpc>
                <a:spcBef>
                  <a:spcPct val="30000"/>
                </a:spcBef>
                <a:buChar char="–"/>
                <a:defRPr sz="1400" b="1">
                  <a:solidFill>
                    <a:schemeClr val="tx1"/>
                  </a:solidFill>
                  <a:latin typeface="Arial" panose="020B0604020202020204" pitchFamily="34" charset="0"/>
                </a:defRPr>
              </a:lvl5pPr>
              <a:lvl6pPr marL="25146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5429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sz="2300" b="0">
                <a:solidFill>
                  <a:srgbClr val="000000"/>
                </a:solidFill>
                <a:ea typeface="MS PGothic" panose="020B0600070205080204" pitchFamily="34" charset="-128"/>
              </a:endParaRPr>
            </a:p>
          </p:txBody>
        </p:sp>
        <p:sp>
          <p:nvSpPr>
            <p:cNvPr id="151597" name="Freeform 60">
              <a:extLst>
                <a:ext uri="{FF2B5EF4-FFF2-40B4-BE49-F238E27FC236}">
                  <a16:creationId xmlns:a16="http://schemas.microsoft.com/office/drawing/2014/main" id="{6EEA6BE7-A49D-1675-6768-D80AA9353BCE}"/>
                </a:ext>
              </a:extLst>
            </p:cNvPr>
            <p:cNvSpPr>
              <a:spLocks/>
            </p:cNvSpPr>
            <p:nvPr/>
          </p:nvSpPr>
          <p:spPr bwMode="auto">
            <a:xfrm>
              <a:off x="6287719" y="3394314"/>
              <a:ext cx="642594" cy="280565"/>
            </a:xfrm>
            <a:custGeom>
              <a:avLst/>
              <a:gdLst>
                <a:gd name="T0" fmla="*/ 0 w 469"/>
                <a:gd name="T1" fmla="*/ 2147483646 h 185"/>
                <a:gd name="T2" fmla="*/ 2147483646 w 469"/>
                <a:gd name="T3" fmla="*/ 0 h 185"/>
                <a:gd name="T4" fmla="*/ 2147483646 w 469"/>
                <a:gd name="T5" fmla="*/ 2147483646 h 185"/>
                <a:gd name="T6" fmla="*/ 2147483646 w 469"/>
                <a:gd name="T7" fmla="*/ 2147483646 h 185"/>
                <a:gd name="T8" fmla="*/ 0 w 469"/>
                <a:gd name="T9" fmla="*/ 2147483646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9" h="185">
                  <a:moveTo>
                    <a:pt x="0" y="93"/>
                  </a:moveTo>
                  <a:lnTo>
                    <a:pt x="231" y="0"/>
                  </a:lnTo>
                  <a:lnTo>
                    <a:pt x="469" y="93"/>
                  </a:lnTo>
                  <a:lnTo>
                    <a:pt x="231" y="185"/>
                  </a:lnTo>
                  <a:lnTo>
                    <a:pt x="0" y="93"/>
                  </a:lnTo>
                  <a:close/>
                </a:path>
              </a:pathLst>
            </a:custGeom>
            <a:solidFill>
              <a:srgbClr val="FFFF00"/>
            </a:solidFill>
            <a:ln w="9525">
              <a:solidFill>
                <a:srgbClr val="000000"/>
              </a:solidFill>
              <a:round/>
              <a:headEnd/>
              <a:tailEnd/>
            </a:ln>
          </p:spPr>
          <p:txBody>
            <a:bodyPr/>
            <a:lstStyle/>
            <a:p>
              <a:endParaRPr lang="en-US"/>
            </a:p>
          </p:txBody>
        </p:sp>
        <p:sp>
          <p:nvSpPr>
            <p:cNvPr id="151598" name="Freeform 61">
              <a:extLst>
                <a:ext uri="{FF2B5EF4-FFF2-40B4-BE49-F238E27FC236}">
                  <a16:creationId xmlns:a16="http://schemas.microsoft.com/office/drawing/2014/main" id="{C08FE131-F4B3-9A84-497E-FA5B0891DBE2}"/>
                </a:ext>
              </a:extLst>
            </p:cNvPr>
            <p:cNvSpPr>
              <a:spLocks/>
            </p:cNvSpPr>
            <p:nvPr/>
          </p:nvSpPr>
          <p:spPr bwMode="auto">
            <a:xfrm>
              <a:off x="6287719" y="3394314"/>
              <a:ext cx="642594" cy="280565"/>
            </a:xfrm>
            <a:custGeom>
              <a:avLst/>
              <a:gdLst>
                <a:gd name="T0" fmla="*/ 0 w 61"/>
                <a:gd name="T1" fmla="*/ 2147483646 h 24"/>
                <a:gd name="T2" fmla="*/ 2147483646 w 61"/>
                <a:gd name="T3" fmla="*/ 0 h 24"/>
                <a:gd name="T4" fmla="*/ 2147483646 w 61"/>
                <a:gd name="T5" fmla="*/ 2147483646 h 24"/>
                <a:gd name="T6" fmla="*/ 2147483646 w 61"/>
                <a:gd name="T7" fmla="*/ 2147483646 h 24"/>
                <a:gd name="T8" fmla="*/ 0 w 61"/>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4">
                  <a:moveTo>
                    <a:pt x="0" y="12"/>
                  </a:moveTo>
                  <a:lnTo>
                    <a:pt x="30" y="0"/>
                  </a:lnTo>
                  <a:lnTo>
                    <a:pt x="61" y="12"/>
                  </a:lnTo>
                  <a:lnTo>
                    <a:pt x="30" y="24"/>
                  </a:lnTo>
                  <a:lnTo>
                    <a:pt x="0" y="12"/>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Rectangle 23">
            <a:extLst>
              <a:ext uri="{FF2B5EF4-FFF2-40B4-BE49-F238E27FC236}">
                <a16:creationId xmlns:a16="http://schemas.microsoft.com/office/drawing/2014/main" id="{241F625C-ABCC-E9EB-23E5-10AB4F91A2C0}"/>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Blum JL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2017;35(23):2647-2655.</a:t>
            </a:r>
          </a:p>
        </p:txBody>
      </p:sp>
      <p:sp>
        <p:nvSpPr>
          <p:cNvPr id="4" name="Rectangle 6">
            <a:extLst>
              <a:ext uri="{FF2B5EF4-FFF2-40B4-BE49-F238E27FC236}">
                <a16:creationId xmlns:a16="http://schemas.microsoft.com/office/drawing/2014/main" id="{9391495D-2C77-F389-CB82-A920FA46CD8B}"/>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45</a:t>
            </a:fld>
            <a:endParaRPr lang="en-US" altLang="en-US">
              <a:effectLst>
                <a:outerShdw blurRad="38100" dist="38100" dir="2700000" algn="tl">
                  <a:srgbClr val="000000"/>
                </a:outerShdw>
              </a:effectLst>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a:extLst>
              <a:ext uri="{FF2B5EF4-FFF2-40B4-BE49-F238E27FC236}">
                <a16:creationId xmlns:a16="http://schemas.microsoft.com/office/drawing/2014/main" id="{3A28D82A-136D-83AC-2BEE-2354C85EEEDB}"/>
              </a:ext>
            </a:extLst>
          </p:cNvPr>
          <p:cNvSpPr txBox="1">
            <a:spLocks noChangeArrowheads="1"/>
          </p:cNvSpPr>
          <p:nvPr/>
        </p:nvSpPr>
        <p:spPr bwMode="auto">
          <a:xfrm>
            <a:off x="3525838" y="3087690"/>
            <a:ext cx="5186362" cy="1400175"/>
          </a:xfrm>
          <a:prstGeom prst="rect">
            <a:avLst/>
          </a:prstGeom>
          <a:gradFill rotWithShape="0">
            <a:gsLst>
              <a:gs pos="0">
                <a:srgbClr val="0000FF"/>
              </a:gs>
              <a:gs pos="100000">
                <a:srgbClr val="0000FF">
                  <a:gamma/>
                  <a:shade val="0"/>
                  <a:invGamma/>
                </a:srgbClr>
              </a:gs>
            </a:gsLst>
            <a:lin ang="5400000" scaled="1"/>
          </a:gradFill>
          <a:ln w="28575">
            <a:solidFill>
              <a:schemeClr val="hlink"/>
            </a:solidFill>
            <a:miter lim="800000"/>
            <a:headEnd/>
            <a:tailEnd/>
          </a:ln>
          <a:effectLst/>
        </p:spPr>
        <p:txBody>
          <a:bodyPr lIns="137147" tIns="68573" rIns="137147" bIns="68573">
            <a:spAutoFit/>
          </a:bodyPr>
          <a:lstStyle/>
          <a:p>
            <a:pPr algn="ctr" defTabSz="1371464">
              <a:defRPr/>
            </a:pPr>
            <a:r>
              <a:rPr lang="en-US" sz="4100" dirty="0">
                <a:solidFill>
                  <a:schemeClr val="tx2"/>
                </a:solidFill>
                <a:effectLst>
                  <a:outerShdw blurRad="38100" dist="38100" dir="2700000" algn="tl">
                    <a:srgbClr val="000000">
                      <a:alpha val="43137"/>
                    </a:srgbClr>
                  </a:outerShdw>
                </a:effectLst>
                <a:latin typeface="Arial" charset="0"/>
              </a:rPr>
              <a:t>Evaluating Novel Targeted Therapies</a:t>
            </a:r>
          </a:p>
        </p:txBody>
      </p:sp>
      <p:sp>
        <p:nvSpPr>
          <p:cNvPr id="2" name="Rectangle 6">
            <a:extLst>
              <a:ext uri="{FF2B5EF4-FFF2-40B4-BE49-F238E27FC236}">
                <a16:creationId xmlns:a16="http://schemas.microsoft.com/office/drawing/2014/main" id="{73FBE422-0682-5CEA-949F-638B3651BE6D}"/>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46</a:t>
            </a:fld>
            <a:endParaRPr lang="en-US" altLang="en-US">
              <a:effectLst>
                <a:outerShdw blurRad="38100" dist="38100" dir="2700000" algn="tl">
                  <a:srgbClr val="000000"/>
                </a:outerShdw>
              </a:effectLst>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a:extLst>
              <a:ext uri="{FF2B5EF4-FFF2-40B4-BE49-F238E27FC236}">
                <a16:creationId xmlns:a16="http://schemas.microsoft.com/office/drawing/2014/main" id="{8170D2DD-D4B8-2F58-032F-B93110D245B6}"/>
              </a:ext>
            </a:extLst>
          </p:cNvPr>
          <p:cNvSpPr>
            <a:spLocks noChangeArrowheads="1"/>
          </p:cNvSpPr>
          <p:nvPr/>
        </p:nvSpPr>
        <p:spPr bwMode="auto">
          <a:xfrm>
            <a:off x="1373190" y="1763715"/>
            <a:ext cx="4321175" cy="4956175"/>
          </a:xfrm>
          <a:prstGeom prst="rect">
            <a:avLst/>
          </a:prstGeom>
          <a:gradFill rotWithShape="1">
            <a:gsLst>
              <a:gs pos="0">
                <a:srgbClr val="000076"/>
              </a:gs>
              <a:gs pos="100000">
                <a:srgbClr val="0000FF"/>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1431" tIns="45716" rIns="91431" bIns="45716"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03" name="Line 5">
            <a:extLst>
              <a:ext uri="{FF2B5EF4-FFF2-40B4-BE49-F238E27FC236}">
                <a16:creationId xmlns:a16="http://schemas.microsoft.com/office/drawing/2014/main" id="{47211B9F-DAC0-4D76-E436-EBC2842F3449}"/>
              </a:ext>
            </a:extLst>
          </p:cNvPr>
          <p:cNvSpPr>
            <a:spLocks noChangeShapeType="1"/>
          </p:cNvSpPr>
          <p:nvPr/>
        </p:nvSpPr>
        <p:spPr bwMode="auto">
          <a:xfrm flipH="1">
            <a:off x="4518025" y="4208465"/>
            <a:ext cx="6350" cy="9667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1431" tIns="45716" rIns="91431" bIns="45716" anchor="ctr"/>
          <a:lstStyle/>
          <a:p>
            <a:endParaRPr lang="en-US"/>
          </a:p>
        </p:txBody>
      </p:sp>
      <p:sp>
        <p:nvSpPr>
          <p:cNvPr id="153604" name="Line 6">
            <a:extLst>
              <a:ext uri="{FF2B5EF4-FFF2-40B4-BE49-F238E27FC236}">
                <a16:creationId xmlns:a16="http://schemas.microsoft.com/office/drawing/2014/main" id="{74EB2EC0-0DC5-6901-F382-4309E80A84CB}"/>
              </a:ext>
            </a:extLst>
          </p:cNvPr>
          <p:cNvSpPr>
            <a:spLocks noChangeShapeType="1"/>
          </p:cNvSpPr>
          <p:nvPr/>
        </p:nvSpPr>
        <p:spPr bwMode="auto">
          <a:xfrm>
            <a:off x="3502025" y="3535363"/>
            <a:ext cx="0" cy="133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1431" tIns="45716" rIns="91431" bIns="45716" anchor="ctr"/>
          <a:lstStyle/>
          <a:p>
            <a:endParaRPr lang="en-US"/>
          </a:p>
        </p:txBody>
      </p:sp>
      <p:sp>
        <p:nvSpPr>
          <p:cNvPr id="342023" name="Rectangle 7">
            <a:extLst>
              <a:ext uri="{FF2B5EF4-FFF2-40B4-BE49-F238E27FC236}">
                <a16:creationId xmlns:a16="http://schemas.microsoft.com/office/drawing/2014/main" id="{DB17D5E7-FFB0-357D-B2CC-704A7FBF19C8}"/>
              </a:ext>
            </a:extLst>
          </p:cNvPr>
          <p:cNvSpPr>
            <a:spLocks noChangeArrowheads="1"/>
          </p:cNvSpPr>
          <p:nvPr/>
        </p:nvSpPr>
        <p:spPr bwMode="auto">
          <a:xfrm>
            <a:off x="2409827" y="2022475"/>
            <a:ext cx="2251075" cy="488950"/>
          </a:xfrm>
          <a:prstGeom prst="rect">
            <a:avLst/>
          </a:prstGeom>
          <a:noFill/>
          <a:ln w="12700">
            <a:noFill/>
            <a:miter lim="800000"/>
            <a:headEnd/>
            <a:tailEnd/>
          </a:ln>
          <a:effectLst/>
        </p:spPr>
        <p:txBody>
          <a:bodyPr lIns="135702" tIns="66662" rIns="135702" bIns="66662">
            <a:spAutoFit/>
          </a:bodyPr>
          <a:lstStyle/>
          <a:p>
            <a:pPr defTabSz="1371464">
              <a:defRPr/>
            </a:pPr>
            <a:r>
              <a:rPr lang="en-US" sz="2300">
                <a:solidFill>
                  <a:schemeClr val="tx2"/>
                </a:solidFill>
                <a:effectLst>
                  <a:outerShdw blurRad="38100" dist="38100" dir="2700000" algn="tl">
                    <a:srgbClr val="000000"/>
                  </a:outerShdw>
                </a:effectLst>
                <a:latin typeface="Arial" charset="0"/>
              </a:rPr>
              <a:t>NSABP B-31</a:t>
            </a:r>
          </a:p>
        </p:txBody>
      </p:sp>
      <p:sp>
        <p:nvSpPr>
          <p:cNvPr id="342024" name="Rectangle 8">
            <a:extLst>
              <a:ext uri="{FF2B5EF4-FFF2-40B4-BE49-F238E27FC236}">
                <a16:creationId xmlns:a16="http://schemas.microsoft.com/office/drawing/2014/main" id="{3E9CF779-886B-1849-FBDD-3E5F63FF9385}"/>
              </a:ext>
            </a:extLst>
          </p:cNvPr>
          <p:cNvSpPr>
            <a:spLocks noChangeArrowheads="1"/>
          </p:cNvSpPr>
          <p:nvPr/>
        </p:nvSpPr>
        <p:spPr bwMode="auto">
          <a:xfrm>
            <a:off x="2124075" y="2700340"/>
            <a:ext cx="2687638" cy="808037"/>
          </a:xfrm>
          <a:prstGeom prst="rect">
            <a:avLst/>
          </a:prstGeom>
          <a:gradFill rotWithShape="0">
            <a:gsLst>
              <a:gs pos="0">
                <a:srgbClr val="1F0FF3"/>
              </a:gs>
              <a:gs pos="100000">
                <a:srgbClr val="1F0FF3">
                  <a:gamma/>
                  <a:shade val="0"/>
                  <a:invGamma/>
                </a:srgbClr>
              </a:gs>
            </a:gsLst>
            <a:lin ang="5400000" scaled="1"/>
          </a:gradFill>
          <a:ln w="28575">
            <a:solidFill>
              <a:schemeClr val="tx1"/>
            </a:solidFill>
            <a:miter lim="800000"/>
            <a:headEnd/>
            <a:tailEnd/>
          </a:ln>
          <a:effectLst/>
        </p:spPr>
        <p:txBody>
          <a:bodyPr wrap="none" lIns="97610" tIns="49997" rIns="97610" bIns="49997">
            <a:spAutoFit/>
          </a:bodyPr>
          <a:lstStyle/>
          <a:p>
            <a:pPr algn="ctr" defTabSz="712716">
              <a:lnSpc>
                <a:spcPct val="90000"/>
              </a:lnSpc>
              <a:defRPr/>
            </a:pPr>
            <a:r>
              <a:rPr lang="en-US" sz="1700">
                <a:solidFill>
                  <a:schemeClr val="tx1"/>
                </a:solidFill>
                <a:effectLst>
                  <a:outerShdw blurRad="38100" dist="38100" dir="2700000" algn="tl">
                    <a:srgbClr val="000000"/>
                  </a:outerShdw>
                </a:effectLst>
                <a:latin typeface="Arial" charset="0"/>
              </a:rPr>
              <a:t>Operable Breast Cancer</a:t>
            </a:r>
          </a:p>
          <a:p>
            <a:pPr algn="ctr" defTabSz="712716">
              <a:lnSpc>
                <a:spcPct val="90000"/>
              </a:lnSpc>
              <a:defRPr/>
            </a:pPr>
            <a:r>
              <a:rPr lang="en-US" sz="1700">
                <a:solidFill>
                  <a:schemeClr val="tx1"/>
                </a:solidFill>
                <a:effectLst>
                  <a:outerShdw blurRad="38100" dist="38100" dir="2700000" algn="tl">
                    <a:srgbClr val="000000"/>
                  </a:outerShdw>
                </a:effectLst>
                <a:latin typeface="Arial" charset="0"/>
              </a:rPr>
              <a:t>HER-2 neu Positive</a:t>
            </a:r>
          </a:p>
          <a:p>
            <a:pPr algn="ctr" defTabSz="712716">
              <a:lnSpc>
                <a:spcPct val="90000"/>
              </a:lnSpc>
              <a:defRPr/>
            </a:pPr>
            <a:r>
              <a:rPr lang="en-US" sz="1700">
                <a:solidFill>
                  <a:schemeClr val="tx1"/>
                </a:solidFill>
                <a:effectLst>
                  <a:outerShdw blurRad="38100" dist="38100" dir="2700000" algn="tl">
                    <a:srgbClr val="000000"/>
                  </a:outerShdw>
                </a:effectLst>
                <a:latin typeface="Arial" charset="0"/>
              </a:rPr>
              <a:t>Path Node-Positive</a:t>
            </a:r>
          </a:p>
        </p:txBody>
      </p:sp>
      <p:sp>
        <p:nvSpPr>
          <p:cNvPr id="342025" name="Rectangle 9">
            <a:extLst>
              <a:ext uri="{FF2B5EF4-FFF2-40B4-BE49-F238E27FC236}">
                <a16:creationId xmlns:a16="http://schemas.microsoft.com/office/drawing/2014/main" id="{563C40E1-2F9A-341C-F426-98A261E213D8}"/>
              </a:ext>
            </a:extLst>
          </p:cNvPr>
          <p:cNvSpPr>
            <a:spLocks noChangeArrowheads="1"/>
          </p:cNvSpPr>
          <p:nvPr/>
        </p:nvSpPr>
        <p:spPr bwMode="auto">
          <a:xfrm>
            <a:off x="2608265" y="3684588"/>
            <a:ext cx="1760537" cy="361950"/>
          </a:xfrm>
          <a:prstGeom prst="rect">
            <a:avLst/>
          </a:prstGeom>
          <a:gradFill rotWithShape="0">
            <a:gsLst>
              <a:gs pos="0">
                <a:srgbClr val="1F0FF3"/>
              </a:gs>
              <a:gs pos="100000">
                <a:srgbClr val="1F0FF3">
                  <a:gamma/>
                  <a:shade val="0"/>
                  <a:invGamma/>
                </a:srgbClr>
              </a:gs>
            </a:gsLst>
            <a:lin ang="5400000" scaled="1"/>
          </a:gradFill>
          <a:ln w="28575">
            <a:solidFill>
              <a:schemeClr val="tx1"/>
            </a:solidFill>
            <a:miter lim="800000"/>
            <a:headEnd/>
            <a:tailEnd/>
          </a:ln>
          <a:effectLst/>
        </p:spPr>
        <p:txBody>
          <a:bodyPr wrap="none" lIns="97610" tIns="49997" rIns="97610" bIns="49997">
            <a:spAutoFit/>
          </a:bodyPr>
          <a:lstStyle/>
          <a:p>
            <a:pPr algn="ctr" defTabSz="712716">
              <a:defRPr/>
            </a:pPr>
            <a:r>
              <a:rPr lang="en-US" sz="1700">
                <a:solidFill>
                  <a:schemeClr val="tx1"/>
                </a:solidFill>
                <a:effectLst>
                  <a:outerShdw blurRad="38100" dist="38100" dir="2700000" algn="tl">
                    <a:srgbClr val="000000"/>
                  </a:outerShdw>
                </a:effectLst>
                <a:latin typeface="Arial" charset="0"/>
              </a:rPr>
              <a:t>Randomization</a:t>
            </a:r>
          </a:p>
        </p:txBody>
      </p:sp>
      <p:sp>
        <p:nvSpPr>
          <p:cNvPr id="342026" name="Rectangle 10">
            <a:extLst>
              <a:ext uri="{FF2B5EF4-FFF2-40B4-BE49-F238E27FC236}">
                <a16:creationId xmlns:a16="http://schemas.microsoft.com/office/drawing/2014/main" id="{FA4A9CF3-BAB1-C161-59AE-FAD6862F3B1B}"/>
              </a:ext>
            </a:extLst>
          </p:cNvPr>
          <p:cNvSpPr>
            <a:spLocks noChangeArrowheads="1"/>
          </p:cNvSpPr>
          <p:nvPr/>
        </p:nvSpPr>
        <p:spPr bwMode="auto">
          <a:xfrm>
            <a:off x="3648077" y="4954590"/>
            <a:ext cx="1730375" cy="808037"/>
          </a:xfrm>
          <a:prstGeom prst="rect">
            <a:avLst/>
          </a:prstGeom>
          <a:gradFill rotWithShape="0">
            <a:gsLst>
              <a:gs pos="0">
                <a:srgbClr val="1F0FF3"/>
              </a:gs>
              <a:gs pos="100000">
                <a:srgbClr val="1F0FF3">
                  <a:gamma/>
                  <a:shade val="0"/>
                  <a:invGamma/>
                </a:srgbClr>
              </a:gs>
            </a:gsLst>
            <a:lin ang="5400000" scaled="1"/>
          </a:gradFill>
          <a:ln w="28575">
            <a:solidFill>
              <a:schemeClr val="tx1"/>
            </a:solidFill>
            <a:miter lim="800000"/>
            <a:headEnd/>
            <a:tailEnd/>
          </a:ln>
          <a:effectLst/>
        </p:spPr>
        <p:txBody>
          <a:bodyPr wrap="none" lIns="97610" tIns="49997" rIns="97610" bIns="49997">
            <a:spAutoFit/>
          </a:bodyPr>
          <a:lstStyle/>
          <a:p>
            <a:pPr algn="ctr" defTabSz="712716">
              <a:lnSpc>
                <a:spcPct val="90000"/>
              </a:lnSpc>
              <a:defRPr/>
            </a:pPr>
            <a:r>
              <a:rPr lang="en-US" sz="1700" dirty="0" err="1">
                <a:solidFill>
                  <a:schemeClr val="tx1"/>
                </a:solidFill>
                <a:effectLst>
                  <a:outerShdw blurRad="38100" dist="38100" dir="2700000" algn="tl">
                    <a:srgbClr val="000000"/>
                  </a:outerShdw>
                </a:effectLst>
                <a:latin typeface="Arial" charset="0"/>
              </a:rPr>
              <a:t>Paclitaxel</a:t>
            </a:r>
            <a:r>
              <a:rPr lang="en-US" sz="1700" dirty="0">
                <a:solidFill>
                  <a:schemeClr val="tx1"/>
                </a:solidFill>
                <a:effectLst>
                  <a:outerShdw blurRad="38100" dist="38100" dir="2700000" algn="tl">
                    <a:srgbClr val="000000"/>
                  </a:outerShdw>
                </a:effectLst>
                <a:latin typeface="Arial" charset="0"/>
              </a:rPr>
              <a:t> x 4 </a:t>
            </a:r>
          </a:p>
          <a:p>
            <a:pPr algn="ctr" defTabSz="712716">
              <a:lnSpc>
                <a:spcPct val="90000"/>
              </a:lnSpc>
              <a:defRPr/>
            </a:pPr>
            <a:r>
              <a:rPr lang="en-US" sz="1700" dirty="0">
                <a:solidFill>
                  <a:schemeClr val="tx1"/>
                </a:solidFill>
                <a:effectLst>
                  <a:outerShdw blurRad="38100" dist="38100" dir="2700000" algn="tl">
                    <a:srgbClr val="000000"/>
                  </a:outerShdw>
                </a:effectLst>
                <a:latin typeface="Arial" charset="0"/>
              </a:rPr>
              <a:t>+ </a:t>
            </a:r>
            <a:r>
              <a:rPr lang="en-US" sz="1700" dirty="0" err="1">
                <a:solidFill>
                  <a:schemeClr val="tx1"/>
                </a:solidFill>
                <a:effectLst>
                  <a:outerShdw blurRad="38100" dist="38100" dir="2700000" algn="tl">
                    <a:srgbClr val="000000"/>
                  </a:outerShdw>
                </a:effectLst>
                <a:latin typeface="Arial" charset="0"/>
              </a:rPr>
              <a:t>Trastuzumab</a:t>
            </a:r>
            <a:endParaRPr lang="en-US" sz="1700" dirty="0">
              <a:solidFill>
                <a:schemeClr val="tx1"/>
              </a:solidFill>
              <a:effectLst>
                <a:outerShdw blurRad="38100" dist="38100" dir="2700000" algn="tl">
                  <a:srgbClr val="000000"/>
                </a:outerShdw>
              </a:effectLst>
              <a:latin typeface="Arial" charset="0"/>
            </a:endParaRPr>
          </a:p>
          <a:p>
            <a:pPr algn="ctr" defTabSz="712716">
              <a:lnSpc>
                <a:spcPct val="90000"/>
              </a:lnSpc>
              <a:defRPr/>
            </a:pPr>
            <a:r>
              <a:rPr lang="en-US" sz="1700" dirty="0">
                <a:solidFill>
                  <a:schemeClr val="tx1"/>
                </a:solidFill>
                <a:effectLst>
                  <a:outerShdw blurRad="38100" dist="38100" dir="2700000" algn="tl">
                    <a:srgbClr val="000000"/>
                  </a:outerShdw>
                </a:effectLst>
                <a:latin typeface="Arial" charset="0"/>
              </a:rPr>
              <a:t> X 1 year</a:t>
            </a:r>
            <a:endParaRPr lang="en-US" sz="1800" dirty="0">
              <a:solidFill>
                <a:schemeClr val="tx1"/>
              </a:solidFill>
              <a:effectLst>
                <a:outerShdw blurRad="38100" dist="38100" dir="2700000" algn="tl">
                  <a:srgbClr val="000000"/>
                </a:outerShdw>
              </a:effectLst>
              <a:latin typeface="Arial" charset="0"/>
            </a:endParaRPr>
          </a:p>
        </p:txBody>
      </p:sp>
      <p:sp>
        <p:nvSpPr>
          <p:cNvPr id="153609" name="Line 11">
            <a:extLst>
              <a:ext uri="{FF2B5EF4-FFF2-40B4-BE49-F238E27FC236}">
                <a16:creationId xmlns:a16="http://schemas.microsoft.com/office/drawing/2014/main" id="{736D27AE-5DFA-37F4-6183-70766D344E37}"/>
              </a:ext>
            </a:extLst>
          </p:cNvPr>
          <p:cNvSpPr>
            <a:spLocks noChangeShapeType="1"/>
          </p:cNvSpPr>
          <p:nvPr/>
        </p:nvSpPr>
        <p:spPr bwMode="auto">
          <a:xfrm>
            <a:off x="3506788" y="4089402"/>
            <a:ext cx="0" cy="1000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1431" tIns="45716" rIns="91431" bIns="45716" anchor="ctr"/>
          <a:lstStyle/>
          <a:p>
            <a:endParaRPr lang="en-US"/>
          </a:p>
        </p:txBody>
      </p:sp>
      <p:sp>
        <p:nvSpPr>
          <p:cNvPr id="153610" name="Line 12">
            <a:extLst>
              <a:ext uri="{FF2B5EF4-FFF2-40B4-BE49-F238E27FC236}">
                <a16:creationId xmlns:a16="http://schemas.microsoft.com/office/drawing/2014/main" id="{6C0283DE-EB21-A0EC-F6CA-BE69FE5F11B3}"/>
              </a:ext>
            </a:extLst>
          </p:cNvPr>
          <p:cNvSpPr>
            <a:spLocks noChangeShapeType="1"/>
          </p:cNvSpPr>
          <p:nvPr/>
        </p:nvSpPr>
        <p:spPr bwMode="auto">
          <a:xfrm>
            <a:off x="2403475" y="4205288"/>
            <a:ext cx="2133600" cy="47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1431" tIns="45716" rIns="91431" bIns="45716" anchor="ctr"/>
          <a:lstStyle/>
          <a:p>
            <a:endParaRPr lang="en-US"/>
          </a:p>
        </p:txBody>
      </p:sp>
      <p:sp>
        <p:nvSpPr>
          <p:cNvPr id="153611" name="Line 13">
            <a:extLst>
              <a:ext uri="{FF2B5EF4-FFF2-40B4-BE49-F238E27FC236}">
                <a16:creationId xmlns:a16="http://schemas.microsoft.com/office/drawing/2014/main" id="{18B7EE1F-624E-BE19-043D-16079306E851}"/>
              </a:ext>
            </a:extLst>
          </p:cNvPr>
          <p:cNvSpPr>
            <a:spLocks noChangeShapeType="1"/>
          </p:cNvSpPr>
          <p:nvPr/>
        </p:nvSpPr>
        <p:spPr bwMode="auto">
          <a:xfrm>
            <a:off x="2406652" y="4206875"/>
            <a:ext cx="4763" cy="11382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1431" tIns="45716" rIns="91431" bIns="45716" anchor="ctr"/>
          <a:lstStyle/>
          <a:p>
            <a:endParaRPr lang="en-US"/>
          </a:p>
        </p:txBody>
      </p:sp>
      <p:sp>
        <p:nvSpPr>
          <p:cNvPr id="342030" name="Rectangle 14">
            <a:extLst>
              <a:ext uri="{FF2B5EF4-FFF2-40B4-BE49-F238E27FC236}">
                <a16:creationId xmlns:a16="http://schemas.microsoft.com/office/drawing/2014/main" id="{A58C6DE6-9D59-FB9F-F302-167CC43D4296}"/>
              </a:ext>
            </a:extLst>
          </p:cNvPr>
          <p:cNvSpPr>
            <a:spLocks noChangeArrowheads="1"/>
          </p:cNvSpPr>
          <p:nvPr/>
        </p:nvSpPr>
        <p:spPr bwMode="auto">
          <a:xfrm>
            <a:off x="1522415" y="6051552"/>
            <a:ext cx="3817937" cy="479425"/>
          </a:xfrm>
          <a:prstGeom prst="rect">
            <a:avLst/>
          </a:prstGeom>
          <a:noFill/>
          <a:ln w="12700">
            <a:noFill/>
            <a:miter lim="800000"/>
            <a:headEnd/>
            <a:tailEnd/>
          </a:ln>
          <a:effectLst/>
        </p:spPr>
        <p:txBody>
          <a:bodyPr wrap="none" lIns="135702" tIns="66662" rIns="135702" bIns="66662">
            <a:spAutoFit/>
          </a:bodyPr>
          <a:lstStyle/>
          <a:p>
            <a:pPr defTabSz="1371464">
              <a:lnSpc>
                <a:spcPct val="80000"/>
              </a:lnSpc>
              <a:defRPr/>
            </a:pPr>
            <a:r>
              <a:rPr lang="en-US" sz="1400">
                <a:solidFill>
                  <a:schemeClr val="tx1"/>
                </a:solidFill>
                <a:effectLst>
                  <a:outerShdw blurRad="38100" dist="38100" dir="2700000" algn="tl">
                    <a:srgbClr val="000000"/>
                  </a:outerShdw>
                </a:effectLst>
                <a:latin typeface="Arial" charset="0"/>
              </a:rPr>
              <a:t>TAM X 5 years for  ER+ or PgR+, </a:t>
            </a:r>
          </a:p>
          <a:p>
            <a:pPr defTabSz="1371464">
              <a:lnSpc>
                <a:spcPct val="80000"/>
              </a:lnSpc>
              <a:defRPr/>
            </a:pPr>
            <a:r>
              <a:rPr lang="en-US" sz="1400">
                <a:solidFill>
                  <a:schemeClr val="tx1"/>
                </a:solidFill>
                <a:effectLst>
                  <a:outerShdw blurRad="38100" dist="38100" dir="2700000" algn="tl">
                    <a:srgbClr val="000000"/>
                  </a:outerShdw>
                </a:effectLst>
                <a:latin typeface="Arial" charset="0"/>
              </a:rPr>
              <a:t>Optional for </a:t>
            </a:r>
            <a:r>
              <a:rPr lang="en-US" sz="1400" u="sng">
                <a:solidFill>
                  <a:schemeClr val="tx1"/>
                </a:solidFill>
                <a:effectLst>
                  <a:outerShdw blurRad="38100" dist="38100" dir="2700000" algn="tl">
                    <a:srgbClr val="000000"/>
                  </a:outerShdw>
                </a:effectLst>
                <a:latin typeface="Arial" charset="0"/>
              </a:rPr>
              <a:t>&gt;</a:t>
            </a:r>
            <a:r>
              <a:rPr lang="en-US" sz="1400">
                <a:solidFill>
                  <a:schemeClr val="tx1"/>
                </a:solidFill>
                <a:effectLst>
                  <a:outerShdw blurRad="38100" dist="38100" dir="2700000" algn="tl">
                    <a:srgbClr val="000000"/>
                  </a:outerShdw>
                </a:effectLst>
                <a:latin typeface="Arial" charset="0"/>
              </a:rPr>
              <a:t> 50 yrs. With  ER– and PgR–</a:t>
            </a:r>
          </a:p>
        </p:txBody>
      </p:sp>
      <p:sp>
        <p:nvSpPr>
          <p:cNvPr id="342031" name="Rectangle 15">
            <a:extLst>
              <a:ext uri="{FF2B5EF4-FFF2-40B4-BE49-F238E27FC236}">
                <a16:creationId xmlns:a16="http://schemas.microsoft.com/office/drawing/2014/main" id="{09B45E1F-998B-FB7C-FEAF-02E0FAC2C852}"/>
              </a:ext>
            </a:extLst>
          </p:cNvPr>
          <p:cNvSpPr>
            <a:spLocks noChangeArrowheads="1"/>
          </p:cNvSpPr>
          <p:nvPr/>
        </p:nvSpPr>
        <p:spPr bwMode="auto">
          <a:xfrm>
            <a:off x="2009775" y="4449763"/>
            <a:ext cx="876300" cy="336550"/>
          </a:xfrm>
          <a:prstGeom prst="rect">
            <a:avLst/>
          </a:prstGeom>
          <a:gradFill rotWithShape="0">
            <a:gsLst>
              <a:gs pos="0">
                <a:srgbClr val="1F0FF3"/>
              </a:gs>
              <a:gs pos="100000">
                <a:srgbClr val="1F0FF3">
                  <a:gamma/>
                  <a:shade val="0"/>
                  <a:invGamma/>
                </a:srgbClr>
              </a:gs>
            </a:gsLst>
            <a:lin ang="5400000" scaled="1"/>
          </a:gradFill>
          <a:ln w="28575">
            <a:solidFill>
              <a:schemeClr val="tx1"/>
            </a:solidFill>
            <a:miter lim="800000"/>
            <a:headEnd/>
            <a:tailEnd/>
          </a:ln>
          <a:effectLst/>
        </p:spPr>
        <p:txBody>
          <a:bodyPr wrap="none" lIns="97610" tIns="49997" rIns="97610" bIns="49997">
            <a:spAutoFit/>
          </a:bodyPr>
          <a:lstStyle/>
          <a:p>
            <a:pPr algn="ctr" defTabSz="712716">
              <a:lnSpc>
                <a:spcPct val="90000"/>
              </a:lnSpc>
              <a:defRPr/>
            </a:pPr>
            <a:r>
              <a:rPr lang="en-US" sz="1700">
                <a:solidFill>
                  <a:schemeClr val="tx1"/>
                </a:solidFill>
                <a:effectLst>
                  <a:outerShdw blurRad="38100" dist="38100" dir="2700000" algn="tl">
                    <a:srgbClr val="000000"/>
                  </a:outerShdw>
                </a:effectLst>
                <a:latin typeface="Arial" charset="0"/>
              </a:rPr>
              <a:t>AC x 4</a:t>
            </a:r>
            <a:endParaRPr lang="en-US" sz="1800">
              <a:solidFill>
                <a:schemeClr val="tx1"/>
              </a:solidFill>
              <a:effectLst>
                <a:outerShdw blurRad="38100" dist="38100" dir="2700000" algn="tl">
                  <a:srgbClr val="000000"/>
                </a:outerShdw>
              </a:effectLst>
              <a:latin typeface="Arial" charset="0"/>
            </a:endParaRPr>
          </a:p>
        </p:txBody>
      </p:sp>
      <p:sp>
        <p:nvSpPr>
          <p:cNvPr id="342032" name="Rectangle 16">
            <a:extLst>
              <a:ext uri="{FF2B5EF4-FFF2-40B4-BE49-F238E27FC236}">
                <a16:creationId xmlns:a16="http://schemas.microsoft.com/office/drawing/2014/main" id="{0AB47F4F-EAD5-5FA2-09C4-356CC9824BBD}"/>
              </a:ext>
            </a:extLst>
          </p:cNvPr>
          <p:cNvSpPr>
            <a:spLocks noChangeArrowheads="1"/>
          </p:cNvSpPr>
          <p:nvPr/>
        </p:nvSpPr>
        <p:spPr bwMode="auto">
          <a:xfrm>
            <a:off x="1684338" y="5108575"/>
            <a:ext cx="1573212" cy="336550"/>
          </a:xfrm>
          <a:prstGeom prst="rect">
            <a:avLst/>
          </a:prstGeom>
          <a:gradFill rotWithShape="0">
            <a:gsLst>
              <a:gs pos="0">
                <a:srgbClr val="1F0FF3"/>
              </a:gs>
              <a:gs pos="100000">
                <a:srgbClr val="1F0FF3">
                  <a:gamma/>
                  <a:shade val="0"/>
                  <a:invGamma/>
                </a:srgbClr>
              </a:gs>
            </a:gsLst>
            <a:lin ang="5400000" scaled="1"/>
          </a:gradFill>
          <a:ln w="28575">
            <a:solidFill>
              <a:schemeClr val="tx1"/>
            </a:solidFill>
            <a:miter lim="800000"/>
            <a:headEnd/>
            <a:tailEnd/>
          </a:ln>
          <a:effectLst/>
        </p:spPr>
        <p:txBody>
          <a:bodyPr wrap="none" lIns="97610" tIns="49997" rIns="97610" bIns="49997">
            <a:spAutoFit/>
          </a:bodyPr>
          <a:lstStyle/>
          <a:p>
            <a:pPr algn="ctr" defTabSz="712716">
              <a:lnSpc>
                <a:spcPct val="90000"/>
              </a:lnSpc>
              <a:defRPr/>
            </a:pPr>
            <a:r>
              <a:rPr lang="en-US" sz="1700" dirty="0" err="1">
                <a:solidFill>
                  <a:schemeClr val="tx1"/>
                </a:solidFill>
                <a:effectLst>
                  <a:outerShdw blurRad="38100" dist="38100" dir="2700000" algn="tl">
                    <a:srgbClr val="000000"/>
                  </a:outerShdw>
                </a:effectLst>
                <a:latin typeface="Arial" charset="0"/>
              </a:rPr>
              <a:t>Paclitaxel</a:t>
            </a:r>
            <a:r>
              <a:rPr lang="en-US" sz="1700" dirty="0">
                <a:solidFill>
                  <a:schemeClr val="tx1"/>
                </a:solidFill>
                <a:effectLst>
                  <a:outerShdw blurRad="38100" dist="38100" dir="2700000" algn="tl">
                    <a:srgbClr val="000000"/>
                  </a:outerShdw>
                </a:effectLst>
                <a:latin typeface="Arial" charset="0"/>
              </a:rPr>
              <a:t> x 4</a:t>
            </a:r>
            <a:endParaRPr lang="en-US" sz="1800" dirty="0">
              <a:solidFill>
                <a:schemeClr val="tx1"/>
              </a:solidFill>
              <a:effectLst>
                <a:outerShdw blurRad="38100" dist="38100" dir="2700000" algn="tl">
                  <a:srgbClr val="000000"/>
                </a:outerShdw>
              </a:effectLst>
              <a:latin typeface="Arial" charset="0"/>
            </a:endParaRPr>
          </a:p>
        </p:txBody>
      </p:sp>
      <p:sp>
        <p:nvSpPr>
          <p:cNvPr id="342033" name="Rectangle 17">
            <a:extLst>
              <a:ext uri="{FF2B5EF4-FFF2-40B4-BE49-F238E27FC236}">
                <a16:creationId xmlns:a16="http://schemas.microsoft.com/office/drawing/2014/main" id="{8A351E30-2197-6FE6-7657-E5B664435E61}"/>
              </a:ext>
            </a:extLst>
          </p:cNvPr>
          <p:cNvSpPr>
            <a:spLocks noChangeArrowheads="1"/>
          </p:cNvSpPr>
          <p:nvPr/>
        </p:nvSpPr>
        <p:spPr bwMode="auto">
          <a:xfrm>
            <a:off x="4098925" y="4427538"/>
            <a:ext cx="876300" cy="336550"/>
          </a:xfrm>
          <a:prstGeom prst="rect">
            <a:avLst/>
          </a:prstGeom>
          <a:gradFill rotWithShape="0">
            <a:gsLst>
              <a:gs pos="0">
                <a:srgbClr val="1F0FF3"/>
              </a:gs>
              <a:gs pos="100000">
                <a:srgbClr val="1F0FF3">
                  <a:gamma/>
                  <a:shade val="0"/>
                  <a:invGamma/>
                </a:srgbClr>
              </a:gs>
            </a:gsLst>
            <a:lin ang="5400000" scaled="1"/>
          </a:gradFill>
          <a:ln w="28575">
            <a:solidFill>
              <a:schemeClr val="tx1"/>
            </a:solidFill>
            <a:miter lim="800000"/>
            <a:headEnd/>
            <a:tailEnd/>
          </a:ln>
          <a:effectLst/>
        </p:spPr>
        <p:txBody>
          <a:bodyPr wrap="none" lIns="97610" tIns="49997" rIns="97610" bIns="49997">
            <a:spAutoFit/>
          </a:bodyPr>
          <a:lstStyle/>
          <a:p>
            <a:pPr algn="ctr" defTabSz="712716">
              <a:lnSpc>
                <a:spcPct val="90000"/>
              </a:lnSpc>
              <a:defRPr/>
            </a:pPr>
            <a:r>
              <a:rPr lang="en-US" sz="1700">
                <a:solidFill>
                  <a:schemeClr val="tx1"/>
                </a:solidFill>
                <a:effectLst>
                  <a:outerShdw blurRad="38100" dist="38100" dir="2700000" algn="tl">
                    <a:srgbClr val="000000"/>
                  </a:outerShdw>
                </a:effectLst>
                <a:latin typeface="Arial" charset="0"/>
              </a:rPr>
              <a:t>AC x 4</a:t>
            </a:r>
            <a:endParaRPr lang="en-US" sz="1800">
              <a:solidFill>
                <a:schemeClr val="tx1"/>
              </a:solidFill>
              <a:effectLst>
                <a:outerShdw blurRad="38100" dist="38100" dir="2700000" algn="tl">
                  <a:srgbClr val="000000"/>
                </a:outerShdw>
              </a:effectLst>
              <a:latin typeface="Arial" charset="0"/>
            </a:endParaRPr>
          </a:p>
        </p:txBody>
      </p:sp>
      <p:sp>
        <p:nvSpPr>
          <p:cNvPr id="342089" name="Rectangle 73">
            <a:extLst>
              <a:ext uri="{FF2B5EF4-FFF2-40B4-BE49-F238E27FC236}">
                <a16:creationId xmlns:a16="http://schemas.microsoft.com/office/drawing/2014/main" id="{51BCDE48-FC99-E1AD-8BF0-969BB3BBD131}"/>
              </a:ext>
            </a:extLst>
          </p:cNvPr>
          <p:cNvSpPr>
            <a:spLocks noChangeArrowheads="1"/>
          </p:cNvSpPr>
          <p:nvPr/>
        </p:nvSpPr>
        <p:spPr bwMode="auto">
          <a:xfrm>
            <a:off x="1963738" y="739775"/>
            <a:ext cx="8412162" cy="581587"/>
          </a:xfrm>
          <a:prstGeom prst="rect">
            <a:avLst/>
          </a:prstGeom>
          <a:noFill/>
          <a:ln w="9525">
            <a:noFill/>
            <a:miter lim="800000"/>
            <a:headEnd/>
            <a:tailEnd/>
          </a:ln>
          <a:effectLst/>
        </p:spPr>
        <p:txBody>
          <a:bodyPr lIns="137036" tIns="68525" rIns="137036" bIns="68525">
            <a:spAutoFit/>
          </a:bodyPr>
          <a:lstStyle/>
          <a:p>
            <a:pPr algn="ctr" defTabSz="1371464">
              <a:lnSpc>
                <a:spcPct val="90000"/>
              </a:lnSpc>
              <a:defRPr/>
            </a:pPr>
            <a:r>
              <a:rPr lang="en-US" sz="3200" dirty="0">
                <a:solidFill>
                  <a:schemeClr val="tx2"/>
                </a:solidFill>
                <a:effectLst>
                  <a:outerShdw blurRad="38100" dist="38100" dir="2700000" algn="tl">
                    <a:srgbClr val="000000">
                      <a:alpha val="43137"/>
                    </a:srgbClr>
                  </a:outerShdw>
                </a:effectLst>
                <a:latin typeface="Arial" charset="0"/>
              </a:rPr>
              <a:t>U.S. Adjuvant Trastuzumab Trials</a:t>
            </a:r>
          </a:p>
        </p:txBody>
      </p:sp>
      <p:sp>
        <p:nvSpPr>
          <p:cNvPr id="342092" name="Text Box 76">
            <a:extLst>
              <a:ext uri="{FF2B5EF4-FFF2-40B4-BE49-F238E27FC236}">
                <a16:creationId xmlns:a16="http://schemas.microsoft.com/office/drawing/2014/main" id="{68C991DC-A80B-EB1C-9A63-69E6D64A147A}"/>
              </a:ext>
            </a:extLst>
          </p:cNvPr>
          <p:cNvSpPr txBox="1">
            <a:spLocks noChangeArrowheads="1"/>
          </p:cNvSpPr>
          <p:nvPr/>
        </p:nvSpPr>
        <p:spPr bwMode="auto">
          <a:xfrm>
            <a:off x="2208215" y="6802438"/>
            <a:ext cx="2116137" cy="461962"/>
          </a:xfrm>
          <a:prstGeom prst="rect">
            <a:avLst/>
          </a:prstGeom>
          <a:noFill/>
          <a:ln w="12700">
            <a:noFill/>
            <a:miter lim="800000"/>
            <a:headEnd type="none" w="sm" len="sm"/>
            <a:tailEnd type="none" w="sm" len="sm"/>
          </a:ln>
          <a:effectLst/>
        </p:spPr>
        <p:txBody>
          <a:bodyPr wrap="none" lIns="91431" tIns="45716" rIns="91431" bIns="45716">
            <a:spAutoFit/>
          </a:bodyPr>
          <a:lstStyle/>
          <a:p>
            <a:pPr eaLnBrk="1" hangingPunct="1">
              <a:defRPr/>
            </a:pPr>
            <a:r>
              <a:rPr lang="en-US">
                <a:effectLst>
                  <a:outerShdw blurRad="38100" dist="38100" dir="2700000" algn="tl">
                    <a:srgbClr val="000000"/>
                  </a:outerShdw>
                </a:effectLst>
                <a:latin typeface="Arial" charset="0"/>
              </a:rPr>
              <a:t>Opened: 2/00</a:t>
            </a:r>
          </a:p>
        </p:txBody>
      </p:sp>
      <p:grpSp>
        <p:nvGrpSpPr>
          <p:cNvPr id="153618" name="Group 78">
            <a:extLst>
              <a:ext uri="{FF2B5EF4-FFF2-40B4-BE49-F238E27FC236}">
                <a16:creationId xmlns:a16="http://schemas.microsoft.com/office/drawing/2014/main" id="{BC3A7B5B-95F8-2014-7096-E6B517DDA339}"/>
              </a:ext>
            </a:extLst>
          </p:cNvPr>
          <p:cNvGrpSpPr>
            <a:grpSpLocks/>
          </p:cNvGrpSpPr>
          <p:nvPr/>
        </p:nvGrpSpPr>
        <p:grpSpPr bwMode="auto">
          <a:xfrm>
            <a:off x="6153150" y="1752602"/>
            <a:ext cx="4781550" cy="5491163"/>
            <a:chOff x="3276" y="816"/>
            <a:chExt cx="3012" cy="3459"/>
          </a:xfrm>
        </p:grpSpPr>
        <p:grpSp>
          <p:nvGrpSpPr>
            <p:cNvPr id="153620" name="Group 75">
              <a:extLst>
                <a:ext uri="{FF2B5EF4-FFF2-40B4-BE49-F238E27FC236}">
                  <a16:creationId xmlns:a16="http://schemas.microsoft.com/office/drawing/2014/main" id="{DB7877C0-799A-50A2-F2E7-CA804BAB8AA8}"/>
                </a:ext>
              </a:extLst>
            </p:cNvPr>
            <p:cNvGrpSpPr>
              <a:grpSpLocks/>
            </p:cNvGrpSpPr>
            <p:nvPr/>
          </p:nvGrpSpPr>
          <p:grpSpPr bwMode="auto">
            <a:xfrm>
              <a:off x="3276" y="816"/>
              <a:ext cx="3012" cy="3131"/>
              <a:chOff x="3276" y="816"/>
              <a:chExt cx="3012" cy="3131"/>
            </a:xfrm>
          </p:grpSpPr>
          <p:sp>
            <p:nvSpPr>
              <p:cNvPr id="153622" name="Rectangle 2">
                <a:extLst>
                  <a:ext uri="{FF2B5EF4-FFF2-40B4-BE49-F238E27FC236}">
                    <a16:creationId xmlns:a16="http://schemas.microsoft.com/office/drawing/2014/main" id="{15A98D4B-98B6-0B00-0694-7D0569D35692}"/>
                  </a:ext>
                </a:extLst>
              </p:cNvPr>
              <p:cNvSpPr>
                <a:spLocks noChangeArrowheads="1"/>
              </p:cNvSpPr>
              <p:nvPr/>
            </p:nvSpPr>
            <p:spPr bwMode="auto">
              <a:xfrm>
                <a:off x="3276" y="816"/>
                <a:ext cx="2877" cy="3131"/>
              </a:xfrm>
              <a:prstGeom prst="rect">
                <a:avLst/>
              </a:prstGeom>
              <a:gradFill rotWithShape="1">
                <a:gsLst>
                  <a:gs pos="0">
                    <a:srgbClr val="000076"/>
                  </a:gs>
                  <a:gs pos="100000">
                    <a:srgbClr val="0000FF"/>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342034" name="Rectangle 18">
                <a:extLst>
                  <a:ext uri="{FF2B5EF4-FFF2-40B4-BE49-F238E27FC236}">
                    <a16:creationId xmlns:a16="http://schemas.microsoft.com/office/drawing/2014/main" id="{04B4E779-B526-DBFE-7E00-DF95514B573F}"/>
                  </a:ext>
                </a:extLst>
              </p:cNvPr>
              <p:cNvSpPr>
                <a:spLocks noChangeArrowheads="1"/>
              </p:cNvSpPr>
              <p:nvPr/>
            </p:nvSpPr>
            <p:spPr bwMode="auto">
              <a:xfrm>
                <a:off x="3427" y="974"/>
                <a:ext cx="2407" cy="512"/>
              </a:xfrm>
              <a:prstGeom prst="rect">
                <a:avLst/>
              </a:prstGeom>
              <a:noFill/>
              <a:ln w="12700">
                <a:noFill/>
                <a:miter lim="800000"/>
                <a:headEnd/>
                <a:tailEnd/>
              </a:ln>
              <a:effectLst/>
            </p:spPr>
            <p:txBody>
              <a:bodyPr lIns="60312" tIns="29626" rIns="60312" bIns="29626" anchor="ctr"/>
              <a:lstStyle/>
              <a:p>
                <a:pPr algn="ctr" defTabSz="609539">
                  <a:lnSpc>
                    <a:spcPct val="90000"/>
                  </a:lnSpc>
                  <a:defRPr/>
                </a:pPr>
                <a:r>
                  <a:rPr lang="en-US" sz="2600">
                    <a:solidFill>
                      <a:schemeClr val="tx2"/>
                    </a:solidFill>
                    <a:effectLst>
                      <a:outerShdw blurRad="38100" dist="38100" dir="2700000" algn="tl">
                        <a:srgbClr val="000000"/>
                      </a:outerShdw>
                    </a:effectLst>
                    <a:latin typeface="Arial" charset="0"/>
                  </a:rPr>
                  <a:t>NCCTG 9831</a:t>
                </a:r>
              </a:p>
              <a:p>
                <a:pPr algn="ctr" defTabSz="609539">
                  <a:lnSpc>
                    <a:spcPct val="90000"/>
                  </a:lnSpc>
                  <a:defRPr/>
                </a:pPr>
                <a:endParaRPr lang="en-US" sz="2000">
                  <a:solidFill>
                    <a:schemeClr val="tx2"/>
                  </a:solidFill>
                  <a:effectLst>
                    <a:outerShdw blurRad="38100" dist="38100" dir="2700000" algn="tl">
                      <a:srgbClr val="000000"/>
                    </a:outerShdw>
                  </a:effectLst>
                  <a:latin typeface="Arial" charset="0"/>
                </a:endParaRPr>
              </a:p>
            </p:txBody>
          </p:sp>
          <p:sp>
            <p:nvSpPr>
              <p:cNvPr id="342035" name="Rectangle 19">
                <a:extLst>
                  <a:ext uri="{FF2B5EF4-FFF2-40B4-BE49-F238E27FC236}">
                    <a16:creationId xmlns:a16="http://schemas.microsoft.com/office/drawing/2014/main" id="{F2D87FB7-89C6-3EBD-ACEF-3DA868B7B7EF}"/>
                  </a:ext>
                </a:extLst>
              </p:cNvPr>
              <p:cNvSpPr>
                <a:spLocks noChangeArrowheads="1"/>
              </p:cNvSpPr>
              <p:nvPr/>
            </p:nvSpPr>
            <p:spPr bwMode="auto">
              <a:xfrm>
                <a:off x="3957" y="1471"/>
                <a:ext cx="1511" cy="320"/>
              </a:xfrm>
              <a:prstGeom prst="rect">
                <a:avLst/>
              </a:prstGeom>
              <a:gradFill rotWithShape="1">
                <a:gsLst>
                  <a:gs pos="0">
                    <a:srgbClr val="0000FF"/>
                  </a:gs>
                  <a:gs pos="100000">
                    <a:srgbClr val="0000FF">
                      <a:gamma/>
                      <a:shade val="3137"/>
                      <a:invGamma/>
                    </a:srgbClr>
                  </a:gs>
                </a:gsLst>
                <a:lin ang="5400000" scaled="1"/>
              </a:gradFill>
              <a:ln w="28575">
                <a:solidFill>
                  <a:schemeClr val="tx1"/>
                </a:solidFill>
                <a:miter lim="800000"/>
                <a:headEnd/>
                <a:tailEnd/>
              </a:ln>
              <a:effectLst/>
            </p:spPr>
            <p:txBody>
              <a:bodyPr lIns="60312" tIns="29626" rIns="60312" bIns="29626"/>
              <a:lstStyle/>
              <a:p>
                <a:pPr marL="457155" indent="-457155" defTabSz="609539">
                  <a:lnSpc>
                    <a:spcPct val="90000"/>
                  </a:lnSpc>
                  <a:tabLst>
                    <a:tab pos="1828617" algn="ctr"/>
                    <a:tab pos="2285772" algn="l"/>
                    <a:tab pos="3198494" algn="ctr"/>
                    <a:tab pos="4722341" algn="ctr"/>
                    <a:tab pos="5789034" algn="ctr"/>
                  </a:tabLst>
                  <a:defRPr/>
                </a:pPr>
                <a:r>
                  <a:rPr lang="en-US" sz="1700">
                    <a:solidFill>
                      <a:schemeClr val="tx1"/>
                    </a:solidFill>
                    <a:effectLst>
                      <a:outerShdw blurRad="38100" dist="38100" dir="2700000" algn="tl">
                        <a:srgbClr val="000000"/>
                      </a:outerShdw>
                    </a:effectLst>
                    <a:latin typeface="Arial" charset="0"/>
                  </a:rPr>
                  <a:t>HER 2/Neu Positive</a:t>
                </a:r>
              </a:p>
              <a:p>
                <a:pPr marL="457155" indent="-457155" defTabSz="609539">
                  <a:lnSpc>
                    <a:spcPct val="90000"/>
                  </a:lnSpc>
                  <a:tabLst>
                    <a:tab pos="1828617" algn="ctr"/>
                    <a:tab pos="2285772" algn="l"/>
                    <a:tab pos="3198494" algn="ctr"/>
                    <a:tab pos="4722341" algn="ctr"/>
                    <a:tab pos="5789034" algn="ctr"/>
                  </a:tabLst>
                  <a:defRPr/>
                </a:pPr>
                <a:r>
                  <a:rPr lang="en-US" sz="1700">
                    <a:solidFill>
                      <a:schemeClr val="tx1"/>
                    </a:solidFill>
                    <a:effectLst>
                      <a:outerShdw blurRad="38100" dist="38100" dir="2700000" algn="tl">
                        <a:srgbClr val="000000"/>
                      </a:outerShdw>
                    </a:effectLst>
                    <a:latin typeface="Arial" charset="0"/>
                  </a:rPr>
                  <a:t> NP/High-Risk NN </a:t>
                </a:r>
              </a:p>
            </p:txBody>
          </p:sp>
          <p:sp>
            <p:nvSpPr>
              <p:cNvPr id="153625" name="Rectangle 20">
                <a:extLst>
                  <a:ext uri="{FF2B5EF4-FFF2-40B4-BE49-F238E27FC236}">
                    <a16:creationId xmlns:a16="http://schemas.microsoft.com/office/drawing/2014/main" id="{1AE2EB76-A470-3740-3C8F-6C2063AB925E}"/>
                  </a:ext>
                </a:extLst>
              </p:cNvPr>
              <p:cNvSpPr>
                <a:spLocks noChangeArrowheads="1"/>
              </p:cNvSpPr>
              <p:nvPr/>
            </p:nvSpPr>
            <p:spPr bwMode="auto">
              <a:xfrm>
                <a:off x="3985" y="3280"/>
                <a:ext cx="4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26" name="Line 21">
                <a:extLst>
                  <a:ext uri="{FF2B5EF4-FFF2-40B4-BE49-F238E27FC236}">
                    <a16:creationId xmlns:a16="http://schemas.microsoft.com/office/drawing/2014/main" id="{FFD3D48F-53E4-D1C1-DDE3-FD474120760E}"/>
                  </a:ext>
                </a:extLst>
              </p:cNvPr>
              <p:cNvSpPr>
                <a:spLocks noChangeShapeType="1"/>
              </p:cNvSpPr>
              <p:nvPr/>
            </p:nvSpPr>
            <p:spPr bwMode="auto">
              <a:xfrm flipV="1">
                <a:off x="3817" y="2232"/>
                <a:ext cx="455" cy="4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27" name="Line 22">
                <a:extLst>
                  <a:ext uri="{FF2B5EF4-FFF2-40B4-BE49-F238E27FC236}">
                    <a16:creationId xmlns:a16="http://schemas.microsoft.com/office/drawing/2014/main" id="{A1531169-7AA1-5D86-DEA4-3887029FC723}"/>
                  </a:ext>
                </a:extLst>
              </p:cNvPr>
              <p:cNvSpPr>
                <a:spLocks noChangeShapeType="1"/>
              </p:cNvSpPr>
              <p:nvPr/>
            </p:nvSpPr>
            <p:spPr bwMode="auto">
              <a:xfrm flipV="1">
                <a:off x="3827" y="2711"/>
                <a:ext cx="436" cy="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28" name="Line 23">
                <a:extLst>
                  <a:ext uri="{FF2B5EF4-FFF2-40B4-BE49-F238E27FC236}">
                    <a16:creationId xmlns:a16="http://schemas.microsoft.com/office/drawing/2014/main" id="{DBF2319D-811C-8EAF-9F7D-1E1043951A6B}"/>
                  </a:ext>
                </a:extLst>
              </p:cNvPr>
              <p:cNvSpPr>
                <a:spLocks noChangeShapeType="1"/>
              </p:cNvSpPr>
              <p:nvPr/>
            </p:nvSpPr>
            <p:spPr bwMode="auto">
              <a:xfrm>
                <a:off x="3825" y="2724"/>
                <a:ext cx="441" cy="49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29" name="Rectangle 24">
                <a:extLst>
                  <a:ext uri="{FF2B5EF4-FFF2-40B4-BE49-F238E27FC236}">
                    <a16:creationId xmlns:a16="http://schemas.microsoft.com/office/drawing/2014/main" id="{4C6041F2-1136-72C8-EA61-3A17733EBFC7}"/>
                  </a:ext>
                </a:extLst>
              </p:cNvPr>
              <p:cNvSpPr>
                <a:spLocks noChangeArrowheads="1"/>
              </p:cNvSpPr>
              <p:nvPr/>
            </p:nvSpPr>
            <p:spPr bwMode="auto">
              <a:xfrm>
                <a:off x="3480" y="2537"/>
                <a:ext cx="79" cy="116"/>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30" name="Rectangle 25">
                <a:extLst>
                  <a:ext uri="{FF2B5EF4-FFF2-40B4-BE49-F238E27FC236}">
                    <a16:creationId xmlns:a16="http://schemas.microsoft.com/office/drawing/2014/main" id="{3C615E15-7512-E446-3DB1-064F89299312}"/>
                  </a:ext>
                </a:extLst>
              </p:cNvPr>
              <p:cNvSpPr>
                <a:spLocks noChangeArrowheads="1"/>
              </p:cNvSpPr>
              <p:nvPr/>
            </p:nvSpPr>
            <p:spPr bwMode="auto">
              <a:xfrm>
                <a:off x="3374" y="2537"/>
                <a:ext cx="79" cy="116"/>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31" name="Rectangle 26">
                <a:extLst>
                  <a:ext uri="{FF2B5EF4-FFF2-40B4-BE49-F238E27FC236}">
                    <a16:creationId xmlns:a16="http://schemas.microsoft.com/office/drawing/2014/main" id="{23322941-1C06-BB47-52D6-50681E4B1FE0}"/>
                  </a:ext>
                </a:extLst>
              </p:cNvPr>
              <p:cNvSpPr>
                <a:spLocks noChangeArrowheads="1"/>
              </p:cNvSpPr>
              <p:nvPr/>
            </p:nvSpPr>
            <p:spPr bwMode="auto">
              <a:xfrm>
                <a:off x="3578" y="2537"/>
                <a:ext cx="79" cy="116"/>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32" name="Rectangle 27">
                <a:extLst>
                  <a:ext uri="{FF2B5EF4-FFF2-40B4-BE49-F238E27FC236}">
                    <a16:creationId xmlns:a16="http://schemas.microsoft.com/office/drawing/2014/main" id="{84C68399-DBD6-8FEF-681A-9E59DCCAAA17}"/>
                  </a:ext>
                </a:extLst>
              </p:cNvPr>
              <p:cNvSpPr>
                <a:spLocks noChangeArrowheads="1"/>
              </p:cNvSpPr>
              <p:nvPr/>
            </p:nvSpPr>
            <p:spPr bwMode="auto">
              <a:xfrm>
                <a:off x="3679" y="2537"/>
                <a:ext cx="80" cy="116"/>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342044" name="Text Box 28">
                <a:extLst>
                  <a:ext uri="{FF2B5EF4-FFF2-40B4-BE49-F238E27FC236}">
                    <a16:creationId xmlns:a16="http://schemas.microsoft.com/office/drawing/2014/main" id="{59B47877-60E3-0BEF-6545-EE3DD3080BBD}"/>
                  </a:ext>
                </a:extLst>
              </p:cNvPr>
              <p:cNvSpPr txBox="1">
                <a:spLocks noChangeArrowheads="1"/>
              </p:cNvSpPr>
              <p:nvPr/>
            </p:nvSpPr>
            <p:spPr bwMode="auto">
              <a:xfrm>
                <a:off x="3366" y="2871"/>
                <a:ext cx="511" cy="206"/>
              </a:xfrm>
              <a:prstGeom prst="rect">
                <a:avLst/>
              </a:prstGeom>
              <a:noFill/>
              <a:ln w="9525">
                <a:noFill/>
                <a:miter lim="800000"/>
                <a:headEnd/>
                <a:tailEnd/>
              </a:ln>
              <a:effectLst/>
            </p:spPr>
            <p:txBody>
              <a:bodyPr wrap="none" lIns="65298" tIns="32649" rIns="65298" bIns="32649">
                <a:spAutoFit/>
              </a:bodyPr>
              <a:lstStyle/>
              <a:p>
                <a:pPr defTabSz="652398">
                  <a:defRPr/>
                </a:pPr>
                <a:r>
                  <a:rPr lang="en-US" sz="1700">
                    <a:solidFill>
                      <a:schemeClr val="tx1"/>
                    </a:solidFill>
                    <a:effectLst>
                      <a:outerShdw blurRad="38100" dist="38100" dir="2700000" algn="tl">
                        <a:srgbClr val="000000"/>
                      </a:outerShdw>
                    </a:effectLst>
                    <a:latin typeface="Arial" charset="0"/>
                  </a:rPr>
                  <a:t>AC x 4</a:t>
                </a:r>
              </a:p>
            </p:txBody>
          </p:sp>
          <p:sp>
            <p:nvSpPr>
              <p:cNvPr id="153634" name="Rectangle 29">
                <a:extLst>
                  <a:ext uri="{FF2B5EF4-FFF2-40B4-BE49-F238E27FC236}">
                    <a16:creationId xmlns:a16="http://schemas.microsoft.com/office/drawing/2014/main" id="{3C8CDD13-5375-5BE3-BB78-76A5AA6B96D4}"/>
                  </a:ext>
                </a:extLst>
              </p:cNvPr>
              <p:cNvSpPr>
                <a:spLocks noChangeArrowheads="1"/>
              </p:cNvSpPr>
              <p:nvPr/>
            </p:nvSpPr>
            <p:spPr bwMode="auto">
              <a:xfrm>
                <a:off x="3374" y="2654"/>
                <a:ext cx="79" cy="116"/>
              </a:xfrm>
              <a:prstGeom prst="rect">
                <a:avLst/>
              </a:prstGeom>
              <a:solidFill>
                <a:srgbClr val="FFCC66"/>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35" name="Rectangle 30">
                <a:extLst>
                  <a:ext uri="{FF2B5EF4-FFF2-40B4-BE49-F238E27FC236}">
                    <a16:creationId xmlns:a16="http://schemas.microsoft.com/office/drawing/2014/main" id="{F99027DB-2AFE-6E03-5AF9-C7C1AD491C14}"/>
                  </a:ext>
                </a:extLst>
              </p:cNvPr>
              <p:cNvSpPr>
                <a:spLocks noChangeArrowheads="1"/>
              </p:cNvSpPr>
              <p:nvPr/>
            </p:nvSpPr>
            <p:spPr bwMode="auto">
              <a:xfrm>
                <a:off x="3480" y="2654"/>
                <a:ext cx="79" cy="116"/>
              </a:xfrm>
              <a:prstGeom prst="rect">
                <a:avLst/>
              </a:prstGeom>
              <a:solidFill>
                <a:srgbClr val="FFCC66"/>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36" name="Rectangle 31">
                <a:extLst>
                  <a:ext uri="{FF2B5EF4-FFF2-40B4-BE49-F238E27FC236}">
                    <a16:creationId xmlns:a16="http://schemas.microsoft.com/office/drawing/2014/main" id="{133CEAB1-C554-5BBE-8ADF-720476F2D96C}"/>
                  </a:ext>
                </a:extLst>
              </p:cNvPr>
              <p:cNvSpPr>
                <a:spLocks noChangeArrowheads="1"/>
              </p:cNvSpPr>
              <p:nvPr/>
            </p:nvSpPr>
            <p:spPr bwMode="auto">
              <a:xfrm>
                <a:off x="3578" y="2654"/>
                <a:ext cx="79" cy="116"/>
              </a:xfrm>
              <a:prstGeom prst="rect">
                <a:avLst/>
              </a:prstGeom>
              <a:solidFill>
                <a:srgbClr val="FFCC66"/>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37" name="Rectangle 32">
                <a:extLst>
                  <a:ext uri="{FF2B5EF4-FFF2-40B4-BE49-F238E27FC236}">
                    <a16:creationId xmlns:a16="http://schemas.microsoft.com/office/drawing/2014/main" id="{0769227B-06D9-7AC6-A5DB-9E219399E7A2}"/>
                  </a:ext>
                </a:extLst>
              </p:cNvPr>
              <p:cNvSpPr>
                <a:spLocks noChangeArrowheads="1"/>
              </p:cNvSpPr>
              <p:nvPr/>
            </p:nvSpPr>
            <p:spPr bwMode="auto">
              <a:xfrm>
                <a:off x="3679" y="2654"/>
                <a:ext cx="80" cy="116"/>
              </a:xfrm>
              <a:prstGeom prst="rect">
                <a:avLst/>
              </a:prstGeom>
              <a:solidFill>
                <a:srgbClr val="FFCC66"/>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38" name="Rectangle 33">
                <a:extLst>
                  <a:ext uri="{FF2B5EF4-FFF2-40B4-BE49-F238E27FC236}">
                    <a16:creationId xmlns:a16="http://schemas.microsoft.com/office/drawing/2014/main" id="{DFB53E3C-706A-A9C6-78D1-FD8CDC60F845}"/>
                  </a:ext>
                </a:extLst>
              </p:cNvPr>
              <p:cNvSpPr>
                <a:spLocks noChangeArrowheads="1"/>
              </p:cNvSpPr>
              <p:nvPr/>
            </p:nvSpPr>
            <p:spPr bwMode="auto">
              <a:xfrm>
                <a:off x="4327" y="2112"/>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39" name="Rectangle 34">
                <a:extLst>
                  <a:ext uri="{FF2B5EF4-FFF2-40B4-BE49-F238E27FC236}">
                    <a16:creationId xmlns:a16="http://schemas.microsoft.com/office/drawing/2014/main" id="{18DDF3A5-9981-86D1-1842-905C17083AF7}"/>
                  </a:ext>
                </a:extLst>
              </p:cNvPr>
              <p:cNvSpPr>
                <a:spLocks noChangeArrowheads="1"/>
              </p:cNvSpPr>
              <p:nvPr/>
            </p:nvSpPr>
            <p:spPr bwMode="auto">
              <a:xfrm>
                <a:off x="4381" y="2112"/>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40" name="Rectangle 35">
                <a:extLst>
                  <a:ext uri="{FF2B5EF4-FFF2-40B4-BE49-F238E27FC236}">
                    <a16:creationId xmlns:a16="http://schemas.microsoft.com/office/drawing/2014/main" id="{6241C5A9-D3FD-B059-EDB8-BDC3AD09E653}"/>
                  </a:ext>
                </a:extLst>
              </p:cNvPr>
              <p:cNvSpPr>
                <a:spLocks noChangeArrowheads="1"/>
              </p:cNvSpPr>
              <p:nvPr/>
            </p:nvSpPr>
            <p:spPr bwMode="auto">
              <a:xfrm>
                <a:off x="4434" y="2112"/>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41" name="Rectangle 36">
                <a:extLst>
                  <a:ext uri="{FF2B5EF4-FFF2-40B4-BE49-F238E27FC236}">
                    <a16:creationId xmlns:a16="http://schemas.microsoft.com/office/drawing/2014/main" id="{43ED2A06-D4EE-93B2-D6FB-F4EA139C9C16}"/>
                  </a:ext>
                </a:extLst>
              </p:cNvPr>
              <p:cNvSpPr>
                <a:spLocks noChangeArrowheads="1"/>
              </p:cNvSpPr>
              <p:nvPr/>
            </p:nvSpPr>
            <p:spPr bwMode="auto">
              <a:xfrm>
                <a:off x="4534" y="2112"/>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42" name="Rectangle 37">
                <a:extLst>
                  <a:ext uri="{FF2B5EF4-FFF2-40B4-BE49-F238E27FC236}">
                    <a16:creationId xmlns:a16="http://schemas.microsoft.com/office/drawing/2014/main" id="{D501EDC4-58D1-3116-F300-F55BA1FA47C1}"/>
                  </a:ext>
                </a:extLst>
              </p:cNvPr>
              <p:cNvSpPr>
                <a:spLocks noChangeArrowheads="1"/>
              </p:cNvSpPr>
              <p:nvPr/>
            </p:nvSpPr>
            <p:spPr bwMode="auto">
              <a:xfrm>
                <a:off x="4586" y="2110"/>
                <a:ext cx="32"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43" name="Rectangle 38">
                <a:extLst>
                  <a:ext uri="{FF2B5EF4-FFF2-40B4-BE49-F238E27FC236}">
                    <a16:creationId xmlns:a16="http://schemas.microsoft.com/office/drawing/2014/main" id="{A51390B4-1F7D-4D91-81E8-E6D9414A2B71}"/>
                  </a:ext>
                </a:extLst>
              </p:cNvPr>
              <p:cNvSpPr>
                <a:spLocks noChangeArrowheads="1"/>
              </p:cNvSpPr>
              <p:nvPr/>
            </p:nvSpPr>
            <p:spPr bwMode="auto">
              <a:xfrm>
                <a:off x="4481" y="2112"/>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44" name="Rectangle 39">
                <a:extLst>
                  <a:ext uri="{FF2B5EF4-FFF2-40B4-BE49-F238E27FC236}">
                    <a16:creationId xmlns:a16="http://schemas.microsoft.com/office/drawing/2014/main" id="{D4C4540D-8C74-FAF7-5F9E-03A02734C54B}"/>
                  </a:ext>
                </a:extLst>
              </p:cNvPr>
              <p:cNvSpPr>
                <a:spLocks noChangeArrowheads="1"/>
              </p:cNvSpPr>
              <p:nvPr/>
            </p:nvSpPr>
            <p:spPr bwMode="auto">
              <a:xfrm>
                <a:off x="4637" y="2111"/>
                <a:ext cx="32"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45" name="Rectangle 40">
                <a:extLst>
                  <a:ext uri="{FF2B5EF4-FFF2-40B4-BE49-F238E27FC236}">
                    <a16:creationId xmlns:a16="http://schemas.microsoft.com/office/drawing/2014/main" id="{85B4D871-D4C7-782A-B7DA-B4863F5DB55A}"/>
                  </a:ext>
                </a:extLst>
              </p:cNvPr>
              <p:cNvSpPr>
                <a:spLocks noChangeArrowheads="1"/>
              </p:cNvSpPr>
              <p:nvPr/>
            </p:nvSpPr>
            <p:spPr bwMode="auto">
              <a:xfrm>
                <a:off x="4692" y="2111"/>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46" name="Rectangle 41">
                <a:extLst>
                  <a:ext uri="{FF2B5EF4-FFF2-40B4-BE49-F238E27FC236}">
                    <a16:creationId xmlns:a16="http://schemas.microsoft.com/office/drawing/2014/main" id="{9A13BB31-9BA9-455C-289C-13F3FE300B34}"/>
                  </a:ext>
                </a:extLst>
              </p:cNvPr>
              <p:cNvSpPr>
                <a:spLocks noChangeArrowheads="1"/>
              </p:cNvSpPr>
              <p:nvPr/>
            </p:nvSpPr>
            <p:spPr bwMode="auto">
              <a:xfrm>
                <a:off x="4745" y="2110"/>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47" name="Rectangle 42">
                <a:extLst>
                  <a:ext uri="{FF2B5EF4-FFF2-40B4-BE49-F238E27FC236}">
                    <a16:creationId xmlns:a16="http://schemas.microsoft.com/office/drawing/2014/main" id="{37A6F0A0-29DC-ED97-A7D5-408C1BB6913F}"/>
                  </a:ext>
                </a:extLst>
              </p:cNvPr>
              <p:cNvSpPr>
                <a:spLocks noChangeArrowheads="1"/>
              </p:cNvSpPr>
              <p:nvPr/>
            </p:nvSpPr>
            <p:spPr bwMode="auto">
              <a:xfrm>
                <a:off x="4851" y="2110"/>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48" name="Rectangle 43">
                <a:extLst>
                  <a:ext uri="{FF2B5EF4-FFF2-40B4-BE49-F238E27FC236}">
                    <a16:creationId xmlns:a16="http://schemas.microsoft.com/office/drawing/2014/main" id="{04934D58-3431-0670-51B4-6AB5AB857A26}"/>
                  </a:ext>
                </a:extLst>
              </p:cNvPr>
              <p:cNvSpPr>
                <a:spLocks noChangeArrowheads="1"/>
              </p:cNvSpPr>
              <p:nvPr/>
            </p:nvSpPr>
            <p:spPr bwMode="auto">
              <a:xfrm>
                <a:off x="4905" y="2108"/>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49" name="Rectangle 44">
                <a:extLst>
                  <a:ext uri="{FF2B5EF4-FFF2-40B4-BE49-F238E27FC236}">
                    <a16:creationId xmlns:a16="http://schemas.microsoft.com/office/drawing/2014/main" id="{C630D987-F486-1B5F-A55C-59B5847929A4}"/>
                  </a:ext>
                </a:extLst>
              </p:cNvPr>
              <p:cNvSpPr>
                <a:spLocks noChangeArrowheads="1"/>
              </p:cNvSpPr>
              <p:nvPr/>
            </p:nvSpPr>
            <p:spPr bwMode="auto">
              <a:xfrm>
                <a:off x="4799" y="2111"/>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50" name="Rectangle 45">
                <a:extLst>
                  <a:ext uri="{FF2B5EF4-FFF2-40B4-BE49-F238E27FC236}">
                    <a16:creationId xmlns:a16="http://schemas.microsoft.com/office/drawing/2014/main" id="{FC26F2A0-0762-0329-BA24-5C4FCBEFFBE6}"/>
                  </a:ext>
                </a:extLst>
              </p:cNvPr>
              <p:cNvSpPr>
                <a:spLocks noChangeArrowheads="1"/>
              </p:cNvSpPr>
              <p:nvPr/>
            </p:nvSpPr>
            <p:spPr bwMode="auto">
              <a:xfrm>
                <a:off x="4327" y="3082"/>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51" name="Rectangle 46">
                <a:extLst>
                  <a:ext uri="{FF2B5EF4-FFF2-40B4-BE49-F238E27FC236}">
                    <a16:creationId xmlns:a16="http://schemas.microsoft.com/office/drawing/2014/main" id="{4118C876-92CE-79A5-7189-280AB3484B2A}"/>
                  </a:ext>
                </a:extLst>
              </p:cNvPr>
              <p:cNvSpPr>
                <a:spLocks noChangeArrowheads="1"/>
              </p:cNvSpPr>
              <p:nvPr/>
            </p:nvSpPr>
            <p:spPr bwMode="auto">
              <a:xfrm>
                <a:off x="4381" y="3082"/>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52" name="Rectangle 47">
                <a:extLst>
                  <a:ext uri="{FF2B5EF4-FFF2-40B4-BE49-F238E27FC236}">
                    <a16:creationId xmlns:a16="http://schemas.microsoft.com/office/drawing/2014/main" id="{FE801BA6-921C-A25E-E390-D6A3BD4A3BEE}"/>
                  </a:ext>
                </a:extLst>
              </p:cNvPr>
              <p:cNvSpPr>
                <a:spLocks noChangeArrowheads="1"/>
              </p:cNvSpPr>
              <p:nvPr/>
            </p:nvSpPr>
            <p:spPr bwMode="auto">
              <a:xfrm>
                <a:off x="4434" y="3082"/>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53" name="Rectangle 48">
                <a:extLst>
                  <a:ext uri="{FF2B5EF4-FFF2-40B4-BE49-F238E27FC236}">
                    <a16:creationId xmlns:a16="http://schemas.microsoft.com/office/drawing/2014/main" id="{F633DA5D-1462-BE03-7E40-5F97775EFA9E}"/>
                  </a:ext>
                </a:extLst>
              </p:cNvPr>
              <p:cNvSpPr>
                <a:spLocks noChangeArrowheads="1"/>
              </p:cNvSpPr>
              <p:nvPr/>
            </p:nvSpPr>
            <p:spPr bwMode="auto">
              <a:xfrm>
                <a:off x="4534" y="3082"/>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54" name="Rectangle 49">
                <a:extLst>
                  <a:ext uri="{FF2B5EF4-FFF2-40B4-BE49-F238E27FC236}">
                    <a16:creationId xmlns:a16="http://schemas.microsoft.com/office/drawing/2014/main" id="{AD3A0A89-FBE0-2CC2-603D-D81282E4D305}"/>
                  </a:ext>
                </a:extLst>
              </p:cNvPr>
              <p:cNvSpPr>
                <a:spLocks noChangeArrowheads="1"/>
              </p:cNvSpPr>
              <p:nvPr/>
            </p:nvSpPr>
            <p:spPr bwMode="auto">
              <a:xfrm>
                <a:off x="4586" y="3080"/>
                <a:ext cx="32"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55" name="Rectangle 50">
                <a:extLst>
                  <a:ext uri="{FF2B5EF4-FFF2-40B4-BE49-F238E27FC236}">
                    <a16:creationId xmlns:a16="http://schemas.microsoft.com/office/drawing/2014/main" id="{6D2D6F79-44E1-D818-2911-4DD479B4B89C}"/>
                  </a:ext>
                </a:extLst>
              </p:cNvPr>
              <p:cNvSpPr>
                <a:spLocks noChangeArrowheads="1"/>
              </p:cNvSpPr>
              <p:nvPr/>
            </p:nvSpPr>
            <p:spPr bwMode="auto">
              <a:xfrm>
                <a:off x="4481" y="3082"/>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56" name="Rectangle 51">
                <a:extLst>
                  <a:ext uri="{FF2B5EF4-FFF2-40B4-BE49-F238E27FC236}">
                    <a16:creationId xmlns:a16="http://schemas.microsoft.com/office/drawing/2014/main" id="{AB1FCC2F-DD1C-A863-2B58-73C0FCCFE86A}"/>
                  </a:ext>
                </a:extLst>
              </p:cNvPr>
              <p:cNvSpPr>
                <a:spLocks noChangeArrowheads="1"/>
              </p:cNvSpPr>
              <p:nvPr/>
            </p:nvSpPr>
            <p:spPr bwMode="auto">
              <a:xfrm>
                <a:off x="4637" y="3081"/>
                <a:ext cx="32"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57" name="Rectangle 52">
                <a:extLst>
                  <a:ext uri="{FF2B5EF4-FFF2-40B4-BE49-F238E27FC236}">
                    <a16:creationId xmlns:a16="http://schemas.microsoft.com/office/drawing/2014/main" id="{0C84F2AF-DDED-F762-B498-E44058D6B735}"/>
                  </a:ext>
                </a:extLst>
              </p:cNvPr>
              <p:cNvSpPr>
                <a:spLocks noChangeArrowheads="1"/>
              </p:cNvSpPr>
              <p:nvPr/>
            </p:nvSpPr>
            <p:spPr bwMode="auto">
              <a:xfrm>
                <a:off x="4692" y="3081"/>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58" name="Rectangle 53">
                <a:extLst>
                  <a:ext uri="{FF2B5EF4-FFF2-40B4-BE49-F238E27FC236}">
                    <a16:creationId xmlns:a16="http://schemas.microsoft.com/office/drawing/2014/main" id="{09F5BC13-18B7-2AA9-6817-0510497F0BA2}"/>
                  </a:ext>
                </a:extLst>
              </p:cNvPr>
              <p:cNvSpPr>
                <a:spLocks noChangeArrowheads="1"/>
              </p:cNvSpPr>
              <p:nvPr/>
            </p:nvSpPr>
            <p:spPr bwMode="auto">
              <a:xfrm>
                <a:off x="4745" y="3080"/>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59" name="Rectangle 54">
                <a:extLst>
                  <a:ext uri="{FF2B5EF4-FFF2-40B4-BE49-F238E27FC236}">
                    <a16:creationId xmlns:a16="http://schemas.microsoft.com/office/drawing/2014/main" id="{12C16452-7C8D-BF47-9793-5A8D9B36BE10}"/>
                  </a:ext>
                </a:extLst>
              </p:cNvPr>
              <p:cNvSpPr>
                <a:spLocks noChangeArrowheads="1"/>
              </p:cNvSpPr>
              <p:nvPr/>
            </p:nvSpPr>
            <p:spPr bwMode="auto">
              <a:xfrm>
                <a:off x="4851" y="3080"/>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60" name="Rectangle 55">
                <a:extLst>
                  <a:ext uri="{FF2B5EF4-FFF2-40B4-BE49-F238E27FC236}">
                    <a16:creationId xmlns:a16="http://schemas.microsoft.com/office/drawing/2014/main" id="{5EE78F8A-735D-AD77-9E17-85EB49BD379A}"/>
                  </a:ext>
                </a:extLst>
              </p:cNvPr>
              <p:cNvSpPr>
                <a:spLocks noChangeArrowheads="1"/>
              </p:cNvSpPr>
              <p:nvPr/>
            </p:nvSpPr>
            <p:spPr bwMode="auto">
              <a:xfrm>
                <a:off x="4905" y="3078"/>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61" name="Rectangle 56">
                <a:extLst>
                  <a:ext uri="{FF2B5EF4-FFF2-40B4-BE49-F238E27FC236}">
                    <a16:creationId xmlns:a16="http://schemas.microsoft.com/office/drawing/2014/main" id="{589C2D3D-CF43-EEA0-7220-F93E16EAF4BE}"/>
                  </a:ext>
                </a:extLst>
              </p:cNvPr>
              <p:cNvSpPr>
                <a:spLocks noChangeArrowheads="1"/>
              </p:cNvSpPr>
              <p:nvPr/>
            </p:nvSpPr>
            <p:spPr bwMode="auto">
              <a:xfrm>
                <a:off x="4799" y="3081"/>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62" name="Rectangle 57">
                <a:extLst>
                  <a:ext uri="{FF2B5EF4-FFF2-40B4-BE49-F238E27FC236}">
                    <a16:creationId xmlns:a16="http://schemas.microsoft.com/office/drawing/2014/main" id="{0CE84BBC-5EB4-7017-622A-E74110B3F4C5}"/>
                  </a:ext>
                </a:extLst>
              </p:cNvPr>
              <p:cNvSpPr>
                <a:spLocks noChangeArrowheads="1"/>
              </p:cNvSpPr>
              <p:nvPr/>
            </p:nvSpPr>
            <p:spPr bwMode="auto">
              <a:xfrm>
                <a:off x="4324" y="2558"/>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63" name="Rectangle 58">
                <a:extLst>
                  <a:ext uri="{FF2B5EF4-FFF2-40B4-BE49-F238E27FC236}">
                    <a16:creationId xmlns:a16="http://schemas.microsoft.com/office/drawing/2014/main" id="{29411C13-F63B-E5B3-C8E7-3DF6EF234379}"/>
                  </a:ext>
                </a:extLst>
              </p:cNvPr>
              <p:cNvSpPr>
                <a:spLocks noChangeArrowheads="1"/>
              </p:cNvSpPr>
              <p:nvPr/>
            </p:nvSpPr>
            <p:spPr bwMode="auto">
              <a:xfrm>
                <a:off x="4378" y="2558"/>
                <a:ext cx="32"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64" name="Rectangle 59">
                <a:extLst>
                  <a:ext uri="{FF2B5EF4-FFF2-40B4-BE49-F238E27FC236}">
                    <a16:creationId xmlns:a16="http://schemas.microsoft.com/office/drawing/2014/main" id="{91493554-C754-54FC-0FAD-6AC425F06F4E}"/>
                  </a:ext>
                </a:extLst>
              </p:cNvPr>
              <p:cNvSpPr>
                <a:spLocks noChangeArrowheads="1"/>
              </p:cNvSpPr>
              <p:nvPr/>
            </p:nvSpPr>
            <p:spPr bwMode="auto">
              <a:xfrm>
                <a:off x="4431" y="2558"/>
                <a:ext cx="32"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65" name="Rectangle 60">
                <a:extLst>
                  <a:ext uri="{FF2B5EF4-FFF2-40B4-BE49-F238E27FC236}">
                    <a16:creationId xmlns:a16="http://schemas.microsoft.com/office/drawing/2014/main" id="{5542979B-767A-E143-67D8-19F838204F9C}"/>
                  </a:ext>
                </a:extLst>
              </p:cNvPr>
              <p:cNvSpPr>
                <a:spLocks noChangeArrowheads="1"/>
              </p:cNvSpPr>
              <p:nvPr/>
            </p:nvSpPr>
            <p:spPr bwMode="auto">
              <a:xfrm>
                <a:off x="4531" y="2558"/>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66" name="Rectangle 61">
                <a:extLst>
                  <a:ext uri="{FF2B5EF4-FFF2-40B4-BE49-F238E27FC236}">
                    <a16:creationId xmlns:a16="http://schemas.microsoft.com/office/drawing/2014/main" id="{F0944D30-573E-6F22-69C2-B13782634020}"/>
                  </a:ext>
                </a:extLst>
              </p:cNvPr>
              <p:cNvSpPr>
                <a:spLocks noChangeArrowheads="1"/>
              </p:cNvSpPr>
              <p:nvPr/>
            </p:nvSpPr>
            <p:spPr bwMode="auto">
              <a:xfrm>
                <a:off x="4584" y="2556"/>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67" name="Rectangle 62">
                <a:extLst>
                  <a:ext uri="{FF2B5EF4-FFF2-40B4-BE49-F238E27FC236}">
                    <a16:creationId xmlns:a16="http://schemas.microsoft.com/office/drawing/2014/main" id="{57A2BD6C-2967-9D2F-B5FB-EBAE22116A90}"/>
                  </a:ext>
                </a:extLst>
              </p:cNvPr>
              <p:cNvSpPr>
                <a:spLocks noChangeArrowheads="1"/>
              </p:cNvSpPr>
              <p:nvPr/>
            </p:nvSpPr>
            <p:spPr bwMode="auto">
              <a:xfrm>
                <a:off x="4478" y="2558"/>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68" name="Rectangle 63">
                <a:extLst>
                  <a:ext uri="{FF2B5EF4-FFF2-40B4-BE49-F238E27FC236}">
                    <a16:creationId xmlns:a16="http://schemas.microsoft.com/office/drawing/2014/main" id="{6EF73837-7D1A-792B-C526-17CE04520B61}"/>
                  </a:ext>
                </a:extLst>
              </p:cNvPr>
              <p:cNvSpPr>
                <a:spLocks noChangeArrowheads="1"/>
              </p:cNvSpPr>
              <p:nvPr/>
            </p:nvSpPr>
            <p:spPr bwMode="auto">
              <a:xfrm>
                <a:off x="4635" y="2557"/>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69" name="Rectangle 64">
                <a:extLst>
                  <a:ext uri="{FF2B5EF4-FFF2-40B4-BE49-F238E27FC236}">
                    <a16:creationId xmlns:a16="http://schemas.microsoft.com/office/drawing/2014/main" id="{6D8EFBBD-4703-E1A4-D309-2A3847719694}"/>
                  </a:ext>
                </a:extLst>
              </p:cNvPr>
              <p:cNvSpPr>
                <a:spLocks noChangeArrowheads="1"/>
              </p:cNvSpPr>
              <p:nvPr/>
            </p:nvSpPr>
            <p:spPr bwMode="auto">
              <a:xfrm>
                <a:off x="4689" y="2557"/>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70" name="Rectangle 65">
                <a:extLst>
                  <a:ext uri="{FF2B5EF4-FFF2-40B4-BE49-F238E27FC236}">
                    <a16:creationId xmlns:a16="http://schemas.microsoft.com/office/drawing/2014/main" id="{5A5CB243-E471-4881-A8BA-0C6D243CF74D}"/>
                  </a:ext>
                </a:extLst>
              </p:cNvPr>
              <p:cNvSpPr>
                <a:spLocks noChangeArrowheads="1"/>
              </p:cNvSpPr>
              <p:nvPr/>
            </p:nvSpPr>
            <p:spPr bwMode="auto">
              <a:xfrm>
                <a:off x="4742" y="2556"/>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71" name="Rectangle 66">
                <a:extLst>
                  <a:ext uri="{FF2B5EF4-FFF2-40B4-BE49-F238E27FC236}">
                    <a16:creationId xmlns:a16="http://schemas.microsoft.com/office/drawing/2014/main" id="{2F41EAF1-8109-58AE-F17D-304BBA8E4622}"/>
                  </a:ext>
                </a:extLst>
              </p:cNvPr>
              <p:cNvSpPr>
                <a:spLocks noChangeArrowheads="1"/>
              </p:cNvSpPr>
              <p:nvPr/>
            </p:nvSpPr>
            <p:spPr bwMode="auto">
              <a:xfrm>
                <a:off x="4848" y="2556"/>
                <a:ext cx="32"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72" name="Rectangle 67">
                <a:extLst>
                  <a:ext uri="{FF2B5EF4-FFF2-40B4-BE49-F238E27FC236}">
                    <a16:creationId xmlns:a16="http://schemas.microsoft.com/office/drawing/2014/main" id="{0EE5660B-78EB-86BB-0CE9-F6E171A796C9}"/>
                  </a:ext>
                </a:extLst>
              </p:cNvPr>
              <p:cNvSpPr>
                <a:spLocks noChangeArrowheads="1"/>
              </p:cNvSpPr>
              <p:nvPr/>
            </p:nvSpPr>
            <p:spPr bwMode="auto">
              <a:xfrm>
                <a:off x="4902" y="2560"/>
                <a:ext cx="31"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73" name="Rectangle 68">
                <a:extLst>
                  <a:ext uri="{FF2B5EF4-FFF2-40B4-BE49-F238E27FC236}">
                    <a16:creationId xmlns:a16="http://schemas.microsoft.com/office/drawing/2014/main" id="{48FC3C65-9068-FBEB-8B57-42E6BA72F8EF}"/>
                  </a:ext>
                </a:extLst>
              </p:cNvPr>
              <p:cNvSpPr>
                <a:spLocks noChangeArrowheads="1"/>
              </p:cNvSpPr>
              <p:nvPr/>
            </p:nvSpPr>
            <p:spPr bwMode="auto">
              <a:xfrm>
                <a:off x="4796" y="2557"/>
                <a:ext cx="32" cy="265"/>
              </a:xfrm>
              <a:prstGeom prst="rect">
                <a:avLst/>
              </a:prstGeom>
              <a:solidFill>
                <a:schemeClr val="accent1"/>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74" name="Rectangle 69">
                <a:extLst>
                  <a:ext uri="{FF2B5EF4-FFF2-40B4-BE49-F238E27FC236}">
                    <a16:creationId xmlns:a16="http://schemas.microsoft.com/office/drawing/2014/main" id="{F80C92FF-0E68-0191-B8FD-292561AE47FA}"/>
                  </a:ext>
                </a:extLst>
              </p:cNvPr>
              <p:cNvSpPr>
                <a:spLocks noChangeArrowheads="1"/>
              </p:cNvSpPr>
              <p:nvPr/>
            </p:nvSpPr>
            <p:spPr bwMode="auto">
              <a:xfrm>
                <a:off x="4932" y="2861"/>
                <a:ext cx="1060" cy="81"/>
              </a:xfrm>
              <a:prstGeom prst="rect">
                <a:avLst/>
              </a:prstGeom>
              <a:solidFill>
                <a:schemeClr val="accent2"/>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53675" name="Rectangle 70">
                <a:extLst>
                  <a:ext uri="{FF2B5EF4-FFF2-40B4-BE49-F238E27FC236}">
                    <a16:creationId xmlns:a16="http://schemas.microsoft.com/office/drawing/2014/main" id="{975295F9-5D6B-0A09-B8FF-4214679E28B5}"/>
                  </a:ext>
                </a:extLst>
              </p:cNvPr>
              <p:cNvSpPr>
                <a:spLocks noChangeArrowheads="1"/>
              </p:cNvSpPr>
              <p:nvPr/>
            </p:nvSpPr>
            <p:spPr bwMode="auto">
              <a:xfrm>
                <a:off x="4325" y="3399"/>
                <a:ext cx="1194" cy="86"/>
              </a:xfrm>
              <a:prstGeom prst="rect">
                <a:avLst/>
              </a:prstGeom>
              <a:solidFill>
                <a:schemeClr val="accent2"/>
              </a:solidFill>
              <a:ln w="9525">
                <a:solidFill>
                  <a:schemeClr val="tx1"/>
                </a:solidFill>
                <a:miter lim="800000"/>
                <a:headEnd/>
                <a:tailEnd/>
              </a:ln>
            </p:spPr>
            <p:txBody>
              <a:bodyPr wrap="none" anchor="ct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342087" name="Text Box 71">
                <a:extLst>
                  <a:ext uri="{FF2B5EF4-FFF2-40B4-BE49-F238E27FC236}">
                    <a16:creationId xmlns:a16="http://schemas.microsoft.com/office/drawing/2014/main" id="{7995C96B-35C7-9FB5-5451-428354F784CF}"/>
                  </a:ext>
                </a:extLst>
              </p:cNvPr>
              <p:cNvSpPr txBox="1">
                <a:spLocks noChangeArrowheads="1"/>
              </p:cNvSpPr>
              <p:nvPr/>
            </p:nvSpPr>
            <p:spPr bwMode="auto">
              <a:xfrm>
                <a:off x="5004" y="2642"/>
                <a:ext cx="1284" cy="174"/>
              </a:xfrm>
              <a:prstGeom prst="rect">
                <a:avLst/>
              </a:prstGeom>
              <a:noFill/>
              <a:ln w="9525">
                <a:noFill/>
                <a:miter lim="800000"/>
                <a:headEnd/>
                <a:tailEnd/>
              </a:ln>
              <a:effectLst/>
            </p:spPr>
            <p:txBody>
              <a:bodyPr wrap="none" lIns="91429" tIns="45715" rIns="91429" bIns="45715">
                <a:spAutoFit/>
              </a:bodyPr>
              <a:lstStyle/>
              <a:p>
                <a:pPr>
                  <a:defRPr/>
                </a:pPr>
                <a:r>
                  <a:rPr lang="en-US" sz="1200">
                    <a:effectLst>
                      <a:outerShdw blurRad="38100" dist="38100" dir="2700000" algn="tl">
                        <a:srgbClr val="000000"/>
                      </a:outerShdw>
                    </a:effectLst>
                    <a:latin typeface="Arial" charset="0"/>
                  </a:rPr>
                  <a:t>Trastuzumab weekly X 52</a:t>
                </a:r>
              </a:p>
            </p:txBody>
          </p:sp>
          <p:sp>
            <p:nvSpPr>
              <p:cNvPr id="342088" name="Text Box 72">
                <a:extLst>
                  <a:ext uri="{FF2B5EF4-FFF2-40B4-BE49-F238E27FC236}">
                    <a16:creationId xmlns:a16="http://schemas.microsoft.com/office/drawing/2014/main" id="{93620169-8908-9DFB-DBE7-E02962C42439}"/>
                  </a:ext>
                </a:extLst>
              </p:cNvPr>
              <p:cNvSpPr txBox="1">
                <a:spLocks noChangeArrowheads="1"/>
              </p:cNvSpPr>
              <p:nvPr/>
            </p:nvSpPr>
            <p:spPr bwMode="auto">
              <a:xfrm>
                <a:off x="4997" y="2162"/>
                <a:ext cx="1133" cy="174"/>
              </a:xfrm>
              <a:prstGeom prst="rect">
                <a:avLst/>
              </a:prstGeom>
              <a:noFill/>
              <a:ln w="9525">
                <a:noFill/>
                <a:miter lim="800000"/>
                <a:headEnd/>
                <a:tailEnd/>
              </a:ln>
              <a:effectLst/>
            </p:spPr>
            <p:txBody>
              <a:bodyPr wrap="none" lIns="91429" tIns="45715" rIns="91429" bIns="45715">
                <a:spAutoFit/>
              </a:bodyPr>
              <a:lstStyle/>
              <a:p>
                <a:pPr>
                  <a:defRPr/>
                </a:pPr>
                <a:r>
                  <a:rPr lang="en-US" sz="1200" dirty="0" err="1">
                    <a:effectLst>
                      <a:outerShdw blurRad="38100" dist="38100" dir="2700000" algn="tl">
                        <a:srgbClr val="000000"/>
                      </a:outerShdw>
                    </a:effectLst>
                    <a:latin typeface="Arial" charset="0"/>
                  </a:rPr>
                  <a:t>Paclitaxel</a:t>
                </a:r>
                <a:r>
                  <a:rPr lang="en-US" sz="1200" dirty="0">
                    <a:effectLst>
                      <a:outerShdw blurRad="38100" dist="38100" dir="2700000" algn="tl">
                        <a:srgbClr val="000000"/>
                      </a:outerShdw>
                    </a:effectLst>
                    <a:latin typeface="Arial" charset="0"/>
                  </a:rPr>
                  <a:t> weekly X 12</a:t>
                </a:r>
              </a:p>
            </p:txBody>
          </p:sp>
        </p:grpSp>
        <p:sp>
          <p:nvSpPr>
            <p:cNvPr id="342093" name="Text Box 77">
              <a:extLst>
                <a:ext uri="{FF2B5EF4-FFF2-40B4-BE49-F238E27FC236}">
                  <a16:creationId xmlns:a16="http://schemas.microsoft.com/office/drawing/2014/main" id="{61CC85CF-5432-4160-3F54-4274FC6DAAAC}"/>
                </a:ext>
              </a:extLst>
            </p:cNvPr>
            <p:cNvSpPr txBox="1">
              <a:spLocks noChangeArrowheads="1"/>
            </p:cNvSpPr>
            <p:nvPr/>
          </p:nvSpPr>
          <p:spPr bwMode="auto">
            <a:xfrm>
              <a:off x="4058" y="3984"/>
              <a:ext cx="1333" cy="291"/>
            </a:xfrm>
            <a:prstGeom prst="rect">
              <a:avLst/>
            </a:prstGeom>
            <a:noFill/>
            <a:ln w="12700">
              <a:noFill/>
              <a:miter lim="800000"/>
              <a:headEnd type="none" w="sm" len="sm"/>
              <a:tailEnd type="none" w="sm" len="sm"/>
            </a:ln>
            <a:effectLst/>
          </p:spPr>
          <p:txBody>
            <a:bodyPr wrap="none">
              <a:spAutoFit/>
            </a:bodyPr>
            <a:lstStyle/>
            <a:p>
              <a:pPr eaLnBrk="1" hangingPunct="1">
                <a:defRPr/>
              </a:pPr>
              <a:r>
                <a:rPr lang="en-US">
                  <a:effectLst>
                    <a:outerShdw blurRad="38100" dist="38100" dir="2700000" algn="tl">
                      <a:srgbClr val="000000"/>
                    </a:outerShdw>
                  </a:effectLst>
                  <a:latin typeface="Arial" charset="0"/>
                </a:rPr>
                <a:t>Opened: 5/00</a:t>
              </a:r>
            </a:p>
          </p:txBody>
        </p:sp>
      </p:grpSp>
      <p:sp>
        <p:nvSpPr>
          <p:cNvPr id="2" name="Rectangle 6">
            <a:extLst>
              <a:ext uri="{FF2B5EF4-FFF2-40B4-BE49-F238E27FC236}">
                <a16:creationId xmlns:a16="http://schemas.microsoft.com/office/drawing/2014/main" id="{469A6D7E-8ED7-FE35-57A1-8DDC42441300}"/>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47</a:t>
            </a:fld>
            <a:endParaRPr lang="en-US" altLang="en-US">
              <a:effectLst>
                <a:outerShdw blurRad="38100" dist="38100" dir="2700000" algn="tl">
                  <a:srgbClr val="000000"/>
                </a:outerShdw>
              </a:effectLst>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63DB-3C5E-DC77-F455-FF08323CC887}"/>
              </a:ext>
            </a:extLst>
          </p:cNvPr>
          <p:cNvSpPr>
            <a:spLocks noGrp="1"/>
          </p:cNvSpPr>
          <p:nvPr>
            <p:ph type="title"/>
          </p:nvPr>
        </p:nvSpPr>
        <p:spPr>
          <a:xfrm>
            <a:off x="1247775" y="601663"/>
            <a:ext cx="9704388" cy="1035050"/>
          </a:xfrm>
        </p:spPr>
        <p:txBody>
          <a:bodyPr/>
          <a:lstStyle/>
          <a:p>
            <a:pPr defTabSz="919071">
              <a:defRPr/>
            </a:pPr>
            <a:r>
              <a:rPr lang="en-US" sz="3200" dirty="0">
                <a:solidFill>
                  <a:schemeClr val="tx1"/>
                </a:solidFill>
                <a:effectLst>
                  <a:outerShdw blurRad="38100" dist="38100" dir="2700000" algn="tl">
                    <a:srgbClr val="000000">
                      <a:alpha val="43137"/>
                    </a:srgbClr>
                  </a:outerShdw>
                </a:effectLst>
              </a:rPr>
              <a:t>B-31/N9831:</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Disease-Free Survival and Overall Survival</a:t>
            </a:r>
          </a:p>
        </p:txBody>
      </p:sp>
      <p:grpSp>
        <p:nvGrpSpPr>
          <p:cNvPr id="154627" name="Group 3">
            <a:extLst>
              <a:ext uri="{FF2B5EF4-FFF2-40B4-BE49-F238E27FC236}">
                <a16:creationId xmlns:a16="http://schemas.microsoft.com/office/drawing/2014/main" id="{7EE089B2-D76B-7AFD-2743-3079FF7AE62A}"/>
              </a:ext>
            </a:extLst>
          </p:cNvPr>
          <p:cNvGrpSpPr>
            <a:grpSpLocks/>
          </p:cNvGrpSpPr>
          <p:nvPr/>
        </p:nvGrpSpPr>
        <p:grpSpPr bwMode="auto">
          <a:xfrm>
            <a:off x="1027113" y="1697040"/>
            <a:ext cx="5078412" cy="5043487"/>
            <a:chOff x="138013" y="1160463"/>
            <a:chExt cx="5077726" cy="5043408"/>
          </a:xfrm>
        </p:grpSpPr>
        <p:pic>
          <p:nvPicPr>
            <p:cNvPr id="154637" name="Picture 3">
              <a:extLst>
                <a:ext uri="{FF2B5EF4-FFF2-40B4-BE49-F238E27FC236}">
                  <a16:creationId xmlns:a16="http://schemas.microsoft.com/office/drawing/2014/main" id="{0EC251AE-8FF0-0EFF-AC69-6FD987539E6A}"/>
                </a:ext>
              </a:extLst>
            </p:cNvPr>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60463"/>
              <a:ext cx="479822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AE6C695-AE8D-5547-F093-089315C9276F}"/>
                </a:ext>
              </a:extLst>
            </p:cNvPr>
            <p:cNvSpPr txBox="1"/>
            <p:nvPr/>
          </p:nvSpPr>
          <p:spPr>
            <a:xfrm rot="16200000">
              <a:off x="-500174" y="3292464"/>
              <a:ext cx="1646212" cy="369837"/>
            </a:xfrm>
            <a:prstGeom prst="rect">
              <a:avLst/>
            </a:prstGeom>
            <a:noFill/>
          </p:spPr>
          <p:txBody>
            <a:bodyPr wrap="none">
              <a:spAutoFit/>
            </a:bodyPr>
            <a:lstStyle/>
            <a:p>
              <a:pPr algn="ctr" eaLnBrk="1" hangingPunct="1">
                <a:defRPr/>
              </a:pPr>
              <a:r>
                <a:rPr lang="en-US" sz="1800" dirty="0">
                  <a:effectLst>
                    <a:outerShdw blurRad="38100" dist="38100" dir="2700000" algn="tl">
                      <a:srgbClr val="000000">
                        <a:alpha val="43137"/>
                      </a:srgbClr>
                    </a:outerShdw>
                  </a:effectLst>
                  <a:latin typeface="Arial" charset="0"/>
                </a:rPr>
                <a:t>% Event-Free</a:t>
              </a:r>
            </a:p>
          </p:txBody>
        </p:sp>
        <p:sp>
          <p:nvSpPr>
            <p:cNvPr id="6" name="TextBox 5">
              <a:extLst>
                <a:ext uri="{FF2B5EF4-FFF2-40B4-BE49-F238E27FC236}">
                  <a16:creationId xmlns:a16="http://schemas.microsoft.com/office/drawing/2014/main" id="{F9576C8D-A55D-BD87-3532-72FA7A94DFB1}"/>
                </a:ext>
              </a:extLst>
            </p:cNvPr>
            <p:cNvSpPr txBox="1"/>
            <p:nvPr/>
          </p:nvSpPr>
          <p:spPr>
            <a:xfrm>
              <a:off x="1368159" y="5833990"/>
              <a:ext cx="3095207" cy="369881"/>
            </a:xfrm>
            <a:prstGeom prst="rect">
              <a:avLst/>
            </a:prstGeom>
            <a:noFill/>
          </p:spPr>
          <p:txBody>
            <a:bodyPr wrap="none">
              <a:spAutoFit/>
            </a:bodyPr>
            <a:lstStyle/>
            <a:p>
              <a:pPr algn="ctr" eaLnBrk="1" hangingPunct="1">
                <a:defRPr/>
              </a:pPr>
              <a:r>
                <a:rPr lang="en-US" sz="1800" dirty="0">
                  <a:effectLst>
                    <a:outerShdw blurRad="38100" dist="38100" dir="2700000" algn="tl">
                      <a:srgbClr val="000000">
                        <a:alpha val="43137"/>
                      </a:srgbClr>
                    </a:outerShdw>
                  </a:effectLst>
                  <a:latin typeface="Arial" charset="0"/>
                </a:rPr>
                <a:t>Years from Randomization</a:t>
              </a:r>
            </a:p>
          </p:txBody>
        </p:sp>
        <p:sp>
          <p:nvSpPr>
            <p:cNvPr id="14" name="TextBox 13">
              <a:extLst>
                <a:ext uri="{FF2B5EF4-FFF2-40B4-BE49-F238E27FC236}">
                  <a16:creationId xmlns:a16="http://schemas.microsoft.com/office/drawing/2014/main" id="{37C0467F-2262-DA9F-6FF1-CEF7E227AE0E}"/>
                </a:ext>
              </a:extLst>
            </p:cNvPr>
            <p:cNvSpPr txBox="1"/>
            <p:nvPr/>
          </p:nvSpPr>
          <p:spPr>
            <a:xfrm>
              <a:off x="534834" y="3168619"/>
              <a:ext cx="3620598" cy="923911"/>
            </a:xfrm>
            <a:prstGeom prst="rect">
              <a:avLst/>
            </a:prstGeom>
            <a:noFill/>
          </p:spPr>
          <p:txBody>
            <a:bodyPr>
              <a:spAutoFit/>
            </a:bodyPr>
            <a:lstStyle/>
            <a:p>
              <a:pPr eaLnBrk="1" hangingPunct="1">
                <a:defRPr/>
              </a:pPr>
              <a:r>
                <a:rPr lang="en-US" sz="1800" dirty="0">
                  <a:effectLst>
                    <a:outerShdw blurRad="38100" dist="38100" dir="2700000" algn="tl">
                      <a:srgbClr val="000000">
                        <a:alpha val="43137"/>
                      </a:srgbClr>
                    </a:outerShdw>
                  </a:effectLst>
                  <a:latin typeface="Arial" charset="0"/>
                </a:rPr>
                <a:t>                               N   Events</a:t>
              </a:r>
            </a:p>
            <a:p>
              <a:pPr algn="ctr" eaLnBrk="1" hangingPunct="1">
                <a:defRPr/>
              </a:pPr>
              <a:r>
                <a:rPr lang="en-US" sz="1800" dirty="0">
                  <a:solidFill>
                    <a:srgbClr val="FFC000"/>
                  </a:solidFill>
                  <a:effectLst>
                    <a:outerShdw blurRad="38100" dist="38100" dir="2700000" algn="tl">
                      <a:srgbClr val="000000">
                        <a:alpha val="43137"/>
                      </a:srgbClr>
                    </a:outerShdw>
                  </a:effectLst>
                  <a:latin typeface="Arial" charset="0"/>
                </a:rPr>
                <a:t>AC→P        2018    680</a:t>
              </a:r>
            </a:p>
            <a:p>
              <a:pPr algn="ctr" eaLnBrk="1" hangingPunct="1">
                <a:defRPr/>
              </a:pPr>
              <a:r>
                <a:rPr lang="en-US" sz="1800" dirty="0">
                  <a:solidFill>
                    <a:srgbClr val="00FFFF"/>
                  </a:solidFill>
                  <a:effectLst>
                    <a:outerShdw blurRad="38100" dist="38100" dir="2700000" algn="tl">
                      <a:srgbClr val="000000">
                        <a:alpha val="43137"/>
                      </a:srgbClr>
                    </a:outerShdw>
                  </a:effectLst>
                  <a:latin typeface="Arial" charset="0"/>
                </a:rPr>
                <a:t>AC→P+H   2028    473</a:t>
              </a:r>
            </a:p>
          </p:txBody>
        </p:sp>
        <p:sp>
          <p:nvSpPr>
            <p:cNvPr id="22" name="TextBox 21">
              <a:extLst>
                <a:ext uri="{FF2B5EF4-FFF2-40B4-BE49-F238E27FC236}">
                  <a16:creationId xmlns:a16="http://schemas.microsoft.com/office/drawing/2014/main" id="{E8F7886A-F203-3F3C-0D08-2C82BBEB6E88}"/>
                </a:ext>
              </a:extLst>
            </p:cNvPr>
            <p:cNvSpPr txBox="1"/>
            <p:nvPr/>
          </p:nvSpPr>
          <p:spPr>
            <a:xfrm>
              <a:off x="4036386" y="2412980"/>
              <a:ext cx="711104" cy="307970"/>
            </a:xfrm>
            <a:prstGeom prst="rect">
              <a:avLst/>
            </a:prstGeom>
            <a:noFill/>
          </p:spPr>
          <p:txBody>
            <a:bodyPr wrap="none" lIns="0" tIns="0" rIns="0" bIns="0">
              <a:spAutoFit/>
            </a:bodyPr>
            <a:lstStyle/>
            <a:p>
              <a:pPr algn="ctr" eaLnBrk="1" hangingPunct="1">
                <a:defRPr/>
              </a:pPr>
              <a:r>
                <a:rPr lang="en-US" sz="2000" dirty="0">
                  <a:solidFill>
                    <a:schemeClr val="tx2"/>
                  </a:solidFill>
                  <a:effectLst>
                    <a:outerShdw blurRad="38100" dist="38100" dir="2700000" algn="tl">
                      <a:srgbClr val="000000">
                        <a:alpha val="43137"/>
                      </a:srgbClr>
                    </a:outerShdw>
                  </a:effectLst>
                  <a:latin typeface="Arial" charset="0"/>
                </a:rPr>
                <a:t>11.5%</a:t>
              </a:r>
            </a:p>
          </p:txBody>
        </p:sp>
        <p:sp>
          <p:nvSpPr>
            <p:cNvPr id="15" name="TextBox 14">
              <a:extLst>
                <a:ext uri="{FF2B5EF4-FFF2-40B4-BE49-F238E27FC236}">
                  <a16:creationId xmlns:a16="http://schemas.microsoft.com/office/drawing/2014/main" id="{8AA3D287-DDB8-4193-25C6-5AD3D4D086B5}"/>
                </a:ext>
              </a:extLst>
            </p:cNvPr>
            <p:cNvSpPr txBox="1"/>
            <p:nvPr/>
          </p:nvSpPr>
          <p:spPr>
            <a:xfrm>
              <a:off x="1826885" y="4310014"/>
              <a:ext cx="2103153" cy="708014"/>
            </a:xfrm>
            <a:prstGeom prst="rect">
              <a:avLst/>
            </a:prstGeom>
            <a:solidFill>
              <a:srgbClr val="000099"/>
            </a:solidFill>
            <a:ln>
              <a:solidFill>
                <a:schemeClr val="tx1"/>
              </a:solidFill>
            </a:ln>
          </p:spPr>
          <p:txBody>
            <a:bodyPr>
              <a:spAutoFit/>
            </a:bodyPr>
            <a:lstStyle/>
            <a:p>
              <a:pPr algn="ctr" eaLnBrk="1" hangingPunct="1">
                <a:defRPr/>
              </a:pPr>
              <a:r>
                <a:rPr lang="en-US" sz="2000" dirty="0" err="1">
                  <a:solidFill>
                    <a:schemeClr val="tx2"/>
                  </a:solidFill>
                  <a:effectLst>
                    <a:outerShdw blurRad="38100" dist="38100" dir="2700000" algn="tl">
                      <a:srgbClr val="000000">
                        <a:alpha val="43137"/>
                      </a:srgbClr>
                    </a:outerShdw>
                  </a:effectLst>
                  <a:latin typeface="Arial" charset="0"/>
                </a:rPr>
                <a:t>HR</a:t>
              </a:r>
              <a:r>
                <a:rPr lang="en-US" sz="900" dirty="0" err="1">
                  <a:solidFill>
                    <a:schemeClr val="tx2"/>
                  </a:solidFill>
                  <a:effectLst>
                    <a:outerShdw blurRad="38100" dist="38100" dir="2700000" algn="tl">
                      <a:srgbClr val="000000">
                        <a:alpha val="43137"/>
                      </a:srgbClr>
                    </a:outerShdw>
                  </a:effectLst>
                  <a:latin typeface="Arial" charset="0"/>
                </a:rPr>
                <a:t>adj</a:t>
              </a:r>
              <a:r>
                <a:rPr lang="en-US" sz="900" dirty="0">
                  <a:solidFill>
                    <a:schemeClr val="tx2"/>
                  </a:solidFill>
                  <a:effectLst>
                    <a:outerShdw blurRad="38100" dist="38100" dir="2700000" algn="tl">
                      <a:srgbClr val="000000">
                        <a:alpha val="43137"/>
                      </a:srgbClr>
                    </a:outerShdw>
                  </a:effectLst>
                  <a:latin typeface="Arial" charset="0"/>
                </a:rPr>
                <a:t>  </a:t>
              </a:r>
              <a:r>
                <a:rPr lang="en-US" sz="2000" dirty="0">
                  <a:solidFill>
                    <a:schemeClr val="tx2"/>
                  </a:solidFill>
                  <a:effectLst>
                    <a:outerShdw blurRad="38100" dist="38100" dir="2700000" algn="tl">
                      <a:srgbClr val="000000">
                        <a:alpha val="43137"/>
                      </a:srgbClr>
                    </a:outerShdw>
                  </a:effectLst>
                  <a:latin typeface="Arial" charset="0"/>
                </a:rPr>
                <a:t>= 0.60</a:t>
              </a:r>
            </a:p>
            <a:p>
              <a:pPr algn="ctr" eaLnBrk="1" hangingPunct="1">
                <a:defRPr/>
              </a:pPr>
              <a:r>
                <a:rPr lang="en-US" sz="2000" dirty="0">
                  <a:effectLst>
                    <a:outerShdw blurRad="38100" dist="38100" dir="2700000" algn="tl">
                      <a:srgbClr val="000000">
                        <a:alpha val="43137"/>
                      </a:srgbClr>
                    </a:outerShdw>
                  </a:effectLst>
                  <a:latin typeface="Arial" charset="0"/>
                </a:rPr>
                <a:t> </a:t>
              </a:r>
              <a:r>
                <a:rPr lang="en-US" sz="2000" i="1" dirty="0">
                  <a:solidFill>
                    <a:schemeClr val="tx2"/>
                  </a:solidFill>
                  <a:effectLst>
                    <a:outerShdw blurRad="38100" dist="38100" dir="2700000" algn="tl">
                      <a:srgbClr val="000000">
                        <a:alpha val="43137"/>
                      </a:srgbClr>
                    </a:outerShdw>
                  </a:effectLst>
                  <a:latin typeface="Arial" charset="0"/>
                </a:rPr>
                <a:t>P &lt; </a:t>
              </a:r>
              <a:r>
                <a:rPr lang="en-US" sz="2000" dirty="0">
                  <a:solidFill>
                    <a:schemeClr val="tx2"/>
                  </a:solidFill>
                  <a:effectLst>
                    <a:outerShdw blurRad="38100" dist="38100" dir="2700000" algn="tl">
                      <a:srgbClr val="000000">
                        <a:alpha val="43137"/>
                      </a:srgbClr>
                    </a:outerShdw>
                  </a:effectLst>
                  <a:latin typeface="Arial" charset="0"/>
                </a:rPr>
                <a:t>.0001</a:t>
              </a:r>
            </a:p>
          </p:txBody>
        </p:sp>
      </p:grpSp>
      <p:grpSp>
        <p:nvGrpSpPr>
          <p:cNvPr id="154629" name="Group 2">
            <a:extLst>
              <a:ext uri="{FF2B5EF4-FFF2-40B4-BE49-F238E27FC236}">
                <a16:creationId xmlns:a16="http://schemas.microsoft.com/office/drawing/2014/main" id="{529CC2ED-7FB7-2079-B944-BFF7F6C73FB3}"/>
              </a:ext>
            </a:extLst>
          </p:cNvPr>
          <p:cNvGrpSpPr>
            <a:grpSpLocks/>
          </p:cNvGrpSpPr>
          <p:nvPr/>
        </p:nvGrpSpPr>
        <p:grpSpPr bwMode="auto">
          <a:xfrm>
            <a:off x="6105527" y="1754190"/>
            <a:ext cx="4683125" cy="4986337"/>
            <a:chOff x="2642758" y="1162112"/>
            <a:chExt cx="5149531" cy="4985148"/>
          </a:xfrm>
        </p:grpSpPr>
        <p:pic>
          <p:nvPicPr>
            <p:cNvPr id="154631" name="Picture 4">
              <a:extLst>
                <a:ext uri="{FF2B5EF4-FFF2-40B4-BE49-F238E27FC236}">
                  <a16:creationId xmlns:a16="http://schemas.microsoft.com/office/drawing/2014/main" id="{F1B97BD4-0B99-FBCE-AC42-B647D109D51E}"/>
                </a:ext>
              </a:extLst>
            </p:cNvPr>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887298" y="1162112"/>
              <a:ext cx="490499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732C5BBB-3362-79EA-57EB-4230D50FE129}"/>
                </a:ext>
              </a:extLst>
            </p:cNvPr>
            <p:cNvSpPr txBox="1"/>
            <p:nvPr/>
          </p:nvSpPr>
          <p:spPr>
            <a:xfrm>
              <a:off x="3852462" y="5777461"/>
              <a:ext cx="3403927" cy="369799"/>
            </a:xfrm>
            <a:prstGeom prst="rect">
              <a:avLst/>
            </a:prstGeom>
            <a:noFill/>
          </p:spPr>
          <p:txBody>
            <a:bodyPr wrap="none">
              <a:spAutoFit/>
            </a:bodyPr>
            <a:lstStyle/>
            <a:p>
              <a:pPr algn="ctr" eaLnBrk="1" hangingPunct="1">
                <a:defRPr/>
              </a:pPr>
              <a:r>
                <a:rPr lang="en-US" sz="1800" dirty="0">
                  <a:effectLst>
                    <a:outerShdw blurRad="38100" dist="38100" dir="2700000" algn="tl">
                      <a:srgbClr val="000000">
                        <a:alpha val="43137"/>
                      </a:srgbClr>
                    </a:outerShdw>
                  </a:effectLst>
                  <a:latin typeface="Arial" charset="0"/>
                </a:rPr>
                <a:t>Years from Randomization</a:t>
              </a:r>
            </a:p>
          </p:txBody>
        </p:sp>
        <p:sp>
          <p:nvSpPr>
            <p:cNvPr id="24" name="TextBox 23">
              <a:extLst>
                <a:ext uri="{FF2B5EF4-FFF2-40B4-BE49-F238E27FC236}">
                  <a16:creationId xmlns:a16="http://schemas.microsoft.com/office/drawing/2014/main" id="{B6171A07-E2B6-17A0-1DD5-FCD595B7E488}"/>
                </a:ext>
              </a:extLst>
            </p:cNvPr>
            <p:cNvSpPr txBox="1"/>
            <p:nvPr/>
          </p:nvSpPr>
          <p:spPr>
            <a:xfrm rot="16200000">
              <a:off x="2170800" y="3130725"/>
              <a:ext cx="1350641" cy="406726"/>
            </a:xfrm>
            <a:prstGeom prst="rect">
              <a:avLst/>
            </a:prstGeom>
            <a:noFill/>
          </p:spPr>
          <p:txBody>
            <a:bodyPr wrap="none">
              <a:spAutoFit/>
            </a:bodyPr>
            <a:lstStyle/>
            <a:p>
              <a:pPr algn="ctr" eaLnBrk="1" hangingPunct="1">
                <a:defRPr/>
              </a:pPr>
              <a:r>
                <a:rPr lang="en-US" sz="1800" dirty="0">
                  <a:effectLst>
                    <a:outerShdw blurRad="38100" dist="38100" dir="2700000" algn="tl">
                      <a:srgbClr val="000000">
                        <a:alpha val="43137"/>
                      </a:srgbClr>
                    </a:outerShdw>
                  </a:effectLst>
                  <a:latin typeface="Arial" charset="0"/>
                </a:rPr>
                <a:t>% Survival</a:t>
              </a:r>
            </a:p>
          </p:txBody>
        </p:sp>
        <p:sp>
          <p:nvSpPr>
            <p:cNvPr id="29" name="TextBox 28">
              <a:extLst>
                <a:ext uri="{FF2B5EF4-FFF2-40B4-BE49-F238E27FC236}">
                  <a16:creationId xmlns:a16="http://schemas.microsoft.com/office/drawing/2014/main" id="{F0550858-3065-046D-2EA4-F7EDA37CF54A}"/>
                </a:ext>
              </a:extLst>
            </p:cNvPr>
            <p:cNvSpPr txBox="1"/>
            <p:nvPr/>
          </p:nvSpPr>
          <p:spPr>
            <a:xfrm>
              <a:off x="3047738" y="2727014"/>
              <a:ext cx="3578488" cy="923705"/>
            </a:xfrm>
            <a:prstGeom prst="rect">
              <a:avLst/>
            </a:prstGeom>
            <a:noFill/>
          </p:spPr>
          <p:txBody>
            <a:bodyPr>
              <a:spAutoFit/>
            </a:bodyPr>
            <a:lstStyle/>
            <a:p>
              <a:pPr eaLnBrk="1" hangingPunct="1">
                <a:defRPr/>
              </a:pPr>
              <a:r>
                <a:rPr lang="en-US" sz="1800" dirty="0">
                  <a:effectLst>
                    <a:outerShdw blurRad="38100" dist="38100" dir="2700000" algn="tl">
                      <a:srgbClr val="000000">
                        <a:alpha val="43137"/>
                      </a:srgbClr>
                    </a:outerShdw>
                  </a:effectLst>
                  <a:latin typeface="Arial" charset="0"/>
                </a:rPr>
                <a:t>                             N   Events</a:t>
              </a:r>
            </a:p>
            <a:p>
              <a:pPr algn="ctr" eaLnBrk="1" hangingPunct="1">
                <a:defRPr/>
              </a:pPr>
              <a:r>
                <a:rPr lang="en-US" sz="1800" dirty="0">
                  <a:solidFill>
                    <a:srgbClr val="FF9900"/>
                  </a:solidFill>
                  <a:effectLst>
                    <a:outerShdw blurRad="38100" dist="38100" dir="2700000" algn="tl">
                      <a:srgbClr val="000000">
                        <a:alpha val="43137"/>
                      </a:srgbClr>
                    </a:outerShdw>
                  </a:effectLst>
                  <a:latin typeface="Arial" charset="0"/>
                </a:rPr>
                <a:t>AC→P         2018     418</a:t>
              </a:r>
            </a:p>
            <a:p>
              <a:pPr algn="ctr" eaLnBrk="1" hangingPunct="1">
                <a:defRPr/>
              </a:pPr>
              <a:r>
                <a:rPr lang="en-US" sz="1800" dirty="0">
                  <a:solidFill>
                    <a:srgbClr val="00FFFF"/>
                  </a:solidFill>
                  <a:effectLst>
                    <a:outerShdw blurRad="38100" dist="38100" dir="2700000" algn="tl">
                      <a:srgbClr val="000000">
                        <a:alpha val="43137"/>
                      </a:srgbClr>
                    </a:outerShdw>
                  </a:effectLst>
                  <a:latin typeface="Arial" charset="0"/>
                </a:rPr>
                <a:t>AC→P+H    2028     286</a:t>
              </a:r>
            </a:p>
          </p:txBody>
        </p:sp>
        <p:sp>
          <p:nvSpPr>
            <p:cNvPr id="30" name="TextBox 29">
              <a:extLst>
                <a:ext uri="{FF2B5EF4-FFF2-40B4-BE49-F238E27FC236}">
                  <a16:creationId xmlns:a16="http://schemas.microsoft.com/office/drawing/2014/main" id="{EF2A13E7-8368-A17C-F729-AB15E2A9FE1C}"/>
                </a:ext>
              </a:extLst>
            </p:cNvPr>
            <p:cNvSpPr txBox="1"/>
            <p:nvPr/>
          </p:nvSpPr>
          <p:spPr>
            <a:xfrm>
              <a:off x="7055644" y="1982653"/>
              <a:ext cx="577795" cy="277747"/>
            </a:xfrm>
            <a:prstGeom prst="rect">
              <a:avLst/>
            </a:prstGeom>
            <a:noFill/>
          </p:spPr>
          <p:txBody>
            <a:bodyPr wrap="none" lIns="0" tIns="0" rIns="0" bIns="0">
              <a:spAutoFit/>
            </a:bodyPr>
            <a:lstStyle/>
            <a:p>
              <a:pPr algn="ctr" eaLnBrk="1" hangingPunct="1">
                <a:defRPr/>
              </a:pPr>
              <a:r>
                <a:rPr lang="en-US" sz="1800" dirty="0">
                  <a:solidFill>
                    <a:schemeClr val="tx2"/>
                  </a:solidFill>
                  <a:effectLst>
                    <a:outerShdw blurRad="38100" dist="38100" dir="2700000" algn="tl">
                      <a:srgbClr val="000000">
                        <a:alpha val="43137"/>
                      </a:srgbClr>
                    </a:outerShdw>
                  </a:effectLst>
                  <a:latin typeface="Arial" charset="0"/>
                </a:rPr>
                <a:t>8.8%</a:t>
              </a:r>
            </a:p>
          </p:txBody>
        </p:sp>
        <p:sp>
          <p:nvSpPr>
            <p:cNvPr id="31" name="TextBox 30">
              <a:extLst>
                <a:ext uri="{FF2B5EF4-FFF2-40B4-BE49-F238E27FC236}">
                  <a16:creationId xmlns:a16="http://schemas.microsoft.com/office/drawing/2014/main" id="{004B0C2B-9CF8-5628-2C45-9379742D65B4}"/>
                </a:ext>
              </a:extLst>
            </p:cNvPr>
            <p:cNvSpPr txBox="1"/>
            <p:nvPr/>
          </p:nvSpPr>
          <p:spPr>
            <a:xfrm>
              <a:off x="4765412" y="4271282"/>
              <a:ext cx="1874778" cy="707856"/>
            </a:xfrm>
            <a:prstGeom prst="rect">
              <a:avLst/>
            </a:prstGeom>
            <a:solidFill>
              <a:srgbClr val="000099"/>
            </a:solidFill>
            <a:ln>
              <a:solidFill>
                <a:schemeClr val="tx1"/>
              </a:solidFill>
            </a:ln>
          </p:spPr>
          <p:txBody>
            <a:bodyPr>
              <a:spAutoFit/>
            </a:bodyPr>
            <a:lstStyle/>
            <a:p>
              <a:pPr algn="ctr" eaLnBrk="1" hangingPunct="1">
                <a:defRPr/>
              </a:pPr>
              <a:r>
                <a:rPr lang="en-US" sz="2000" dirty="0" err="1">
                  <a:solidFill>
                    <a:schemeClr val="tx2"/>
                  </a:solidFill>
                  <a:effectLst>
                    <a:outerShdw blurRad="38100" dist="38100" dir="2700000" algn="tl">
                      <a:srgbClr val="000000">
                        <a:alpha val="43137"/>
                      </a:srgbClr>
                    </a:outerShdw>
                  </a:effectLst>
                  <a:latin typeface="Arial" charset="0"/>
                </a:rPr>
                <a:t>HR</a:t>
              </a:r>
              <a:r>
                <a:rPr lang="en-US" sz="900" dirty="0" err="1">
                  <a:solidFill>
                    <a:schemeClr val="tx2"/>
                  </a:solidFill>
                  <a:effectLst>
                    <a:outerShdw blurRad="38100" dist="38100" dir="2700000" algn="tl">
                      <a:srgbClr val="000000">
                        <a:alpha val="43137"/>
                      </a:srgbClr>
                    </a:outerShdw>
                  </a:effectLst>
                  <a:latin typeface="Arial" charset="0"/>
                </a:rPr>
                <a:t>adj</a:t>
              </a:r>
              <a:r>
                <a:rPr lang="en-US" sz="900" dirty="0">
                  <a:solidFill>
                    <a:schemeClr val="tx2"/>
                  </a:solidFill>
                  <a:effectLst>
                    <a:outerShdw blurRad="38100" dist="38100" dir="2700000" algn="tl">
                      <a:srgbClr val="000000">
                        <a:alpha val="43137"/>
                      </a:srgbClr>
                    </a:outerShdw>
                  </a:effectLst>
                  <a:latin typeface="Arial" charset="0"/>
                </a:rPr>
                <a:t>  </a:t>
              </a:r>
              <a:r>
                <a:rPr lang="en-US" sz="2000" dirty="0">
                  <a:solidFill>
                    <a:schemeClr val="tx2"/>
                  </a:solidFill>
                  <a:effectLst>
                    <a:outerShdw blurRad="38100" dist="38100" dir="2700000" algn="tl">
                      <a:srgbClr val="000000">
                        <a:alpha val="43137"/>
                      </a:srgbClr>
                    </a:outerShdw>
                  </a:effectLst>
                  <a:latin typeface="Arial" charset="0"/>
                </a:rPr>
                <a:t>= 0.63</a:t>
              </a:r>
            </a:p>
            <a:p>
              <a:pPr algn="ctr" eaLnBrk="1" hangingPunct="1">
                <a:defRPr/>
              </a:pPr>
              <a:r>
                <a:rPr lang="en-US" sz="2000" i="1" dirty="0">
                  <a:solidFill>
                    <a:schemeClr val="tx2"/>
                  </a:solidFill>
                  <a:effectLst>
                    <a:outerShdw blurRad="38100" dist="38100" dir="2700000" algn="tl">
                      <a:srgbClr val="000000">
                        <a:alpha val="43137"/>
                      </a:srgbClr>
                    </a:outerShdw>
                  </a:effectLst>
                  <a:latin typeface="Arial" charset="0"/>
                </a:rPr>
                <a:t>P </a:t>
              </a:r>
              <a:r>
                <a:rPr lang="en-US" sz="2000" dirty="0">
                  <a:solidFill>
                    <a:schemeClr val="tx2"/>
                  </a:solidFill>
                  <a:effectLst>
                    <a:outerShdw blurRad="38100" dist="38100" dir="2700000" algn="tl">
                      <a:srgbClr val="000000">
                        <a:alpha val="43137"/>
                      </a:srgbClr>
                    </a:outerShdw>
                  </a:effectLst>
                  <a:latin typeface="Arial" charset="0"/>
                </a:rPr>
                <a:t>&lt; .0001</a:t>
              </a:r>
            </a:p>
          </p:txBody>
        </p:sp>
      </p:grpSp>
      <p:sp>
        <p:nvSpPr>
          <p:cNvPr id="4" name="Rectangle 23">
            <a:extLst>
              <a:ext uri="{FF2B5EF4-FFF2-40B4-BE49-F238E27FC236}">
                <a16:creationId xmlns:a16="http://schemas.microsoft.com/office/drawing/2014/main" id="{1F253BA0-8268-521D-3B60-09FE24AD4C98}"/>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Perez EA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2014;32(33):3744-3752.</a:t>
            </a:r>
          </a:p>
        </p:txBody>
      </p:sp>
      <p:sp>
        <p:nvSpPr>
          <p:cNvPr id="7" name="Rectangle 6">
            <a:extLst>
              <a:ext uri="{FF2B5EF4-FFF2-40B4-BE49-F238E27FC236}">
                <a16:creationId xmlns:a16="http://schemas.microsoft.com/office/drawing/2014/main" id="{687C9A79-AEE5-DA53-F189-8BFF6363B0E9}"/>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48</a:t>
            </a:fld>
            <a:endParaRPr lang="en-US" altLang="en-US">
              <a:effectLst>
                <a:outerShdw blurRad="38100" dist="38100" dir="2700000" algn="tl">
                  <a:srgbClr val="000000"/>
                </a:outerShdw>
              </a:effectLst>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Text Box 2">
            <a:extLst>
              <a:ext uri="{FF2B5EF4-FFF2-40B4-BE49-F238E27FC236}">
                <a16:creationId xmlns:a16="http://schemas.microsoft.com/office/drawing/2014/main" id="{09467197-6D87-5D40-74C1-57F6E54B2F84}"/>
              </a:ext>
            </a:extLst>
          </p:cNvPr>
          <p:cNvSpPr txBox="1">
            <a:spLocks noChangeArrowheads="1"/>
          </p:cNvSpPr>
          <p:nvPr/>
        </p:nvSpPr>
        <p:spPr bwMode="auto">
          <a:xfrm>
            <a:off x="2333264" y="2596200"/>
            <a:ext cx="7478713" cy="2881312"/>
          </a:xfrm>
          <a:prstGeom prst="rect">
            <a:avLst/>
          </a:prstGeom>
          <a:gradFill rotWithShape="0">
            <a:gsLst>
              <a:gs pos="0">
                <a:srgbClr val="0000FF"/>
              </a:gs>
              <a:gs pos="100000">
                <a:srgbClr val="0000FF">
                  <a:gamma/>
                  <a:shade val="0"/>
                  <a:invGamma/>
                </a:srgbClr>
              </a:gs>
            </a:gsLst>
            <a:lin ang="5400000" scaled="1"/>
          </a:gradFill>
          <a:ln w="28575">
            <a:solidFill>
              <a:schemeClr val="hlink"/>
            </a:solidFill>
            <a:miter lim="800000"/>
            <a:headEnd/>
            <a:tailEnd/>
          </a:ln>
          <a:effectLst/>
        </p:spPr>
        <p:txBody>
          <a:bodyPr lIns="137147" tIns="68573" rIns="137147" bIns="68573">
            <a:spAutoFit/>
          </a:bodyPr>
          <a:lstStyle/>
          <a:p>
            <a:pPr marL="114288" lvl="1" indent="0" algn="ctr" defTabSz="1371464" eaLnBrk="1" hangingPunct="1">
              <a:lnSpc>
                <a:spcPct val="99000"/>
              </a:lnSpc>
              <a:spcBef>
                <a:spcPct val="30000"/>
              </a:spcBef>
              <a:defRPr/>
            </a:pPr>
            <a:r>
              <a:rPr lang="en-US" sz="3600" dirty="0">
                <a:solidFill>
                  <a:schemeClr val="tx2"/>
                </a:solidFill>
                <a:effectLst>
                  <a:outerShdw blurRad="38100" dist="38100" dir="2700000" algn="tl">
                    <a:srgbClr val="000000">
                      <a:alpha val="43137"/>
                    </a:srgbClr>
                  </a:outerShdw>
                </a:effectLst>
                <a:latin typeface="Arial" charset="0"/>
              </a:rPr>
              <a:t>Evaluating Neoadjuvant Chemotherapy in Order to Individualize L-R and systemic Therapy and Identify Predictive Markers of Response</a:t>
            </a:r>
          </a:p>
        </p:txBody>
      </p:sp>
      <p:sp>
        <p:nvSpPr>
          <p:cNvPr id="2" name="Rectangle 6">
            <a:extLst>
              <a:ext uri="{FF2B5EF4-FFF2-40B4-BE49-F238E27FC236}">
                <a16:creationId xmlns:a16="http://schemas.microsoft.com/office/drawing/2014/main" id="{0DA7CCA3-74CF-73CD-6B5F-82E7400B9CDE}"/>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49</a:t>
            </a:fld>
            <a:endParaRPr lang="en-US" altLang="en-US">
              <a:effectLst>
                <a:outerShdw blurRad="38100" dist="38100" dir="2700000" algn="tl">
                  <a:srgbClr val="000000"/>
                </a:outerShdw>
              </a:effectLs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a:extLst>
              <a:ext uri="{FF2B5EF4-FFF2-40B4-BE49-F238E27FC236}">
                <a16:creationId xmlns:a16="http://schemas.microsoft.com/office/drawing/2014/main" id="{647AF2D0-3D71-1FC4-2012-6B1C2E9359EB}"/>
              </a:ext>
            </a:extLst>
          </p:cNvPr>
          <p:cNvSpPr>
            <a:spLocks noChangeShapeType="1"/>
          </p:cNvSpPr>
          <p:nvPr/>
        </p:nvSpPr>
        <p:spPr bwMode="auto">
          <a:xfrm>
            <a:off x="4976813" y="4217990"/>
            <a:ext cx="4762" cy="695325"/>
          </a:xfrm>
          <a:prstGeom prst="line">
            <a:avLst/>
          </a:prstGeom>
          <a:noFill/>
          <a:ln w="28575">
            <a:solidFill>
              <a:srgbClr val="FFFFFF"/>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3315" name="Line 3">
            <a:extLst>
              <a:ext uri="{FF2B5EF4-FFF2-40B4-BE49-F238E27FC236}">
                <a16:creationId xmlns:a16="http://schemas.microsoft.com/office/drawing/2014/main" id="{3C1CB008-E0E9-469A-CBC8-EA76C0BE1C69}"/>
              </a:ext>
            </a:extLst>
          </p:cNvPr>
          <p:cNvSpPr>
            <a:spLocks noChangeShapeType="1"/>
          </p:cNvSpPr>
          <p:nvPr/>
        </p:nvSpPr>
        <p:spPr bwMode="auto">
          <a:xfrm>
            <a:off x="3400427" y="3386140"/>
            <a:ext cx="9525" cy="1176337"/>
          </a:xfrm>
          <a:prstGeom prst="line">
            <a:avLst/>
          </a:prstGeom>
          <a:noFill/>
          <a:ln w="28575">
            <a:solidFill>
              <a:srgbClr val="FFFFFF"/>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3316" name="Line 4">
            <a:extLst>
              <a:ext uri="{FF2B5EF4-FFF2-40B4-BE49-F238E27FC236}">
                <a16:creationId xmlns:a16="http://schemas.microsoft.com/office/drawing/2014/main" id="{86E53A5C-8337-7E05-BAB8-1B2AF40ACC98}"/>
              </a:ext>
            </a:extLst>
          </p:cNvPr>
          <p:cNvSpPr>
            <a:spLocks noChangeShapeType="1"/>
          </p:cNvSpPr>
          <p:nvPr/>
        </p:nvSpPr>
        <p:spPr bwMode="auto">
          <a:xfrm>
            <a:off x="1831977" y="4205290"/>
            <a:ext cx="4763" cy="695325"/>
          </a:xfrm>
          <a:prstGeom prst="line">
            <a:avLst/>
          </a:prstGeom>
          <a:noFill/>
          <a:ln w="28575">
            <a:solidFill>
              <a:srgbClr val="FFFFFF"/>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3317" name="Line 5">
            <a:extLst>
              <a:ext uri="{FF2B5EF4-FFF2-40B4-BE49-F238E27FC236}">
                <a16:creationId xmlns:a16="http://schemas.microsoft.com/office/drawing/2014/main" id="{C96CEB01-D262-6A54-468D-72AFCA71FF45}"/>
              </a:ext>
            </a:extLst>
          </p:cNvPr>
          <p:cNvSpPr>
            <a:spLocks noChangeShapeType="1"/>
          </p:cNvSpPr>
          <p:nvPr/>
        </p:nvSpPr>
        <p:spPr bwMode="auto">
          <a:xfrm flipH="1">
            <a:off x="3427413" y="2928940"/>
            <a:ext cx="6350" cy="695325"/>
          </a:xfrm>
          <a:prstGeom prst="line">
            <a:avLst/>
          </a:prstGeom>
          <a:noFill/>
          <a:ln w="28575">
            <a:solidFill>
              <a:srgbClr val="FFFFFF"/>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6438" name="Rectangle 6">
            <a:extLst>
              <a:ext uri="{FF2B5EF4-FFF2-40B4-BE49-F238E27FC236}">
                <a16:creationId xmlns:a16="http://schemas.microsoft.com/office/drawing/2014/main" id="{8D64EB4A-FCCB-B580-F415-8629CB46BC8A}"/>
              </a:ext>
            </a:extLst>
          </p:cNvPr>
          <p:cNvSpPr>
            <a:spLocks noChangeArrowheads="1"/>
          </p:cNvSpPr>
          <p:nvPr/>
        </p:nvSpPr>
        <p:spPr bwMode="auto">
          <a:xfrm>
            <a:off x="2146300" y="2193927"/>
            <a:ext cx="2533650" cy="708025"/>
          </a:xfrm>
          <a:prstGeom prst="rect">
            <a:avLst/>
          </a:prstGeom>
          <a:gradFill rotWithShape="0">
            <a:gsLst>
              <a:gs pos="0">
                <a:srgbClr val="0000FF">
                  <a:gamma/>
                  <a:shade val="0"/>
                  <a:invGamma/>
                </a:srgbClr>
              </a:gs>
              <a:gs pos="100000">
                <a:srgbClr val="0000FF"/>
              </a:gs>
            </a:gsLst>
            <a:lin ang="5400000" scaled="1"/>
          </a:gradFill>
          <a:ln w="28575">
            <a:solidFill>
              <a:srgbClr val="FFFFFF"/>
            </a:solidFill>
            <a:miter lim="800000"/>
            <a:headEnd/>
            <a:tailEnd/>
          </a:ln>
          <a:effectLst/>
        </p:spPr>
        <p:txBody>
          <a:bodyPr lIns="91976" tIns="45989" rIns="91976" bIns="45989">
            <a:spAutoFit/>
          </a:bodyPr>
          <a:lstStyle/>
          <a:p>
            <a:pPr algn="ctr">
              <a:defRPr/>
            </a:pPr>
            <a:r>
              <a:rPr lang="en-US" sz="2000">
                <a:effectLst>
                  <a:outerShdw blurRad="38100" dist="38100" dir="2700000" algn="tl">
                    <a:srgbClr val="000000">
                      <a:alpha val="43137"/>
                    </a:srgbClr>
                  </a:outerShdw>
                </a:effectLst>
                <a:latin typeface="Arial" charset="0"/>
              </a:rPr>
              <a:t>Operable </a:t>
            </a:r>
          </a:p>
          <a:p>
            <a:pPr algn="ctr">
              <a:defRPr/>
            </a:pPr>
            <a:r>
              <a:rPr lang="en-US" sz="2000">
                <a:effectLst>
                  <a:outerShdw blurRad="38100" dist="38100" dir="2700000" algn="tl">
                    <a:srgbClr val="000000">
                      <a:alpha val="43137"/>
                    </a:srgbClr>
                  </a:outerShdw>
                </a:effectLst>
                <a:latin typeface="Arial" charset="0"/>
              </a:rPr>
              <a:t>Breast Cancer</a:t>
            </a:r>
          </a:p>
        </p:txBody>
      </p:sp>
      <p:sp>
        <p:nvSpPr>
          <p:cNvPr id="146439" name="Rectangle 7">
            <a:extLst>
              <a:ext uri="{FF2B5EF4-FFF2-40B4-BE49-F238E27FC236}">
                <a16:creationId xmlns:a16="http://schemas.microsoft.com/office/drawing/2014/main" id="{9374A385-2F9A-7B91-9A9C-15EA13551D23}"/>
              </a:ext>
            </a:extLst>
          </p:cNvPr>
          <p:cNvSpPr>
            <a:spLocks noChangeArrowheads="1"/>
          </p:cNvSpPr>
          <p:nvPr/>
        </p:nvSpPr>
        <p:spPr bwMode="auto">
          <a:xfrm>
            <a:off x="2190750" y="3138490"/>
            <a:ext cx="2476500" cy="708025"/>
          </a:xfrm>
          <a:prstGeom prst="rect">
            <a:avLst/>
          </a:prstGeom>
          <a:gradFill rotWithShape="0">
            <a:gsLst>
              <a:gs pos="0">
                <a:srgbClr val="0000FF">
                  <a:gamma/>
                  <a:shade val="0"/>
                  <a:invGamma/>
                </a:srgbClr>
              </a:gs>
              <a:gs pos="100000">
                <a:srgbClr val="0000FF"/>
              </a:gs>
            </a:gsLst>
            <a:lin ang="5400000" scaled="1"/>
          </a:gradFill>
          <a:ln w="28575">
            <a:solidFill>
              <a:srgbClr val="FFFFFF"/>
            </a:solidFill>
            <a:miter lim="800000"/>
            <a:headEnd/>
            <a:tailEnd/>
          </a:ln>
          <a:effectLst/>
        </p:spPr>
        <p:txBody>
          <a:bodyPr lIns="91976" tIns="45989" rIns="91976" bIns="45989">
            <a:spAutoFit/>
          </a:bodyPr>
          <a:lstStyle/>
          <a:p>
            <a:pPr algn="ctr">
              <a:defRPr/>
            </a:pPr>
            <a:r>
              <a:rPr lang="en-US" sz="2000">
                <a:effectLst>
                  <a:outerShdw blurRad="38100" dist="38100" dir="2700000" algn="tl">
                    <a:srgbClr val="000000">
                      <a:alpha val="43137"/>
                    </a:srgbClr>
                  </a:outerShdw>
                </a:effectLst>
                <a:latin typeface="Arial" charset="0"/>
              </a:rPr>
              <a:t>Clinically</a:t>
            </a:r>
          </a:p>
          <a:p>
            <a:pPr algn="ctr">
              <a:defRPr/>
            </a:pPr>
            <a:r>
              <a:rPr lang="en-US" sz="2000">
                <a:effectLst>
                  <a:outerShdw blurRad="38100" dist="38100" dir="2700000" algn="tl">
                    <a:srgbClr val="000000">
                      <a:alpha val="43137"/>
                    </a:srgbClr>
                  </a:outerShdw>
                </a:effectLst>
                <a:latin typeface="Arial" charset="0"/>
              </a:rPr>
              <a:t>Node-Negative</a:t>
            </a:r>
          </a:p>
        </p:txBody>
      </p:sp>
      <p:sp>
        <p:nvSpPr>
          <p:cNvPr id="146440" name="Rectangle 8">
            <a:extLst>
              <a:ext uri="{FF2B5EF4-FFF2-40B4-BE49-F238E27FC236}">
                <a16:creationId xmlns:a16="http://schemas.microsoft.com/office/drawing/2014/main" id="{AC29D418-08D9-78B9-ACC3-7BCD3E49147C}"/>
              </a:ext>
            </a:extLst>
          </p:cNvPr>
          <p:cNvSpPr>
            <a:spLocks noChangeArrowheads="1"/>
          </p:cNvSpPr>
          <p:nvPr/>
        </p:nvSpPr>
        <p:spPr bwMode="auto">
          <a:xfrm>
            <a:off x="1217613" y="4541840"/>
            <a:ext cx="1166812" cy="708025"/>
          </a:xfrm>
          <a:prstGeom prst="rect">
            <a:avLst/>
          </a:prstGeom>
          <a:gradFill rotWithShape="0">
            <a:gsLst>
              <a:gs pos="0">
                <a:srgbClr val="0000FF">
                  <a:gamma/>
                  <a:shade val="0"/>
                  <a:invGamma/>
                </a:srgbClr>
              </a:gs>
              <a:gs pos="100000">
                <a:srgbClr val="0000FF"/>
              </a:gs>
            </a:gsLst>
            <a:lin ang="5400000" scaled="1"/>
          </a:gradFill>
          <a:ln w="28575">
            <a:solidFill>
              <a:srgbClr val="FFFFFF"/>
            </a:solidFill>
            <a:miter lim="800000"/>
            <a:headEnd/>
            <a:tailEnd/>
          </a:ln>
          <a:effectLst/>
        </p:spPr>
        <p:txBody>
          <a:bodyPr wrap="none" lIns="91976" tIns="45989" rIns="91976" bIns="45989">
            <a:spAutoFit/>
          </a:bodyPr>
          <a:lstStyle/>
          <a:p>
            <a:pPr algn="ctr">
              <a:defRPr/>
            </a:pPr>
            <a:r>
              <a:rPr lang="en-US" sz="2000">
                <a:effectLst>
                  <a:outerShdw blurRad="38100" dist="38100" dir="2700000" algn="tl">
                    <a:srgbClr val="000000">
                      <a:alpha val="43137"/>
                    </a:srgbClr>
                  </a:outerShdw>
                </a:effectLst>
                <a:latin typeface="Arial" charset="0"/>
              </a:rPr>
              <a:t>Radical </a:t>
            </a:r>
          </a:p>
          <a:p>
            <a:pPr algn="ctr">
              <a:defRPr/>
            </a:pPr>
            <a:r>
              <a:rPr lang="en-US" sz="2000">
                <a:effectLst>
                  <a:outerShdw blurRad="38100" dist="38100" dir="2700000" algn="tl">
                    <a:srgbClr val="000000">
                      <a:alpha val="43137"/>
                    </a:srgbClr>
                  </a:outerShdw>
                </a:effectLst>
                <a:latin typeface="Arial" charset="0"/>
              </a:rPr>
              <a:t>Mast.</a:t>
            </a:r>
          </a:p>
        </p:txBody>
      </p:sp>
      <p:sp>
        <p:nvSpPr>
          <p:cNvPr id="146441" name="Rectangle 9">
            <a:extLst>
              <a:ext uri="{FF2B5EF4-FFF2-40B4-BE49-F238E27FC236}">
                <a16:creationId xmlns:a16="http://schemas.microsoft.com/office/drawing/2014/main" id="{C8BA5728-5DD4-4D05-4F70-AED82567EB14}"/>
              </a:ext>
            </a:extLst>
          </p:cNvPr>
          <p:cNvSpPr>
            <a:spLocks noChangeArrowheads="1"/>
          </p:cNvSpPr>
          <p:nvPr/>
        </p:nvSpPr>
        <p:spPr bwMode="auto">
          <a:xfrm>
            <a:off x="4484209" y="840585"/>
            <a:ext cx="2618081" cy="486830"/>
          </a:xfrm>
          <a:prstGeom prst="rect">
            <a:avLst/>
          </a:prstGeom>
          <a:noFill/>
          <a:ln w="9525">
            <a:noFill/>
            <a:miter lim="800000"/>
            <a:headEnd/>
            <a:tailEnd/>
          </a:ln>
          <a:effectLst/>
        </p:spPr>
        <p:txBody>
          <a:bodyPr wrap="none" lIns="91976" tIns="45989" rIns="91976" bIns="45989">
            <a:spAutoFit/>
          </a:bodyPr>
          <a:lstStyle/>
          <a:p>
            <a:pPr algn="ctr">
              <a:lnSpc>
                <a:spcPct val="80000"/>
              </a:lnSpc>
              <a:defRPr/>
            </a:pPr>
            <a:r>
              <a:rPr lang="en-US" sz="3200" dirty="0">
                <a:solidFill>
                  <a:srgbClr val="FFFF00"/>
                </a:solidFill>
                <a:effectLst>
                  <a:outerShdw blurRad="38100" dist="38100" dir="2700000" algn="tl">
                    <a:srgbClr val="000000">
                      <a:alpha val="43137"/>
                    </a:srgbClr>
                  </a:outerShdw>
                </a:effectLst>
                <a:latin typeface="Arial" charset="0"/>
              </a:rPr>
              <a:t>NSABP B-04</a:t>
            </a:r>
            <a:endParaRPr lang="en-US" sz="3200" dirty="0">
              <a:effectLst>
                <a:outerShdw blurRad="38100" dist="38100" dir="2700000" algn="tl">
                  <a:srgbClr val="000000">
                    <a:alpha val="43137"/>
                  </a:srgbClr>
                </a:outerShdw>
              </a:effectLst>
              <a:latin typeface="Arial" charset="0"/>
            </a:endParaRPr>
          </a:p>
        </p:txBody>
      </p:sp>
      <p:sp>
        <p:nvSpPr>
          <p:cNvPr id="13322" name="Line 10">
            <a:extLst>
              <a:ext uri="{FF2B5EF4-FFF2-40B4-BE49-F238E27FC236}">
                <a16:creationId xmlns:a16="http://schemas.microsoft.com/office/drawing/2014/main" id="{92D085C6-3B40-E2F9-3153-ABA5B999CBB0}"/>
              </a:ext>
            </a:extLst>
          </p:cNvPr>
          <p:cNvSpPr>
            <a:spLocks noChangeShapeType="1"/>
          </p:cNvSpPr>
          <p:nvPr/>
        </p:nvSpPr>
        <p:spPr bwMode="auto">
          <a:xfrm>
            <a:off x="1814513" y="4200525"/>
            <a:ext cx="3181350" cy="0"/>
          </a:xfrm>
          <a:prstGeom prst="line">
            <a:avLst/>
          </a:prstGeom>
          <a:noFill/>
          <a:ln w="28575">
            <a:solidFill>
              <a:srgbClr val="FFFFFF"/>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6443" name="Rectangle 11">
            <a:extLst>
              <a:ext uri="{FF2B5EF4-FFF2-40B4-BE49-F238E27FC236}">
                <a16:creationId xmlns:a16="http://schemas.microsoft.com/office/drawing/2014/main" id="{22E5CEE4-9E55-33FC-EB8D-FBE9B698AD5A}"/>
              </a:ext>
            </a:extLst>
          </p:cNvPr>
          <p:cNvSpPr>
            <a:spLocks noChangeArrowheads="1"/>
          </p:cNvSpPr>
          <p:nvPr/>
        </p:nvSpPr>
        <p:spPr bwMode="auto">
          <a:xfrm>
            <a:off x="3036888" y="4551365"/>
            <a:ext cx="849312" cy="708025"/>
          </a:xfrm>
          <a:prstGeom prst="rect">
            <a:avLst/>
          </a:prstGeom>
          <a:gradFill rotWithShape="0">
            <a:gsLst>
              <a:gs pos="0">
                <a:srgbClr val="0000FF">
                  <a:gamma/>
                  <a:shade val="0"/>
                  <a:invGamma/>
                </a:srgbClr>
              </a:gs>
              <a:gs pos="100000">
                <a:srgbClr val="0000FF"/>
              </a:gs>
            </a:gsLst>
            <a:lin ang="5400000" scaled="1"/>
          </a:gradFill>
          <a:ln w="28575">
            <a:solidFill>
              <a:srgbClr val="FFFFFF"/>
            </a:solidFill>
            <a:miter lim="800000"/>
            <a:headEnd/>
            <a:tailEnd/>
          </a:ln>
          <a:effectLst/>
        </p:spPr>
        <p:txBody>
          <a:bodyPr wrap="none" lIns="91976" tIns="45989" rIns="91976" bIns="45989">
            <a:spAutoFit/>
          </a:bodyPr>
          <a:lstStyle/>
          <a:p>
            <a:pPr algn="ctr">
              <a:defRPr/>
            </a:pPr>
            <a:r>
              <a:rPr lang="en-US" sz="2000">
                <a:effectLst>
                  <a:outerShdw blurRad="38100" dist="38100" dir="2700000" algn="tl">
                    <a:srgbClr val="000000">
                      <a:alpha val="43137"/>
                    </a:srgbClr>
                  </a:outerShdw>
                </a:effectLst>
                <a:latin typeface="Arial" charset="0"/>
              </a:rPr>
              <a:t>Total </a:t>
            </a:r>
          </a:p>
          <a:p>
            <a:pPr algn="ctr">
              <a:defRPr/>
            </a:pPr>
            <a:r>
              <a:rPr lang="en-US" sz="2000">
                <a:effectLst>
                  <a:outerShdw blurRad="38100" dist="38100" dir="2700000" algn="tl">
                    <a:srgbClr val="000000">
                      <a:alpha val="43137"/>
                    </a:srgbClr>
                  </a:outerShdw>
                </a:effectLst>
                <a:latin typeface="Arial" charset="0"/>
              </a:rPr>
              <a:t>Mast.</a:t>
            </a:r>
          </a:p>
        </p:txBody>
      </p:sp>
      <p:sp>
        <p:nvSpPr>
          <p:cNvPr id="146444" name="Rectangle 12">
            <a:extLst>
              <a:ext uri="{FF2B5EF4-FFF2-40B4-BE49-F238E27FC236}">
                <a16:creationId xmlns:a16="http://schemas.microsoft.com/office/drawing/2014/main" id="{C5BB7313-FE2C-4EE0-E504-7F4FB429FFA7}"/>
              </a:ext>
            </a:extLst>
          </p:cNvPr>
          <p:cNvSpPr>
            <a:spLocks noChangeArrowheads="1"/>
          </p:cNvSpPr>
          <p:nvPr/>
        </p:nvSpPr>
        <p:spPr bwMode="auto">
          <a:xfrm>
            <a:off x="4541838" y="4548190"/>
            <a:ext cx="849312" cy="1323975"/>
          </a:xfrm>
          <a:prstGeom prst="rect">
            <a:avLst/>
          </a:prstGeom>
          <a:gradFill rotWithShape="0">
            <a:gsLst>
              <a:gs pos="0">
                <a:srgbClr val="0000FF">
                  <a:gamma/>
                  <a:shade val="0"/>
                  <a:invGamma/>
                </a:srgbClr>
              </a:gs>
              <a:gs pos="100000">
                <a:srgbClr val="0000FF"/>
              </a:gs>
            </a:gsLst>
            <a:lin ang="5400000" scaled="1"/>
          </a:gradFill>
          <a:ln w="28575">
            <a:solidFill>
              <a:srgbClr val="FFFFFF"/>
            </a:solidFill>
            <a:miter lim="800000"/>
            <a:headEnd/>
            <a:tailEnd/>
          </a:ln>
          <a:effectLst/>
        </p:spPr>
        <p:txBody>
          <a:bodyPr wrap="none" lIns="91976" tIns="45989" rIns="91976" bIns="45989">
            <a:spAutoFit/>
          </a:bodyPr>
          <a:lstStyle/>
          <a:p>
            <a:pPr algn="ctr">
              <a:defRPr/>
            </a:pPr>
            <a:r>
              <a:rPr lang="en-US" sz="2000">
                <a:effectLst>
                  <a:outerShdw blurRad="38100" dist="38100" dir="2700000" algn="tl">
                    <a:srgbClr val="000000">
                      <a:alpha val="43137"/>
                    </a:srgbClr>
                  </a:outerShdw>
                </a:effectLst>
                <a:latin typeface="Arial" charset="0"/>
              </a:rPr>
              <a:t>Total </a:t>
            </a:r>
          </a:p>
          <a:p>
            <a:pPr algn="ctr">
              <a:defRPr/>
            </a:pPr>
            <a:r>
              <a:rPr lang="en-US" sz="2000">
                <a:effectLst>
                  <a:outerShdw blurRad="38100" dist="38100" dir="2700000" algn="tl">
                    <a:srgbClr val="000000">
                      <a:alpha val="43137"/>
                    </a:srgbClr>
                  </a:outerShdw>
                </a:effectLst>
                <a:latin typeface="Arial" charset="0"/>
              </a:rPr>
              <a:t>Mast.</a:t>
            </a:r>
          </a:p>
          <a:p>
            <a:pPr algn="ctr">
              <a:defRPr/>
            </a:pPr>
            <a:r>
              <a:rPr lang="en-US" sz="2000">
                <a:effectLst>
                  <a:outerShdw blurRad="38100" dist="38100" dir="2700000" algn="tl">
                    <a:srgbClr val="000000">
                      <a:alpha val="43137"/>
                    </a:srgbClr>
                  </a:outerShdw>
                </a:effectLst>
                <a:latin typeface="Arial" charset="0"/>
              </a:rPr>
              <a:t>+</a:t>
            </a:r>
          </a:p>
          <a:p>
            <a:pPr algn="ctr">
              <a:defRPr/>
            </a:pPr>
            <a:r>
              <a:rPr lang="en-US" sz="2000">
                <a:effectLst>
                  <a:outerShdw blurRad="38100" dist="38100" dir="2700000" algn="tl">
                    <a:srgbClr val="000000">
                      <a:alpha val="43137"/>
                    </a:srgbClr>
                  </a:outerShdw>
                </a:effectLst>
                <a:latin typeface="Arial" charset="0"/>
              </a:rPr>
              <a:t>XRT</a:t>
            </a:r>
          </a:p>
        </p:txBody>
      </p:sp>
      <p:sp>
        <p:nvSpPr>
          <p:cNvPr id="146445" name="Rectangle 13">
            <a:extLst>
              <a:ext uri="{FF2B5EF4-FFF2-40B4-BE49-F238E27FC236}">
                <a16:creationId xmlns:a16="http://schemas.microsoft.com/office/drawing/2014/main" id="{2E358C10-02B8-F6A8-6F07-7554FFADB353}"/>
              </a:ext>
            </a:extLst>
          </p:cNvPr>
          <p:cNvSpPr>
            <a:spLocks noChangeArrowheads="1"/>
          </p:cNvSpPr>
          <p:nvPr/>
        </p:nvSpPr>
        <p:spPr bwMode="auto">
          <a:xfrm>
            <a:off x="5651502" y="1822452"/>
            <a:ext cx="1095375" cy="4156075"/>
          </a:xfrm>
          <a:prstGeom prst="rect">
            <a:avLst/>
          </a:prstGeom>
          <a:noFill/>
          <a:ln w="9525">
            <a:noFill/>
            <a:miter lim="800000"/>
            <a:headEnd/>
            <a:tailEnd/>
          </a:ln>
          <a:effectLst/>
        </p:spPr>
        <p:txBody>
          <a:bodyPr lIns="91985" tIns="45993" rIns="91985" bIns="45993">
            <a:spAutoFit/>
          </a:bodyPr>
          <a:lstStyle/>
          <a:p>
            <a:pPr>
              <a:lnSpc>
                <a:spcPct val="120000"/>
              </a:lnSpc>
              <a:defRPr/>
            </a:pPr>
            <a:r>
              <a:rPr lang="en-US" sz="2000">
                <a:effectLst>
                  <a:outerShdw blurRad="38100" dist="38100" dir="2700000" algn="tl">
                    <a:srgbClr val="000000">
                      <a:alpha val="43137"/>
                    </a:srgbClr>
                  </a:outerShdw>
                </a:effectLst>
                <a:latin typeface="Arial" charset="0"/>
              </a:rPr>
              <a:t>100</a:t>
            </a:r>
          </a:p>
          <a:p>
            <a:pPr>
              <a:lnSpc>
                <a:spcPct val="120000"/>
              </a:lnSpc>
              <a:defRPr/>
            </a:pPr>
            <a:endParaRPr lang="en-US" sz="2000">
              <a:effectLst>
                <a:outerShdw blurRad="38100" dist="38100" dir="2700000" algn="tl">
                  <a:srgbClr val="000000">
                    <a:alpha val="43137"/>
                  </a:srgbClr>
                </a:outerShdw>
              </a:effectLst>
              <a:latin typeface="Arial" charset="0"/>
            </a:endParaRPr>
          </a:p>
          <a:p>
            <a:pPr>
              <a:lnSpc>
                <a:spcPct val="120000"/>
              </a:lnSpc>
              <a:defRPr/>
            </a:pPr>
            <a:r>
              <a:rPr lang="en-US" sz="2000">
                <a:effectLst>
                  <a:outerShdw blurRad="38100" dist="38100" dir="2700000" algn="tl">
                    <a:srgbClr val="000000">
                      <a:alpha val="43137"/>
                    </a:srgbClr>
                  </a:outerShdw>
                </a:effectLst>
                <a:latin typeface="Arial" charset="0"/>
              </a:rPr>
              <a:t>  80</a:t>
            </a:r>
          </a:p>
          <a:p>
            <a:pPr>
              <a:lnSpc>
                <a:spcPct val="120000"/>
              </a:lnSpc>
              <a:defRPr/>
            </a:pPr>
            <a:endParaRPr lang="en-US" sz="2000">
              <a:effectLst>
                <a:outerShdw blurRad="38100" dist="38100" dir="2700000" algn="tl">
                  <a:srgbClr val="000000">
                    <a:alpha val="43137"/>
                  </a:srgbClr>
                </a:outerShdw>
              </a:effectLst>
              <a:latin typeface="Arial" charset="0"/>
            </a:endParaRPr>
          </a:p>
          <a:p>
            <a:pPr>
              <a:lnSpc>
                <a:spcPct val="120000"/>
              </a:lnSpc>
              <a:defRPr/>
            </a:pPr>
            <a:r>
              <a:rPr lang="en-US" sz="2000">
                <a:effectLst>
                  <a:outerShdw blurRad="38100" dist="38100" dir="2700000" algn="tl">
                    <a:srgbClr val="000000">
                      <a:alpha val="43137"/>
                    </a:srgbClr>
                  </a:outerShdw>
                </a:effectLst>
                <a:latin typeface="Arial" charset="0"/>
              </a:rPr>
              <a:t>  60</a:t>
            </a:r>
          </a:p>
          <a:p>
            <a:pPr>
              <a:lnSpc>
                <a:spcPct val="120000"/>
              </a:lnSpc>
              <a:defRPr/>
            </a:pPr>
            <a:endParaRPr lang="en-US" sz="2000">
              <a:effectLst>
                <a:outerShdw blurRad="38100" dist="38100" dir="2700000" algn="tl">
                  <a:srgbClr val="000000">
                    <a:alpha val="43137"/>
                  </a:srgbClr>
                </a:outerShdw>
              </a:effectLst>
              <a:latin typeface="Arial" charset="0"/>
            </a:endParaRPr>
          </a:p>
          <a:p>
            <a:pPr>
              <a:lnSpc>
                <a:spcPct val="120000"/>
              </a:lnSpc>
              <a:defRPr/>
            </a:pPr>
            <a:r>
              <a:rPr lang="en-US" sz="2000">
                <a:effectLst>
                  <a:outerShdw blurRad="38100" dist="38100" dir="2700000" algn="tl">
                    <a:srgbClr val="000000">
                      <a:alpha val="43137"/>
                    </a:srgbClr>
                  </a:outerShdw>
                </a:effectLst>
                <a:latin typeface="Arial" charset="0"/>
              </a:rPr>
              <a:t>  40</a:t>
            </a:r>
          </a:p>
          <a:p>
            <a:pPr>
              <a:lnSpc>
                <a:spcPct val="120000"/>
              </a:lnSpc>
              <a:defRPr/>
            </a:pPr>
            <a:endParaRPr lang="en-US" sz="2000">
              <a:effectLst>
                <a:outerShdw blurRad="38100" dist="38100" dir="2700000" algn="tl">
                  <a:srgbClr val="000000">
                    <a:alpha val="43137"/>
                  </a:srgbClr>
                </a:outerShdw>
              </a:effectLst>
              <a:latin typeface="Arial" charset="0"/>
            </a:endParaRPr>
          </a:p>
          <a:p>
            <a:pPr>
              <a:lnSpc>
                <a:spcPct val="120000"/>
              </a:lnSpc>
              <a:defRPr/>
            </a:pPr>
            <a:r>
              <a:rPr lang="en-US" sz="2000">
                <a:effectLst>
                  <a:outerShdw blurRad="38100" dist="38100" dir="2700000" algn="tl">
                    <a:srgbClr val="000000">
                      <a:alpha val="43137"/>
                    </a:srgbClr>
                  </a:outerShdw>
                </a:effectLst>
                <a:latin typeface="Arial" charset="0"/>
              </a:rPr>
              <a:t>  20</a:t>
            </a:r>
          </a:p>
          <a:p>
            <a:pPr>
              <a:lnSpc>
                <a:spcPct val="120000"/>
              </a:lnSpc>
              <a:defRPr/>
            </a:pPr>
            <a:endParaRPr lang="en-US" sz="2000">
              <a:effectLst>
                <a:outerShdw blurRad="38100" dist="38100" dir="2700000" algn="tl">
                  <a:srgbClr val="000000">
                    <a:alpha val="43137"/>
                  </a:srgbClr>
                </a:outerShdw>
              </a:effectLst>
              <a:latin typeface="Arial" charset="0"/>
            </a:endParaRPr>
          </a:p>
          <a:p>
            <a:pPr>
              <a:lnSpc>
                <a:spcPct val="120000"/>
              </a:lnSpc>
              <a:defRPr/>
            </a:pPr>
            <a:r>
              <a:rPr lang="en-US" sz="2000">
                <a:effectLst>
                  <a:outerShdw blurRad="38100" dist="38100" dir="2700000" algn="tl">
                    <a:srgbClr val="000000">
                      <a:alpha val="43137"/>
                    </a:srgbClr>
                  </a:outerShdw>
                </a:effectLst>
                <a:latin typeface="Arial" charset="0"/>
              </a:rPr>
              <a:t>    0</a:t>
            </a:r>
          </a:p>
        </p:txBody>
      </p:sp>
      <p:sp>
        <p:nvSpPr>
          <p:cNvPr id="13326" name="Rectangle 14">
            <a:extLst>
              <a:ext uri="{FF2B5EF4-FFF2-40B4-BE49-F238E27FC236}">
                <a16:creationId xmlns:a16="http://schemas.microsoft.com/office/drawing/2014/main" id="{AFF063B1-5003-C624-236B-C6B625BE6021}"/>
              </a:ext>
            </a:extLst>
          </p:cNvPr>
          <p:cNvSpPr>
            <a:spLocks noChangeArrowheads="1"/>
          </p:cNvSpPr>
          <p:nvPr/>
        </p:nvSpPr>
        <p:spPr bwMode="auto">
          <a:xfrm>
            <a:off x="8329613" y="6437313"/>
            <a:ext cx="1008062" cy="461962"/>
          </a:xfrm>
          <a:prstGeom prst="rect">
            <a:avLst/>
          </a:prstGeom>
          <a:noFill/>
          <a:ln w="9525">
            <a:noFill/>
            <a:miter lim="800000"/>
            <a:headEnd/>
            <a:tailEnd/>
          </a:ln>
        </p:spPr>
        <p:txBody>
          <a:bodyPr wrap="none" lIns="91985" tIns="45993" rIns="91985" bIns="45993">
            <a:spAutoFit/>
          </a:bodyPr>
          <a:lstStyle/>
          <a:p>
            <a:pPr>
              <a:defRPr/>
            </a:pPr>
            <a:r>
              <a:rPr lang="en-US">
                <a:effectLst>
                  <a:outerShdw blurRad="38100" dist="38100" dir="2700000" algn="tl">
                    <a:srgbClr val="000000">
                      <a:alpha val="43137"/>
                    </a:srgbClr>
                  </a:outerShdw>
                </a:effectLst>
              </a:rPr>
              <a:t>Years</a:t>
            </a:r>
          </a:p>
        </p:txBody>
      </p:sp>
      <p:sp>
        <p:nvSpPr>
          <p:cNvPr id="146447" name="Rectangle 15">
            <a:extLst>
              <a:ext uri="{FF2B5EF4-FFF2-40B4-BE49-F238E27FC236}">
                <a16:creationId xmlns:a16="http://schemas.microsoft.com/office/drawing/2014/main" id="{19F5A36E-9946-D6B6-692A-04785906FCEC}"/>
              </a:ext>
            </a:extLst>
          </p:cNvPr>
          <p:cNvSpPr>
            <a:spLocks noChangeArrowheads="1"/>
          </p:cNvSpPr>
          <p:nvPr/>
        </p:nvSpPr>
        <p:spPr bwMode="auto">
          <a:xfrm>
            <a:off x="6275390" y="5984875"/>
            <a:ext cx="4702175" cy="400050"/>
          </a:xfrm>
          <a:prstGeom prst="rect">
            <a:avLst/>
          </a:prstGeom>
          <a:noFill/>
          <a:ln w="9525">
            <a:noFill/>
            <a:miter lim="800000"/>
            <a:headEnd/>
            <a:tailEnd/>
          </a:ln>
          <a:effectLst/>
        </p:spPr>
        <p:txBody>
          <a:bodyPr lIns="91985" tIns="45993" rIns="91985" bIns="45993">
            <a:spAutoFit/>
          </a:bodyPr>
          <a:lstStyle/>
          <a:p>
            <a:pPr>
              <a:defRPr/>
            </a:pPr>
            <a:r>
              <a:rPr lang="en-US" sz="2000">
                <a:effectLst>
                  <a:outerShdw blurRad="38100" dist="38100" dir="2700000" algn="tl">
                    <a:srgbClr val="000000">
                      <a:alpha val="43137"/>
                    </a:srgbClr>
                  </a:outerShdw>
                </a:effectLst>
                <a:latin typeface="Arial" charset="0"/>
              </a:rPr>
              <a:t>0         5        10        15        20        25 </a:t>
            </a:r>
          </a:p>
        </p:txBody>
      </p:sp>
      <p:sp>
        <p:nvSpPr>
          <p:cNvPr id="146448" name="Rectangle 16">
            <a:extLst>
              <a:ext uri="{FF2B5EF4-FFF2-40B4-BE49-F238E27FC236}">
                <a16:creationId xmlns:a16="http://schemas.microsoft.com/office/drawing/2014/main" id="{42A8B8D9-B3F2-22F9-6935-335814EBB1CD}"/>
              </a:ext>
            </a:extLst>
          </p:cNvPr>
          <p:cNvSpPr>
            <a:spLocks noChangeArrowheads="1"/>
          </p:cNvSpPr>
          <p:nvPr/>
        </p:nvSpPr>
        <p:spPr bwMode="auto">
          <a:xfrm>
            <a:off x="6380165" y="2008190"/>
            <a:ext cx="4391025" cy="3786187"/>
          </a:xfrm>
          <a:prstGeom prst="rect">
            <a:avLst/>
          </a:prstGeom>
          <a:gradFill rotWithShape="0">
            <a:gsLst>
              <a:gs pos="0">
                <a:srgbClr val="0000FF">
                  <a:gamma/>
                  <a:shade val="0"/>
                  <a:invGamma/>
                </a:srgbClr>
              </a:gs>
              <a:gs pos="100000">
                <a:srgbClr val="0000FF"/>
              </a:gs>
            </a:gsLst>
            <a:lin ang="5400000" scaled="1"/>
          </a:gradFill>
          <a:ln w="28575">
            <a:solidFill>
              <a:srgbClr val="FFFFFF"/>
            </a:solidFill>
            <a:miter lim="800000"/>
            <a:headEnd/>
            <a:tailEnd/>
          </a:ln>
          <a:effectLst/>
        </p:spPr>
        <p:txBody>
          <a:bodyPr wrap="none" lIns="91350" tIns="45675" rIns="91350" bIns="45675" anchor="ctr"/>
          <a:lstStyle/>
          <a:p>
            <a:pPr algn="ctr">
              <a:defRPr/>
            </a:pPr>
            <a:endParaRPr lang="en-US">
              <a:effectLst>
                <a:outerShdw blurRad="38100" dist="38100" dir="2700000" algn="tl">
                  <a:srgbClr val="000000">
                    <a:alpha val="43137"/>
                  </a:srgbClr>
                </a:outerShdw>
              </a:effectLst>
              <a:latin typeface="Arial" charset="0"/>
            </a:endParaRPr>
          </a:p>
        </p:txBody>
      </p:sp>
      <p:sp>
        <p:nvSpPr>
          <p:cNvPr id="13329" name="Freeform 17">
            <a:extLst>
              <a:ext uri="{FF2B5EF4-FFF2-40B4-BE49-F238E27FC236}">
                <a16:creationId xmlns:a16="http://schemas.microsoft.com/office/drawing/2014/main" id="{4BFF359B-0F64-1CBA-9CB9-ECF90A83515E}"/>
              </a:ext>
            </a:extLst>
          </p:cNvPr>
          <p:cNvSpPr>
            <a:spLocks/>
          </p:cNvSpPr>
          <p:nvPr/>
        </p:nvSpPr>
        <p:spPr bwMode="auto">
          <a:xfrm>
            <a:off x="6394452" y="2103440"/>
            <a:ext cx="4176713" cy="2752725"/>
          </a:xfrm>
          <a:custGeom>
            <a:avLst/>
            <a:gdLst>
              <a:gd name="T0" fmla="*/ 0 w 4776"/>
              <a:gd name="T1" fmla="*/ 0 h 1518"/>
              <a:gd name="T2" fmla="*/ 2147483647 w 4776"/>
              <a:gd name="T3" fmla="*/ 2147483647 h 1518"/>
              <a:gd name="T4" fmla="*/ 2147483647 w 4776"/>
              <a:gd name="T5" fmla="*/ 2147483647 h 1518"/>
              <a:gd name="T6" fmla="*/ 2147483647 w 4776"/>
              <a:gd name="T7" fmla="*/ 2147483647 h 1518"/>
              <a:gd name="T8" fmla="*/ 2147483647 w 4776"/>
              <a:gd name="T9" fmla="*/ 2147483647 h 1518"/>
              <a:gd name="T10" fmla="*/ 0 60000 65536"/>
              <a:gd name="T11" fmla="*/ 0 60000 65536"/>
              <a:gd name="T12" fmla="*/ 0 60000 65536"/>
              <a:gd name="T13" fmla="*/ 0 60000 65536"/>
              <a:gd name="T14" fmla="*/ 0 60000 65536"/>
              <a:gd name="T15" fmla="*/ 0 w 4776"/>
              <a:gd name="T16" fmla="*/ 0 h 1518"/>
              <a:gd name="T17" fmla="*/ 4776 w 4776"/>
              <a:gd name="T18" fmla="*/ 1518 h 1518"/>
            </a:gdLst>
            <a:ahLst/>
            <a:cxnLst>
              <a:cxn ang="T10">
                <a:pos x="T0" y="T1"/>
              </a:cxn>
              <a:cxn ang="T11">
                <a:pos x="T2" y="T3"/>
              </a:cxn>
              <a:cxn ang="T12">
                <a:pos x="T4" y="T5"/>
              </a:cxn>
              <a:cxn ang="T13">
                <a:pos x="T6" y="T7"/>
              </a:cxn>
              <a:cxn ang="T14">
                <a:pos x="T8" y="T9"/>
              </a:cxn>
            </a:cxnLst>
            <a:rect l="T15" t="T16" r="T17" b="T18"/>
            <a:pathLst>
              <a:path w="4776" h="1518">
                <a:moveTo>
                  <a:pt x="0" y="0"/>
                </a:moveTo>
                <a:lnTo>
                  <a:pt x="1130" y="600"/>
                </a:lnTo>
                <a:lnTo>
                  <a:pt x="2353" y="1012"/>
                </a:lnTo>
                <a:lnTo>
                  <a:pt x="3600" y="1271"/>
                </a:lnTo>
                <a:lnTo>
                  <a:pt x="4776" y="1518"/>
                </a:lnTo>
              </a:path>
            </a:pathLst>
          </a:custGeom>
          <a:noFill/>
          <a:ln w="38100">
            <a:solidFill>
              <a:srgbClr val="FF6600"/>
            </a:solidFill>
            <a:round/>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3330" name="Freeform 18">
            <a:extLst>
              <a:ext uri="{FF2B5EF4-FFF2-40B4-BE49-F238E27FC236}">
                <a16:creationId xmlns:a16="http://schemas.microsoft.com/office/drawing/2014/main" id="{09E90812-E3FF-5AF6-8780-A26B239A9776}"/>
              </a:ext>
            </a:extLst>
          </p:cNvPr>
          <p:cNvSpPr>
            <a:spLocks/>
          </p:cNvSpPr>
          <p:nvPr/>
        </p:nvSpPr>
        <p:spPr bwMode="auto">
          <a:xfrm>
            <a:off x="6389690" y="2103438"/>
            <a:ext cx="4187825" cy="2728912"/>
          </a:xfrm>
          <a:custGeom>
            <a:avLst/>
            <a:gdLst>
              <a:gd name="T0" fmla="*/ 0 w 4776"/>
              <a:gd name="T1" fmla="*/ 0 h 1565"/>
              <a:gd name="T2" fmla="*/ 2147483647 w 4776"/>
              <a:gd name="T3" fmla="*/ 2147483647 h 1565"/>
              <a:gd name="T4" fmla="*/ 2147483647 w 4776"/>
              <a:gd name="T5" fmla="*/ 2147483647 h 1565"/>
              <a:gd name="T6" fmla="*/ 2147483647 w 4776"/>
              <a:gd name="T7" fmla="*/ 2147483647 h 1565"/>
              <a:gd name="T8" fmla="*/ 2147483647 w 4776"/>
              <a:gd name="T9" fmla="*/ 2147483647 h 1565"/>
              <a:gd name="T10" fmla="*/ 0 60000 65536"/>
              <a:gd name="T11" fmla="*/ 0 60000 65536"/>
              <a:gd name="T12" fmla="*/ 0 60000 65536"/>
              <a:gd name="T13" fmla="*/ 0 60000 65536"/>
              <a:gd name="T14" fmla="*/ 0 60000 65536"/>
              <a:gd name="T15" fmla="*/ 0 w 4776"/>
              <a:gd name="T16" fmla="*/ 0 h 1565"/>
              <a:gd name="T17" fmla="*/ 4776 w 4776"/>
              <a:gd name="T18" fmla="*/ 1565 h 1565"/>
            </a:gdLst>
            <a:ahLst/>
            <a:cxnLst>
              <a:cxn ang="T10">
                <a:pos x="T0" y="T1"/>
              </a:cxn>
              <a:cxn ang="T11">
                <a:pos x="T2" y="T3"/>
              </a:cxn>
              <a:cxn ang="T12">
                <a:pos x="T4" y="T5"/>
              </a:cxn>
              <a:cxn ang="T13">
                <a:pos x="T6" y="T7"/>
              </a:cxn>
              <a:cxn ang="T14">
                <a:pos x="T8" y="T9"/>
              </a:cxn>
            </a:cxnLst>
            <a:rect l="T15" t="T16" r="T17" b="T18"/>
            <a:pathLst>
              <a:path w="4776" h="1565">
                <a:moveTo>
                  <a:pt x="0" y="0"/>
                </a:moveTo>
                <a:lnTo>
                  <a:pt x="1118" y="635"/>
                </a:lnTo>
                <a:lnTo>
                  <a:pt x="2329" y="1035"/>
                </a:lnTo>
                <a:lnTo>
                  <a:pt x="3576" y="1294"/>
                </a:lnTo>
                <a:lnTo>
                  <a:pt x="4776" y="1565"/>
                </a:lnTo>
              </a:path>
            </a:pathLst>
          </a:custGeom>
          <a:noFill/>
          <a:ln w="38100">
            <a:solidFill>
              <a:srgbClr val="00FFFF"/>
            </a:solidFill>
            <a:round/>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6451" name="Rectangle 19">
            <a:extLst>
              <a:ext uri="{FF2B5EF4-FFF2-40B4-BE49-F238E27FC236}">
                <a16:creationId xmlns:a16="http://schemas.microsoft.com/office/drawing/2014/main" id="{86B0BB06-581E-91B0-8E95-9E3FE326F076}"/>
              </a:ext>
            </a:extLst>
          </p:cNvPr>
          <p:cNvSpPr>
            <a:spLocks noChangeArrowheads="1"/>
          </p:cNvSpPr>
          <p:nvPr/>
        </p:nvSpPr>
        <p:spPr bwMode="auto">
          <a:xfrm>
            <a:off x="6408738" y="4305302"/>
            <a:ext cx="2957512" cy="1514475"/>
          </a:xfrm>
          <a:prstGeom prst="rect">
            <a:avLst/>
          </a:prstGeom>
          <a:noFill/>
          <a:ln w="9525">
            <a:noFill/>
            <a:miter lim="800000"/>
            <a:headEnd/>
            <a:tailEnd/>
          </a:ln>
          <a:effectLst/>
        </p:spPr>
        <p:txBody>
          <a:bodyPr wrap="none" lIns="91985" tIns="45993" rIns="91985" bIns="45993">
            <a:spAutoFit/>
          </a:bodyPr>
          <a:lstStyle/>
          <a:p>
            <a:pPr>
              <a:lnSpc>
                <a:spcPct val="110000"/>
              </a:lnSpc>
              <a:defRPr/>
            </a:pPr>
            <a:r>
              <a:rPr lang="en-US" sz="2100">
                <a:solidFill>
                  <a:schemeClr val="tx1"/>
                </a:solidFill>
                <a:effectLst>
                  <a:outerShdw blurRad="38100" dist="38100" dir="2700000" algn="tl">
                    <a:srgbClr val="000000">
                      <a:alpha val="43137"/>
                    </a:srgbClr>
                  </a:outerShdw>
                </a:effectLst>
                <a:latin typeface="Arial" charset="0"/>
              </a:rPr>
              <a:t>       </a:t>
            </a:r>
            <a:r>
              <a:rPr lang="en-US" sz="2100">
                <a:solidFill>
                  <a:srgbClr val="FBFFFF"/>
                </a:solidFill>
                <a:effectLst>
                  <a:outerShdw blurRad="38100" dist="38100" dir="2700000" algn="tl">
                    <a:srgbClr val="000000">
                      <a:alpha val="43137"/>
                    </a:srgbClr>
                  </a:outerShdw>
                </a:effectLst>
                <a:latin typeface="Arial" charset="0"/>
              </a:rPr>
              <a:t>Patients    Deaths</a:t>
            </a:r>
          </a:p>
          <a:p>
            <a:pPr>
              <a:lnSpc>
                <a:spcPct val="110000"/>
              </a:lnSpc>
              <a:defRPr/>
            </a:pPr>
            <a:r>
              <a:rPr lang="en-US" sz="2100">
                <a:solidFill>
                  <a:srgbClr val="FF6600"/>
                </a:solidFill>
                <a:effectLst>
                  <a:outerShdw blurRad="38100" dist="38100" dir="2700000" algn="tl">
                    <a:srgbClr val="000000">
                      <a:alpha val="43137"/>
                    </a:srgbClr>
                  </a:outerShdw>
                </a:effectLst>
                <a:latin typeface="Arial" charset="0"/>
              </a:rPr>
              <a:t>RM	  362	   259</a:t>
            </a:r>
            <a:r>
              <a:rPr lang="en-US" sz="2100">
                <a:solidFill>
                  <a:schemeClr val="tx1"/>
                </a:solidFill>
                <a:effectLst>
                  <a:outerShdw blurRad="38100" dist="38100" dir="2700000" algn="tl">
                    <a:srgbClr val="000000">
                      <a:alpha val="43137"/>
                    </a:srgbClr>
                  </a:outerShdw>
                </a:effectLst>
                <a:latin typeface="Arial" charset="0"/>
              </a:rPr>
              <a:t> </a:t>
            </a:r>
          </a:p>
          <a:p>
            <a:pPr>
              <a:lnSpc>
                <a:spcPct val="110000"/>
              </a:lnSpc>
              <a:defRPr/>
            </a:pPr>
            <a:r>
              <a:rPr lang="en-US" sz="2100">
                <a:solidFill>
                  <a:srgbClr val="FFFF00"/>
                </a:solidFill>
                <a:effectLst>
                  <a:outerShdw blurRad="38100" dist="38100" dir="2700000" algn="tl">
                    <a:srgbClr val="000000">
                      <a:alpha val="43137"/>
                    </a:srgbClr>
                  </a:outerShdw>
                </a:effectLst>
                <a:latin typeface="Arial" charset="0"/>
              </a:rPr>
              <a:t>TMR	  352 	   274</a:t>
            </a:r>
          </a:p>
          <a:p>
            <a:pPr>
              <a:lnSpc>
                <a:spcPct val="110000"/>
              </a:lnSpc>
              <a:defRPr/>
            </a:pPr>
            <a:r>
              <a:rPr lang="en-US" sz="2100">
                <a:solidFill>
                  <a:srgbClr val="66FFFF"/>
                </a:solidFill>
                <a:effectLst>
                  <a:outerShdw blurRad="38100" dist="38100" dir="2700000" algn="tl">
                    <a:srgbClr val="000000">
                      <a:alpha val="43137"/>
                    </a:srgbClr>
                  </a:outerShdw>
                </a:effectLst>
                <a:latin typeface="Arial" charset="0"/>
              </a:rPr>
              <a:t>TM	  365	   259</a:t>
            </a:r>
          </a:p>
        </p:txBody>
      </p:sp>
      <p:sp>
        <p:nvSpPr>
          <p:cNvPr id="13332" name="Freeform 20">
            <a:extLst>
              <a:ext uri="{FF2B5EF4-FFF2-40B4-BE49-F238E27FC236}">
                <a16:creationId xmlns:a16="http://schemas.microsoft.com/office/drawing/2014/main" id="{B8EE8B0B-1B9C-6C54-9B60-D27C58CADEB3}"/>
              </a:ext>
            </a:extLst>
          </p:cNvPr>
          <p:cNvSpPr>
            <a:spLocks/>
          </p:cNvSpPr>
          <p:nvPr/>
        </p:nvSpPr>
        <p:spPr bwMode="auto">
          <a:xfrm>
            <a:off x="6403975" y="2122488"/>
            <a:ext cx="4167188" cy="2830512"/>
          </a:xfrm>
          <a:custGeom>
            <a:avLst/>
            <a:gdLst>
              <a:gd name="T0" fmla="*/ 0 w 3264"/>
              <a:gd name="T1" fmla="*/ 0 h 1195"/>
              <a:gd name="T2" fmla="*/ 2147483647 w 3264"/>
              <a:gd name="T3" fmla="*/ 2147483647 h 1195"/>
              <a:gd name="T4" fmla="*/ 2147483647 w 3264"/>
              <a:gd name="T5" fmla="*/ 2147483647 h 1195"/>
              <a:gd name="T6" fmla="*/ 2147483647 w 3264"/>
              <a:gd name="T7" fmla="*/ 2147483647 h 1195"/>
              <a:gd name="T8" fmla="*/ 2147483647 w 3264"/>
              <a:gd name="T9" fmla="*/ 2147483647 h 1195"/>
              <a:gd name="T10" fmla="*/ 0 60000 65536"/>
              <a:gd name="T11" fmla="*/ 0 60000 65536"/>
              <a:gd name="T12" fmla="*/ 0 60000 65536"/>
              <a:gd name="T13" fmla="*/ 0 60000 65536"/>
              <a:gd name="T14" fmla="*/ 0 60000 65536"/>
              <a:gd name="T15" fmla="*/ 0 w 3264"/>
              <a:gd name="T16" fmla="*/ 0 h 1195"/>
              <a:gd name="T17" fmla="*/ 3264 w 3264"/>
              <a:gd name="T18" fmla="*/ 1195 h 1195"/>
            </a:gdLst>
            <a:ahLst/>
            <a:cxnLst>
              <a:cxn ang="T10">
                <a:pos x="T0" y="T1"/>
              </a:cxn>
              <a:cxn ang="T11">
                <a:pos x="T2" y="T3"/>
              </a:cxn>
              <a:cxn ang="T12">
                <a:pos x="T4" y="T5"/>
              </a:cxn>
              <a:cxn ang="T13">
                <a:pos x="T6" y="T7"/>
              </a:cxn>
              <a:cxn ang="T14">
                <a:pos x="T8" y="T9"/>
              </a:cxn>
            </a:cxnLst>
            <a:rect l="T15" t="T16" r="T17" b="T18"/>
            <a:pathLst>
              <a:path w="3264" h="1195">
                <a:moveTo>
                  <a:pt x="0" y="0"/>
                </a:moveTo>
                <a:lnTo>
                  <a:pt x="772" y="466"/>
                </a:lnTo>
                <a:lnTo>
                  <a:pt x="1627" y="792"/>
                </a:lnTo>
                <a:lnTo>
                  <a:pt x="2496" y="999"/>
                </a:lnTo>
                <a:lnTo>
                  <a:pt x="3264" y="1195"/>
                </a:lnTo>
              </a:path>
            </a:pathLst>
          </a:custGeom>
          <a:noFill/>
          <a:ln w="38100">
            <a:solidFill>
              <a:schemeClr val="tx2"/>
            </a:solidFill>
            <a:round/>
            <a:headEnd/>
            <a:tailEnd/>
          </a:ln>
        </p:spPr>
        <p:txBody>
          <a:bodyPr wrap="none" lIns="91431" tIns="45716" rIns="91431" bIns="45716"/>
          <a:lstStyle/>
          <a:p>
            <a:pPr algn="ctr" eaLnBrk="1" hangingPunct="1">
              <a:defRPr/>
            </a:pPr>
            <a:endParaRPr lang="en-US">
              <a:effectLst>
                <a:outerShdw blurRad="38100" dist="38100" dir="2700000" algn="tl">
                  <a:srgbClr val="000000">
                    <a:alpha val="43137"/>
                  </a:srgbClr>
                </a:outerShdw>
              </a:effectLst>
            </a:endParaRPr>
          </a:p>
        </p:txBody>
      </p:sp>
      <p:sp>
        <p:nvSpPr>
          <p:cNvPr id="146453" name="Text Box 21">
            <a:extLst>
              <a:ext uri="{FF2B5EF4-FFF2-40B4-BE49-F238E27FC236}">
                <a16:creationId xmlns:a16="http://schemas.microsoft.com/office/drawing/2014/main" id="{58C4CD6C-2229-FE54-72C7-CC8FCD10FE2D}"/>
              </a:ext>
            </a:extLst>
          </p:cNvPr>
          <p:cNvSpPr txBox="1">
            <a:spLocks noChangeArrowheads="1"/>
          </p:cNvSpPr>
          <p:nvPr/>
        </p:nvSpPr>
        <p:spPr bwMode="auto">
          <a:xfrm>
            <a:off x="8458202" y="2741615"/>
            <a:ext cx="2203821" cy="492331"/>
          </a:xfrm>
          <a:prstGeom prst="rect">
            <a:avLst/>
          </a:prstGeom>
          <a:noFill/>
          <a:ln w="9525">
            <a:noFill/>
            <a:miter lim="800000"/>
            <a:headEnd/>
            <a:tailEnd/>
          </a:ln>
          <a:effectLst/>
        </p:spPr>
        <p:txBody>
          <a:bodyPr wrap="none" lIns="137039" tIns="68525" rIns="137039" bIns="68525">
            <a:spAutoFit/>
          </a:bodyPr>
          <a:lstStyle/>
          <a:p>
            <a:pPr defTabSz="1371464">
              <a:defRPr/>
            </a:pPr>
            <a:r>
              <a:rPr lang="en-US" sz="2300" dirty="0">
                <a:effectLst>
                  <a:outerShdw blurRad="38100" dist="38100" dir="2700000" algn="tl">
                    <a:srgbClr val="000000">
                      <a:alpha val="43137"/>
                    </a:srgbClr>
                  </a:outerShdw>
                </a:effectLst>
                <a:latin typeface="Arial" charset="0"/>
              </a:rPr>
              <a:t>Global </a:t>
            </a:r>
            <a:r>
              <a:rPr lang="en-US" sz="2300" i="1" dirty="0">
                <a:effectLst>
                  <a:outerShdw blurRad="38100" dist="38100" dir="2700000" algn="tl">
                    <a:srgbClr val="000000">
                      <a:alpha val="43137"/>
                    </a:srgbClr>
                  </a:outerShdw>
                </a:effectLst>
                <a:latin typeface="Arial" charset="0"/>
              </a:rPr>
              <a:t>P = </a:t>
            </a:r>
            <a:r>
              <a:rPr lang="en-US" sz="2300" dirty="0">
                <a:effectLst>
                  <a:outerShdw blurRad="38100" dist="38100" dir="2700000" algn="tl">
                    <a:srgbClr val="000000">
                      <a:alpha val="43137"/>
                    </a:srgbClr>
                  </a:outerShdw>
                </a:effectLst>
                <a:latin typeface="Arial" charset="0"/>
              </a:rPr>
              <a:t>.68</a:t>
            </a:r>
          </a:p>
        </p:txBody>
      </p:sp>
      <p:sp>
        <p:nvSpPr>
          <p:cNvPr id="146454" name="Rectangle 22">
            <a:extLst>
              <a:ext uri="{FF2B5EF4-FFF2-40B4-BE49-F238E27FC236}">
                <a16:creationId xmlns:a16="http://schemas.microsoft.com/office/drawing/2014/main" id="{7593811C-649E-457F-1E81-2FE594BF898E}"/>
              </a:ext>
            </a:extLst>
          </p:cNvPr>
          <p:cNvSpPr>
            <a:spLocks noChangeArrowheads="1"/>
          </p:cNvSpPr>
          <p:nvPr/>
        </p:nvSpPr>
        <p:spPr bwMode="auto">
          <a:xfrm>
            <a:off x="7078665" y="1460502"/>
            <a:ext cx="2992437" cy="538163"/>
          </a:xfrm>
          <a:prstGeom prst="rect">
            <a:avLst/>
          </a:prstGeom>
          <a:noFill/>
          <a:ln w="38100">
            <a:noFill/>
            <a:miter lim="800000"/>
            <a:headEnd/>
            <a:tailEnd/>
          </a:ln>
          <a:effectLst/>
        </p:spPr>
        <p:txBody>
          <a:bodyPr wrap="none" lIns="91359" tIns="45680" rIns="91359" bIns="45680">
            <a:spAutoFit/>
          </a:bodyPr>
          <a:lstStyle/>
          <a:p>
            <a:pPr algn="ctr">
              <a:defRPr/>
            </a:pPr>
            <a:r>
              <a:rPr lang="en-US" sz="2900">
                <a:solidFill>
                  <a:schemeClr val="tx1"/>
                </a:solidFill>
                <a:effectLst>
                  <a:outerShdw blurRad="38100" dist="38100" dir="2700000" algn="tl">
                    <a:srgbClr val="000000">
                      <a:alpha val="43137"/>
                    </a:srgbClr>
                  </a:outerShdw>
                </a:effectLst>
                <a:latin typeface="Arial" charset="0"/>
              </a:rPr>
              <a:t>Overall Survival</a:t>
            </a:r>
          </a:p>
        </p:txBody>
      </p:sp>
      <p:sp>
        <p:nvSpPr>
          <p:cNvPr id="146455" name="Rectangle 23">
            <a:extLst>
              <a:ext uri="{FF2B5EF4-FFF2-40B4-BE49-F238E27FC236}">
                <a16:creationId xmlns:a16="http://schemas.microsoft.com/office/drawing/2014/main" id="{4CCC7BE3-398F-33EE-8DE2-12084E621ECB}"/>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a:effectLst>
                  <a:outerShdw blurRad="38100" dist="38100" dir="2700000" algn="tl">
                    <a:srgbClr val="000000">
                      <a:alpha val="43137"/>
                    </a:srgbClr>
                  </a:outerShdw>
                </a:effectLst>
                <a:latin typeface="Arial" charset="0"/>
              </a:rPr>
              <a:t>Fisher B et al. </a:t>
            </a:r>
            <a:r>
              <a:rPr lang="en-US" sz="1500" b="0" i="1" dirty="0">
                <a:effectLst>
                  <a:outerShdw blurRad="38100" dist="38100" dir="2700000" algn="tl">
                    <a:srgbClr val="000000">
                      <a:alpha val="43137"/>
                    </a:srgbClr>
                  </a:outerShdw>
                </a:effectLst>
                <a:latin typeface="Arial" charset="0"/>
              </a:rPr>
              <a:t>N </a:t>
            </a:r>
            <a:r>
              <a:rPr lang="en-US" sz="1500" b="0" i="1" dirty="0" err="1">
                <a:effectLst>
                  <a:outerShdw blurRad="38100" dist="38100" dir="2700000" algn="tl">
                    <a:srgbClr val="000000">
                      <a:alpha val="43137"/>
                    </a:srgbClr>
                  </a:outerShdw>
                </a:effectLst>
                <a:latin typeface="Arial" charset="0"/>
              </a:rPr>
              <a:t>Engl</a:t>
            </a:r>
            <a:r>
              <a:rPr lang="en-US" sz="1500" b="0" i="1" dirty="0">
                <a:effectLst>
                  <a:outerShdw blurRad="38100" dist="38100" dir="2700000" algn="tl">
                    <a:srgbClr val="000000">
                      <a:alpha val="43137"/>
                    </a:srgbClr>
                  </a:outerShdw>
                </a:effectLst>
                <a:latin typeface="Arial" charset="0"/>
              </a:rPr>
              <a:t> J Med. </a:t>
            </a:r>
            <a:r>
              <a:rPr lang="en-US" sz="1500" b="0" dirty="0">
                <a:effectLst>
                  <a:outerShdw blurRad="38100" dist="38100" dir="2700000" algn="tl">
                    <a:srgbClr val="000000">
                      <a:alpha val="43137"/>
                    </a:srgbClr>
                  </a:outerShdw>
                </a:effectLst>
                <a:latin typeface="Arial" charset="0"/>
              </a:rPr>
              <a:t>2002;347(16):1233-1241.</a:t>
            </a:r>
          </a:p>
        </p:txBody>
      </p:sp>
      <p:sp>
        <p:nvSpPr>
          <p:cNvPr id="2" name="Rectangle 6">
            <a:extLst>
              <a:ext uri="{FF2B5EF4-FFF2-40B4-BE49-F238E27FC236}">
                <a16:creationId xmlns:a16="http://schemas.microsoft.com/office/drawing/2014/main" id="{10A9875A-BFE1-5504-7FE2-1560AB53AFEA}"/>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5</a:t>
            </a:fld>
            <a:endParaRPr lang="en-US" altLang="en-US">
              <a:effectLst>
                <a:outerShdw blurRad="38100" dist="38100" dir="2700000" algn="tl">
                  <a:srgbClr val="000000"/>
                </a:outerShdw>
              </a:effectLst>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ext Box 2">
            <a:extLst>
              <a:ext uri="{FF2B5EF4-FFF2-40B4-BE49-F238E27FC236}">
                <a16:creationId xmlns:a16="http://schemas.microsoft.com/office/drawing/2014/main" id="{18487ADD-8F9D-1520-1C00-B71EF3B1F98B}"/>
              </a:ext>
            </a:extLst>
          </p:cNvPr>
          <p:cNvSpPr txBox="1">
            <a:spLocks noChangeArrowheads="1"/>
          </p:cNvSpPr>
          <p:nvPr/>
        </p:nvSpPr>
        <p:spPr bwMode="auto">
          <a:xfrm>
            <a:off x="1555752" y="647700"/>
            <a:ext cx="9358313" cy="692483"/>
          </a:xfrm>
          <a:prstGeom prst="rect">
            <a:avLst/>
          </a:prstGeom>
          <a:noFill/>
          <a:ln w="28575">
            <a:noFill/>
            <a:miter lim="800000"/>
            <a:headEnd/>
            <a:tailEnd/>
          </a:ln>
          <a:effectLst/>
        </p:spPr>
        <p:txBody>
          <a:bodyPr lIns="137147" tIns="68573" rIns="137147" bIns="68573">
            <a:spAutoFit/>
          </a:bodyPr>
          <a:lstStyle/>
          <a:p>
            <a:pPr algn="ctr" defTabSz="1371464">
              <a:defRPr/>
            </a:pPr>
            <a:r>
              <a:rPr lang="en-US" sz="3600" dirty="0">
                <a:solidFill>
                  <a:schemeClr val="tx2"/>
                </a:solidFill>
                <a:effectLst>
                  <a:outerShdw blurRad="38100" dist="38100" dir="2700000" algn="tl">
                    <a:srgbClr val="000000">
                      <a:alpha val="43137"/>
                    </a:srgbClr>
                  </a:outerShdw>
                </a:effectLst>
                <a:latin typeface="Arial" charset="0"/>
              </a:rPr>
              <a:t>NSABP Neoadjuvant Trials</a:t>
            </a:r>
          </a:p>
        </p:txBody>
      </p:sp>
      <p:sp>
        <p:nvSpPr>
          <p:cNvPr id="380931" name="Rectangle 3">
            <a:extLst>
              <a:ext uri="{FF2B5EF4-FFF2-40B4-BE49-F238E27FC236}">
                <a16:creationId xmlns:a16="http://schemas.microsoft.com/office/drawing/2014/main" id="{D80146B0-F7F1-4A5A-075F-946F42DCEE48}"/>
              </a:ext>
            </a:extLst>
          </p:cNvPr>
          <p:cNvSpPr>
            <a:spLocks noChangeArrowheads="1"/>
          </p:cNvSpPr>
          <p:nvPr/>
        </p:nvSpPr>
        <p:spPr bwMode="auto">
          <a:xfrm>
            <a:off x="1460500" y="5681663"/>
            <a:ext cx="4668838" cy="1014412"/>
          </a:xfrm>
          <a:prstGeom prst="rect">
            <a:avLst/>
          </a:prstGeom>
          <a:gradFill rotWithShape="0">
            <a:gsLst>
              <a:gs pos="0">
                <a:srgbClr val="0000FF"/>
              </a:gs>
              <a:gs pos="100000">
                <a:srgbClr val="000000"/>
              </a:gs>
            </a:gsLst>
            <a:lin ang="5400000" scaled="1"/>
          </a:gradFill>
          <a:ln w="28575">
            <a:solidFill>
              <a:schemeClr val="tx1"/>
            </a:solidFill>
            <a:miter lim="800000"/>
            <a:headEnd/>
            <a:tailEnd/>
          </a:ln>
        </p:spPr>
        <p:txBody>
          <a:bodyPr lIns="66669" tIns="26193" rIns="66669" bIns="26193">
            <a:spAutoFit/>
          </a:bodyPr>
          <a:lstStyle/>
          <a:p>
            <a:pPr algn="ctr" defTabSz="960342">
              <a:lnSpc>
                <a:spcPct val="85000"/>
              </a:lnSpc>
              <a:defRPr/>
            </a:pPr>
            <a:r>
              <a:rPr lang="en-US" sz="3800">
                <a:solidFill>
                  <a:schemeClr val="accent2"/>
                </a:solidFill>
                <a:effectLst>
                  <a:outerShdw blurRad="38100" dist="38100" dir="2700000" algn="tl">
                    <a:srgbClr val="000000">
                      <a:alpha val="43137"/>
                    </a:srgbClr>
                  </a:outerShdw>
                </a:effectLst>
              </a:rPr>
              <a:t>B-18:</a:t>
            </a:r>
            <a:r>
              <a:rPr lang="en-US" sz="3800">
                <a:solidFill>
                  <a:schemeClr val="bg2"/>
                </a:solidFill>
                <a:effectLst>
                  <a:outerShdw blurRad="38100" dist="38100" dir="2700000" algn="tl">
                    <a:srgbClr val="000000">
                      <a:alpha val="43137"/>
                    </a:srgbClr>
                  </a:outerShdw>
                </a:effectLst>
              </a:rPr>
              <a:t> </a:t>
            </a:r>
          </a:p>
          <a:p>
            <a:pPr algn="ctr" defTabSz="960342">
              <a:lnSpc>
                <a:spcPct val="85000"/>
              </a:lnSpc>
              <a:defRPr/>
            </a:pPr>
            <a:r>
              <a:rPr lang="en-US" sz="3500">
                <a:solidFill>
                  <a:schemeClr val="tx1"/>
                </a:solidFill>
                <a:effectLst>
                  <a:outerShdw blurRad="38100" dist="38100" dir="2700000" algn="tl">
                    <a:srgbClr val="000000">
                      <a:alpha val="43137"/>
                    </a:srgbClr>
                  </a:outerShdw>
                </a:effectLst>
              </a:rPr>
              <a:t>Adj. vs.</a:t>
            </a:r>
            <a:r>
              <a:rPr lang="en-US" sz="3500">
                <a:solidFill>
                  <a:schemeClr val="tx2"/>
                </a:solidFill>
                <a:effectLst>
                  <a:outerShdw blurRad="38100" dist="38100" dir="2700000" algn="tl">
                    <a:srgbClr val="000000">
                      <a:alpha val="43137"/>
                    </a:srgbClr>
                  </a:outerShdw>
                </a:effectLst>
              </a:rPr>
              <a:t>Neoadj. AC</a:t>
            </a:r>
          </a:p>
        </p:txBody>
      </p:sp>
      <p:sp>
        <p:nvSpPr>
          <p:cNvPr id="380932" name="Rectangle 4">
            <a:extLst>
              <a:ext uri="{FF2B5EF4-FFF2-40B4-BE49-F238E27FC236}">
                <a16:creationId xmlns:a16="http://schemas.microsoft.com/office/drawing/2014/main" id="{69D881C7-556C-F0DC-8CE9-2310CA631157}"/>
              </a:ext>
            </a:extLst>
          </p:cNvPr>
          <p:cNvSpPr>
            <a:spLocks noChangeArrowheads="1"/>
          </p:cNvSpPr>
          <p:nvPr/>
        </p:nvSpPr>
        <p:spPr bwMode="auto">
          <a:xfrm>
            <a:off x="2894013" y="3952875"/>
            <a:ext cx="5308600" cy="1047750"/>
          </a:xfrm>
          <a:prstGeom prst="rect">
            <a:avLst/>
          </a:prstGeom>
          <a:gradFill rotWithShape="0">
            <a:gsLst>
              <a:gs pos="0">
                <a:srgbClr val="0000FF"/>
              </a:gs>
              <a:gs pos="100000">
                <a:srgbClr val="000000"/>
              </a:gs>
            </a:gsLst>
            <a:lin ang="5400000" scaled="1"/>
          </a:gradFill>
          <a:ln w="28575">
            <a:solidFill>
              <a:schemeClr val="tx1"/>
            </a:solidFill>
            <a:miter lim="800000"/>
            <a:headEnd/>
            <a:tailEnd/>
          </a:ln>
        </p:spPr>
        <p:txBody>
          <a:bodyPr lIns="66669" tIns="26193" rIns="66669" bIns="26193">
            <a:spAutoFit/>
          </a:bodyPr>
          <a:lstStyle/>
          <a:p>
            <a:pPr algn="ctr" defTabSz="960342">
              <a:lnSpc>
                <a:spcPct val="85000"/>
              </a:lnSpc>
              <a:defRPr/>
            </a:pPr>
            <a:r>
              <a:rPr lang="en-US" sz="3800">
                <a:solidFill>
                  <a:schemeClr val="accent2"/>
                </a:solidFill>
                <a:effectLst>
                  <a:outerShdw blurRad="38100" dist="38100" dir="2700000" algn="tl">
                    <a:srgbClr val="000000">
                      <a:alpha val="43137"/>
                    </a:srgbClr>
                  </a:outerShdw>
                </a:effectLst>
              </a:rPr>
              <a:t>B-27:</a:t>
            </a:r>
            <a:r>
              <a:rPr lang="en-US" sz="3800">
                <a:solidFill>
                  <a:schemeClr val="bg2"/>
                </a:solidFill>
                <a:effectLst>
                  <a:outerShdw blurRad="38100" dist="38100" dir="2700000" algn="tl">
                    <a:srgbClr val="000000">
                      <a:alpha val="43137"/>
                    </a:srgbClr>
                  </a:outerShdw>
                </a:effectLst>
              </a:rPr>
              <a:t> </a:t>
            </a:r>
          </a:p>
          <a:p>
            <a:pPr algn="ctr" defTabSz="960342">
              <a:lnSpc>
                <a:spcPct val="85000"/>
              </a:lnSpc>
              <a:defRPr/>
            </a:pPr>
            <a:r>
              <a:rPr lang="en-US" sz="3800">
                <a:solidFill>
                  <a:schemeClr val="tx1"/>
                </a:solidFill>
                <a:effectLst>
                  <a:outerShdw blurRad="38100" dist="38100" dir="2700000" algn="tl">
                    <a:srgbClr val="000000">
                      <a:alpha val="43137"/>
                    </a:srgbClr>
                  </a:outerShdw>
                </a:effectLst>
              </a:rPr>
              <a:t>Neoadj. </a:t>
            </a:r>
            <a:r>
              <a:rPr lang="en-US" sz="3500">
                <a:solidFill>
                  <a:schemeClr val="tx1"/>
                </a:solidFill>
                <a:effectLst>
                  <a:outerShdw blurRad="38100" dist="38100" dir="2700000" algn="tl">
                    <a:srgbClr val="000000">
                      <a:alpha val="43137"/>
                    </a:srgbClr>
                  </a:outerShdw>
                </a:effectLst>
              </a:rPr>
              <a:t>AC vs. </a:t>
            </a:r>
            <a:r>
              <a:rPr lang="en-US" sz="3500">
                <a:solidFill>
                  <a:schemeClr val="tx2"/>
                </a:solidFill>
                <a:effectLst>
                  <a:outerShdw blurRad="38100" dist="38100" dir="2700000" algn="tl">
                    <a:srgbClr val="000000">
                      <a:alpha val="43137"/>
                    </a:srgbClr>
                  </a:outerShdw>
                </a:effectLst>
              </a:rPr>
              <a:t>AC</a:t>
            </a:r>
            <a:r>
              <a:rPr lang="en-US" sz="3500">
                <a:solidFill>
                  <a:schemeClr val="tx2"/>
                </a:solidFill>
                <a:effectLst>
                  <a:outerShdw blurRad="38100" dist="38100" dir="2700000" algn="tl">
                    <a:srgbClr val="000000">
                      <a:alpha val="43137"/>
                    </a:srgbClr>
                  </a:outerShdw>
                </a:effectLst>
                <a:sym typeface="Wingdings" pitchFamily="2" charset="2"/>
              </a:rPr>
              <a:t>T</a:t>
            </a:r>
            <a:endParaRPr lang="en-US" sz="3500">
              <a:solidFill>
                <a:schemeClr val="tx2"/>
              </a:solidFill>
              <a:effectLst>
                <a:outerShdw blurRad="38100" dist="38100" dir="2700000" algn="tl">
                  <a:srgbClr val="000000">
                    <a:alpha val="43137"/>
                  </a:srgbClr>
                </a:outerShdw>
              </a:effectLst>
            </a:endParaRPr>
          </a:p>
        </p:txBody>
      </p:sp>
      <p:sp>
        <p:nvSpPr>
          <p:cNvPr id="380933" name="Rectangle 5">
            <a:extLst>
              <a:ext uri="{FF2B5EF4-FFF2-40B4-BE49-F238E27FC236}">
                <a16:creationId xmlns:a16="http://schemas.microsoft.com/office/drawing/2014/main" id="{680AAD6C-B4F9-E98D-80BA-1E81005FA20B}"/>
              </a:ext>
            </a:extLst>
          </p:cNvPr>
          <p:cNvSpPr>
            <a:spLocks noChangeArrowheads="1"/>
          </p:cNvSpPr>
          <p:nvPr/>
        </p:nvSpPr>
        <p:spPr bwMode="auto">
          <a:xfrm>
            <a:off x="6378577" y="1893890"/>
            <a:ext cx="4251325" cy="1506537"/>
          </a:xfrm>
          <a:prstGeom prst="rect">
            <a:avLst/>
          </a:prstGeom>
          <a:gradFill rotWithShape="0">
            <a:gsLst>
              <a:gs pos="0">
                <a:srgbClr val="0000FF"/>
              </a:gs>
              <a:gs pos="100000">
                <a:srgbClr val="000000"/>
              </a:gs>
            </a:gsLst>
            <a:lin ang="5400000" scaled="1"/>
          </a:gradFill>
          <a:ln w="28575">
            <a:solidFill>
              <a:schemeClr val="tx1"/>
            </a:solidFill>
            <a:miter lim="800000"/>
            <a:headEnd/>
            <a:tailEnd/>
          </a:ln>
        </p:spPr>
        <p:txBody>
          <a:bodyPr lIns="66669" tIns="26193" rIns="66669" bIns="26193">
            <a:spAutoFit/>
          </a:bodyPr>
          <a:lstStyle/>
          <a:p>
            <a:pPr algn="ctr" defTabSz="960342">
              <a:lnSpc>
                <a:spcPct val="85000"/>
              </a:lnSpc>
              <a:defRPr/>
            </a:pPr>
            <a:r>
              <a:rPr lang="en-US" sz="3800" dirty="0">
                <a:solidFill>
                  <a:schemeClr val="accent2"/>
                </a:solidFill>
                <a:effectLst>
                  <a:outerShdw blurRad="38100" dist="38100" dir="2700000" algn="tl">
                    <a:srgbClr val="000000">
                      <a:alpha val="43137"/>
                    </a:srgbClr>
                  </a:outerShdw>
                </a:effectLst>
              </a:rPr>
              <a:t>B-40/B-41:</a:t>
            </a:r>
          </a:p>
          <a:p>
            <a:pPr algn="ctr" defTabSz="960342">
              <a:lnSpc>
                <a:spcPct val="85000"/>
              </a:lnSpc>
              <a:defRPr/>
            </a:pPr>
            <a:r>
              <a:rPr lang="en-US" sz="3800" dirty="0" err="1">
                <a:solidFill>
                  <a:schemeClr val="tx1"/>
                </a:solidFill>
                <a:effectLst>
                  <a:outerShdw blurRad="38100" dist="38100" dir="2700000" algn="tl">
                    <a:srgbClr val="000000">
                      <a:alpha val="43137"/>
                    </a:srgbClr>
                  </a:outerShdw>
                </a:effectLst>
              </a:rPr>
              <a:t>Neoadj</a:t>
            </a:r>
            <a:r>
              <a:rPr lang="en-US" sz="3800" dirty="0">
                <a:solidFill>
                  <a:schemeClr val="tx1"/>
                </a:solidFill>
                <a:effectLst>
                  <a:outerShdw blurRad="38100" dist="38100" dir="2700000" algn="tl">
                    <a:srgbClr val="000000">
                      <a:alpha val="43137"/>
                    </a:srgbClr>
                  </a:outerShdw>
                </a:effectLst>
              </a:rPr>
              <a:t>. </a:t>
            </a:r>
            <a:r>
              <a:rPr lang="en-US" sz="3500" dirty="0">
                <a:solidFill>
                  <a:schemeClr val="tx2"/>
                </a:solidFill>
                <a:effectLst>
                  <a:outerShdw blurRad="38100" dist="38100" dir="2700000" algn="tl">
                    <a:srgbClr val="000000">
                      <a:alpha val="43137"/>
                    </a:srgbClr>
                  </a:outerShdw>
                </a:effectLst>
              </a:rPr>
              <a:t>Chemo</a:t>
            </a:r>
            <a:endParaRPr lang="en-US" sz="3500" dirty="0">
              <a:solidFill>
                <a:schemeClr val="tx2"/>
              </a:solidFill>
              <a:effectLst>
                <a:outerShdw blurRad="38100" dist="38100" dir="2700000" algn="tl">
                  <a:srgbClr val="000000">
                    <a:alpha val="43137"/>
                  </a:srgbClr>
                </a:outerShdw>
              </a:effectLst>
              <a:sym typeface="Wingdings" pitchFamily="2" charset="2"/>
            </a:endParaRPr>
          </a:p>
          <a:p>
            <a:pPr algn="ctr" defTabSz="960342">
              <a:lnSpc>
                <a:spcPct val="85000"/>
              </a:lnSpc>
              <a:defRPr/>
            </a:pPr>
            <a:r>
              <a:rPr lang="en-US" sz="3500" dirty="0">
                <a:solidFill>
                  <a:schemeClr val="tx2"/>
                </a:solidFill>
                <a:effectLst>
                  <a:outerShdw blurRad="38100" dist="38100" dir="2700000" algn="tl">
                    <a:srgbClr val="000000">
                      <a:alpha val="43137"/>
                    </a:srgbClr>
                  </a:outerShdw>
                </a:effectLst>
                <a:sym typeface="Wingdings" pitchFamily="2" charset="2"/>
              </a:rPr>
              <a:t>+/- Biologics</a:t>
            </a:r>
            <a:endParaRPr lang="en-US" sz="3500" dirty="0">
              <a:solidFill>
                <a:schemeClr val="tx2"/>
              </a:solidFill>
              <a:effectLst>
                <a:outerShdw blurRad="38100" dist="38100" dir="2700000" algn="tl">
                  <a:srgbClr val="000000">
                    <a:alpha val="43137"/>
                  </a:srgbClr>
                </a:outerShdw>
              </a:effectLst>
            </a:endParaRPr>
          </a:p>
        </p:txBody>
      </p:sp>
      <p:sp>
        <p:nvSpPr>
          <p:cNvPr id="2" name="Rectangle 6">
            <a:extLst>
              <a:ext uri="{FF2B5EF4-FFF2-40B4-BE49-F238E27FC236}">
                <a16:creationId xmlns:a16="http://schemas.microsoft.com/office/drawing/2014/main" id="{C6DEFF2E-C10B-0543-E93B-C80E10A3CC02}"/>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50</a:t>
            </a:fld>
            <a:endParaRPr lang="en-US" altLang="en-US">
              <a:effectLst>
                <a:outerShdw blurRad="38100" dist="38100" dir="2700000" algn="tl">
                  <a:srgbClr val="000000"/>
                </a:outerShdw>
              </a:effectLst>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18E9036E-572A-3BFE-632D-12DB178B0931}"/>
              </a:ext>
            </a:extLst>
          </p:cNvPr>
          <p:cNvSpPr>
            <a:spLocks noChangeArrowheads="1"/>
          </p:cNvSpPr>
          <p:nvPr/>
        </p:nvSpPr>
        <p:spPr bwMode="auto">
          <a:xfrm>
            <a:off x="4119433" y="717552"/>
            <a:ext cx="4283334" cy="584767"/>
          </a:xfrm>
          <a:prstGeom prst="rect">
            <a:avLst/>
          </a:prstGeom>
          <a:noFill/>
          <a:ln w="9525" algn="ctr">
            <a:noFill/>
            <a:miter lim="800000"/>
            <a:headEnd/>
            <a:tailEnd/>
          </a:ln>
          <a:effectLst/>
        </p:spPr>
        <p:txBody>
          <a:bodyPr wrap="none" lIns="91431" tIns="45716" rIns="91431" bIns="45716">
            <a:spAutoFit/>
          </a:bodyPr>
          <a:lstStyle/>
          <a:p>
            <a:pPr algn="ctr" defTabSz="741290">
              <a:defRPr/>
            </a:pPr>
            <a:r>
              <a:rPr lang="en-US" sz="3200" dirty="0">
                <a:solidFill>
                  <a:schemeClr val="tx2"/>
                </a:solidFill>
                <a:effectLst>
                  <a:outerShdw blurRad="38100" dist="38100" dir="2700000" algn="tl">
                    <a:srgbClr val="000000">
                      <a:alpha val="43137"/>
                    </a:srgbClr>
                  </a:outerShdw>
                </a:effectLst>
              </a:rPr>
              <a:t>B-18: 16-Year Update</a:t>
            </a:r>
          </a:p>
        </p:txBody>
      </p:sp>
      <p:grpSp>
        <p:nvGrpSpPr>
          <p:cNvPr id="158724" name="Group 4">
            <a:extLst>
              <a:ext uri="{FF2B5EF4-FFF2-40B4-BE49-F238E27FC236}">
                <a16:creationId xmlns:a16="http://schemas.microsoft.com/office/drawing/2014/main" id="{B9F49C1E-E594-5302-EB78-3C1DF6F633E5}"/>
              </a:ext>
            </a:extLst>
          </p:cNvPr>
          <p:cNvGrpSpPr>
            <a:grpSpLocks/>
          </p:cNvGrpSpPr>
          <p:nvPr/>
        </p:nvGrpSpPr>
        <p:grpSpPr bwMode="auto">
          <a:xfrm>
            <a:off x="1387477" y="1763713"/>
            <a:ext cx="9466263" cy="4640262"/>
            <a:chOff x="256" y="823"/>
            <a:chExt cx="5963" cy="2923"/>
          </a:xfrm>
        </p:grpSpPr>
        <p:pic>
          <p:nvPicPr>
            <p:cNvPr id="158726" name="Picture 5">
              <a:extLst>
                <a:ext uri="{FF2B5EF4-FFF2-40B4-BE49-F238E27FC236}">
                  <a16:creationId xmlns:a16="http://schemas.microsoft.com/office/drawing/2014/main" id="{4AC1E30D-1435-D9B4-9A9F-25251B7D6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 y="951"/>
              <a:ext cx="5959" cy="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9639" name="Rectangle 6">
              <a:extLst>
                <a:ext uri="{FF2B5EF4-FFF2-40B4-BE49-F238E27FC236}">
                  <a16:creationId xmlns:a16="http://schemas.microsoft.com/office/drawing/2014/main" id="{349FD51D-A2D2-0687-115D-7215CB7484B0}"/>
                </a:ext>
              </a:extLst>
            </p:cNvPr>
            <p:cNvSpPr>
              <a:spLocks noChangeArrowheads="1"/>
            </p:cNvSpPr>
            <p:nvPr/>
          </p:nvSpPr>
          <p:spPr bwMode="auto">
            <a:xfrm>
              <a:off x="256" y="823"/>
              <a:ext cx="5961" cy="380"/>
            </a:xfrm>
            <a:prstGeom prst="rect">
              <a:avLst/>
            </a:prstGeom>
            <a:solidFill>
              <a:srgbClr val="FFFFFF"/>
            </a:solidFill>
            <a:ln w="12700">
              <a:noFill/>
              <a:miter lim="800000"/>
              <a:headEnd type="none" w="sm" len="sm"/>
              <a:tailEnd type="none" w="sm" len="sm"/>
            </a:ln>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0055" name="Text Box 7">
              <a:extLst>
                <a:ext uri="{FF2B5EF4-FFF2-40B4-BE49-F238E27FC236}">
                  <a16:creationId xmlns:a16="http://schemas.microsoft.com/office/drawing/2014/main" id="{D5929C71-FF86-87D4-0FF1-E91FD8F383A7}"/>
                </a:ext>
              </a:extLst>
            </p:cNvPr>
            <p:cNvSpPr txBox="1">
              <a:spLocks noChangeArrowheads="1"/>
            </p:cNvSpPr>
            <p:nvPr/>
          </p:nvSpPr>
          <p:spPr bwMode="auto">
            <a:xfrm>
              <a:off x="1499" y="898"/>
              <a:ext cx="633" cy="368"/>
            </a:xfrm>
            <a:prstGeom prst="rect">
              <a:avLst/>
            </a:prstGeom>
            <a:noFill/>
            <a:ln w="12700">
              <a:noFill/>
              <a:miter lim="800000"/>
              <a:headEnd type="none" w="sm" len="sm"/>
              <a:tailEnd type="none" w="sm" len="sm"/>
            </a:ln>
            <a:effectLst/>
          </p:spPr>
          <p:txBody>
            <a:bodyPr wrap="none">
              <a:spAutoFit/>
            </a:bodyPr>
            <a:lstStyle/>
            <a:p>
              <a:pPr algn="ctr" eaLnBrk="1" hangingPunct="1">
                <a:defRPr/>
              </a:pPr>
              <a:r>
                <a:rPr lang="en-US" sz="3200">
                  <a:solidFill>
                    <a:srgbClr val="9A1B31"/>
                  </a:solidFill>
                  <a:effectLst>
                    <a:outerShdw blurRad="38100" dist="38100" dir="2700000" algn="tl">
                      <a:srgbClr val="000000">
                        <a:alpha val="43137"/>
                      </a:srgbClr>
                    </a:outerShdw>
                  </a:effectLst>
                </a:rPr>
                <a:t>DFS</a:t>
              </a:r>
            </a:p>
          </p:txBody>
        </p:sp>
        <p:sp>
          <p:nvSpPr>
            <p:cNvPr id="130056" name="Text Box 8">
              <a:extLst>
                <a:ext uri="{FF2B5EF4-FFF2-40B4-BE49-F238E27FC236}">
                  <a16:creationId xmlns:a16="http://schemas.microsoft.com/office/drawing/2014/main" id="{04B96789-F79B-FFAA-27EC-2A889D303423}"/>
                </a:ext>
              </a:extLst>
            </p:cNvPr>
            <p:cNvSpPr txBox="1">
              <a:spLocks noChangeArrowheads="1"/>
            </p:cNvSpPr>
            <p:nvPr/>
          </p:nvSpPr>
          <p:spPr bwMode="auto">
            <a:xfrm>
              <a:off x="4808" y="931"/>
              <a:ext cx="490" cy="368"/>
            </a:xfrm>
            <a:prstGeom prst="rect">
              <a:avLst/>
            </a:prstGeom>
            <a:noFill/>
            <a:ln w="12700">
              <a:noFill/>
              <a:miter lim="800000"/>
              <a:headEnd type="none" w="sm" len="sm"/>
              <a:tailEnd type="none" w="sm" len="sm"/>
            </a:ln>
            <a:effectLst/>
          </p:spPr>
          <p:txBody>
            <a:bodyPr wrap="none">
              <a:spAutoFit/>
            </a:bodyPr>
            <a:lstStyle/>
            <a:p>
              <a:pPr algn="ctr" eaLnBrk="1" hangingPunct="1">
                <a:defRPr/>
              </a:pPr>
              <a:r>
                <a:rPr lang="en-US" sz="3200">
                  <a:solidFill>
                    <a:srgbClr val="9A1B31"/>
                  </a:solidFill>
                  <a:effectLst>
                    <a:outerShdw blurRad="38100" dist="38100" dir="2700000" algn="tl">
                      <a:srgbClr val="000000">
                        <a:alpha val="43137"/>
                      </a:srgbClr>
                    </a:outerShdw>
                  </a:effectLst>
                </a:rPr>
                <a:t>OS</a:t>
              </a:r>
            </a:p>
          </p:txBody>
        </p:sp>
      </p:grpSp>
      <p:sp>
        <p:nvSpPr>
          <p:cNvPr id="2" name="Rectangle 23">
            <a:extLst>
              <a:ext uri="{FF2B5EF4-FFF2-40B4-BE49-F238E27FC236}">
                <a16:creationId xmlns:a16="http://schemas.microsoft.com/office/drawing/2014/main" id="{BE302043-0504-E0C5-7F28-9E3DA9EDD0CA}"/>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Rastogi P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2008;26(5):778-785.</a:t>
            </a:r>
          </a:p>
        </p:txBody>
      </p:sp>
      <p:sp>
        <p:nvSpPr>
          <p:cNvPr id="3" name="Rectangle 6">
            <a:extLst>
              <a:ext uri="{FF2B5EF4-FFF2-40B4-BE49-F238E27FC236}">
                <a16:creationId xmlns:a16="http://schemas.microsoft.com/office/drawing/2014/main" id="{11F869D7-EC5E-F5E3-4044-514686277138}"/>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51</a:t>
            </a:fld>
            <a:endParaRPr lang="en-US" altLang="en-US">
              <a:effectLst>
                <a:outerShdw blurRad="38100" dist="38100" dir="2700000" algn="tl">
                  <a:srgbClr val="000000"/>
                </a:outerShdw>
              </a:effectLst>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2">
            <a:extLst>
              <a:ext uri="{FF2B5EF4-FFF2-40B4-BE49-F238E27FC236}">
                <a16:creationId xmlns:a16="http://schemas.microsoft.com/office/drawing/2014/main" id="{BADC5EAD-B5A2-FCDF-E1E0-6B14DF634719}"/>
              </a:ext>
            </a:extLst>
          </p:cNvPr>
          <p:cNvSpPr>
            <a:spLocks noChangeShapeType="1"/>
          </p:cNvSpPr>
          <p:nvPr/>
        </p:nvSpPr>
        <p:spPr bwMode="auto">
          <a:xfrm>
            <a:off x="2800350" y="3619500"/>
            <a:ext cx="6457950" cy="0"/>
          </a:xfrm>
          <a:prstGeom prst="line">
            <a:avLst/>
          </a:prstGeom>
          <a:noFill/>
          <a:ln w="28575">
            <a:solidFill>
              <a:schemeClr val="tx1"/>
            </a:solidFill>
            <a:round/>
            <a:headEnd type="none" w="sm" len="sm"/>
            <a:tailEnd type="none" w="sm" len="sm"/>
          </a:ln>
        </p:spPr>
        <p:txBody>
          <a:bodyPr lIns="91431" tIns="45716" rIns="91431" bIns="45716"/>
          <a:lstStyle/>
          <a:p>
            <a:pPr algn="ctr" eaLnBrk="1" hangingPunct="1">
              <a:defRPr/>
            </a:pPr>
            <a:endParaRPr lang="en-US">
              <a:effectLst>
                <a:outerShdw blurRad="38100" dist="38100" dir="2700000" algn="tl">
                  <a:srgbClr val="000000">
                    <a:alpha val="43137"/>
                  </a:srgbClr>
                </a:outerShdw>
              </a:effectLst>
            </a:endParaRPr>
          </a:p>
        </p:txBody>
      </p:sp>
      <p:sp>
        <p:nvSpPr>
          <p:cNvPr id="713731" name="Rectangle 3">
            <a:extLst>
              <a:ext uri="{FF2B5EF4-FFF2-40B4-BE49-F238E27FC236}">
                <a16:creationId xmlns:a16="http://schemas.microsoft.com/office/drawing/2014/main" id="{032540B4-BE21-1889-EA4E-91A8064474C2}"/>
              </a:ext>
            </a:extLst>
          </p:cNvPr>
          <p:cNvSpPr>
            <a:spLocks noChangeArrowheads="1"/>
          </p:cNvSpPr>
          <p:nvPr/>
        </p:nvSpPr>
        <p:spPr bwMode="auto">
          <a:xfrm>
            <a:off x="1093790" y="650875"/>
            <a:ext cx="10074275" cy="647700"/>
          </a:xfrm>
          <a:prstGeom prst="rect">
            <a:avLst/>
          </a:prstGeom>
          <a:noFill/>
          <a:ln w="9525">
            <a:noFill/>
            <a:miter lim="800000"/>
            <a:headEnd/>
            <a:tailEnd/>
          </a:ln>
          <a:effectLst/>
        </p:spPr>
        <p:txBody>
          <a:bodyPr lIns="138042" tIns="69023" rIns="138042" bIns="69023">
            <a:spAutoFit/>
          </a:bodyPr>
          <a:lstStyle/>
          <a:p>
            <a:pPr algn="ctr" defTabSz="1371464">
              <a:defRPr/>
            </a:pPr>
            <a:r>
              <a:rPr lang="en-US" sz="3300">
                <a:solidFill>
                  <a:schemeClr val="tx2"/>
                </a:solidFill>
                <a:effectLst>
                  <a:outerShdw blurRad="38100" dist="38100" dir="2700000" algn="tl">
                    <a:srgbClr val="000000">
                      <a:alpha val="43137"/>
                    </a:srgbClr>
                  </a:outerShdw>
                </a:effectLst>
                <a:latin typeface="Arial" charset="0"/>
              </a:rPr>
              <a:t>NSABP B-27 Schema</a:t>
            </a:r>
          </a:p>
        </p:txBody>
      </p:sp>
      <p:sp>
        <p:nvSpPr>
          <p:cNvPr id="70660" name="Line 4">
            <a:extLst>
              <a:ext uri="{FF2B5EF4-FFF2-40B4-BE49-F238E27FC236}">
                <a16:creationId xmlns:a16="http://schemas.microsoft.com/office/drawing/2014/main" id="{AA1B78C8-A3DA-CC9F-0ACA-62073886003A}"/>
              </a:ext>
            </a:extLst>
          </p:cNvPr>
          <p:cNvSpPr>
            <a:spLocks noChangeShapeType="1"/>
          </p:cNvSpPr>
          <p:nvPr/>
        </p:nvSpPr>
        <p:spPr bwMode="auto">
          <a:xfrm flipH="1">
            <a:off x="2795590" y="3613150"/>
            <a:ext cx="9525" cy="1714500"/>
          </a:xfrm>
          <a:prstGeom prst="line">
            <a:avLst/>
          </a:prstGeom>
          <a:noFill/>
          <a:ln w="28575">
            <a:solidFill>
              <a:schemeClr val="tx1"/>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0661" name="Line 5">
            <a:extLst>
              <a:ext uri="{FF2B5EF4-FFF2-40B4-BE49-F238E27FC236}">
                <a16:creationId xmlns:a16="http://schemas.microsoft.com/office/drawing/2014/main" id="{8D451596-5028-ED69-5309-46B383B90A9A}"/>
              </a:ext>
            </a:extLst>
          </p:cNvPr>
          <p:cNvSpPr>
            <a:spLocks noChangeShapeType="1"/>
          </p:cNvSpPr>
          <p:nvPr/>
        </p:nvSpPr>
        <p:spPr bwMode="auto">
          <a:xfrm>
            <a:off x="6037263" y="2479675"/>
            <a:ext cx="0" cy="3716338"/>
          </a:xfrm>
          <a:prstGeom prst="line">
            <a:avLst/>
          </a:prstGeom>
          <a:noFill/>
          <a:ln w="25400">
            <a:solidFill>
              <a:srgbClr val="FFFFFF"/>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0662" name="Line 6">
            <a:extLst>
              <a:ext uri="{FF2B5EF4-FFF2-40B4-BE49-F238E27FC236}">
                <a16:creationId xmlns:a16="http://schemas.microsoft.com/office/drawing/2014/main" id="{E2F072DE-A3DF-88E7-CE24-FB3E06409007}"/>
              </a:ext>
            </a:extLst>
          </p:cNvPr>
          <p:cNvSpPr>
            <a:spLocks noChangeShapeType="1"/>
          </p:cNvSpPr>
          <p:nvPr/>
        </p:nvSpPr>
        <p:spPr bwMode="auto">
          <a:xfrm>
            <a:off x="9229725" y="3629025"/>
            <a:ext cx="19050" cy="2662238"/>
          </a:xfrm>
          <a:prstGeom prst="line">
            <a:avLst/>
          </a:prstGeom>
          <a:noFill/>
          <a:ln w="28575">
            <a:solidFill>
              <a:schemeClr val="tx1"/>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13735" name="Rectangle 7">
            <a:extLst>
              <a:ext uri="{FF2B5EF4-FFF2-40B4-BE49-F238E27FC236}">
                <a16:creationId xmlns:a16="http://schemas.microsoft.com/office/drawing/2014/main" id="{D5B28D5E-EC81-133D-2146-5B799F1D8E03}"/>
              </a:ext>
            </a:extLst>
          </p:cNvPr>
          <p:cNvSpPr>
            <a:spLocks noChangeArrowheads="1"/>
          </p:cNvSpPr>
          <p:nvPr/>
        </p:nvSpPr>
        <p:spPr bwMode="auto">
          <a:xfrm>
            <a:off x="3665540" y="1452565"/>
            <a:ext cx="4814887" cy="1062037"/>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solidFill>
                  <a:schemeClr val="tx1"/>
                </a:solidFill>
                <a:effectLst>
                  <a:outerShdw blurRad="38100" dist="38100" dir="2700000" algn="tl">
                    <a:srgbClr val="000000">
                      <a:alpha val="43137"/>
                    </a:srgbClr>
                  </a:outerShdw>
                </a:effectLst>
                <a:latin typeface="Arial" charset="0"/>
              </a:rPr>
              <a:t>Operable Breast Cancer</a:t>
            </a:r>
          </a:p>
          <a:p>
            <a:pPr algn="ctr" defTabSz="1371464">
              <a:defRPr/>
            </a:pPr>
            <a:r>
              <a:rPr lang="en-US" sz="3000">
                <a:solidFill>
                  <a:schemeClr val="tx1"/>
                </a:solidFill>
                <a:effectLst>
                  <a:outerShdw blurRad="38100" dist="38100" dir="2700000" algn="tl">
                    <a:srgbClr val="000000">
                      <a:alpha val="43137"/>
                    </a:srgbClr>
                  </a:outerShdw>
                </a:effectLst>
                <a:latin typeface="Arial" charset="0"/>
              </a:rPr>
              <a:t>(2411 pts)</a:t>
            </a:r>
          </a:p>
        </p:txBody>
      </p:sp>
      <p:sp>
        <p:nvSpPr>
          <p:cNvPr id="713736" name="Rectangle 8">
            <a:extLst>
              <a:ext uri="{FF2B5EF4-FFF2-40B4-BE49-F238E27FC236}">
                <a16:creationId xmlns:a16="http://schemas.microsoft.com/office/drawing/2014/main" id="{64DA965D-06D2-70E4-2373-368BA82F20E7}"/>
              </a:ext>
            </a:extLst>
          </p:cNvPr>
          <p:cNvSpPr>
            <a:spLocks noChangeArrowheads="1"/>
          </p:cNvSpPr>
          <p:nvPr/>
        </p:nvSpPr>
        <p:spPr bwMode="auto">
          <a:xfrm>
            <a:off x="4505325" y="2779713"/>
            <a:ext cx="3036888" cy="601662"/>
          </a:xfrm>
          <a:prstGeom prst="rect">
            <a:avLst/>
          </a:prstGeom>
          <a:gradFill rotWithShape="0">
            <a:gsLst>
              <a:gs pos="0">
                <a:srgbClr val="0E0EF4"/>
              </a:gs>
              <a:gs pos="100000">
                <a:srgbClr val="0E0EF4">
                  <a:gamma/>
                  <a:shade val="3137"/>
                  <a:invGamma/>
                </a:srgbClr>
              </a:gs>
            </a:gsLst>
            <a:lin ang="5400000" scaled="1"/>
          </a:gradFill>
          <a:ln w="28575">
            <a:solidFill>
              <a:schemeClr val="tx1"/>
            </a:solidFill>
            <a:miter lim="800000"/>
            <a:headEnd/>
            <a:tailEnd/>
          </a:ln>
          <a:effectLst/>
        </p:spPr>
        <p:txBody>
          <a:bodyPr wrap="none" lIns="138042" tIns="69023" rIns="138042" bIns="69023">
            <a:spAutoFit/>
          </a:bodyPr>
          <a:lstStyle/>
          <a:p>
            <a:pPr defTabSz="1371464">
              <a:defRPr/>
            </a:pPr>
            <a:r>
              <a:rPr lang="en-US" sz="3000">
                <a:effectLst>
                  <a:outerShdw blurRad="38100" dist="38100" dir="2700000" algn="tl">
                    <a:srgbClr val="000000">
                      <a:alpha val="43137"/>
                    </a:srgbClr>
                  </a:outerShdw>
                </a:effectLst>
                <a:latin typeface="Arial" charset="0"/>
              </a:rPr>
              <a:t>Randomization</a:t>
            </a:r>
          </a:p>
        </p:txBody>
      </p:sp>
      <p:sp>
        <p:nvSpPr>
          <p:cNvPr id="713737" name="Rectangle 9">
            <a:extLst>
              <a:ext uri="{FF2B5EF4-FFF2-40B4-BE49-F238E27FC236}">
                <a16:creationId xmlns:a16="http://schemas.microsoft.com/office/drawing/2014/main" id="{A0268091-6FF6-59EC-C756-671C5D2186A1}"/>
              </a:ext>
            </a:extLst>
          </p:cNvPr>
          <p:cNvSpPr>
            <a:spLocks noChangeArrowheads="1"/>
          </p:cNvSpPr>
          <p:nvPr/>
        </p:nvSpPr>
        <p:spPr bwMode="auto">
          <a:xfrm>
            <a:off x="1509715" y="3822700"/>
            <a:ext cx="2719387" cy="1062038"/>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effectLst>
                  <a:outerShdw blurRad="38100" dist="38100" dir="2700000" algn="tl">
                    <a:srgbClr val="000000">
                      <a:alpha val="43137"/>
                    </a:srgbClr>
                  </a:outerShdw>
                </a:effectLst>
                <a:latin typeface="Arial" charset="0"/>
              </a:rPr>
              <a:t>AC x 4 </a:t>
            </a:r>
            <a:r>
              <a:rPr lang="en-US" sz="2700">
                <a:effectLst>
                  <a:outerShdw blurRad="38100" dist="38100" dir="2700000" algn="tl">
                    <a:srgbClr val="000000">
                      <a:alpha val="43137"/>
                    </a:srgbClr>
                  </a:outerShdw>
                </a:effectLst>
                <a:latin typeface="Arial" charset="0"/>
              </a:rPr>
              <a:t> </a:t>
            </a:r>
          </a:p>
          <a:p>
            <a:pPr algn="ctr" defTabSz="1371464">
              <a:defRPr/>
            </a:pPr>
            <a:r>
              <a:rPr lang="en-US" sz="3000">
                <a:effectLst>
                  <a:outerShdw blurRad="38100" dist="38100" dir="2700000" algn="tl">
                    <a:srgbClr val="000000">
                      <a:alpha val="43137"/>
                    </a:srgbClr>
                  </a:outerShdw>
                </a:effectLst>
                <a:latin typeface="Arial" charset="0"/>
              </a:rPr>
              <a:t>Tam X 5 Yrs</a:t>
            </a:r>
          </a:p>
        </p:txBody>
      </p:sp>
      <p:sp>
        <p:nvSpPr>
          <p:cNvPr id="713738" name="Rectangle 10">
            <a:extLst>
              <a:ext uri="{FF2B5EF4-FFF2-40B4-BE49-F238E27FC236}">
                <a16:creationId xmlns:a16="http://schemas.microsoft.com/office/drawing/2014/main" id="{ABDF0F66-3882-476F-7837-D1FA20CC71BA}"/>
              </a:ext>
            </a:extLst>
          </p:cNvPr>
          <p:cNvSpPr>
            <a:spLocks noChangeArrowheads="1"/>
          </p:cNvSpPr>
          <p:nvPr/>
        </p:nvSpPr>
        <p:spPr bwMode="auto">
          <a:xfrm>
            <a:off x="1917702" y="5191127"/>
            <a:ext cx="1730375" cy="601663"/>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wrap="none" lIns="138042" tIns="69023" rIns="138042" bIns="69023">
            <a:spAutoFit/>
          </a:bodyPr>
          <a:lstStyle/>
          <a:p>
            <a:pPr defTabSz="1371464">
              <a:defRPr/>
            </a:pPr>
            <a:r>
              <a:rPr lang="en-US" sz="3000">
                <a:effectLst>
                  <a:outerShdw blurRad="38100" dist="38100" dir="2700000" algn="tl">
                    <a:srgbClr val="000000">
                      <a:alpha val="43137"/>
                    </a:srgbClr>
                  </a:outerShdw>
                </a:effectLst>
                <a:latin typeface="Arial" charset="0"/>
              </a:rPr>
              <a:t>Surgery</a:t>
            </a:r>
          </a:p>
        </p:txBody>
      </p:sp>
      <p:sp>
        <p:nvSpPr>
          <p:cNvPr id="713739" name="Rectangle 11">
            <a:extLst>
              <a:ext uri="{FF2B5EF4-FFF2-40B4-BE49-F238E27FC236}">
                <a16:creationId xmlns:a16="http://schemas.microsoft.com/office/drawing/2014/main" id="{855728F9-7737-975E-5225-2A962633FEDF}"/>
              </a:ext>
            </a:extLst>
          </p:cNvPr>
          <p:cNvSpPr>
            <a:spLocks noChangeArrowheads="1"/>
          </p:cNvSpPr>
          <p:nvPr/>
        </p:nvSpPr>
        <p:spPr bwMode="auto">
          <a:xfrm>
            <a:off x="4581525" y="5162552"/>
            <a:ext cx="2857500" cy="601663"/>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effectLst>
                  <a:outerShdw blurRad="38100" dist="38100" dir="2700000" algn="tl">
                    <a:srgbClr val="000000">
                      <a:alpha val="43137"/>
                    </a:srgbClr>
                  </a:outerShdw>
                </a:effectLst>
                <a:latin typeface="Arial" charset="0"/>
              </a:rPr>
              <a:t>Docetaxel x 4</a:t>
            </a:r>
          </a:p>
        </p:txBody>
      </p:sp>
      <p:sp>
        <p:nvSpPr>
          <p:cNvPr id="713740" name="Rectangle 12">
            <a:extLst>
              <a:ext uri="{FF2B5EF4-FFF2-40B4-BE49-F238E27FC236}">
                <a16:creationId xmlns:a16="http://schemas.microsoft.com/office/drawing/2014/main" id="{4B0C1A53-A2B3-D5D0-4974-F649543852E3}"/>
              </a:ext>
            </a:extLst>
          </p:cNvPr>
          <p:cNvSpPr>
            <a:spLocks noChangeArrowheads="1"/>
          </p:cNvSpPr>
          <p:nvPr/>
        </p:nvSpPr>
        <p:spPr bwMode="auto">
          <a:xfrm>
            <a:off x="4722813" y="3822700"/>
            <a:ext cx="2601912" cy="1062038"/>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effectLst>
                  <a:outerShdw blurRad="38100" dist="38100" dir="2700000" algn="tl">
                    <a:srgbClr val="000000">
                      <a:alpha val="43137"/>
                    </a:srgbClr>
                  </a:outerShdw>
                </a:effectLst>
                <a:latin typeface="Arial" charset="0"/>
              </a:rPr>
              <a:t>AC x 4 </a:t>
            </a:r>
            <a:r>
              <a:rPr lang="en-US" sz="2700">
                <a:effectLst>
                  <a:outerShdw blurRad="38100" dist="38100" dir="2700000" algn="tl">
                    <a:srgbClr val="000000">
                      <a:alpha val="43137"/>
                    </a:srgbClr>
                  </a:outerShdw>
                </a:effectLst>
                <a:latin typeface="Arial" charset="0"/>
              </a:rPr>
              <a:t> </a:t>
            </a:r>
          </a:p>
          <a:p>
            <a:pPr algn="ctr" defTabSz="1371464">
              <a:defRPr/>
            </a:pPr>
            <a:r>
              <a:rPr lang="en-US" sz="3000">
                <a:effectLst>
                  <a:outerShdw blurRad="38100" dist="38100" dir="2700000" algn="tl">
                    <a:srgbClr val="000000">
                      <a:alpha val="43137"/>
                    </a:srgbClr>
                  </a:outerShdw>
                </a:effectLst>
                <a:latin typeface="Arial" charset="0"/>
              </a:rPr>
              <a:t>Tam X 5 Yrs</a:t>
            </a:r>
          </a:p>
        </p:txBody>
      </p:sp>
      <p:sp>
        <p:nvSpPr>
          <p:cNvPr id="713741" name="Rectangle 13">
            <a:extLst>
              <a:ext uri="{FF2B5EF4-FFF2-40B4-BE49-F238E27FC236}">
                <a16:creationId xmlns:a16="http://schemas.microsoft.com/office/drawing/2014/main" id="{B66BD2E8-2B01-C3F1-4A44-8F7FB729DCE2}"/>
              </a:ext>
            </a:extLst>
          </p:cNvPr>
          <p:cNvSpPr>
            <a:spLocks noChangeArrowheads="1"/>
          </p:cNvSpPr>
          <p:nvPr/>
        </p:nvSpPr>
        <p:spPr bwMode="auto">
          <a:xfrm>
            <a:off x="7900990" y="3838575"/>
            <a:ext cx="2605087" cy="1062038"/>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effectLst>
                  <a:outerShdw blurRad="38100" dist="38100" dir="2700000" algn="tl">
                    <a:srgbClr val="000000">
                      <a:alpha val="43137"/>
                    </a:srgbClr>
                  </a:outerShdw>
                </a:effectLst>
                <a:latin typeface="Arial" charset="0"/>
              </a:rPr>
              <a:t>AC x 4 </a:t>
            </a:r>
            <a:r>
              <a:rPr lang="en-US" sz="2700">
                <a:effectLst>
                  <a:outerShdw blurRad="38100" dist="38100" dir="2700000" algn="tl">
                    <a:srgbClr val="000000">
                      <a:alpha val="43137"/>
                    </a:srgbClr>
                  </a:outerShdw>
                </a:effectLst>
                <a:latin typeface="Arial" charset="0"/>
              </a:rPr>
              <a:t> </a:t>
            </a:r>
          </a:p>
          <a:p>
            <a:pPr algn="ctr" defTabSz="1371464">
              <a:defRPr/>
            </a:pPr>
            <a:r>
              <a:rPr lang="en-US" sz="3000">
                <a:effectLst>
                  <a:outerShdw blurRad="38100" dist="38100" dir="2700000" algn="tl">
                    <a:srgbClr val="000000">
                      <a:alpha val="43137"/>
                    </a:srgbClr>
                  </a:outerShdw>
                </a:effectLst>
                <a:latin typeface="Arial" charset="0"/>
              </a:rPr>
              <a:t>Tam X 5 Yrs</a:t>
            </a:r>
          </a:p>
        </p:txBody>
      </p:sp>
      <p:sp>
        <p:nvSpPr>
          <p:cNvPr id="713742" name="Rectangle 14">
            <a:extLst>
              <a:ext uri="{FF2B5EF4-FFF2-40B4-BE49-F238E27FC236}">
                <a16:creationId xmlns:a16="http://schemas.microsoft.com/office/drawing/2014/main" id="{CADE3CCA-5A56-048A-0E0D-9D5BDC7A2B29}"/>
              </a:ext>
            </a:extLst>
          </p:cNvPr>
          <p:cNvSpPr>
            <a:spLocks noChangeArrowheads="1"/>
          </p:cNvSpPr>
          <p:nvPr/>
        </p:nvSpPr>
        <p:spPr bwMode="auto">
          <a:xfrm>
            <a:off x="8370890" y="5162552"/>
            <a:ext cx="1730375" cy="601663"/>
          </a:xfrm>
          <a:prstGeom prst="rect">
            <a:avLst/>
          </a:prstGeom>
          <a:gradFill rotWithShape="0">
            <a:gsLst>
              <a:gs pos="0">
                <a:srgbClr val="0E0EF4"/>
              </a:gs>
              <a:gs pos="100000">
                <a:srgbClr val="0E0EF4">
                  <a:gamma/>
                  <a:shade val="6275"/>
                  <a:invGamma/>
                </a:srgbClr>
              </a:gs>
            </a:gsLst>
            <a:lin ang="5400000" scaled="1"/>
          </a:gradFill>
          <a:ln w="28575">
            <a:solidFill>
              <a:schemeClr val="tx1"/>
            </a:solidFill>
            <a:miter lim="800000"/>
            <a:headEnd/>
            <a:tailEnd/>
          </a:ln>
          <a:effectLst/>
        </p:spPr>
        <p:txBody>
          <a:bodyPr wrap="none" lIns="138042" tIns="69023" rIns="138042" bIns="69023">
            <a:spAutoFit/>
          </a:bodyPr>
          <a:lstStyle/>
          <a:p>
            <a:pPr defTabSz="1371464">
              <a:defRPr/>
            </a:pPr>
            <a:r>
              <a:rPr lang="en-US" sz="3000">
                <a:effectLst>
                  <a:outerShdw blurRad="38100" dist="38100" dir="2700000" algn="tl">
                    <a:srgbClr val="000000">
                      <a:alpha val="43137"/>
                    </a:srgbClr>
                  </a:outerShdw>
                </a:effectLst>
                <a:latin typeface="Arial" charset="0"/>
              </a:rPr>
              <a:t>Surgery</a:t>
            </a:r>
          </a:p>
        </p:txBody>
      </p:sp>
      <p:sp>
        <p:nvSpPr>
          <p:cNvPr id="713743" name="Rectangle 15">
            <a:extLst>
              <a:ext uri="{FF2B5EF4-FFF2-40B4-BE49-F238E27FC236}">
                <a16:creationId xmlns:a16="http://schemas.microsoft.com/office/drawing/2014/main" id="{09DA09DA-2EB5-D328-A3AA-7DA0ECF75EDD}"/>
              </a:ext>
            </a:extLst>
          </p:cNvPr>
          <p:cNvSpPr>
            <a:spLocks noChangeArrowheads="1"/>
          </p:cNvSpPr>
          <p:nvPr/>
        </p:nvSpPr>
        <p:spPr bwMode="auto">
          <a:xfrm>
            <a:off x="5157790" y="6003927"/>
            <a:ext cx="1730375" cy="601663"/>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wrap="none" lIns="138042" tIns="69023" rIns="138042" bIns="69023">
            <a:spAutoFit/>
          </a:bodyPr>
          <a:lstStyle/>
          <a:p>
            <a:pPr defTabSz="1371464">
              <a:defRPr/>
            </a:pPr>
            <a:r>
              <a:rPr lang="en-US" sz="3000">
                <a:effectLst>
                  <a:outerShdw blurRad="38100" dist="38100" dir="2700000" algn="tl">
                    <a:srgbClr val="000000">
                      <a:alpha val="43137"/>
                    </a:srgbClr>
                  </a:outerShdw>
                </a:effectLst>
                <a:latin typeface="Arial" charset="0"/>
              </a:rPr>
              <a:t>Surgery</a:t>
            </a:r>
          </a:p>
        </p:txBody>
      </p:sp>
      <p:sp>
        <p:nvSpPr>
          <p:cNvPr id="713744" name="Rectangle 16">
            <a:extLst>
              <a:ext uri="{FF2B5EF4-FFF2-40B4-BE49-F238E27FC236}">
                <a16:creationId xmlns:a16="http://schemas.microsoft.com/office/drawing/2014/main" id="{72B91FEB-78A8-A120-AC50-6312C259D7EF}"/>
              </a:ext>
            </a:extLst>
          </p:cNvPr>
          <p:cNvSpPr>
            <a:spLocks noChangeArrowheads="1"/>
          </p:cNvSpPr>
          <p:nvPr/>
        </p:nvSpPr>
        <p:spPr bwMode="auto">
          <a:xfrm>
            <a:off x="7842250" y="6065838"/>
            <a:ext cx="2787650" cy="601662"/>
          </a:xfrm>
          <a:prstGeom prst="rect">
            <a:avLst/>
          </a:prstGeom>
          <a:gradFill rotWithShape="0">
            <a:gsLst>
              <a:gs pos="0">
                <a:srgbClr val="0E0EF4"/>
              </a:gs>
              <a:gs pos="100000">
                <a:srgbClr val="0E0EF4">
                  <a:gamma/>
                  <a:shade val="3137"/>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effectLst>
                  <a:outerShdw blurRad="38100" dist="38100" dir="2700000" algn="tl">
                    <a:srgbClr val="000000">
                      <a:alpha val="43137"/>
                    </a:srgbClr>
                  </a:outerShdw>
                </a:effectLst>
                <a:latin typeface="Arial" charset="0"/>
              </a:rPr>
              <a:t>Docetaxel x 4</a:t>
            </a:r>
          </a:p>
        </p:txBody>
      </p:sp>
      <p:sp>
        <p:nvSpPr>
          <p:cNvPr id="2" name="Rectangle 6">
            <a:extLst>
              <a:ext uri="{FF2B5EF4-FFF2-40B4-BE49-F238E27FC236}">
                <a16:creationId xmlns:a16="http://schemas.microsoft.com/office/drawing/2014/main" id="{4AEFD4D5-B001-3F28-D04B-7BF5E9457C3B}"/>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52</a:t>
            </a:fld>
            <a:endParaRPr lang="en-US" altLang="en-US">
              <a:effectLst>
                <a:outerShdw blurRad="38100" dist="38100" dir="2700000" algn="tl">
                  <a:srgbClr val="000000"/>
                </a:outerShdw>
              </a:effectLst>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2">
            <a:extLst>
              <a:ext uri="{FF2B5EF4-FFF2-40B4-BE49-F238E27FC236}">
                <a16:creationId xmlns:a16="http://schemas.microsoft.com/office/drawing/2014/main" id="{BADC5EAD-B5A2-FCDF-E1E0-6B14DF634719}"/>
              </a:ext>
            </a:extLst>
          </p:cNvPr>
          <p:cNvSpPr>
            <a:spLocks noChangeShapeType="1"/>
          </p:cNvSpPr>
          <p:nvPr/>
        </p:nvSpPr>
        <p:spPr bwMode="auto">
          <a:xfrm>
            <a:off x="2800350" y="3619500"/>
            <a:ext cx="6457950" cy="0"/>
          </a:xfrm>
          <a:prstGeom prst="line">
            <a:avLst/>
          </a:prstGeom>
          <a:noFill/>
          <a:ln w="28575">
            <a:solidFill>
              <a:schemeClr val="tx1"/>
            </a:solidFill>
            <a:round/>
            <a:headEnd type="none" w="sm" len="sm"/>
            <a:tailEnd type="none" w="sm" len="sm"/>
          </a:ln>
        </p:spPr>
        <p:txBody>
          <a:bodyPr lIns="91431" tIns="45716" rIns="91431" bIns="45716"/>
          <a:lstStyle/>
          <a:p>
            <a:pPr algn="ctr" eaLnBrk="1" hangingPunct="1">
              <a:defRPr/>
            </a:pPr>
            <a:endParaRPr lang="en-US">
              <a:effectLst>
                <a:outerShdw blurRad="38100" dist="38100" dir="2700000" algn="tl">
                  <a:srgbClr val="000000">
                    <a:alpha val="43137"/>
                  </a:srgbClr>
                </a:outerShdw>
              </a:effectLst>
            </a:endParaRPr>
          </a:p>
        </p:txBody>
      </p:sp>
      <p:sp>
        <p:nvSpPr>
          <p:cNvPr id="713731" name="Rectangle 3">
            <a:extLst>
              <a:ext uri="{FF2B5EF4-FFF2-40B4-BE49-F238E27FC236}">
                <a16:creationId xmlns:a16="http://schemas.microsoft.com/office/drawing/2014/main" id="{032540B4-BE21-1889-EA4E-91A8064474C2}"/>
              </a:ext>
            </a:extLst>
          </p:cNvPr>
          <p:cNvSpPr>
            <a:spLocks noChangeArrowheads="1"/>
          </p:cNvSpPr>
          <p:nvPr/>
        </p:nvSpPr>
        <p:spPr bwMode="auto">
          <a:xfrm>
            <a:off x="1093790" y="650875"/>
            <a:ext cx="10074275" cy="647700"/>
          </a:xfrm>
          <a:prstGeom prst="rect">
            <a:avLst/>
          </a:prstGeom>
          <a:noFill/>
          <a:ln w="9525">
            <a:noFill/>
            <a:miter lim="800000"/>
            <a:headEnd/>
            <a:tailEnd/>
          </a:ln>
          <a:effectLst/>
        </p:spPr>
        <p:txBody>
          <a:bodyPr lIns="138042" tIns="69023" rIns="138042" bIns="69023">
            <a:spAutoFit/>
          </a:bodyPr>
          <a:lstStyle/>
          <a:p>
            <a:pPr algn="ctr" defTabSz="1371464">
              <a:defRPr/>
            </a:pPr>
            <a:r>
              <a:rPr lang="en-US" sz="3300">
                <a:solidFill>
                  <a:schemeClr val="tx2"/>
                </a:solidFill>
                <a:effectLst>
                  <a:outerShdw blurRad="38100" dist="38100" dir="2700000" algn="tl">
                    <a:srgbClr val="000000">
                      <a:alpha val="43137"/>
                    </a:srgbClr>
                  </a:outerShdw>
                </a:effectLst>
                <a:latin typeface="Arial" charset="0"/>
              </a:rPr>
              <a:t>NSABP B-27 Schema</a:t>
            </a:r>
          </a:p>
        </p:txBody>
      </p:sp>
      <p:sp>
        <p:nvSpPr>
          <p:cNvPr id="70660" name="Line 4">
            <a:extLst>
              <a:ext uri="{FF2B5EF4-FFF2-40B4-BE49-F238E27FC236}">
                <a16:creationId xmlns:a16="http://schemas.microsoft.com/office/drawing/2014/main" id="{AA1B78C8-A3DA-CC9F-0ACA-62073886003A}"/>
              </a:ext>
            </a:extLst>
          </p:cNvPr>
          <p:cNvSpPr>
            <a:spLocks noChangeShapeType="1"/>
          </p:cNvSpPr>
          <p:nvPr/>
        </p:nvSpPr>
        <p:spPr bwMode="auto">
          <a:xfrm flipH="1">
            <a:off x="2795590" y="3613150"/>
            <a:ext cx="9525" cy="1714500"/>
          </a:xfrm>
          <a:prstGeom prst="line">
            <a:avLst/>
          </a:prstGeom>
          <a:noFill/>
          <a:ln w="28575">
            <a:solidFill>
              <a:schemeClr val="tx1"/>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0661" name="Line 5">
            <a:extLst>
              <a:ext uri="{FF2B5EF4-FFF2-40B4-BE49-F238E27FC236}">
                <a16:creationId xmlns:a16="http://schemas.microsoft.com/office/drawing/2014/main" id="{8D451596-5028-ED69-5309-46B383B90A9A}"/>
              </a:ext>
            </a:extLst>
          </p:cNvPr>
          <p:cNvSpPr>
            <a:spLocks noChangeShapeType="1"/>
          </p:cNvSpPr>
          <p:nvPr/>
        </p:nvSpPr>
        <p:spPr bwMode="auto">
          <a:xfrm>
            <a:off x="6037263" y="2479675"/>
            <a:ext cx="0" cy="3716338"/>
          </a:xfrm>
          <a:prstGeom prst="line">
            <a:avLst/>
          </a:prstGeom>
          <a:noFill/>
          <a:ln w="25400">
            <a:solidFill>
              <a:srgbClr val="FFFFFF"/>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0662" name="Line 6">
            <a:extLst>
              <a:ext uri="{FF2B5EF4-FFF2-40B4-BE49-F238E27FC236}">
                <a16:creationId xmlns:a16="http://schemas.microsoft.com/office/drawing/2014/main" id="{E2F072DE-A3DF-88E7-CE24-FB3E06409007}"/>
              </a:ext>
            </a:extLst>
          </p:cNvPr>
          <p:cNvSpPr>
            <a:spLocks noChangeShapeType="1"/>
          </p:cNvSpPr>
          <p:nvPr/>
        </p:nvSpPr>
        <p:spPr bwMode="auto">
          <a:xfrm>
            <a:off x="9229725" y="3629025"/>
            <a:ext cx="19050" cy="2662238"/>
          </a:xfrm>
          <a:prstGeom prst="line">
            <a:avLst/>
          </a:prstGeom>
          <a:noFill/>
          <a:ln w="28575">
            <a:solidFill>
              <a:schemeClr val="tx1"/>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13735" name="Rectangle 7">
            <a:extLst>
              <a:ext uri="{FF2B5EF4-FFF2-40B4-BE49-F238E27FC236}">
                <a16:creationId xmlns:a16="http://schemas.microsoft.com/office/drawing/2014/main" id="{D5B28D5E-EC81-133D-2146-5B799F1D8E03}"/>
              </a:ext>
            </a:extLst>
          </p:cNvPr>
          <p:cNvSpPr>
            <a:spLocks noChangeArrowheads="1"/>
          </p:cNvSpPr>
          <p:nvPr/>
        </p:nvSpPr>
        <p:spPr bwMode="auto">
          <a:xfrm>
            <a:off x="3665540" y="1452565"/>
            <a:ext cx="4814887" cy="1062037"/>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solidFill>
                  <a:schemeClr val="tx1"/>
                </a:solidFill>
                <a:effectLst>
                  <a:outerShdw blurRad="38100" dist="38100" dir="2700000" algn="tl">
                    <a:srgbClr val="000000">
                      <a:alpha val="43137"/>
                    </a:srgbClr>
                  </a:outerShdw>
                </a:effectLst>
                <a:latin typeface="Arial" charset="0"/>
              </a:rPr>
              <a:t>Operable Breast Cancer</a:t>
            </a:r>
          </a:p>
          <a:p>
            <a:pPr algn="ctr" defTabSz="1371464">
              <a:defRPr/>
            </a:pPr>
            <a:r>
              <a:rPr lang="en-US" sz="3000">
                <a:solidFill>
                  <a:schemeClr val="tx1"/>
                </a:solidFill>
                <a:effectLst>
                  <a:outerShdw blurRad="38100" dist="38100" dir="2700000" algn="tl">
                    <a:srgbClr val="000000">
                      <a:alpha val="43137"/>
                    </a:srgbClr>
                  </a:outerShdw>
                </a:effectLst>
                <a:latin typeface="Arial" charset="0"/>
              </a:rPr>
              <a:t>(2411 pts)</a:t>
            </a:r>
          </a:p>
        </p:txBody>
      </p:sp>
      <p:sp>
        <p:nvSpPr>
          <p:cNvPr id="713736" name="Rectangle 8">
            <a:extLst>
              <a:ext uri="{FF2B5EF4-FFF2-40B4-BE49-F238E27FC236}">
                <a16:creationId xmlns:a16="http://schemas.microsoft.com/office/drawing/2014/main" id="{64DA965D-06D2-70E4-2373-368BA82F20E7}"/>
              </a:ext>
            </a:extLst>
          </p:cNvPr>
          <p:cNvSpPr>
            <a:spLocks noChangeArrowheads="1"/>
          </p:cNvSpPr>
          <p:nvPr/>
        </p:nvSpPr>
        <p:spPr bwMode="auto">
          <a:xfrm>
            <a:off x="4505325" y="2779713"/>
            <a:ext cx="3036888" cy="601662"/>
          </a:xfrm>
          <a:prstGeom prst="rect">
            <a:avLst/>
          </a:prstGeom>
          <a:gradFill rotWithShape="0">
            <a:gsLst>
              <a:gs pos="0">
                <a:srgbClr val="0E0EF4"/>
              </a:gs>
              <a:gs pos="100000">
                <a:srgbClr val="0E0EF4">
                  <a:gamma/>
                  <a:shade val="3137"/>
                  <a:invGamma/>
                </a:srgbClr>
              </a:gs>
            </a:gsLst>
            <a:lin ang="5400000" scaled="1"/>
          </a:gradFill>
          <a:ln w="28575">
            <a:solidFill>
              <a:schemeClr val="tx1"/>
            </a:solidFill>
            <a:miter lim="800000"/>
            <a:headEnd/>
            <a:tailEnd/>
          </a:ln>
          <a:effectLst/>
        </p:spPr>
        <p:txBody>
          <a:bodyPr wrap="none" lIns="138042" tIns="69023" rIns="138042" bIns="69023">
            <a:spAutoFit/>
          </a:bodyPr>
          <a:lstStyle/>
          <a:p>
            <a:pPr defTabSz="1371464">
              <a:defRPr/>
            </a:pPr>
            <a:r>
              <a:rPr lang="en-US" sz="3000">
                <a:effectLst>
                  <a:outerShdw blurRad="38100" dist="38100" dir="2700000" algn="tl">
                    <a:srgbClr val="000000">
                      <a:alpha val="43137"/>
                    </a:srgbClr>
                  </a:outerShdw>
                </a:effectLst>
                <a:latin typeface="Arial" charset="0"/>
              </a:rPr>
              <a:t>Randomization</a:t>
            </a:r>
          </a:p>
        </p:txBody>
      </p:sp>
      <p:sp>
        <p:nvSpPr>
          <p:cNvPr id="713737" name="Rectangle 9">
            <a:extLst>
              <a:ext uri="{FF2B5EF4-FFF2-40B4-BE49-F238E27FC236}">
                <a16:creationId xmlns:a16="http://schemas.microsoft.com/office/drawing/2014/main" id="{A0268091-6FF6-59EC-C756-671C5D2186A1}"/>
              </a:ext>
            </a:extLst>
          </p:cNvPr>
          <p:cNvSpPr>
            <a:spLocks noChangeArrowheads="1"/>
          </p:cNvSpPr>
          <p:nvPr/>
        </p:nvSpPr>
        <p:spPr bwMode="auto">
          <a:xfrm>
            <a:off x="1509715" y="3822700"/>
            <a:ext cx="2719387" cy="1062038"/>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effectLst>
                  <a:outerShdw blurRad="38100" dist="38100" dir="2700000" algn="tl">
                    <a:srgbClr val="000000">
                      <a:alpha val="43137"/>
                    </a:srgbClr>
                  </a:outerShdw>
                </a:effectLst>
                <a:latin typeface="Arial" charset="0"/>
              </a:rPr>
              <a:t>AC x 4 </a:t>
            </a:r>
            <a:r>
              <a:rPr lang="en-US" sz="2700">
                <a:effectLst>
                  <a:outerShdw blurRad="38100" dist="38100" dir="2700000" algn="tl">
                    <a:srgbClr val="000000">
                      <a:alpha val="43137"/>
                    </a:srgbClr>
                  </a:outerShdw>
                </a:effectLst>
                <a:latin typeface="Arial" charset="0"/>
              </a:rPr>
              <a:t> </a:t>
            </a:r>
          </a:p>
          <a:p>
            <a:pPr algn="ctr" defTabSz="1371464">
              <a:defRPr/>
            </a:pPr>
            <a:r>
              <a:rPr lang="en-US" sz="3000">
                <a:effectLst>
                  <a:outerShdw blurRad="38100" dist="38100" dir="2700000" algn="tl">
                    <a:srgbClr val="000000">
                      <a:alpha val="43137"/>
                    </a:srgbClr>
                  </a:outerShdw>
                </a:effectLst>
                <a:latin typeface="Arial" charset="0"/>
              </a:rPr>
              <a:t>Tam X 5 Yrs</a:t>
            </a:r>
          </a:p>
        </p:txBody>
      </p:sp>
      <p:sp>
        <p:nvSpPr>
          <p:cNvPr id="713738" name="Rectangle 10">
            <a:extLst>
              <a:ext uri="{FF2B5EF4-FFF2-40B4-BE49-F238E27FC236}">
                <a16:creationId xmlns:a16="http://schemas.microsoft.com/office/drawing/2014/main" id="{ABDF0F66-3882-476F-7837-D1FA20CC71BA}"/>
              </a:ext>
            </a:extLst>
          </p:cNvPr>
          <p:cNvSpPr>
            <a:spLocks noChangeArrowheads="1"/>
          </p:cNvSpPr>
          <p:nvPr/>
        </p:nvSpPr>
        <p:spPr bwMode="auto">
          <a:xfrm>
            <a:off x="1917702" y="5191127"/>
            <a:ext cx="1730375" cy="601663"/>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wrap="none" lIns="138042" tIns="69023" rIns="138042" bIns="69023">
            <a:spAutoFit/>
          </a:bodyPr>
          <a:lstStyle/>
          <a:p>
            <a:pPr defTabSz="1371464">
              <a:defRPr/>
            </a:pPr>
            <a:r>
              <a:rPr lang="en-US" sz="3000">
                <a:effectLst>
                  <a:outerShdw blurRad="38100" dist="38100" dir="2700000" algn="tl">
                    <a:srgbClr val="000000">
                      <a:alpha val="43137"/>
                    </a:srgbClr>
                  </a:outerShdw>
                </a:effectLst>
                <a:latin typeface="Arial" charset="0"/>
              </a:rPr>
              <a:t>Surgery</a:t>
            </a:r>
          </a:p>
        </p:txBody>
      </p:sp>
      <p:sp>
        <p:nvSpPr>
          <p:cNvPr id="713739" name="Rectangle 11">
            <a:extLst>
              <a:ext uri="{FF2B5EF4-FFF2-40B4-BE49-F238E27FC236}">
                <a16:creationId xmlns:a16="http://schemas.microsoft.com/office/drawing/2014/main" id="{855728F9-7737-975E-5225-2A962633FEDF}"/>
              </a:ext>
            </a:extLst>
          </p:cNvPr>
          <p:cNvSpPr>
            <a:spLocks noChangeArrowheads="1"/>
          </p:cNvSpPr>
          <p:nvPr/>
        </p:nvSpPr>
        <p:spPr bwMode="auto">
          <a:xfrm>
            <a:off x="4581525" y="5162552"/>
            <a:ext cx="2857500" cy="601663"/>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effectLst>
                  <a:outerShdw blurRad="38100" dist="38100" dir="2700000" algn="tl">
                    <a:srgbClr val="000000">
                      <a:alpha val="43137"/>
                    </a:srgbClr>
                  </a:outerShdw>
                </a:effectLst>
                <a:latin typeface="Arial" charset="0"/>
              </a:rPr>
              <a:t>Docetaxel x 4</a:t>
            </a:r>
          </a:p>
        </p:txBody>
      </p:sp>
      <p:sp>
        <p:nvSpPr>
          <p:cNvPr id="713740" name="Rectangle 12">
            <a:extLst>
              <a:ext uri="{FF2B5EF4-FFF2-40B4-BE49-F238E27FC236}">
                <a16:creationId xmlns:a16="http://schemas.microsoft.com/office/drawing/2014/main" id="{4B0C1A53-A2B3-D5D0-4974-F649543852E3}"/>
              </a:ext>
            </a:extLst>
          </p:cNvPr>
          <p:cNvSpPr>
            <a:spLocks noChangeArrowheads="1"/>
          </p:cNvSpPr>
          <p:nvPr/>
        </p:nvSpPr>
        <p:spPr bwMode="auto">
          <a:xfrm>
            <a:off x="4722813" y="3822700"/>
            <a:ext cx="2601912" cy="1062038"/>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effectLst>
                  <a:outerShdw blurRad="38100" dist="38100" dir="2700000" algn="tl">
                    <a:srgbClr val="000000">
                      <a:alpha val="43137"/>
                    </a:srgbClr>
                  </a:outerShdw>
                </a:effectLst>
                <a:latin typeface="Arial" charset="0"/>
              </a:rPr>
              <a:t>AC x 4 </a:t>
            </a:r>
            <a:r>
              <a:rPr lang="en-US" sz="2700">
                <a:effectLst>
                  <a:outerShdw blurRad="38100" dist="38100" dir="2700000" algn="tl">
                    <a:srgbClr val="000000">
                      <a:alpha val="43137"/>
                    </a:srgbClr>
                  </a:outerShdw>
                </a:effectLst>
                <a:latin typeface="Arial" charset="0"/>
              </a:rPr>
              <a:t> </a:t>
            </a:r>
          </a:p>
          <a:p>
            <a:pPr algn="ctr" defTabSz="1371464">
              <a:defRPr/>
            </a:pPr>
            <a:r>
              <a:rPr lang="en-US" sz="3000">
                <a:effectLst>
                  <a:outerShdw blurRad="38100" dist="38100" dir="2700000" algn="tl">
                    <a:srgbClr val="000000">
                      <a:alpha val="43137"/>
                    </a:srgbClr>
                  </a:outerShdw>
                </a:effectLst>
                <a:latin typeface="Arial" charset="0"/>
              </a:rPr>
              <a:t>Tam X 5 Yrs</a:t>
            </a:r>
          </a:p>
        </p:txBody>
      </p:sp>
      <p:sp>
        <p:nvSpPr>
          <p:cNvPr id="713741" name="Rectangle 13">
            <a:extLst>
              <a:ext uri="{FF2B5EF4-FFF2-40B4-BE49-F238E27FC236}">
                <a16:creationId xmlns:a16="http://schemas.microsoft.com/office/drawing/2014/main" id="{B66BD2E8-2B01-C3F1-4A44-8F7FB729DCE2}"/>
              </a:ext>
            </a:extLst>
          </p:cNvPr>
          <p:cNvSpPr>
            <a:spLocks noChangeArrowheads="1"/>
          </p:cNvSpPr>
          <p:nvPr/>
        </p:nvSpPr>
        <p:spPr bwMode="auto">
          <a:xfrm>
            <a:off x="7900990" y="3838575"/>
            <a:ext cx="2605087" cy="1062038"/>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effectLst>
                  <a:outerShdw blurRad="38100" dist="38100" dir="2700000" algn="tl">
                    <a:srgbClr val="000000">
                      <a:alpha val="43137"/>
                    </a:srgbClr>
                  </a:outerShdw>
                </a:effectLst>
                <a:latin typeface="Arial" charset="0"/>
              </a:rPr>
              <a:t>AC x 4 </a:t>
            </a:r>
            <a:r>
              <a:rPr lang="en-US" sz="2700">
                <a:effectLst>
                  <a:outerShdw blurRad="38100" dist="38100" dir="2700000" algn="tl">
                    <a:srgbClr val="000000">
                      <a:alpha val="43137"/>
                    </a:srgbClr>
                  </a:outerShdw>
                </a:effectLst>
                <a:latin typeface="Arial" charset="0"/>
              </a:rPr>
              <a:t> </a:t>
            </a:r>
          </a:p>
          <a:p>
            <a:pPr algn="ctr" defTabSz="1371464">
              <a:defRPr/>
            </a:pPr>
            <a:r>
              <a:rPr lang="en-US" sz="3000">
                <a:effectLst>
                  <a:outerShdw blurRad="38100" dist="38100" dir="2700000" algn="tl">
                    <a:srgbClr val="000000">
                      <a:alpha val="43137"/>
                    </a:srgbClr>
                  </a:outerShdw>
                </a:effectLst>
                <a:latin typeface="Arial" charset="0"/>
              </a:rPr>
              <a:t>Tam X 5 Yrs</a:t>
            </a:r>
          </a:p>
        </p:txBody>
      </p:sp>
      <p:sp>
        <p:nvSpPr>
          <p:cNvPr id="713742" name="Rectangle 14">
            <a:extLst>
              <a:ext uri="{FF2B5EF4-FFF2-40B4-BE49-F238E27FC236}">
                <a16:creationId xmlns:a16="http://schemas.microsoft.com/office/drawing/2014/main" id="{CADE3CCA-5A56-048A-0E0D-9D5BDC7A2B29}"/>
              </a:ext>
            </a:extLst>
          </p:cNvPr>
          <p:cNvSpPr>
            <a:spLocks noChangeArrowheads="1"/>
          </p:cNvSpPr>
          <p:nvPr/>
        </p:nvSpPr>
        <p:spPr bwMode="auto">
          <a:xfrm>
            <a:off x="8370890" y="5162552"/>
            <a:ext cx="1730375" cy="601663"/>
          </a:xfrm>
          <a:prstGeom prst="rect">
            <a:avLst/>
          </a:prstGeom>
          <a:gradFill rotWithShape="0">
            <a:gsLst>
              <a:gs pos="0">
                <a:srgbClr val="0E0EF4"/>
              </a:gs>
              <a:gs pos="100000">
                <a:srgbClr val="0E0EF4">
                  <a:gamma/>
                  <a:shade val="6275"/>
                  <a:invGamma/>
                </a:srgbClr>
              </a:gs>
            </a:gsLst>
            <a:lin ang="5400000" scaled="1"/>
          </a:gradFill>
          <a:ln w="28575">
            <a:solidFill>
              <a:schemeClr val="tx1"/>
            </a:solidFill>
            <a:miter lim="800000"/>
            <a:headEnd/>
            <a:tailEnd/>
          </a:ln>
          <a:effectLst/>
        </p:spPr>
        <p:txBody>
          <a:bodyPr wrap="none" lIns="138042" tIns="69023" rIns="138042" bIns="69023">
            <a:spAutoFit/>
          </a:bodyPr>
          <a:lstStyle/>
          <a:p>
            <a:pPr defTabSz="1371464">
              <a:defRPr/>
            </a:pPr>
            <a:r>
              <a:rPr lang="en-US" sz="3000">
                <a:effectLst>
                  <a:outerShdw blurRad="38100" dist="38100" dir="2700000" algn="tl">
                    <a:srgbClr val="000000">
                      <a:alpha val="43137"/>
                    </a:srgbClr>
                  </a:outerShdw>
                </a:effectLst>
                <a:latin typeface="Arial" charset="0"/>
              </a:rPr>
              <a:t>Surgery</a:t>
            </a:r>
          </a:p>
        </p:txBody>
      </p:sp>
      <p:sp>
        <p:nvSpPr>
          <p:cNvPr id="713743" name="Rectangle 15">
            <a:extLst>
              <a:ext uri="{FF2B5EF4-FFF2-40B4-BE49-F238E27FC236}">
                <a16:creationId xmlns:a16="http://schemas.microsoft.com/office/drawing/2014/main" id="{09DA09DA-2EB5-D328-A3AA-7DA0ECF75EDD}"/>
              </a:ext>
            </a:extLst>
          </p:cNvPr>
          <p:cNvSpPr>
            <a:spLocks noChangeArrowheads="1"/>
          </p:cNvSpPr>
          <p:nvPr/>
        </p:nvSpPr>
        <p:spPr bwMode="auto">
          <a:xfrm>
            <a:off x="5157790" y="6003927"/>
            <a:ext cx="1730375" cy="601663"/>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wrap="none" lIns="138042" tIns="69023" rIns="138042" bIns="69023">
            <a:spAutoFit/>
          </a:bodyPr>
          <a:lstStyle/>
          <a:p>
            <a:pPr defTabSz="1371464">
              <a:defRPr/>
            </a:pPr>
            <a:r>
              <a:rPr lang="en-US" sz="3000">
                <a:effectLst>
                  <a:outerShdw blurRad="38100" dist="38100" dir="2700000" algn="tl">
                    <a:srgbClr val="000000">
                      <a:alpha val="43137"/>
                    </a:srgbClr>
                  </a:outerShdw>
                </a:effectLst>
                <a:latin typeface="Arial" charset="0"/>
              </a:rPr>
              <a:t>Surgery</a:t>
            </a:r>
          </a:p>
        </p:txBody>
      </p:sp>
      <p:sp>
        <p:nvSpPr>
          <p:cNvPr id="713744" name="Rectangle 16">
            <a:extLst>
              <a:ext uri="{FF2B5EF4-FFF2-40B4-BE49-F238E27FC236}">
                <a16:creationId xmlns:a16="http://schemas.microsoft.com/office/drawing/2014/main" id="{72B91FEB-78A8-A120-AC50-6312C259D7EF}"/>
              </a:ext>
            </a:extLst>
          </p:cNvPr>
          <p:cNvSpPr>
            <a:spLocks noChangeArrowheads="1"/>
          </p:cNvSpPr>
          <p:nvPr/>
        </p:nvSpPr>
        <p:spPr bwMode="auto">
          <a:xfrm>
            <a:off x="7842250" y="6065838"/>
            <a:ext cx="2787650" cy="601662"/>
          </a:xfrm>
          <a:prstGeom prst="rect">
            <a:avLst/>
          </a:prstGeom>
          <a:gradFill rotWithShape="0">
            <a:gsLst>
              <a:gs pos="0">
                <a:srgbClr val="0E0EF4"/>
              </a:gs>
              <a:gs pos="100000">
                <a:srgbClr val="0E0EF4">
                  <a:gamma/>
                  <a:shade val="3137"/>
                  <a:invGamma/>
                </a:srgbClr>
              </a:gs>
            </a:gsLst>
            <a:lin ang="5400000" scaled="1"/>
          </a:gradFill>
          <a:ln w="28575">
            <a:solidFill>
              <a:schemeClr val="tx1"/>
            </a:solidFill>
            <a:miter lim="800000"/>
            <a:headEnd/>
            <a:tailEnd/>
          </a:ln>
          <a:effectLst/>
        </p:spPr>
        <p:txBody>
          <a:bodyPr lIns="138042" tIns="69023" rIns="138042" bIns="69023">
            <a:spAutoFit/>
          </a:bodyPr>
          <a:lstStyle/>
          <a:p>
            <a:pPr algn="ctr" defTabSz="1371464">
              <a:defRPr/>
            </a:pPr>
            <a:r>
              <a:rPr lang="en-US" sz="3000">
                <a:effectLst>
                  <a:outerShdw blurRad="38100" dist="38100" dir="2700000" algn="tl">
                    <a:srgbClr val="000000">
                      <a:alpha val="43137"/>
                    </a:srgbClr>
                  </a:outerShdw>
                </a:effectLst>
                <a:latin typeface="Arial" charset="0"/>
              </a:rPr>
              <a:t>Docetaxel x 4</a:t>
            </a:r>
          </a:p>
        </p:txBody>
      </p:sp>
      <p:sp>
        <p:nvSpPr>
          <p:cNvPr id="534587" name="Text Box 59">
            <a:extLst>
              <a:ext uri="{FF2B5EF4-FFF2-40B4-BE49-F238E27FC236}">
                <a16:creationId xmlns:a16="http://schemas.microsoft.com/office/drawing/2014/main" id="{3384E4B9-50AE-CAC6-CB75-A8351DF1D592}"/>
              </a:ext>
            </a:extLst>
          </p:cNvPr>
          <p:cNvSpPr txBox="1">
            <a:spLocks noChangeArrowheads="1"/>
          </p:cNvSpPr>
          <p:nvPr/>
        </p:nvSpPr>
        <p:spPr bwMode="auto">
          <a:xfrm>
            <a:off x="1898652" y="6635752"/>
            <a:ext cx="2112963" cy="538163"/>
          </a:xfrm>
          <a:prstGeom prst="rect">
            <a:avLst/>
          </a:prstGeom>
          <a:solidFill>
            <a:srgbClr val="838383"/>
          </a:solidFill>
          <a:ln w="9525">
            <a:noFill/>
            <a:miter lim="800000"/>
            <a:headEnd/>
            <a:tailEnd/>
          </a:ln>
          <a:effectLst/>
        </p:spPr>
        <p:txBody>
          <a:bodyPr wrap="none" lIns="137147" tIns="68573" rIns="137147" bIns="68573">
            <a:spAutoFit/>
          </a:bodyPr>
          <a:lstStyle/>
          <a:p>
            <a:pPr defTabSz="1371464">
              <a:defRPr/>
            </a:pPr>
            <a:r>
              <a:rPr lang="en-US" sz="2600">
                <a:solidFill>
                  <a:schemeClr val="tx2"/>
                </a:solidFill>
                <a:effectLst>
                  <a:outerShdw blurRad="38100" dist="38100" dir="2700000" algn="tl">
                    <a:srgbClr val="000000">
                      <a:alpha val="43137"/>
                    </a:srgbClr>
                  </a:outerShdw>
                </a:effectLst>
              </a:rPr>
              <a:t>pCR: 13.7%</a:t>
            </a:r>
          </a:p>
        </p:txBody>
      </p:sp>
      <p:sp>
        <p:nvSpPr>
          <p:cNvPr id="534588" name="Text Box 60">
            <a:extLst>
              <a:ext uri="{FF2B5EF4-FFF2-40B4-BE49-F238E27FC236}">
                <a16:creationId xmlns:a16="http://schemas.microsoft.com/office/drawing/2014/main" id="{F33A08D9-E42A-3862-A16A-DCB317BE0FB0}"/>
              </a:ext>
            </a:extLst>
          </p:cNvPr>
          <p:cNvSpPr txBox="1">
            <a:spLocks noChangeArrowheads="1"/>
          </p:cNvSpPr>
          <p:nvPr/>
        </p:nvSpPr>
        <p:spPr bwMode="auto">
          <a:xfrm>
            <a:off x="5100640" y="6708775"/>
            <a:ext cx="1971675" cy="508000"/>
          </a:xfrm>
          <a:prstGeom prst="rect">
            <a:avLst/>
          </a:prstGeom>
          <a:solidFill>
            <a:srgbClr val="838383"/>
          </a:solidFill>
          <a:ln w="9525">
            <a:noFill/>
            <a:miter lim="800000"/>
            <a:headEnd/>
            <a:tailEnd/>
          </a:ln>
          <a:effectLst/>
        </p:spPr>
        <p:txBody>
          <a:bodyPr wrap="none" lIns="137147" tIns="68573" rIns="137147" bIns="68573">
            <a:spAutoFit/>
          </a:bodyPr>
          <a:lstStyle/>
          <a:p>
            <a:pPr defTabSz="1371464">
              <a:defRPr/>
            </a:pPr>
            <a:r>
              <a:rPr lang="en-US" dirty="0">
                <a:solidFill>
                  <a:schemeClr val="tx2"/>
                </a:solidFill>
                <a:effectLst>
                  <a:outerShdw blurRad="38100" dist="38100" dir="2700000" algn="tl">
                    <a:srgbClr val="000000">
                      <a:alpha val="43137"/>
                    </a:srgbClr>
                  </a:outerShdw>
                </a:effectLst>
              </a:rPr>
              <a:t>pCR: 25.6%</a:t>
            </a:r>
          </a:p>
        </p:txBody>
      </p:sp>
      <p:sp>
        <p:nvSpPr>
          <p:cNvPr id="63509" name="Line 21">
            <a:extLst>
              <a:ext uri="{FF2B5EF4-FFF2-40B4-BE49-F238E27FC236}">
                <a16:creationId xmlns:a16="http://schemas.microsoft.com/office/drawing/2014/main" id="{36A0DF16-C61F-709E-122D-3732D5D32784}"/>
              </a:ext>
            </a:extLst>
          </p:cNvPr>
          <p:cNvSpPr>
            <a:spLocks noChangeShapeType="1"/>
          </p:cNvSpPr>
          <p:nvPr/>
        </p:nvSpPr>
        <p:spPr bwMode="auto">
          <a:xfrm flipH="1">
            <a:off x="3608388" y="4956175"/>
            <a:ext cx="508000" cy="1682750"/>
          </a:xfrm>
          <a:prstGeom prst="line">
            <a:avLst/>
          </a:prstGeom>
          <a:noFill/>
          <a:ln w="76200">
            <a:solidFill>
              <a:srgbClr val="FF0000"/>
            </a:solidFill>
            <a:round/>
            <a:headEnd type="none" w="sm" len="sm"/>
            <a:tailEnd type="triangle" w="sm" len="sm"/>
          </a:ln>
        </p:spPr>
        <p:txBody>
          <a:bodyPr lIns="91431" tIns="45716" rIns="91431" bIns="45716"/>
          <a:lstStyle/>
          <a:p>
            <a:pPr algn="ctr" eaLnBrk="1" hangingPunct="1">
              <a:defRPr/>
            </a:pPr>
            <a:endParaRPr lang="en-US">
              <a:effectLst>
                <a:outerShdw blurRad="38100" dist="38100" dir="2700000" algn="tl">
                  <a:srgbClr val="000000">
                    <a:alpha val="43137"/>
                  </a:srgbClr>
                </a:outerShdw>
              </a:effectLst>
            </a:endParaRPr>
          </a:p>
        </p:txBody>
      </p:sp>
      <p:sp>
        <p:nvSpPr>
          <p:cNvPr id="63510" name="Line 22">
            <a:extLst>
              <a:ext uri="{FF2B5EF4-FFF2-40B4-BE49-F238E27FC236}">
                <a16:creationId xmlns:a16="http://schemas.microsoft.com/office/drawing/2014/main" id="{C8A70C5E-761D-A7EB-8F45-DD73FD68C633}"/>
              </a:ext>
            </a:extLst>
          </p:cNvPr>
          <p:cNvSpPr>
            <a:spLocks noChangeShapeType="1"/>
          </p:cNvSpPr>
          <p:nvPr/>
        </p:nvSpPr>
        <p:spPr bwMode="auto">
          <a:xfrm flipH="1">
            <a:off x="3622675" y="5000627"/>
            <a:ext cx="4572000" cy="1609725"/>
          </a:xfrm>
          <a:prstGeom prst="line">
            <a:avLst/>
          </a:prstGeom>
          <a:noFill/>
          <a:ln w="76200">
            <a:solidFill>
              <a:srgbClr val="FF0000"/>
            </a:solidFill>
            <a:round/>
            <a:headEnd type="none" w="sm" len="sm"/>
            <a:tailEnd type="triangle" w="sm" len="sm"/>
          </a:ln>
        </p:spPr>
        <p:txBody>
          <a:bodyPr lIns="91431" tIns="45716" rIns="91431" bIns="45716"/>
          <a:lstStyle/>
          <a:p>
            <a:pPr algn="ctr" eaLnBrk="1" hangingPunct="1">
              <a:defRPr/>
            </a:pPr>
            <a:endParaRPr lang="en-US">
              <a:effectLst>
                <a:outerShdw blurRad="38100" dist="38100" dir="2700000" algn="tl">
                  <a:srgbClr val="000000">
                    <a:alpha val="43137"/>
                  </a:srgbClr>
                </a:outerShdw>
              </a:effectLst>
            </a:endParaRPr>
          </a:p>
        </p:txBody>
      </p:sp>
      <p:sp>
        <p:nvSpPr>
          <p:cNvPr id="2" name="Rectangle 6">
            <a:extLst>
              <a:ext uri="{FF2B5EF4-FFF2-40B4-BE49-F238E27FC236}">
                <a16:creationId xmlns:a16="http://schemas.microsoft.com/office/drawing/2014/main" id="{B66DADE4-6026-F7EE-2377-BFF9DB81098C}"/>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53</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354209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34587"/>
                                        </p:tgtEl>
                                        <p:attrNameLst>
                                          <p:attrName>style.visibility</p:attrName>
                                        </p:attrNameLst>
                                      </p:cBhvr>
                                      <p:to>
                                        <p:strVal val="visible"/>
                                      </p:to>
                                    </p:set>
                                    <p:anim calcmode="lin" valueType="num">
                                      <p:cBhvr additive="base">
                                        <p:cTn id="7" dur="500" fill="hold"/>
                                        <p:tgtEl>
                                          <p:spTgt spid="534587"/>
                                        </p:tgtEl>
                                        <p:attrNameLst>
                                          <p:attrName>ppt_x</p:attrName>
                                        </p:attrNameLst>
                                      </p:cBhvr>
                                      <p:tavLst>
                                        <p:tav tm="0">
                                          <p:val>
                                            <p:strVal val="#ppt_x"/>
                                          </p:val>
                                        </p:tav>
                                        <p:tav tm="100000">
                                          <p:val>
                                            <p:strVal val="#ppt_x"/>
                                          </p:val>
                                        </p:tav>
                                      </p:tavLst>
                                    </p:anim>
                                    <p:anim calcmode="lin" valueType="num">
                                      <p:cBhvr additive="base">
                                        <p:cTn id="8" dur="500" fill="hold"/>
                                        <p:tgtEl>
                                          <p:spTgt spid="53458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509"/>
                                        </p:tgtEl>
                                        <p:attrNameLst>
                                          <p:attrName>style.visibility</p:attrName>
                                        </p:attrNameLst>
                                      </p:cBhvr>
                                      <p:to>
                                        <p:strVal val="visible"/>
                                      </p:to>
                                    </p:set>
                                    <p:anim calcmode="lin" valueType="num">
                                      <p:cBhvr additive="base">
                                        <p:cTn id="11" dur="500" fill="hold"/>
                                        <p:tgtEl>
                                          <p:spTgt spid="63509"/>
                                        </p:tgtEl>
                                        <p:attrNameLst>
                                          <p:attrName>ppt_x</p:attrName>
                                        </p:attrNameLst>
                                      </p:cBhvr>
                                      <p:tavLst>
                                        <p:tav tm="0">
                                          <p:val>
                                            <p:strVal val="#ppt_x"/>
                                          </p:val>
                                        </p:tav>
                                        <p:tav tm="100000">
                                          <p:val>
                                            <p:strVal val="#ppt_x"/>
                                          </p:val>
                                        </p:tav>
                                      </p:tavLst>
                                    </p:anim>
                                    <p:anim calcmode="lin" valueType="num">
                                      <p:cBhvr additive="base">
                                        <p:cTn id="12" dur="500" fill="hold"/>
                                        <p:tgtEl>
                                          <p:spTgt spid="6350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3510"/>
                                        </p:tgtEl>
                                        <p:attrNameLst>
                                          <p:attrName>style.visibility</p:attrName>
                                        </p:attrNameLst>
                                      </p:cBhvr>
                                      <p:to>
                                        <p:strVal val="visible"/>
                                      </p:to>
                                    </p:set>
                                    <p:anim calcmode="lin" valueType="num">
                                      <p:cBhvr additive="base">
                                        <p:cTn id="15" dur="500" fill="hold"/>
                                        <p:tgtEl>
                                          <p:spTgt spid="63510"/>
                                        </p:tgtEl>
                                        <p:attrNameLst>
                                          <p:attrName>ppt_x</p:attrName>
                                        </p:attrNameLst>
                                      </p:cBhvr>
                                      <p:tavLst>
                                        <p:tav tm="0">
                                          <p:val>
                                            <p:strVal val="#ppt_x"/>
                                          </p:val>
                                        </p:tav>
                                        <p:tav tm="100000">
                                          <p:val>
                                            <p:strVal val="#ppt_x"/>
                                          </p:val>
                                        </p:tav>
                                      </p:tavLst>
                                    </p:anim>
                                    <p:anim calcmode="lin" valueType="num">
                                      <p:cBhvr additive="base">
                                        <p:cTn id="16" dur="500" fill="hold"/>
                                        <p:tgtEl>
                                          <p:spTgt spid="635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4588"/>
                                        </p:tgtEl>
                                        <p:attrNameLst>
                                          <p:attrName>style.visibility</p:attrName>
                                        </p:attrNameLst>
                                      </p:cBhvr>
                                      <p:to>
                                        <p:strVal val="visible"/>
                                      </p:to>
                                    </p:set>
                                    <p:anim calcmode="lin" valueType="num">
                                      <p:cBhvr additive="base">
                                        <p:cTn id="19" dur="500" fill="hold"/>
                                        <p:tgtEl>
                                          <p:spTgt spid="534588"/>
                                        </p:tgtEl>
                                        <p:attrNameLst>
                                          <p:attrName>ppt_x</p:attrName>
                                        </p:attrNameLst>
                                      </p:cBhvr>
                                      <p:tavLst>
                                        <p:tav tm="0">
                                          <p:val>
                                            <p:strVal val="#ppt_x"/>
                                          </p:val>
                                        </p:tav>
                                        <p:tav tm="100000">
                                          <p:val>
                                            <p:strVal val="#ppt_x"/>
                                          </p:val>
                                        </p:tav>
                                      </p:tavLst>
                                    </p:anim>
                                    <p:anim calcmode="lin" valueType="num">
                                      <p:cBhvr additive="base">
                                        <p:cTn id="20" dur="500" fill="hold"/>
                                        <p:tgtEl>
                                          <p:spTgt spid="534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87" grpId="0" animBg="1"/>
      <p:bldP spid="53458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50A9549-3BE5-A4C9-D901-1ECE919947F9}"/>
              </a:ext>
            </a:extLst>
          </p:cNvPr>
          <p:cNvSpPr>
            <a:spLocks noChangeArrowheads="1"/>
          </p:cNvSpPr>
          <p:nvPr/>
        </p:nvSpPr>
        <p:spPr bwMode="auto">
          <a:xfrm>
            <a:off x="4236421" y="685800"/>
            <a:ext cx="4055707" cy="584767"/>
          </a:xfrm>
          <a:prstGeom prst="rect">
            <a:avLst/>
          </a:prstGeom>
          <a:noFill/>
          <a:ln w="9525" algn="ctr">
            <a:noFill/>
            <a:miter lim="800000"/>
            <a:headEnd/>
            <a:tailEnd/>
          </a:ln>
          <a:effectLst/>
        </p:spPr>
        <p:txBody>
          <a:bodyPr wrap="none" lIns="91431" tIns="45716" rIns="91431" bIns="45716">
            <a:spAutoFit/>
          </a:bodyPr>
          <a:lstStyle/>
          <a:p>
            <a:pPr algn="ctr" defTabSz="741290">
              <a:defRPr/>
            </a:pPr>
            <a:r>
              <a:rPr lang="en-US" sz="3200" dirty="0">
                <a:solidFill>
                  <a:schemeClr val="tx2"/>
                </a:solidFill>
                <a:effectLst>
                  <a:outerShdw blurRad="38100" dist="38100" dir="2700000" algn="tl">
                    <a:srgbClr val="000000">
                      <a:alpha val="43137"/>
                    </a:srgbClr>
                  </a:outerShdw>
                </a:effectLst>
              </a:rPr>
              <a:t>B-27: 8-Year Update</a:t>
            </a:r>
          </a:p>
        </p:txBody>
      </p:sp>
      <p:grpSp>
        <p:nvGrpSpPr>
          <p:cNvPr id="162821" name="Group 17">
            <a:extLst>
              <a:ext uri="{FF2B5EF4-FFF2-40B4-BE49-F238E27FC236}">
                <a16:creationId xmlns:a16="http://schemas.microsoft.com/office/drawing/2014/main" id="{EE2026D3-3DF4-5628-5EB4-A5DAF5AEE2D1}"/>
              </a:ext>
            </a:extLst>
          </p:cNvPr>
          <p:cNvGrpSpPr>
            <a:grpSpLocks/>
          </p:cNvGrpSpPr>
          <p:nvPr/>
        </p:nvGrpSpPr>
        <p:grpSpPr bwMode="auto">
          <a:xfrm>
            <a:off x="1284288" y="1762127"/>
            <a:ext cx="9713912" cy="4748213"/>
            <a:chOff x="128" y="714"/>
            <a:chExt cx="6119" cy="2991"/>
          </a:xfrm>
        </p:grpSpPr>
        <p:sp>
          <p:nvSpPr>
            <p:cNvPr id="71686" name="Rectangle 6">
              <a:extLst>
                <a:ext uri="{FF2B5EF4-FFF2-40B4-BE49-F238E27FC236}">
                  <a16:creationId xmlns:a16="http://schemas.microsoft.com/office/drawing/2014/main" id="{379105D7-2016-1E7F-BE3E-EDA7AD802957}"/>
                </a:ext>
              </a:extLst>
            </p:cNvPr>
            <p:cNvSpPr>
              <a:spLocks noChangeArrowheads="1"/>
            </p:cNvSpPr>
            <p:nvPr/>
          </p:nvSpPr>
          <p:spPr bwMode="auto">
            <a:xfrm>
              <a:off x="128" y="714"/>
              <a:ext cx="6117" cy="406"/>
            </a:xfrm>
            <a:prstGeom prst="rect">
              <a:avLst/>
            </a:prstGeom>
            <a:solidFill>
              <a:srgbClr val="FFFFFF"/>
            </a:solidFill>
            <a:ln w="12700">
              <a:noFill/>
              <a:miter lim="800000"/>
              <a:headEnd type="none" w="sm" len="sm"/>
              <a:tailEnd type="none" w="sm" len="sm"/>
            </a:ln>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4151" name="Text Box 7">
              <a:extLst>
                <a:ext uri="{FF2B5EF4-FFF2-40B4-BE49-F238E27FC236}">
                  <a16:creationId xmlns:a16="http://schemas.microsoft.com/office/drawing/2014/main" id="{92A9AA0A-0580-9B84-2205-FEF5E7EB2006}"/>
                </a:ext>
              </a:extLst>
            </p:cNvPr>
            <p:cNvSpPr txBox="1">
              <a:spLocks noChangeArrowheads="1"/>
            </p:cNvSpPr>
            <p:nvPr/>
          </p:nvSpPr>
          <p:spPr bwMode="auto">
            <a:xfrm>
              <a:off x="1089" y="762"/>
              <a:ext cx="633" cy="368"/>
            </a:xfrm>
            <a:prstGeom prst="rect">
              <a:avLst/>
            </a:prstGeom>
            <a:noFill/>
            <a:ln w="12700">
              <a:noFill/>
              <a:miter lim="800000"/>
              <a:headEnd type="none" w="sm" len="sm"/>
              <a:tailEnd type="none" w="sm" len="sm"/>
            </a:ln>
            <a:effectLst/>
          </p:spPr>
          <p:txBody>
            <a:bodyPr wrap="none">
              <a:spAutoFit/>
            </a:bodyPr>
            <a:lstStyle/>
            <a:p>
              <a:pPr algn="ctr" eaLnBrk="1" hangingPunct="1">
                <a:defRPr/>
              </a:pPr>
              <a:r>
                <a:rPr lang="en-US" sz="3200" dirty="0">
                  <a:solidFill>
                    <a:srgbClr val="9A1B31"/>
                  </a:solidFill>
                  <a:effectLst>
                    <a:outerShdw blurRad="38100" dist="38100" dir="2700000" algn="tl">
                      <a:srgbClr val="000000">
                        <a:alpha val="43137"/>
                      </a:srgbClr>
                    </a:outerShdw>
                  </a:effectLst>
                </a:rPr>
                <a:t>DFS</a:t>
              </a:r>
            </a:p>
          </p:txBody>
        </p:sp>
        <p:sp>
          <p:nvSpPr>
            <p:cNvPr id="134152" name="Text Box 8">
              <a:extLst>
                <a:ext uri="{FF2B5EF4-FFF2-40B4-BE49-F238E27FC236}">
                  <a16:creationId xmlns:a16="http://schemas.microsoft.com/office/drawing/2014/main" id="{7A574304-5CFD-25E0-E0B6-139D0427D168}"/>
                </a:ext>
              </a:extLst>
            </p:cNvPr>
            <p:cNvSpPr txBox="1">
              <a:spLocks noChangeArrowheads="1"/>
            </p:cNvSpPr>
            <p:nvPr/>
          </p:nvSpPr>
          <p:spPr bwMode="auto">
            <a:xfrm>
              <a:off x="3068" y="768"/>
              <a:ext cx="633" cy="368"/>
            </a:xfrm>
            <a:prstGeom prst="rect">
              <a:avLst/>
            </a:prstGeom>
            <a:noFill/>
            <a:ln w="12700">
              <a:noFill/>
              <a:miter lim="800000"/>
              <a:headEnd type="none" w="sm" len="sm"/>
              <a:tailEnd type="none" w="sm" len="sm"/>
            </a:ln>
            <a:effectLst/>
          </p:spPr>
          <p:txBody>
            <a:bodyPr wrap="none">
              <a:spAutoFit/>
            </a:bodyPr>
            <a:lstStyle/>
            <a:p>
              <a:pPr algn="ctr" eaLnBrk="1" hangingPunct="1">
                <a:defRPr/>
              </a:pPr>
              <a:r>
                <a:rPr lang="en-US" sz="3200">
                  <a:solidFill>
                    <a:srgbClr val="9A1B31"/>
                  </a:solidFill>
                  <a:effectLst>
                    <a:outerShdw blurRad="38100" dist="38100" dir="2700000" algn="tl">
                      <a:srgbClr val="000000">
                        <a:alpha val="43137"/>
                      </a:srgbClr>
                    </a:outerShdw>
                  </a:effectLst>
                </a:rPr>
                <a:t>RFS</a:t>
              </a:r>
            </a:p>
          </p:txBody>
        </p:sp>
        <p:pic>
          <p:nvPicPr>
            <p:cNvPr id="162825" name="Picture 10">
              <a:extLst>
                <a:ext uri="{FF2B5EF4-FFF2-40B4-BE49-F238E27FC236}">
                  <a16:creationId xmlns:a16="http://schemas.microsoft.com/office/drawing/2014/main" id="{AA4F9766-5381-6DB4-76B4-F107A2044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 y="1059"/>
              <a:ext cx="2138" cy="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1690" name="AutoShape 11">
              <a:extLst>
                <a:ext uri="{FF2B5EF4-FFF2-40B4-BE49-F238E27FC236}">
                  <a16:creationId xmlns:a16="http://schemas.microsoft.com/office/drawing/2014/main" id="{80F180E3-6E3D-9358-6F0A-E608F74EC29A}"/>
                </a:ext>
              </a:extLst>
            </p:cNvPr>
            <p:cNvSpPr>
              <a:spLocks noChangeAspect="1" noChangeArrowheads="1" noTextEdit="1"/>
            </p:cNvSpPr>
            <p:nvPr/>
          </p:nvSpPr>
          <p:spPr bwMode="auto">
            <a:xfrm>
              <a:off x="395" y="1101"/>
              <a:ext cx="4663" cy="2597"/>
            </a:xfrm>
            <a:prstGeom prst="rect">
              <a:avLst/>
            </a:prstGeom>
            <a:noFill/>
            <a:ln w="9525">
              <a:noFill/>
              <a:miter lim="800000"/>
              <a:headEnd/>
              <a:tailEnd/>
            </a:ln>
          </p:spPr>
          <p:txBody>
            <a:bodyPr/>
            <a:lstStyle/>
            <a:p>
              <a:pPr algn="ctr" eaLnBrk="1" hangingPunct="1">
                <a:defRPr/>
              </a:pPr>
              <a:endParaRPr lang="en-US">
                <a:effectLst>
                  <a:outerShdw blurRad="38100" dist="38100" dir="2700000" algn="tl">
                    <a:srgbClr val="000000">
                      <a:alpha val="43137"/>
                    </a:srgbClr>
                  </a:outerShdw>
                </a:effectLst>
              </a:endParaRPr>
            </a:p>
          </p:txBody>
        </p:sp>
        <p:pic>
          <p:nvPicPr>
            <p:cNvPr id="162827" name="Picture 13">
              <a:extLst>
                <a:ext uri="{FF2B5EF4-FFF2-40B4-BE49-F238E27FC236}">
                  <a16:creationId xmlns:a16="http://schemas.microsoft.com/office/drawing/2014/main" id="{06AF6EEF-A639-45BF-36A7-59BAEF94C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 y="1101"/>
              <a:ext cx="3974" cy="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8" name="Text Box 14">
              <a:extLst>
                <a:ext uri="{FF2B5EF4-FFF2-40B4-BE49-F238E27FC236}">
                  <a16:creationId xmlns:a16="http://schemas.microsoft.com/office/drawing/2014/main" id="{3DC7D3F5-6A9A-9A1C-160F-CEA802E7FD6E}"/>
                </a:ext>
              </a:extLst>
            </p:cNvPr>
            <p:cNvSpPr txBox="1">
              <a:spLocks noChangeArrowheads="1"/>
            </p:cNvSpPr>
            <p:nvPr/>
          </p:nvSpPr>
          <p:spPr bwMode="auto">
            <a:xfrm>
              <a:off x="5150" y="771"/>
              <a:ext cx="490" cy="368"/>
            </a:xfrm>
            <a:prstGeom prst="rect">
              <a:avLst/>
            </a:prstGeom>
            <a:noFill/>
            <a:ln w="12700">
              <a:noFill/>
              <a:miter lim="800000"/>
              <a:headEnd type="none" w="sm" len="sm"/>
              <a:tailEnd type="none" w="sm" len="sm"/>
            </a:ln>
            <a:effectLst/>
          </p:spPr>
          <p:txBody>
            <a:bodyPr wrap="none">
              <a:spAutoFit/>
            </a:bodyPr>
            <a:lstStyle/>
            <a:p>
              <a:pPr algn="ctr" eaLnBrk="1" hangingPunct="1">
                <a:defRPr/>
              </a:pPr>
              <a:r>
                <a:rPr lang="en-US" sz="3200">
                  <a:solidFill>
                    <a:srgbClr val="9A1B31"/>
                  </a:solidFill>
                  <a:effectLst>
                    <a:outerShdw blurRad="38100" dist="38100" dir="2700000" algn="tl">
                      <a:srgbClr val="000000">
                        <a:alpha val="43137"/>
                      </a:srgbClr>
                    </a:outerShdw>
                  </a:effectLst>
                </a:rPr>
                <a:t>OS</a:t>
              </a:r>
            </a:p>
          </p:txBody>
        </p:sp>
        <p:sp>
          <p:nvSpPr>
            <p:cNvPr id="71693" name="Rectangle 16">
              <a:extLst>
                <a:ext uri="{FF2B5EF4-FFF2-40B4-BE49-F238E27FC236}">
                  <a16:creationId xmlns:a16="http://schemas.microsoft.com/office/drawing/2014/main" id="{FD115762-4B16-9240-C73C-69F9AD0AF8D2}"/>
                </a:ext>
              </a:extLst>
            </p:cNvPr>
            <p:cNvSpPr>
              <a:spLocks noChangeArrowheads="1"/>
            </p:cNvSpPr>
            <p:nvPr/>
          </p:nvSpPr>
          <p:spPr bwMode="auto">
            <a:xfrm>
              <a:off x="4087" y="3629"/>
              <a:ext cx="2156" cy="74"/>
            </a:xfrm>
            <a:prstGeom prst="rect">
              <a:avLst/>
            </a:prstGeom>
            <a:solidFill>
              <a:srgbClr val="FFFFFF"/>
            </a:solidFill>
            <a:ln w="12700">
              <a:noFill/>
              <a:miter lim="800000"/>
              <a:headEnd type="none" w="sm" len="sm"/>
              <a:tailEnd type="none" w="sm" len="sm"/>
            </a:ln>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grpSp>
      <p:sp>
        <p:nvSpPr>
          <p:cNvPr id="2" name="Rectangle 23">
            <a:extLst>
              <a:ext uri="{FF2B5EF4-FFF2-40B4-BE49-F238E27FC236}">
                <a16:creationId xmlns:a16="http://schemas.microsoft.com/office/drawing/2014/main" id="{34012BEB-606D-BFEA-5042-C9A18B397760}"/>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Rastogi P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2008;26(5):778-785.</a:t>
            </a:r>
          </a:p>
        </p:txBody>
      </p:sp>
      <p:sp>
        <p:nvSpPr>
          <p:cNvPr id="3" name="Rectangle 6">
            <a:extLst>
              <a:ext uri="{FF2B5EF4-FFF2-40B4-BE49-F238E27FC236}">
                <a16:creationId xmlns:a16="http://schemas.microsoft.com/office/drawing/2014/main" id="{D19CDFE4-0BAD-6AF5-BCA2-200F37659587}"/>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54</a:t>
            </a:fld>
            <a:endParaRPr lang="en-US" altLang="en-US">
              <a:effectLst>
                <a:outerShdw blurRad="38100" dist="38100" dir="2700000" algn="tl">
                  <a:srgbClr val="000000"/>
                </a:outerShdw>
              </a:effectLst>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68FC3719-C4D0-6EBE-E1D1-F268AE89C916}"/>
              </a:ext>
            </a:extLst>
          </p:cNvPr>
          <p:cNvSpPr>
            <a:spLocks noGrp="1" noChangeArrowheads="1"/>
          </p:cNvSpPr>
          <p:nvPr>
            <p:ph type="title"/>
          </p:nvPr>
        </p:nvSpPr>
        <p:spPr>
          <a:xfrm>
            <a:off x="2066925" y="552450"/>
            <a:ext cx="8058150" cy="1143000"/>
          </a:xfrm>
        </p:spPr>
        <p:txBody>
          <a:bodyPr/>
          <a:lstStyle/>
          <a:p>
            <a:pPr defTabSz="919071">
              <a:defRPr/>
            </a:pPr>
            <a:r>
              <a:rPr lang="en-US" sz="3200" dirty="0">
                <a:effectLst>
                  <a:outerShdw blurRad="38100" dist="38100" dir="2700000" algn="tl">
                    <a:srgbClr val="000000">
                      <a:alpha val="43137"/>
                    </a:srgbClr>
                  </a:outerShdw>
                </a:effectLst>
              </a:rPr>
              <a:t>Effect of pCR on Overall Survival</a:t>
            </a:r>
          </a:p>
        </p:txBody>
      </p:sp>
      <p:pic>
        <p:nvPicPr>
          <p:cNvPr id="164867" name="Picture 3">
            <a:extLst>
              <a:ext uri="{FF2B5EF4-FFF2-40B4-BE49-F238E27FC236}">
                <a16:creationId xmlns:a16="http://schemas.microsoft.com/office/drawing/2014/main" id="{ED5907D7-A2AB-DFC8-8752-F407BDD57FE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76352" y="2476500"/>
            <a:ext cx="4703763" cy="3905250"/>
          </a:xfrm>
          <a:noFill/>
        </p:spPr>
      </p:pic>
      <p:pic>
        <p:nvPicPr>
          <p:cNvPr id="164868" name="Picture 4">
            <a:extLst>
              <a:ext uri="{FF2B5EF4-FFF2-40B4-BE49-F238E27FC236}">
                <a16:creationId xmlns:a16="http://schemas.microsoft.com/office/drawing/2014/main" id="{7FF7F575-5E58-BD04-D779-F5A3C76E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2470150"/>
            <a:ext cx="466725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Text Box 6">
            <a:extLst>
              <a:ext uri="{FF2B5EF4-FFF2-40B4-BE49-F238E27FC236}">
                <a16:creationId xmlns:a16="http://schemas.microsoft.com/office/drawing/2014/main" id="{5C0FB183-B70B-3464-0E36-BC0889090ABE}"/>
              </a:ext>
            </a:extLst>
          </p:cNvPr>
          <p:cNvSpPr txBox="1">
            <a:spLocks noChangeArrowheads="1"/>
          </p:cNvSpPr>
          <p:nvPr/>
        </p:nvSpPr>
        <p:spPr bwMode="auto">
          <a:xfrm>
            <a:off x="2414590" y="1770065"/>
            <a:ext cx="2554287" cy="600075"/>
          </a:xfrm>
          <a:prstGeom prst="rect">
            <a:avLst/>
          </a:prstGeom>
          <a:noFill/>
          <a:ln w="9525">
            <a:noFill/>
            <a:miter lim="800000"/>
            <a:headEnd/>
            <a:tailEnd/>
          </a:ln>
          <a:effectLst/>
        </p:spPr>
        <p:txBody>
          <a:bodyPr wrap="none" lIns="137147" tIns="68573" rIns="137147" bIns="68573">
            <a:spAutoFit/>
          </a:bodyPr>
          <a:lstStyle/>
          <a:p>
            <a:pPr defTabSz="1371464">
              <a:defRPr/>
            </a:pPr>
            <a:r>
              <a:rPr lang="en-US" sz="3000">
                <a:solidFill>
                  <a:schemeClr val="accent2"/>
                </a:solidFill>
                <a:effectLst>
                  <a:outerShdw blurRad="38100" dist="38100" dir="2700000" algn="tl">
                    <a:srgbClr val="000000">
                      <a:alpha val="43137"/>
                    </a:srgbClr>
                  </a:outerShdw>
                </a:effectLst>
              </a:rPr>
              <a:t>NSABP B-18</a:t>
            </a:r>
          </a:p>
        </p:txBody>
      </p:sp>
      <p:sp>
        <p:nvSpPr>
          <p:cNvPr id="153607" name="Text Box 7">
            <a:extLst>
              <a:ext uri="{FF2B5EF4-FFF2-40B4-BE49-F238E27FC236}">
                <a16:creationId xmlns:a16="http://schemas.microsoft.com/office/drawing/2014/main" id="{16E6934C-8E86-F5C5-12E5-E272ABDE8B99}"/>
              </a:ext>
            </a:extLst>
          </p:cNvPr>
          <p:cNvSpPr txBox="1">
            <a:spLocks noChangeArrowheads="1"/>
          </p:cNvSpPr>
          <p:nvPr/>
        </p:nvSpPr>
        <p:spPr bwMode="auto">
          <a:xfrm>
            <a:off x="7215190" y="1789115"/>
            <a:ext cx="2554287" cy="600075"/>
          </a:xfrm>
          <a:prstGeom prst="rect">
            <a:avLst/>
          </a:prstGeom>
          <a:noFill/>
          <a:ln w="9525">
            <a:noFill/>
            <a:miter lim="800000"/>
            <a:headEnd/>
            <a:tailEnd/>
          </a:ln>
          <a:effectLst/>
        </p:spPr>
        <p:txBody>
          <a:bodyPr wrap="none" lIns="137147" tIns="68573" rIns="137147" bIns="68573">
            <a:spAutoFit/>
          </a:bodyPr>
          <a:lstStyle/>
          <a:p>
            <a:pPr defTabSz="1371464">
              <a:defRPr/>
            </a:pPr>
            <a:r>
              <a:rPr lang="en-US" sz="3000">
                <a:solidFill>
                  <a:schemeClr val="accent2"/>
                </a:solidFill>
                <a:effectLst>
                  <a:outerShdw blurRad="38100" dist="38100" dir="2700000" algn="tl">
                    <a:srgbClr val="000000">
                      <a:alpha val="43137"/>
                    </a:srgbClr>
                  </a:outerShdw>
                </a:effectLst>
              </a:rPr>
              <a:t>NSABP B-27</a:t>
            </a:r>
          </a:p>
        </p:txBody>
      </p:sp>
      <p:sp>
        <p:nvSpPr>
          <p:cNvPr id="3" name="Rectangle 23">
            <a:extLst>
              <a:ext uri="{FF2B5EF4-FFF2-40B4-BE49-F238E27FC236}">
                <a16:creationId xmlns:a16="http://schemas.microsoft.com/office/drawing/2014/main" id="{26CC8F6F-64AE-1D14-0526-C5F37DB6CA7A}"/>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Rastogi P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2008;26(5):778-785.</a:t>
            </a:r>
          </a:p>
        </p:txBody>
      </p:sp>
      <p:sp>
        <p:nvSpPr>
          <p:cNvPr id="4" name="Rectangle 6">
            <a:extLst>
              <a:ext uri="{FF2B5EF4-FFF2-40B4-BE49-F238E27FC236}">
                <a16:creationId xmlns:a16="http://schemas.microsoft.com/office/drawing/2014/main" id="{450443AE-E3D4-7B24-6D4C-4C307369F698}"/>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55</a:t>
            </a:fld>
            <a:endParaRPr lang="en-US" altLang="en-US">
              <a:effectLst>
                <a:outerShdw blurRad="38100" dist="38100" dir="2700000" algn="tl">
                  <a:srgbClr val="000000"/>
                </a:outerShdw>
              </a:effectLst>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03" name="Rectangle 3">
            <a:extLst>
              <a:ext uri="{FF2B5EF4-FFF2-40B4-BE49-F238E27FC236}">
                <a16:creationId xmlns:a16="http://schemas.microsoft.com/office/drawing/2014/main" id="{D0272899-9725-C76F-29AF-2DF7B226A611}"/>
              </a:ext>
            </a:extLst>
          </p:cNvPr>
          <p:cNvSpPr>
            <a:spLocks noChangeArrowheads="1"/>
          </p:cNvSpPr>
          <p:nvPr/>
        </p:nvSpPr>
        <p:spPr bwMode="auto">
          <a:xfrm>
            <a:off x="1112840" y="669925"/>
            <a:ext cx="10074275" cy="630238"/>
          </a:xfrm>
          <a:prstGeom prst="rect">
            <a:avLst/>
          </a:prstGeom>
          <a:noFill/>
          <a:ln w="9525">
            <a:noFill/>
            <a:miter lim="800000"/>
            <a:headEnd/>
            <a:tailEnd/>
          </a:ln>
          <a:effectLst/>
        </p:spPr>
        <p:txBody>
          <a:bodyPr lIns="137610" tIns="68828" rIns="137610" bIns="68828">
            <a:spAutoFit/>
          </a:bodyPr>
          <a:lstStyle/>
          <a:p>
            <a:pPr algn="ctr" eaLnBrk="1" hangingPunct="1">
              <a:defRPr/>
            </a:pPr>
            <a:r>
              <a:rPr lang="en-US" sz="3200" dirty="0">
                <a:solidFill>
                  <a:srgbClr val="FAFD00"/>
                </a:solidFill>
                <a:effectLst>
                  <a:outerShdw blurRad="38100" dist="38100" dir="2700000" algn="tl">
                    <a:srgbClr val="000000">
                      <a:alpha val="43137"/>
                    </a:srgbClr>
                  </a:outerShdw>
                </a:effectLst>
              </a:rPr>
              <a:t>NSABP B-18/B-27 Combined Analysis</a:t>
            </a:r>
          </a:p>
        </p:txBody>
      </p:sp>
      <p:sp>
        <p:nvSpPr>
          <p:cNvPr id="2457602" name="Line 2">
            <a:extLst>
              <a:ext uri="{FF2B5EF4-FFF2-40B4-BE49-F238E27FC236}">
                <a16:creationId xmlns:a16="http://schemas.microsoft.com/office/drawing/2014/main" id="{C5F669A3-B68F-11F2-33F2-BC3A42C32401}"/>
              </a:ext>
            </a:extLst>
          </p:cNvPr>
          <p:cNvSpPr>
            <a:spLocks noChangeShapeType="1"/>
          </p:cNvSpPr>
          <p:nvPr/>
        </p:nvSpPr>
        <p:spPr bwMode="auto">
          <a:xfrm>
            <a:off x="6024563" y="3395970"/>
            <a:ext cx="3790950" cy="0"/>
          </a:xfrm>
          <a:prstGeom prst="line">
            <a:avLst/>
          </a:prstGeom>
          <a:noFill/>
          <a:ln w="28575">
            <a:solidFill>
              <a:schemeClr val="tx1"/>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04" name="Line 4">
            <a:extLst>
              <a:ext uri="{FF2B5EF4-FFF2-40B4-BE49-F238E27FC236}">
                <a16:creationId xmlns:a16="http://schemas.microsoft.com/office/drawing/2014/main" id="{7282921A-B8FD-817E-E42E-4DFCC425335D}"/>
              </a:ext>
            </a:extLst>
          </p:cNvPr>
          <p:cNvSpPr>
            <a:spLocks noChangeShapeType="1"/>
          </p:cNvSpPr>
          <p:nvPr/>
        </p:nvSpPr>
        <p:spPr bwMode="auto">
          <a:xfrm flipH="1">
            <a:off x="6019800" y="3389620"/>
            <a:ext cx="7938" cy="1328738"/>
          </a:xfrm>
          <a:prstGeom prst="line">
            <a:avLst/>
          </a:prstGeom>
          <a:noFill/>
          <a:ln w="28575">
            <a:solidFill>
              <a:schemeClr val="tx1"/>
            </a:solidFill>
            <a:round/>
            <a:headEnd type="none" w="sm" len="sm"/>
            <a:tailEnd type="none" w="sm" len="sm"/>
          </a:ln>
          <a:effectLst/>
        </p:spPr>
        <p:txBody>
          <a:bodyPr wrap="none" lIns="136863" tIns="68447" rIns="136863" bIns="68447" anchor="ctr"/>
          <a:lstStyle/>
          <a:p>
            <a:pPr eaLnBrk="1" hangingPunct="1">
              <a:defRPr/>
            </a:pPr>
            <a:endParaRPr lang="en-US">
              <a:effectLst>
                <a:outerShdw blurRad="38100" dist="38100" dir="2700000" algn="tl">
                  <a:srgbClr val="000000">
                    <a:alpha val="43137"/>
                  </a:srgbClr>
                </a:outerShdw>
              </a:effectLst>
            </a:endParaRPr>
          </a:p>
        </p:txBody>
      </p:sp>
      <p:sp>
        <p:nvSpPr>
          <p:cNvPr id="2457605" name="Line 5">
            <a:extLst>
              <a:ext uri="{FF2B5EF4-FFF2-40B4-BE49-F238E27FC236}">
                <a16:creationId xmlns:a16="http://schemas.microsoft.com/office/drawing/2014/main" id="{5DF614B5-2EB1-30FA-1A8A-9F09FECCC8EA}"/>
              </a:ext>
            </a:extLst>
          </p:cNvPr>
          <p:cNvSpPr>
            <a:spLocks noChangeShapeType="1"/>
          </p:cNvSpPr>
          <p:nvPr/>
        </p:nvSpPr>
        <p:spPr bwMode="auto">
          <a:xfrm>
            <a:off x="7943850" y="2452997"/>
            <a:ext cx="0" cy="2690813"/>
          </a:xfrm>
          <a:prstGeom prst="line">
            <a:avLst/>
          </a:prstGeom>
          <a:noFill/>
          <a:ln w="25400">
            <a:solidFill>
              <a:srgbClr val="FFFFFF"/>
            </a:solidFill>
            <a:round/>
            <a:headEnd type="none" w="sm" len="sm"/>
            <a:tailEnd type="none" w="sm" len="sm"/>
          </a:ln>
          <a:effectLst/>
        </p:spPr>
        <p:txBody>
          <a:bodyPr wrap="none" lIns="136863" tIns="68447" rIns="136863" bIns="68447" anchor="ctr"/>
          <a:lstStyle/>
          <a:p>
            <a:pPr eaLnBrk="1" hangingPunct="1">
              <a:defRPr/>
            </a:pPr>
            <a:endParaRPr lang="en-US">
              <a:effectLst>
                <a:outerShdw blurRad="38100" dist="38100" dir="2700000" algn="tl">
                  <a:srgbClr val="000000">
                    <a:alpha val="43137"/>
                  </a:srgbClr>
                </a:outerShdw>
              </a:effectLst>
            </a:endParaRPr>
          </a:p>
        </p:txBody>
      </p:sp>
      <p:sp>
        <p:nvSpPr>
          <p:cNvPr id="2457606" name="Line 6">
            <a:extLst>
              <a:ext uri="{FF2B5EF4-FFF2-40B4-BE49-F238E27FC236}">
                <a16:creationId xmlns:a16="http://schemas.microsoft.com/office/drawing/2014/main" id="{E599A545-733C-D742-F760-62A21504F3FC}"/>
              </a:ext>
            </a:extLst>
          </p:cNvPr>
          <p:cNvSpPr>
            <a:spLocks noChangeShapeType="1"/>
          </p:cNvSpPr>
          <p:nvPr/>
        </p:nvSpPr>
        <p:spPr bwMode="auto">
          <a:xfrm>
            <a:off x="9815513" y="3381685"/>
            <a:ext cx="12700" cy="2065337"/>
          </a:xfrm>
          <a:prstGeom prst="line">
            <a:avLst/>
          </a:prstGeom>
          <a:noFill/>
          <a:ln w="28575">
            <a:solidFill>
              <a:schemeClr val="tx1"/>
            </a:solidFill>
            <a:round/>
            <a:headEnd type="none" w="sm" len="sm"/>
            <a:tailEnd type="none" w="sm" len="sm"/>
          </a:ln>
          <a:effectLst/>
        </p:spPr>
        <p:txBody>
          <a:bodyPr wrap="none" lIns="136863" tIns="68447" rIns="136863" bIns="68447" anchor="ctr"/>
          <a:lstStyle/>
          <a:p>
            <a:pPr eaLnBrk="1" hangingPunct="1">
              <a:defRPr/>
            </a:pPr>
            <a:endParaRPr lang="en-US">
              <a:effectLst>
                <a:outerShdw blurRad="38100" dist="38100" dir="2700000" algn="tl">
                  <a:srgbClr val="000000">
                    <a:alpha val="43137"/>
                  </a:srgbClr>
                </a:outerShdw>
              </a:effectLst>
            </a:endParaRPr>
          </a:p>
        </p:txBody>
      </p:sp>
      <p:sp>
        <p:nvSpPr>
          <p:cNvPr id="2457607" name="Rectangle 7">
            <a:extLst>
              <a:ext uri="{FF2B5EF4-FFF2-40B4-BE49-F238E27FC236}">
                <a16:creationId xmlns:a16="http://schemas.microsoft.com/office/drawing/2014/main" id="{92BEB420-F3E9-50E2-04E0-24DDB345DB34}"/>
              </a:ext>
            </a:extLst>
          </p:cNvPr>
          <p:cNvSpPr>
            <a:spLocks noChangeArrowheads="1"/>
          </p:cNvSpPr>
          <p:nvPr/>
        </p:nvSpPr>
        <p:spPr bwMode="auto">
          <a:xfrm>
            <a:off x="6199190" y="1924358"/>
            <a:ext cx="3462337" cy="461962"/>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Operable Breast Cancer</a:t>
            </a:r>
          </a:p>
        </p:txBody>
      </p:sp>
      <p:sp>
        <p:nvSpPr>
          <p:cNvPr id="2457609" name="Rectangle 9">
            <a:extLst>
              <a:ext uri="{FF2B5EF4-FFF2-40B4-BE49-F238E27FC236}">
                <a16:creationId xmlns:a16="http://schemas.microsoft.com/office/drawing/2014/main" id="{3A8CA65B-8666-B8CE-276F-D8EADA8BC606}"/>
              </a:ext>
            </a:extLst>
          </p:cNvPr>
          <p:cNvSpPr>
            <a:spLocks noChangeArrowheads="1"/>
          </p:cNvSpPr>
          <p:nvPr/>
        </p:nvSpPr>
        <p:spPr bwMode="auto">
          <a:xfrm>
            <a:off x="5434015" y="3742047"/>
            <a:ext cx="1195387" cy="461963"/>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AC x 4 </a:t>
            </a:r>
            <a:r>
              <a:rPr lang="en-US" sz="1800">
                <a:effectLst>
                  <a:outerShdw blurRad="38100" dist="38100" dir="2700000" algn="tl">
                    <a:srgbClr val="000000"/>
                  </a:outerShdw>
                </a:effectLst>
              </a:rPr>
              <a:t> </a:t>
            </a:r>
          </a:p>
        </p:txBody>
      </p:sp>
      <p:sp>
        <p:nvSpPr>
          <p:cNvPr id="2457610" name="Rectangle 10">
            <a:extLst>
              <a:ext uri="{FF2B5EF4-FFF2-40B4-BE49-F238E27FC236}">
                <a16:creationId xmlns:a16="http://schemas.microsoft.com/office/drawing/2014/main" id="{E4849260-C843-7DA0-2F77-F68C64F28B8A}"/>
              </a:ext>
            </a:extLst>
          </p:cNvPr>
          <p:cNvSpPr>
            <a:spLocks noChangeArrowheads="1"/>
          </p:cNvSpPr>
          <p:nvPr/>
        </p:nvSpPr>
        <p:spPr bwMode="auto">
          <a:xfrm>
            <a:off x="5362577" y="4442133"/>
            <a:ext cx="1293813" cy="461962"/>
          </a:xfrm>
          <a:prstGeom prst="rect">
            <a:avLst/>
          </a:prstGeom>
          <a:gradFill rotWithShape="1">
            <a:gsLst>
              <a:gs pos="0">
                <a:srgbClr val="660033"/>
              </a:gs>
              <a:gs pos="100000">
                <a:srgbClr val="660033">
                  <a:gamma/>
                  <a:shade val="0"/>
                  <a:invGamma/>
                </a:srgbClr>
              </a:gs>
            </a:gsLst>
            <a:lin ang="5400000" scaled="1"/>
          </a:gradFill>
          <a:ln w="28575">
            <a:solidFill>
              <a:schemeClr val="tx1"/>
            </a:solidFill>
            <a:miter lim="800000"/>
            <a:headEnd/>
            <a:tailEnd/>
          </a:ln>
          <a:effectLst/>
        </p:spPr>
        <p:txBody>
          <a:bodyPr wrap="none" lIns="137610" tIns="68828" rIns="137610" bIns="68828">
            <a:spAutoFit/>
          </a:bodyPr>
          <a:lstStyle/>
          <a:p>
            <a:pPr eaLnBrk="1" hangingPunct="1">
              <a:defRPr/>
            </a:pPr>
            <a:r>
              <a:rPr lang="en-US" sz="2100">
                <a:effectLst>
                  <a:outerShdw blurRad="38100" dist="38100" dir="2700000" algn="tl">
                    <a:srgbClr val="000000"/>
                  </a:outerShdw>
                </a:effectLst>
              </a:rPr>
              <a:t>Surgery</a:t>
            </a:r>
          </a:p>
        </p:txBody>
      </p:sp>
      <p:sp>
        <p:nvSpPr>
          <p:cNvPr id="2457611" name="Rectangle 11">
            <a:extLst>
              <a:ext uri="{FF2B5EF4-FFF2-40B4-BE49-F238E27FC236}">
                <a16:creationId xmlns:a16="http://schemas.microsoft.com/office/drawing/2014/main" id="{361FF88D-784E-DC35-6325-2CF8A4D775ED}"/>
              </a:ext>
            </a:extLst>
          </p:cNvPr>
          <p:cNvSpPr>
            <a:spLocks noChangeArrowheads="1"/>
          </p:cNvSpPr>
          <p:nvPr/>
        </p:nvSpPr>
        <p:spPr bwMode="auto">
          <a:xfrm>
            <a:off x="6881813" y="4438958"/>
            <a:ext cx="2089150" cy="461962"/>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Docetaxel x 4</a:t>
            </a:r>
          </a:p>
        </p:txBody>
      </p:sp>
      <p:sp>
        <p:nvSpPr>
          <p:cNvPr id="2457612" name="Rectangle 12">
            <a:extLst>
              <a:ext uri="{FF2B5EF4-FFF2-40B4-BE49-F238E27FC236}">
                <a16:creationId xmlns:a16="http://schemas.microsoft.com/office/drawing/2014/main" id="{E43E0B14-CCCB-ACF2-97CE-DC3021EE7C62}"/>
              </a:ext>
            </a:extLst>
          </p:cNvPr>
          <p:cNvSpPr>
            <a:spLocks noChangeArrowheads="1"/>
          </p:cNvSpPr>
          <p:nvPr/>
        </p:nvSpPr>
        <p:spPr bwMode="auto">
          <a:xfrm>
            <a:off x="7337425" y="3742047"/>
            <a:ext cx="1195388" cy="461963"/>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AC x 4 </a:t>
            </a:r>
            <a:r>
              <a:rPr lang="en-US" sz="1800">
                <a:effectLst>
                  <a:outerShdw blurRad="38100" dist="38100" dir="2700000" algn="tl">
                    <a:srgbClr val="000000"/>
                  </a:outerShdw>
                </a:effectLst>
              </a:rPr>
              <a:t> </a:t>
            </a:r>
            <a:endParaRPr lang="en-US" sz="2100">
              <a:effectLst>
                <a:outerShdw blurRad="38100" dist="38100" dir="2700000" algn="tl">
                  <a:srgbClr val="000000"/>
                </a:outerShdw>
              </a:effectLst>
            </a:endParaRPr>
          </a:p>
        </p:txBody>
      </p:sp>
      <p:sp>
        <p:nvSpPr>
          <p:cNvPr id="2457613" name="Rectangle 13">
            <a:extLst>
              <a:ext uri="{FF2B5EF4-FFF2-40B4-BE49-F238E27FC236}">
                <a16:creationId xmlns:a16="http://schemas.microsoft.com/office/drawing/2014/main" id="{BB9E2ED4-C632-0CD7-0312-D8DC653F790E}"/>
              </a:ext>
            </a:extLst>
          </p:cNvPr>
          <p:cNvSpPr>
            <a:spLocks noChangeArrowheads="1"/>
          </p:cNvSpPr>
          <p:nvPr/>
        </p:nvSpPr>
        <p:spPr bwMode="auto">
          <a:xfrm>
            <a:off x="9237665" y="3737283"/>
            <a:ext cx="1177925" cy="461962"/>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AC x 4 </a:t>
            </a:r>
            <a:r>
              <a:rPr lang="en-US" sz="1800">
                <a:effectLst>
                  <a:outerShdw blurRad="38100" dist="38100" dir="2700000" algn="tl">
                    <a:srgbClr val="000000"/>
                  </a:outerShdw>
                </a:effectLst>
              </a:rPr>
              <a:t> </a:t>
            </a:r>
          </a:p>
        </p:txBody>
      </p:sp>
      <p:sp>
        <p:nvSpPr>
          <p:cNvPr id="2457614" name="Rectangle 14">
            <a:extLst>
              <a:ext uri="{FF2B5EF4-FFF2-40B4-BE49-F238E27FC236}">
                <a16:creationId xmlns:a16="http://schemas.microsoft.com/office/drawing/2014/main" id="{B6C695A2-4EFA-4CD0-4315-ADE4BAC49F96}"/>
              </a:ext>
            </a:extLst>
          </p:cNvPr>
          <p:cNvSpPr>
            <a:spLocks noChangeArrowheads="1"/>
          </p:cNvSpPr>
          <p:nvPr/>
        </p:nvSpPr>
        <p:spPr bwMode="auto">
          <a:xfrm>
            <a:off x="9167813" y="4438958"/>
            <a:ext cx="1293812" cy="461962"/>
          </a:xfrm>
          <a:prstGeom prst="rect">
            <a:avLst/>
          </a:prstGeom>
          <a:gradFill rotWithShape="1">
            <a:gsLst>
              <a:gs pos="0">
                <a:srgbClr val="660033"/>
              </a:gs>
              <a:gs pos="100000">
                <a:srgbClr val="660033">
                  <a:gamma/>
                  <a:shade val="0"/>
                  <a:invGamma/>
                </a:srgbClr>
              </a:gs>
            </a:gsLst>
            <a:lin ang="5400000" scaled="1"/>
          </a:gradFill>
          <a:ln w="28575">
            <a:solidFill>
              <a:schemeClr val="tx1"/>
            </a:solidFill>
            <a:miter lim="800000"/>
            <a:headEnd/>
            <a:tailEnd/>
          </a:ln>
          <a:effectLst/>
        </p:spPr>
        <p:txBody>
          <a:bodyPr wrap="none" lIns="137610" tIns="68828" rIns="137610" bIns="68828">
            <a:spAutoFit/>
          </a:bodyPr>
          <a:lstStyle/>
          <a:p>
            <a:pPr eaLnBrk="1" hangingPunct="1">
              <a:defRPr/>
            </a:pPr>
            <a:r>
              <a:rPr lang="en-US" sz="2100">
                <a:effectLst>
                  <a:outerShdw blurRad="38100" dist="38100" dir="2700000" algn="tl">
                    <a:srgbClr val="000000"/>
                  </a:outerShdw>
                </a:effectLst>
              </a:rPr>
              <a:t>Surgery</a:t>
            </a:r>
          </a:p>
        </p:txBody>
      </p:sp>
      <p:sp>
        <p:nvSpPr>
          <p:cNvPr id="2457615" name="Rectangle 15">
            <a:extLst>
              <a:ext uri="{FF2B5EF4-FFF2-40B4-BE49-F238E27FC236}">
                <a16:creationId xmlns:a16="http://schemas.microsoft.com/office/drawing/2014/main" id="{643B4205-4ACB-FBD7-C86A-A2B25E384EC3}"/>
              </a:ext>
            </a:extLst>
          </p:cNvPr>
          <p:cNvSpPr>
            <a:spLocks noChangeArrowheads="1"/>
          </p:cNvSpPr>
          <p:nvPr/>
        </p:nvSpPr>
        <p:spPr bwMode="auto">
          <a:xfrm>
            <a:off x="7285038" y="5143808"/>
            <a:ext cx="1293812" cy="461962"/>
          </a:xfrm>
          <a:prstGeom prst="rect">
            <a:avLst/>
          </a:prstGeom>
          <a:gradFill rotWithShape="1">
            <a:gsLst>
              <a:gs pos="0">
                <a:srgbClr val="660033"/>
              </a:gs>
              <a:gs pos="100000">
                <a:srgbClr val="660033">
                  <a:gamma/>
                  <a:shade val="0"/>
                  <a:invGamma/>
                </a:srgbClr>
              </a:gs>
            </a:gsLst>
            <a:lin ang="5400000" scaled="1"/>
          </a:gradFill>
          <a:ln w="28575">
            <a:solidFill>
              <a:schemeClr val="tx1"/>
            </a:solidFill>
            <a:miter lim="800000"/>
            <a:headEnd/>
            <a:tailEnd/>
          </a:ln>
          <a:effectLst/>
        </p:spPr>
        <p:txBody>
          <a:bodyPr wrap="none" lIns="137610" tIns="68828" rIns="137610" bIns="68828">
            <a:spAutoFit/>
          </a:bodyPr>
          <a:lstStyle/>
          <a:p>
            <a:pPr eaLnBrk="1" hangingPunct="1">
              <a:defRPr/>
            </a:pPr>
            <a:r>
              <a:rPr lang="en-US" sz="2100">
                <a:effectLst>
                  <a:outerShdw blurRad="38100" dist="38100" dir="2700000" algn="tl">
                    <a:srgbClr val="000000"/>
                  </a:outerShdw>
                </a:effectLst>
              </a:rPr>
              <a:t>Surgery</a:t>
            </a:r>
          </a:p>
        </p:txBody>
      </p:sp>
      <p:sp>
        <p:nvSpPr>
          <p:cNvPr id="2457616" name="Rectangle 16">
            <a:extLst>
              <a:ext uri="{FF2B5EF4-FFF2-40B4-BE49-F238E27FC236}">
                <a16:creationId xmlns:a16="http://schemas.microsoft.com/office/drawing/2014/main" id="{9E5480D3-9018-92A6-92A7-8D012314F2AB}"/>
              </a:ext>
            </a:extLst>
          </p:cNvPr>
          <p:cNvSpPr>
            <a:spLocks noChangeArrowheads="1"/>
          </p:cNvSpPr>
          <p:nvPr/>
        </p:nvSpPr>
        <p:spPr bwMode="auto">
          <a:xfrm>
            <a:off x="8818565" y="5137458"/>
            <a:ext cx="2039937" cy="461962"/>
          </a:xfrm>
          <a:prstGeom prst="rect">
            <a:avLst/>
          </a:prstGeom>
          <a:gradFill rotWithShape="0">
            <a:gsLst>
              <a:gs pos="0">
                <a:srgbClr val="0E0EF4"/>
              </a:gs>
              <a:gs pos="100000">
                <a:srgbClr val="0E0EF4">
                  <a:gamma/>
                  <a:shade val="3137"/>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Docetaxel x 4</a:t>
            </a:r>
          </a:p>
        </p:txBody>
      </p:sp>
      <p:sp>
        <p:nvSpPr>
          <p:cNvPr id="2457618" name="Line 18">
            <a:extLst>
              <a:ext uri="{FF2B5EF4-FFF2-40B4-BE49-F238E27FC236}">
                <a16:creationId xmlns:a16="http://schemas.microsoft.com/office/drawing/2014/main" id="{25B391A8-A20D-3A67-31FB-F1392826DF92}"/>
              </a:ext>
            </a:extLst>
          </p:cNvPr>
          <p:cNvSpPr>
            <a:spLocks noChangeShapeType="1"/>
          </p:cNvSpPr>
          <p:nvPr/>
        </p:nvSpPr>
        <p:spPr bwMode="auto">
          <a:xfrm>
            <a:off x="2352675" y="4113522"/>
            <a:ext cx="0" cy="373063"/>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20" name="Line 20">
            <a:extLst>
              <a:ext uri="{FF2B5EF4-FFF2-40B4-BE49-F238E27FC236}">
                <a16:creationId xmlns:a16="http://schemas.microsoft.com/office/drawing/2014/main" id="{5FCE39DA-D00C-042A-3AFB-EF6331D750E5}"/>
              </a:ext>
            </a:extLst>
          </p:cNvPr>
          <p:cNvSpPr>
            <a:spLocks noChangeShapeType="1"/>
          </p:cNvSpPr>
          <p:nvPr/>
        </p:nvSpPr>
        <p:spPr bwMode="auto">
          <a:xfrm>
            <a:off x="3181350" y="2948295"/>
            <a:ext cx="0" cy="490538"/>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19" name="Line 19">
            <a:extLst>
              <a:ext uri="{FF2B5EF4-FFF2-40B4-BE49-F238E27FC236}">
                <a16:creationId xmlns:a16="http://schemas.microsoft.com/office/drawing/2014/main" id="{6BA2E641-19AD-D6AD-1714-9F25C8D110C8}"/>
              </a:ext>
            </a:extLst>
          </p:cNvPr>
          <p:cNvSpPr>
            <a:spLocks noChangeShapeType="1"/>
          </p:cNvSpPr>
          <p:nvPr/>
        </p:nvSpPr>
        <p:spPr bwMode="auto">
          <a:xfrm flipH="1">
            <a:off x="3171825" y="2329170"/>
            <a:ext cx="0" cy="407988"/>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27" name="Line 27">
            <a:extLst>
              <a:ext uri="{FF2B5EF4-FFF2-40B4-BE49-F238E27FC236}">
                <a16:creationId xmlns:a16="http://schemas.microsoft.com/office/drawing/2014/main" id="{05AC0538-B40C-20D9-AC07-C0D070EFC761}"/>
              </a:ext>
            </a:extLst>
          </p:cNvPr>
          <p:cNvSpPr>
            <a:spLocks noChangeShapeType="1"/>
          </p:cNvSpPr>
          <p:nvPr/>
        </p:nvSpPr>
        <p:spPr bwMode="auto">
          <a:xfrm>
            <a:off x="2338390" y="3418195"/>
            <a:ext cx="1743075" cy="0"/>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28" name="Line 28">
            <a:extLst>
              <a:ext uri="{FF2B5EF4-FFF2-40B4-BE49-F238E27FC236}">
                <a16:creationId xmlns:a16="http://schemas.microsoft.com/office/drawing/2014/main" id="{95F103C3-E2D1-4FAA-AE36-28757E71B5B0}"/>
              </a:ext>
            </a:extLst>
          </p:cNvPr>
          <p:cNvSpPr>
            <a:spLocks noChangeShapeType="1"/>
          </p:cNvSpPr>
          <p:nvPr/>
        </p:nvSpPr>
        <p:spPr bwMode="auto">
          <a:xfrm>
            <a:off x="4079875" y="3403910"/>
            <a:ext cx="0" cy="415925"/>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29" name="Line 29">
            <a:extLst>
              <a:ext uri="{FF2B5EF4-FFF2-40B4-BE49-F238E27FC236}">
                <a16:creationId xmlns:a16="http://schemas.microsoft.com/office/drawing/2014/main" id="{612DB248-4AF4-1C3D-8D87-72EDC3602BD3}"/>
              </a:ext>
            </a:extLst>
          </p:cNvPr>
          <p:cNvSpPr>
            <a:spLocks noChangeShapeType="1"/>
          </p:cNvSpPr>
          <p:nvPr/>
        </p:nvSpPr>
        <p:spPr bwMode="auto">
          <a:xfrm>
            <a:off x="2347913" y="3403910"/>
            <a:ext cx="0" cy="376237"/>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30" name="Line 30">
            <a:extLst>
              <a:ext uri="{FF2B5EF4-FFF2-40B4-BE49-F238E27FC236}">
                <a16:creationId xmlns:a16="http://schemas.microsoft.com/office/drawing/2014/main" id="{2D811C15-D1D9-D8CD-769D-19FB9D10137C}"/>
              </a:ext>
            </a:extLst>
          </p:cNvPr>
          <p:cNvSpPr>
            <a:spLocks noChangeShapeType="1"/>
          </p:cNvSpPr>
          <p:nvPr/>
        </p:nvSpPr>
        <p:spPr bwMode="auto">
          <a:xfrm>
            <a:off x="4089400" y="4086533"/>
            <a:ext cx="0" cy="493712"/>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31" name="Rectangle 31">
            <a:extLst>
              <a:ext uri="{FF2B5EF4-FFF2-40B4-BE49-F238E27FC236}">
                <a16:creationId xmlns:a16="http://schemas.microsoft.com/office/drawing/2014/main" id="{F6B8D4BF-300E-CEAA-A81F-21A9595D24F5}"/>
              </a:ext>
            </a:extLst>
          </p:cNvPr>
          <p:cNvSpPr>
            <a:spLocks noChangeArrowheads="1"/>
          </p:cNvSpPr>
          <p:nvPr/>
        </p:nvSpPr>
        <p:spPr bwMode="auto">
          <a:xfrm>
            <a:off x="1655765" y="3715058"/>
            <a:ext cx="1322387" cy="476250"/>
          </a:xfrm>
          <a:prstGeom prst="rect">
            <a:avLst/>
          </a:prstGeom>
          <a:gradFill rotWithShape="1">
            <a:gsLst>
              <a:gs pos="0">
                <a:srgbClr val="660033"/>
              </a:gs>
              <a:gs pos="100000">
                <a:srgbClr val="660033">
                  <a:gamma/>
                  <a:shade val="0"/>
                  <a:invGamma/>
                </a:srgbClr>
              </a:gs>
            </a:gsLst>
            <a:lin ang="5400000" scaled="1"/>
          </a:gradFill>
          <a:ln w="28575">
            <a:solidFill>
              <a:schemeClr val="tx1"/>
            </a:solidFill>
            <a:miter lim="800000"/>
            <a:headEnd/>
            <a:tailEnd/>
          </a:ln>
          <a:effectLst/>
        </p:spPr>
        <p:txBody>
          <a:bodyPr wrap="none" lIns="151908" tIns="75954" rIns="151908" bIns="75954">
            <a:spAutoFit/>
          </a:bodyPr>
          <a:lstStyle/>
          <a:p>
            <a:pPr defTabSz="1656101" eaLnBrk="1" hangingPunct="1">
              <a:defRPr/>
            </a:pPr>
            <a:r>
              <a:rPr lang="en-US" sz="2100">
                <a:effectLst>
                  <a:outerShdw blurRad="38100" dist="38100" dir="2700000" algn="tl">
                    <a:srgbClr val="000000"/>
                  </a:outerShdw>
                </a:effectLst>
              </a:rPr>
              <a:t>Surgery</a:t>
            </a:r>
          </a:p>
        </p:txBody>
      </p:sp>
      <p:sp>
        <p:nvSpPr>
          <p:cNvPr id="2457632" name="Rectangle 32">
            <a:extLst>
              <a:ext uri="{FF2B5EF4-FFF2-40B4-BE49-F238E27FC236}">
                <a16:creationId xmlns:a16="http://schemas.microsoft.com/office/drawing/2014/main" id="{2B1B9AE3-D38C-5C25-8CFD-E628E7341996}"/>
              </a:ext>
            </a:extLst>
          </p:cNvPr>
          <p:cNvSpPr>
            <a:spLocks noChangeArrowheads="1"/>
          </p:cNvSpPr>
          <p:nvPr/>
        </p:nvSpPr>
        <p:spPr bwMode="auto">
          <a:xfrm>
            <a:off x="1793875" y="4496108"/>
            <a:ext cx="1087438" cy="450850"/>
          </a:xfrm>
          <a:prstGeom prst="rect">
            <a:avLst/>
          </a:prstGeom>
          <a:gradFill rotWithShape="0">
            <a:gsLst>
              <a:gs pos="0">
                <a:srgbClr val="0000FF"/>
              </a:gs>
              <a:gs pos="100000">
                <a:srgbClr val="0000FF">
                  <a:gamma/>
                  <a:shade val="0"/>
                  <a:invGamma/>
                </a:srgbClr>
              </a:gs>
            </a:gsLst>
            <a:lin ang="5400000" scaled="1"/>
          </a:gradFill>
          <a:ln w="28575">
            <a:solidFill>
              <a:srgbClr val="FFFFFF"/>
            </a:solidFill>
            <a:miter lim="800000"/>
            <a:headEnd/>
            <a:tailEnd/>
          </a:ln>
          <a:effectLst/>
        </p:spPr>
        <p:txBody>
          <a:bodyPr wrap="none" lIns="136863" tIns="68447" rIns="136863" bIns="68447" anchor="ctr"/>
          <a:lstStyle/>
          <a:p>
            <a:pPr eaLnBrk="1" hangingPunct="1">
              <a:defRPr/>
            </a:pPr>
            <a:endParaRPr lang="en-US">
              <a:effectLst>
                <a:outerShdw blurRad="38100" dist="38100" dir="2700000" algn="tl">
                  <a:srgbClr val="000000">
                    <a:alpha val="43137"/>
                  </a:srgbClr>
                </a:outerShdw>
              </a:effectLst>
            </a:endParaRPr>
          </a:p>
        </p:txBody>
      </p:sp>
      <p:sp>
        <p:nvSpPr>
          <p:cNvPr id="2457633" name="Rectangle 33">
            <a:extLst>
              <a:ext uri="{FF2B5EF4-FFF2-40B4-BE49-F238E27FC236}">
                <a16:creationId xmlns:a16="http://schemas.microsoft.com/office/drawing/2014/main" id="{493AD7FF-90C4-E3AB-0005-0746BE6F3B89}"/>
              </a:ext>
            </a:extLst>
          </p:cNvPr>
          <p:cNvSpPr>
            <a:spLocks noChangeArrowheads="1"/>
          </p:cNvSpPr>
          <p:nvPr/>
        </p:nvSpPr>
        <p:spPr bwMode="auto">
          <a:xfrm>
            <a:off x="1803400" y="4453245"/>
            <a:ext cx="1143000" cy="476250"/>
          </a:xfrm>
          <a:prstGeom prst="rect">
            <a:avLst/>
          </a:prstGeom>
          <a:noFill/>
          <a:ln w="9525">
            <a:noFill/>
            <a:miter lim="800000"/>
            <a:headEnd/>
            <a:tailEnd/>
          </a:ln>
          <a:effectLst/>
        </p:spPr>
        <p:txBody>
          <a:bodyPr wrap="none" lIns="151908" tIns="75954" rIns="151908" bIns="75954">
            <a:spAutoFit/>
          </a:bodyPr>
          <a:lstStyle/>
          <a:p>
            <a:pPr defTabSz="1656101" eaLnBrk="1" hangingPunct="1">
              <a:defRPr/>
            </a:pPr>
            <a:r>
              <a:rPr lang="en-US" sz="2100">
                <a:effectLst>
                  <a:outerShdw blurRad="38100" dist="38100" dir="2700000" algn="tl">
                    <a:srgbClr val="000000"/>
                  </a:outerShdw>
                </a:effectLst>
              </a:rPr>
              <a:t>AC x 4</a:t>
            </a:r>
          </a:p>
        </p:txBody>
      </p:sp>
      <p:sp>
        <p:nvSpPr>
          <p:cNvPr id="2457634" name="Rectangle 34">
            <a:extLst>
              <a:ext uri="{FF2B5EF4-FFF2-40B4-BE49-F238E27FC236}">
                <a16:creationId xmlns:a16="http://schemas.microsoft.com/office/drawing/2014/main" id="{080C7A18-6C0F-7F61-86AE-E1FCCC5FF0B4}"/>
              </a:ext>
            </a:extLst>
          </p:cNvPr>
          <p:cNvSpPr>
            <a:spLocks noChangeArrowheads="1"/>
          </p:cNvSpPr>
          <p:nvPr/>
        </p:nvSpPr>
        <p:spPr bwMode="auto">
          <a:xfrm>
            <a:off x="3422650" y="4458008"/>
            <a:ext cx="1322388" cy="476250"/>
          </a:xfrm>
          <a:prstGeom prst="rect">
            <a:avLst/>
          </a:prstGeom>
          <a:gradFill rotWithShape="1">
            <a:gsLst>
              <a:gs pos="0">
                <a:srgbClr val="660033"/>
              </a:gs>
              <a:gs pos="100000">
                <a:srgbClr val="660033">
                  <a:gamma/>
                  <a:shade val="0"/>
                  <a:invGamma/>
                </a:srgbClr>
              </a:gs>
            </a:gsLst>
            <a:lin ang="5400000" scaled="1"/>
          </a:gradFill>
          <a:ln w="28575">
            <a:solidFill>
              <a:schemeClr val="tx1"/>
            </a:solidFill>
            <a:miter lim="800000"/>
            <a:headEnd/>
            <a:tailEnd/>
          </a:ln>
          <a:effectLst/>
        </p:spPr>
        <p:txBody>
          <a:bodyPr wrap="none" lIns="151908" tIns="75954" rIns="151908" bIns="75954">
            <a:spAutoFit/>
          </a:bodyPr>
          <a:lstStyle/>
          <a:p>
            <a:pPr defTabSz="1656101" eaLnBrk="1" hangingPunct="1">
              <a:defRPr/>
            </a:pPr>
            <a:r>
              <a:rPr lang="en-US" sz="2100">
                <a:effectLst>
                  <a:outerShdw blurRad="38100" dist="38100" dir="2700000" algn="tl">
                    <a:srgbClr val="000000"/>
                  </a:outerShdw>
                </a:effectLst>
              </a:rPr>
              <a:t>Surgery</a:t>
            </a:r>
          </a:p>
        </p:txBody>
      </p:sp>
      <p:sp>
        <p:nvSpPr>
          <p:cNvPr id="2457635" name="Rectangle 35">
            <a:extLst>
              <a:ext uri="{FF2B5EF4-FFF2-40B4-BE49-F238E27FC236}">
                <a16:creationId xmlns:a16="http://schemas.microsoft.com/office/drawing/2014/main" id="{7D5B4F85-4ED2-5560-BBFD-A3C8F3CE243D}"/>
              </a:ext>
            </a:extLst>
          </p:cNvPr>
          <p:cNvSpPr>
            <a:spLocks noChangeArrowheads="1"/>
          </p:cNvSpPr>
          <p:nvPr/>
        </p:nvSpPr>
        <p:spPr bwMode="auto">
          <a:xfrm>
            <a:off x="3508375" y="3734108"/>
            <a:ext cx="1087438" cy="450850"/>
          </a:xfrm>
          <a:prstGeom prst="rect">
            <a:avLst/>
          </a:prstGeom>
          <a:gradFill rotWithShape="0">
            <a:gsLst>
              <a:gs pos="0">
                <a:srgbClr val="0000FF"/>
              </a:gs>
              <a:gs pos="100000">
                <a:srgbClr val="0000FF">
                  <a:gamma/>
                  <a:shade val="0"/>
                  <a:invGamma/>
                </a:srgbClr>
              </a:gs>
            </a:gsLst>
            <a:lin ang="5400000" scaled="1"/>
          </a:gradFill>
          <a:ln w="28575">
            <a:solidFill>
              <a:srgbClr val="FFFFFF"/>
            </a:solidFill>
            <a:miter lim="800000"/>
            <a:headEnd/>
            <a:tailEnd/>
          </a:ln>
          <a:effectLst/>
        </p:spPr>
        <p:txBody>
          <a:bodyPr wrap="none" lIns="136863" tIns="68447" rIns="136863" bIns="68447" anchor="ctr"/>
          <a:lstStyle/>
          <a:p>
            <a:pPr eaLnBrk="1" hangingPunct="1">
              <a:defRPr/>
            </a:pPr>
            <a:endParaRPr lang="en-US">
              <a:effectLst>
                <a:outerShdw blurRad="38100" dist="38100" dir="2700000" algn="tl">
                  <a:srgbClr val="000000">
                    <a:alpha val="43137"/>
                  </a:srgbClr>
                </a:outerShdw>
              </a:effectLst>
            </a:endParaRPr>
          </a:p>
        </p:txBody>
      </p:sp>
      <p:sp>
        <p:nvSpPr>
          <p:cNvPr id="2457636" name="Rectangle 36">
            <a:extLst>
              <a:ext uri="{FF2B5EF4-FFF2-40B4-BE49-F238E27FC236}">
                <a16:creationId xmlns:a16="http://schemas.microsoft.com/office/drawing/2014/main" id="{0392EF23-7BDE-D165-DC47-D61E9166231B}"/>
              </a:ext>
            </a:extLst>
          </p:cNvPr>
          <p:cNvSpPr>
            <a:spLocks noChangeArrowheads="1"/>
          </p:cNvSpPr>
          <p:nvPr/>
        </p:nvSpPr>
        <p:spPr bwMode="auto">
          <a:xfrm>
            <a:off x="3508375" y="3710295"/>
            <a:ext cx="1143000" cy="476250"/>
          </a:xfrm>
          <a:prstGeom prst="rect">
            <a:avLst/>
          </a:prstGeom>
          <a:noFill/>
          <a:ln w="9525">
            <a:noFill/>
            <a:miter lim="800000"/>
            <a:headEnd/>
            <a:tailEnd/>
          </a:ln>
          <a:effectLst/>
        </p:spPr>
        <p:txBody>
          <a:bodyPr wrap="none" lIns="151908" tIns="75954" rIns="151908" bIns="75954">
            <a:spAutoFit/>
          </a:bodyPr>
          <a:lstStyle/>
          <a:p>
            <a:pPr defTabSz="1656101" eaLnBrk="1" hangingPunct="1">
              <a:defRPr/>
            </a:pPr>
            <a:r>
              <a:rPr lang="en-US" sz="2100">
                <a:effectLst>
                  <a:outerShdw blurRad="38100" dist="38100" dir="2700000" algn="tl">
                    <a:srgbClr val="000000"/>
                  </a:outerShdw>
                </a:effectLst>
              </a:rPr>
              <a:t>AC x 4</a:t>
            </a:r>
          </a:p>
        </p:txBody>
      </p:sp>
      <p:sp>
        <p:nvSpPr>
          <p:cNvPr id="2457621" name="Rectangle 21">
            <a:extLst>
              <a:ext uri="{FF2B5EF4-FFF2-40B4-BE49-F238E27FC236}">
                <a16:creationId xmlns:a16="http://schemas.microsoft.com/office/drawing/2014/main" id="{F73CEF56-8940-841D-4865-79EAB8A22FC7}"/>
              </a:ext>
            </a:extLst>
          </p:cNvPr>
          <p:cNvSpPr>
            <a:spLocks noChangeArrowheads="1"/>
          </p:cNvSpPr>
          <p:nvPr/>
        </p:nvSpPr>
        <p:spPr bwMode="auto">
          <a:xfrm>
            <a:off x="1465263" y="1914833"/>
            <a:ext cx="3370262" cy="476250"/>
          </a:xfrm>
          <a:prstGeom prst="rect">
            <a:avLst/>
          </a:prstGeom>
          <a:gradFill rotWithShape="1">
            <a:gsLst>
              <a:gs pos="0">
                <a:srgbClr val="1010F2"/>
              </a:gs>
              <a:gs pos="100000">
                <a:srgbClr val="1010F2">
                  <a:gamma/>
                  <a:shade val="0"/>
                  <a:invGamma/>
                </a:srgbClr>
              </a:gs>
            </a:gsLst>
            <a:lin ang="5400000" scaled="1"/>
          </a:gradFill>
          <a:ln w="28575">
            <a:solidFill>
              <a:schemeClr val="tx1"/>
            </a:solidFill>
            <a:miter lim="800000"/>
            <a:headEnd/>
            <a:tailEnd/>
          </a:ln>
          <a:effectLst/>
        </p:spPr>
        <p:txBody>
          <a:bodyPr wrap="none" lIns="151908" tIns="75954" rIns="151908" bIns="75954">
            <a:spAutoFit/>
          </a:bodyPr>
          <a:lstStyle/>
          <a:p>
            <a:pPr defTabSz="1656101" eaLnBrk="1" hangingPunct="1">
              <a:defRPr/>
            </a:pPr>
            <a:r>
              <a:rPr lang="en-US" sz="2100">
                <a:effectLst>
                  <a:outerShdw blurRad="38100" dist="38100" dir="2700000" algn="tl">
                    <a:srgbClr val="000000"/>
                  </a:outerShdw>
                </a:effectLst>
              </a:rPr>
              <a:t>Operable Breast Cancer</a:t>
            </a:r>
          </a:p>
        </p:txBody>
      </p:sp>
      <p:sp>
        <p:nvSpPr>
          <p:cNvPr id="2457651" name="Oval 51">
            <a:extLst>
              <a:ext uri="{FF2B5EF4-FFF2-40B4-BE49-F238E27FC236}">
                <a16:creationId xmlns:a16="http://schemas.microsoft.com/office/drawing/2014/main" id="{3D11A939-0874-C0CD-6DA4-2A42FA547C6F}"/>
              </a:ext>
            </a:extLst>
          </p:cNvPr>
          <p:cNvSpPr>
            <a:spLocks noChangeArrowheads="1"/>
          </p:cNvSpPr>
          <p:nvPr/>
        </p:nvSpPr>
        <p:spPr bwMode="auto">
          <a:xfrm>
            <a:off x="2838450" y="2624445"/>
            <a:ext cx="666750" cy="628650"/>
          </a:xfrm>
          <a:prstGeom prst="ellipse">
            <a:avLst/>
          </a:prstGeom>
          <a:gradFill rotWithShape="1">
            <a:gsLst>
              <a:gs pos="0">
                <a:srgbClr val="0E13D8"/>
              </a:gs>
              <a:gs pos="100000">
                <a:srgbClr val="0E13D8">
                  <a:gamma/>
                  <a:shade val="0"/>
                  <a:invGamma/>
                </a:srgbClr>
              </a:gs>
            </a:gsLst>
            <a:lin ang="5400000" scaled="1"/>
          </a:gradFill>
          <a:ln w="28575">
            <a:solidFill>
              <a:schemeClr val="tx1"/>
            </a:solidFill>
            <a:round/>
            <a:headEnd/>
            <a:tailEnd/>
          </a:ln>
          <a:effectLst/>
        </p:spPr>
        <p:txBody>
          <a:bodyPr wrap="none" lIns="136863" tIns="68447" rIns="136863" bIns="68447" anchor="ctr"/>
          <a:lstStyle/>
          <a:p>
            <a:pPr algn="ctr" eaLnBrk="1" hangingPunct="1">
              <a:defRPr/>
            </a:pPr>
            <a:r>
              <a:rPr lang="en-US" sz="3000">
                <a:effectLst>
                  <a:outerShdw blurRad="38100" dist="38100" dir="2700000" algn="tl">
                    <a:srgbClr val="000000"/>
                  </a:outerShdw>
                </a:effectLst>
              </a:rPr>
              <a:t>R</a:t>
            </a:r>
          </a:p>
        </p:txBody>
      </p:sp>
      <p:sp>
        <p:nvSpPr>
          <p:cNvPr id="2457659" name="Text Box 59">
            <a:extLst>
              <a:ext uri="{FF2B5EF4-FFF2-40B4-BE49-F238E27FC236}">
                <a16:creationId xmlns:a16="http://schemas.microsoft.com/office/drawing/2014/main" id="{2AA6B0F1-DB74-E169-2BFA-9F7F1A628061}"/>
              </a:ext>
            </a:extLst>
          </p:cNvPr>
          <p:cNvSpPr txBox="1">
            <a:spLocks noChangeArrowheads="1"/>
          </p:cNvSpPr>
          <p:nvPr/>
        </p:nvSpPr>
        <p:spPr bwMode="auto">
          <a:xfrm>
            <a:off x="-3395663" y="4746625"/>
            <a:ext cx="276225" cy="508000"/>
          </a:xfrm>
          <a:prstGeom prst="rect">
            <a:avLst/>
          </a:prstGeom>
          <a:noFill/>
          <a:ln w="9525">
            <a:noFill/>
            <a:miter lim="800000"/>
            <a:headEnd/>
            <a:tailEnd/>
          </a:ln>
          <a:effectLst/>
        </p:spPr>
        <p:txBody>
          <a:bodyPr wrap="none" lIns="136863" tIns="68447" rIns="136863" bIns="68447">
            <a:spAutoFit/>
          </a:bodyPr>
          <a:lstStyle/>
          <a:p>
            <a:pPr eaLnBrk="1" hangingPunct="1">
              <a:defRPr/>
            </a:pPr>
            <a:endParaRPr lang="en-US">
              <a:effectLst>
                <a:outerShdw blurRad="38100" dist="38100" dir="2700000" algn="tl">
                  <a:srgbClr val="000000"/>
                </a:outerShdw>
              </a:effectLst>
            </a:endParaRPr>
          </a:p>
        </p:txBody>
      </p:sp>
      <p:sp>
        <p:nvSpPr>
          <p:cNvPr id="2457661" name="Oval 61">
            <a:extLst>
              <a:ext uri="{FF2B5EF4-FFF2-40B4-BE49-F238E27FC236}">
                <a16:creationId xmlns:a16="http://schemas.microsoft.com/office/drawing/2014/main" id="{2919E427-4604-BD97-94C5-9C8DAFF230B7}"/>
              </a:ext>
            </a:extLst>
          </p:cNvPr>
          <p:cNvSpPr>
            <a:spLocks noChangeArrowheads="1"/>
          </p:cNvSpPr>
          <p:nvPr/>
        </p:nvSpPr>
        <p:spPr bwMode="auto">
          <a:xfrm>
            <a:off x="7620000" y="2567295"/>
            <a:ext cx="666750" cy="666750"/>
          </a:xfrm>
          <a:prstGeom prst="ellipse">
            <a:avLst/>
          </a:prstGeom>
          <a:gradFill rotWithShape="1">
            <a:gsLst>
              <a:gs pos="0">
                <a:srgbClr val="0E13D8"/>
              </a:gs>
              <a:gs pos="100000">
                <a:srgbClr val="0E13D8">
                  <a:gamma/>
                  <a:shade val="0"/>
                  <a:invGamma/>
                </a:srgbClr>
              </a:gs>
            </a:gsLst>
            <a:lin ang="5400000" scaled="1"/>
          </a:gradFill>
          <a:ln w="28575">
            <a:solidFill>
              <a:schemeClr val="tx1"/>
            </a:solidFill>
            <a:round/>
            <a:headEnd/>
            <a:tailEnd/>
          </a:ln>
          <a:effectLst/>
        </p:spPr>
        <p:txBody>
          <a:bodyPr wrap="none" lIns="136863" tIns="68447" rIns="136863" bIns="68447" anchor="ctr"/>
          <a:lstStyle/>
          <a:p>
            <a:pPr algn="ctr" eaLnBrk="1" hangingPunct="1">
              <a:defRPr/>
            </a:pPr>
            <a:r>
              <a:rPr lang="en-US" sz="3000">
                <a:effectLst>
                  <a:outerShdw blurRad="38100" dist="38100" dir="2700000" algn="tl">
                    <a:srgbClr val="000000"/>
                  </a:outerShdw>
                </a:effectLst>
              </a:rPr>
              <a:t>R</a:t>
            </a:r>
          </a:p>
        </p:txBody>
      </p:sp>
      <p:sp>
        <p:nvSpPr>
          <p:cNvPr id="2457663" name="Text Box 63">
            <a:extLst>
              <a:ext uri="{FF2B5EF4-FFF2-40B4-BE49-F238E27FC236}">
                <a16:creationId xmlns:a16="http://schemas.microsoft.com/office/drawing/2014/main" id="{F9394AD3-3890-C7DA-792E-9511FD779C23}"/>
              </a:ext>
            </a:extLst>
          </p:cNvPr>
          <p:cNvSpPr txBox="1">
            <a:spLocks noChangeArrowheads="1"/>
          </p:cNvSpPr>
          <p:nvPr/>
        </p:nvSpPr>
        <p:spPr bwMode="auto">
          <a:xfrm>
            <a:off x="2528890" y="1365560"/>
            <a:ext cx="1108075" cy="600075"/>
          </a:xfrm>
          <a:prstGeom prst="rect">
            <a:avLst/>
          </a:prstGeom>
          <a:noFill/>
          <a:ln w="9525">
            <a:noFill/>
            <a:miter lim="800000"/>
            <a:headEnd/>
            <a:tailEnd/>
          </a:ln>
          <a:effectLst/>
        </p:spPr>
        <p:txBody>
          <a:bodyPr wrap="none" lIns="136863" tIns="68447" rIns="136863" bIns="68447">
            <a:spAutoFit/>
          </a:bodyPr>
          <a:lstStyle/>
          <a:p>
            <a:pPr eaLnBrk="1" hangingPunct="1">
              <a:defRPr/>
            </a:pPr>
            <a:r>
              <a:rPr lang="en-US" sz="3000">
                <a:effectLst>
                  <a:outerShdw blurRad="38100" dist="38100" dir="2700000" algn="tl">
                    <a:srgbClr val="000000"/>
                  </a:outerShdw>
                </a:effectLst>
              </a:rPr>
              <a:t>B-18</a:t>
            </a:r>
          </a:p>
        </p:txBody>
      </p:sp>
      <p:sp>
        <p:nvSpPr>
          <p:cNvPr id="2457664" name="Text Box 64">
            <a:extLst>
              <a:ext uri="{FF2B5EF4-FFF2-40B4-BE49-F238E27FC236}">
                <a16:creationId xmlns:a16="http://schemas.microsoft.com/office/drawing/2014/main" id="{E997ABDF-2C86-43A0-892A-FCF3F67CAAED}"/>
              </a:ext>
            </a:extLst>
          </p:cNvPr>
          <p:cNvSpPr txBox="1">
            <a:spLocks noChangeArrowheads="1"/>
          </p:cNvSpPr>
          <p:nvPr/>
        </p:nvSpPr>
        <p:spPr bwMode="auto">
          <a:xfrm>
            <a:off x="7329490" y="1365560"/>
            <a:ext cx="1108075" cy="600075"/>
          </a:xfrm>
          <a:prstGeom prst="rect">
            <a:avLst/>
          </a:prstGeom>
          <a:noFill/>
          <a:ln w="9525">
            <a:noFill/>
            <a:miter lim="800000"/>
            <a:headEnd/>
            <a:tailEnd/>
          </a:ln>
          <a:effectLst/>
        </p:spPr>
        <p:txBody>
          <a:bodyPr wrap="none" lIns="136863" tIns="68447" rIns="136863" bIns="68447">
            <a:spAutoFit/>
          </a:bodyPr>
          <a:lstStyle/>
          <a:p>
            <a:pPr eaLnBrk="1" hangingPunct="1">
              <a:defRPr/>
            </a:pPr>
            <a:r>
              <a:rPr lang="en-US" sz="3000">
                <a:effectLst>
                  <a:outerShdw blurRad="38100" dist="38100" dir="2700000" algn="tl">
                    <a:srgbClr val="000000"/>
                  </a:outerShdw>
                </a:effectLst>
              </a:rPr>
              <a:t>B-27</a:t>
            </a:r>
          </a:p>
        </p:txBody>
      </p:sp>
      <p:sp>
        <p:nvSpPr>
          <p:cNvPr id="2" name="Rectangle 23">
            <a:extLst>
              <a:ext uri="{FF2B5EF4-FFF2-40B4-BE49-F238E27FC236}">
                <a16:creationId xmlns:a16="http://schemas.microsoft.com/office/drawing/2014/main" id="{6F1CB18C-2920-C38E-6D34-74476DE5D14F}"/>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err="1">
                <a:effectLst>
                  <a:outerShdw blurRad="38100" dist="38100" dir="2700000" algn="tl">
                    <a:srgbClr val="000000">
                      <a:alpha val="43137"/>
                    </a:srgbClr>
                  </a:outerShdw>
                </a:effectLst>
                <a:latin typeface="Arial" charset="0"/>
              </a:rPr>
              <a:t>Mamounas</a:t>
            </a:r>
            <a:r>
              <a:rPr lang="en-US" sz="1500" b="0" dirty="0">
                <a:effectLst>
                  <a:outerShdw blurRad="38100" dist="38100" dir="2700000" algn="tl">
                    <a:srgbClr val="000000">
                      <a:alpha val="43137"/>
                    </a:srgbClr>
                  </a:outerShdw>
                </a:effectLst>
                <a:latin typeface="Arial" charset="0"/>
              </a:rPr>
              <a:t> EP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2012;30(32):3960-3966.</a:t>
            </a:r>
          </a:p>
        </p:txBody>
      </p:sp>
      <p:sp>
        <p:nvSpPr>
          <p:cNvPr id="3" name="Rectangle 6">
            <a:extLst>
              <a:ext uri="{FF2B5EF4-FFF2-40B4-BE49-F238E27FC236}">
                <a16:creationId xmlns:a16="http://schemas.microsoft.com/office/drawing/2014/main" id="{3B3327BC-2DAD-13DD-0E9C-EB8CC552C1A6}"/>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56</a:t>
            </a:fld>
            <a:endParaRPr lang="en-US" altLang="en-US">
              <a:effectLst>
                <a:outerShdw blurRad="38100" dist="38100" dir="2700000" algn="tl">
                  <a:srgbClr val="000000"/>
                </a:outerShdw>
              </a:effectLst>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2" name="Rectangle 42">
            <a:extLst>
              <a:ext uri="{FF2B5EF4-FFF2-40B4-BE49-F238E27FC236}">
                <a16:creationId xmlns:a16="http://schemas.microsoft.com/office/drawing/2014/main" id="{9B262483-DA32-4FA0-1B7E-B07CA009B5D3}"/>
              </a:ext>
            </a:extLst>
          </p:cNvPr>
          <p:cNvSpPr>
            <a:spLocks noChangeArrowheads="1"/>
          </p:cNvSpPr>
          <p:nvPr/>
        </p:nvSpPr>
        <p:spPr bwMode="auto">
          <a:xfrm>
            <a:off x="3314700" y="3565833"/>
            <a:ext cx="7696200" cy="2190750"/>
          </a:xfrm>
          <a:prstGeom prst="rect">
            <a:avLst/>
          </a:prstGeom>
          <a:solidFill>
            <a:srgbClr val="0066CC"/>
          </a:solidFill>
          <a:ln w="28575">
            <a:noFill/>
            <a:miter lim="800000"/>
            <a:headEnd/>
            <a:tailEnd/>
          </a:ln>
          <a:effectLst/>
        </p:spPr>
        <p:txBody>
          <a:bodyPr wrap="none" lIns="136863" tIns="68447" rIns="136863" bIns="68447" anchor="ctr"/>
          <a:lstStyle/>
          <a:p>
            <a:pPr eaLnBrk="1" hangingPunct="1">
              <a:defRPr/>
            </a:pPr>
            <a:endParaRPr lang="en-US">
              <a:effectLst>
                <a:outerShdw blurRad="38100" dist="38100" dir="2700000" algn="tl">
                  <a:srgbClr val="000000">
                    <a:alpha val="43137"/>
                  </a:srgbClr>
                </a:outerShdw>
              </a:effectLst>
            </a:endParaRPr>
          </a:p>
        </p:txBody>
      </p:sp>
      <p:sp>
        <p:nvSpPr>
          <p:cNvPr id="2457643" name="Text Box 43">
            <a:extLst>
              <a:ext uri="{FF2B5EF4-FFF2-40B4-BE49-F238E27FC236}">
                <a16:creationId xmlns:a16="http://schemas.microsoft.com/office/drawing/2014/main" id="{8383F235-AAB1-02C4-E92B-45D7307CE95A}"/>
              </a:ext>
            </a:extLst>
          </p:cNvPr>
          <p:cNvSpPr txBox="1">
            <a:spLocks noChangeArrowheads="1"/>
          </p:cNvSpPr>
          <p:nvPr/>
        </p:nvSpPr>
        <p:spPr bwMode="auto">
          <a:xfrm>
            <a:off x="4918077" y="5828022"/>
            <a:ext cx="4638675" cy="962025"/>
          </a:xfrm>
          <a:prstGeom prst="rect">
            <a:avLst/>
          </a:prstGeom>
          <a:solidFill>
            <a:srgbClr val="0066CC"/>
          </a:solidFill>
          <a:ln w="28575">
            <a:noFill/>
            <a:miter lim="800000"/>
            <a:headEnd/>
            <a:tailEnd/>
          </a:ln>
          <a:effectLst/>
        </p:spPr>
        <p:txBody>
          <a:bodyPr lIns="136863" tIns="68447" rIns="136863" bIns="68447">
            <a:spAutoFit/>
          </a:bodyPr>
          <a:lstStyle/>
          <a:p>
            <a:pPr algn="ctr" eaLnBrk="1" hangingPunct="1">
              <a:defRPr/>
            </a:pPr>
            <a:r>
              <a:rPr lang="en-US" sz="2700" dirty="0">
                <a:solidFill>
                  <a:srgbClr val="FAFD00"/>
                </a:solidFill>
                <a:effectLst>
                  <a:outerShdw blurRad="38100" dist="38100" dir="2700000" algn="tl">
                    <a:srgbClr val="000000"/>
                  </a:outerShdw>
                </a:effectLst>
              </a:rPr>
              <a:t>3,088 Patients</a:t>
            </a:r>
          </a:p>
          <a:p>
            <a:pPr algn="ctr" eaLnBrk="1" hangingPunct="1">
              <a:defRPr/>
            </a:pPr>
            <a:r>
              <a:rPr lang="en-US" sz="2700" dirty="0">
                <a:solidFill>
                  <a:srgbClr val="FAFD00"/>
                </a:solidFill>
                <a:effectLst>
                  <a:outerShdw blurRad="38100" dist="38100" dir="2700000" algn="tl">
                    <a:srgbClr val="000000"/>
                  </a:outerShdw>
                </a:effectLst>
              </a:rPr>
              <a:t>356 LRR as First Events</a:t>
            </a:r>
          </a:p>
        </p:txBody>
      </p:sp>
      <p:sp>
        <p:nvSpPr>
          <p:cNvPr id="2457603" name="Rectangle 3">
            <a:extLst>
              <a:ext uri="{FF2B5EF4-FFF2-40B4-BE49-F238E27FC236}">
                <a16:creationId xmlns:a16="http://schemas.microsoft.com/office/drawing/2014/main" id="{D0272899-9725-C76F-29AF-2DF7B226A611}"/>
              </a:ext>
            </a:extLst>
          </p:cNvPr>
          <p:cNvSpPr>
            <a:spLocks noChangeArrowheads="1"/>
          </p:cNvSpPr>
          <p:nvPr/>
        </p:nvSpPr>
        <p:spPr bwMode="auto">
          <a:xfrm>
            <a:off x="1112840" y="669925"/>
            <a:ext cx="10074275" cy="630238"/>
          </a:xfrm>
          <a:prstGeom prst="rect">
            <a:avLst/>
          </a:prstGeom>
          <a:noFill/>
          <a:ln w="9525">
            <a:noFill/>
            <a:miter lim="800000"/>
            <a:headEnd/>
            <a:tailEnd/>
          </a:ln>
          <a:effectLst/>
        </p:spPr>
        <p:txBody>
          <a:bodyPr lIns="137610" tIns="68828" rIns="137610" bIns="68828">
            <a:spAutoFit/>
          </a:bodyPr>
          <a:lstStyle/>
          <a:p>
            <a:pPr algn="ctr" eaLnBrk="1" hangingPunct="1">
              <a:defRPr/>
            </a:pPr>
            <a:r>
              <a:rPr lang="en-US" sz="3200" dirty="0">
                <a:solidFill>
                  <a:srgbClr val="FAFD00"/>
                </a:solidFill>
                <a:effectLst>
                  <a:outerShdw blurRad="38100" dist="38100" dir="2700000" algn="tl">
                    <a:srgbClr val="000000">
                      <a:alpha val="43137"/>
                    </a:srgbClr>
                  </a:outerShdw>
                </a:effectLst>
              </a:rPr>
              <a:t>NSABP B-18/B-27 Combined Analysis</a:t>
            </a:r>
          </a:p>
        </p:txBody>
      </p:sp>
      <p:sp>
        <p:nvSpPr>
          <p:cNvPr id="2457602" name="Line 2">
            <a:extLst>
              <a:ext uri="{FF2B5EF4-FFF2-40B4-BE49-F238E27FC236}">
                <a16:creationId xmlns:a16="http://schemas.microsoft.com/office/drawing/2014/main" id="{C5F669A3-B68F-11F2-33F2-BC3A42C32401}"/>
              </a:ext>
            </a:extLst>
          </p:cNvPr>
          <p:cNvSpPr>
            <a:spLocks noChangeShapeType="1"/>
          </p:cNvSpPr>
          <p:nvPr/>
        </p:nvSpPr>
        <p:spPr bwMode="auto">
          <a:xfrm>
            <a:off x="6024563" y="3395970"/>
            <a:ext cx="3790950" cy="0"/>
          </a:xfrm>
          <a:prstGeom prst="line">
            <a:avLst/>
          </a:prstGeom>
          <a:noFill/>
          <a:ln w="28575">
            <a:solidFill>
              <a:schemeClr val="tx1"/>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04" name="Line 4">
            <a:extLst>
              <a:ext uri="{FF2B5EF4-FFF2-40B4-BE49-F238E27FC236}">
                <a16:creationId xmlns:a16="http://schemas.microsoft.com/office/drawing/2014/main" id="{7282921A-B8FD-817E-E42E-4DFCC425335D}"/>
              </a:ext>
            </a:extLst>
          </p:cNvPr>
          <p:cNvSpPr>
            <a:spLocks noChangeShapeType="1"/>
          </p:cNvSpPr>
          <p:nvPr/>
        </p:nvSpPr>
        <p:spPr bwMode="auto">
          <a:xfrm flipH="1">
            <a:off x="6019800" y="3389620"/>
            <a:ext cx="7938" cy="1328738"/>
          </a:xfrm>
          <a:prstGeom prst="line">
            <a:avLst/>
          </a:prstGeom>
          <a:noFill/>
          <a:ln w="28575">
            <a:solidFill>
              <a:schemeClr val="tx1"/>
            </a:solidFill>
            <a:round/>
            <a:headEnd type="none" w="sm" len="sm"/>
            <a:tailEnd type="none" w="sm" len="sm"/>
          </a:ln>
          <a:effectLst/>
        </p:spPr>
        <p:txBody>
          <a:bodyPr wrap="none" lIns="136863" tIns="68447" rIns="136863" bIns="68447" anchor="ctr"/>
          <a:lstStyle/>
          <a:p>
            <a:pPr eaLnBrk="1" hangingPunct="1">
              <a:defRPr/>
            </a:pPr>
            <a:endParaRPr lang="en-US">
              <a:effectLst>
                <a:outerShdw blurRad="38100" dist="38100" dir="2700000" algn="tl">
                  <a:srgbClr val="000000">
                    <a:alpha val="43137"/>
                  </a:srgbClr>
                </a:outerShdw>
              </a:effectLst>
            </a:endParaRPr>
          </a:p>
        </p:txBody>
      </p:sp>
      <p:sp>
        <p:nvSpPr>
          <p:cNvPr id="2457605" name="Line 5">
            <a:extLst>
              <a:ext uri="{FF2B5EF4-FFF2-40B4-BE49-F238E27FC236}">
                <a16:creationId xmlns:a16="http://schemas.microsoft.com/office/drawing/2014/main" id="{5DF614B5-2EB1-30FA-1A8A-9F09FECCC8EA}"/>
              </a:ext>
            </a:extLst>
          </p:cNvPr>
          <p:cNvSpPr>
            <a:spLocks noChangeShapeType="1"/>
          </p:cNvSpPr>
          <p:nvPr/>
        </p:nvSpPr>
        <p:spPr bwMode="auto">
          <a:xfrm>
            <a:off x="7943850" y="2452997"/>
            <a:ext cx="0" cy="2690813"/>
          </a:xfrm>
          <a:prstGeom prst="line">
            <a:avLst/>
          </a:prstGeom>
          <a:noFill/>
          <a:ln w="25400">
            <a:solidFill>
              <a:srgbClr val="FFFFFF"/>
            </a:solidFill>
            <a:round/>
            <a:headEnd type="none" w="sm" len="sm"/>
            <a:tailEnd type="none" w="sm" len="sm"/>
          </a:ln>
          <a:effectLst/>
        </p:spPr>
        <p:txBody>
          <a:bodyPr wrap="none" lIns="136863" tIns="68447" rIns="136863" bIns="68447" anchor="ctr"/>
          <a:lstStyle/>
          <a:p>
            <a:pPr eaLnBrk="1" hangingPunct="1">
              <a:defRPr/>
            </a:pPr>
            <a:endParaRPr lang="en-US">
              <a:effectLst>
                <a:outerShdw blurRad="38100" dist="38100" dir="2700000" algn="tl">
                  <a:srgbClr val="000000">
                    <a:alpha val="43137"/>
                  </a:srgbClr>
                </a:outerShdw>
              </a:effectLst>
            </a:endParaRPr>
          </a:p>
        </p:txBody>
      </p:sp>
      <p:sp>
        <p:nvSpPr>
          <p:cNvPr id="2457606" name="Line 6">
            <a:extLst>
              <a:ext uri="{FF2B5EF4-FFF2-40B4-BE49-F238E27FC236}">
                <a16:creationId xmlns:a16="http://schemas.microsoft.com/office/drawing/2014/main" id="{E599A545-733C-D742-F760-62A21504F3FC}"/>
              </a:ext>
            </a:extLst>
          </p:cNvPr>
          <p:cNvSpPr>
            <a:spLocks noChangeShapeType="1"/>
          </p:cNvSpPr>
          <p:nvPr/>
        </p:nvSpPr>
        <p:spPr bwMode="auto">
          <a:xfrm>
            <a:off x="9815513" y="3381685"/>
            <a:ext cx="12700" cy="2065337"/>
          </a:xfrm>
          <a:prstGeom prst="line">
            <a:avLst/>
          </a:prstGeom>
          <a:noFill/>
          <a:ln w="28575">
            <a:solidFill>
              <a:schemeClr val="tx1"/>
            </a:solidFill>
            <a:round/>
            <a:headEnd type="none" w="sm" len="sm"/>
            <a:tailEnd type="none" w="sm" len="sm"/>
          </a:ln>
          <a:effectLst/>
        </p:spPr>
        <p:txBody>
          <a:bodyPr wrap="none" lIns="136863" tIns="68447" rIns="136863" bIns="68447" anchor="ctr"/>
          <a:lstStyle/>
          <a:p>
            <a:pPr eaLnBrk="1" hangingPunct="1">
              <a:defRPr/>
            </a:pPr>
            <a:endParaRPr lang="en-US">
              <a:effectLst>
                <a:outerShdw blurRad="38100" dist="38100" dir="2700000" algn="tl">
                  <a:srgbClr val="000000">
                    <a:alpha val="43137"/>
                  </a:srgbClr>
                </a:outerShdw>
              </a:effectLst>
            </a:endParaRPr>
          </a:p>
        </p:txBody>
      </p:sp>
      <p:sp>
        <p:nvSpPr>
          <p:cNvPr id="2457607" name="Rectangle 7">
            <a:extLst>
              <a:ext uri="{FF2B5EF4-FFF2-40B4-BE49-F238E27FC236}">
                <a16:creationId xmlns:a16="http://schemas.microsoft.com/office/drawing/2014/main" id="{92BEB420-F3E9-50E2-04E0-24DDB345DB34}"/>
              </a:ext>
            </a:extLst>
          </p:cNvPr>
          <p:cNvSpPr>
            <a:spLocks noChangeArrowheads="1"/>
          </p:cNvSpPr>
          <p:nvPr/>
        </p:nvSpPr>
        <p:spPr bwMode="auto">
          <a:xfrm>
            <a:off x="6199190" y="1924358"/>
            <a:ext cx="3462337" cy="461962"/>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Operable Breast Cancer</a:t>
            </a:r>
          </a:p>
        </p:txBody>
      </p:sp>
      <p:sp>
        <p:nvSpPr>
          <p:cNvPr id="2457609" name="Rectangle 9">
            <a:extLst>
              <a:ext uri="{FF2B5EF4-FFF2-40B4-BE49-F238E27FC236}">
                <a16:creationId xmlns:a16="http://schemas.microsoft.com/office/drawing/2014/main" id="{3A8CA65B-8666-B8CE-276F-D8EADA8BC606}"/>
              </a:ext>
            </a:extLst>
          </p:cNvPr>
          <p:cNvSpPr>
            <a:spLocks noChangeArrowheads="1"/>
          </p:cNvSpPr>
          <p:nvPr/>
        </p:nvSpPr>
        <p:spPr bwMode="auto">
          <a:xfrm>
            <a:off x="5434015" y="3742047"/>
            <a:ext cx="1195387" cy="461963"/>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AC x 4 </a:t>
            </a:r>
            <a:r>
              <a:rPr lang="en-US" sz="1800">
                <a:effectLst>
                  <a:outerShdw blurRad="38100" dist="38100" dir="2700000" algn="tl">
                    <a:srgbClr val="000000"/>
                  </a:outerShdw>
                </a:effectLst>
              </a:rPr>
              <a:t> </a:t>
            </a:r>
          </a:p>
        </p:txBody>
      </p:sp>
      <p:sp>
        <p:nvSpPr>
          <p:cNvPr id="2457610" name="Rectangle 10">
            <a:extLst>
              <a:ext uri="{FF2B5EF4-FFF2-40B4-BE49-F238E27FC236}">
                <a16:creationId xmlns:a16="http://schemas.microsoft.com/office/drawing/2014/main" id="{E4849260-C843-7DA0-2F77-F68C64F28B8A}"/>
              </a:ext>
            </a:extLst>
          </p:cNvPr>
          <p:cNvSpPr>
            <a:spLocks noChangeArrowheads="1"/>
          </p:cNvSpPr>
          <p:nvPr/>
        </p:nvSpPr>
        <p:spPr bwMode="auto">
          <a:xfrm>
            <a:off x="5362577" y="4442133"/>
            <a:ext cx="1293813" cy="461962"/>
          </a:xfrm>
          <a:prstGeom prst="rect">
            <a:avLst/>
          </a:prstGeom>
          <a:gradFill rotWithShape="1">
            <a:gsLst>
              <a:gs pos="0">
                <a:srgbClr val="660033"/>
              </a:gs>
              <a:gs pos="100000">
                <a:srgbClr val="660033">
                  <a:gamma/>
                  <a:shade val="0"/>
                  <a:invGamma/>
                </a:srgbClr>
              </a:gs>
            </a:gsLst>
            <a:lin ang="5400000" scaled="1"/>
          </a:gradFill>
          <a:ln w="28575">
            <a:solidFill>
              <a:schemeClr val="tx1"/>
            </a:solidFill>
            <a:miter lim="800000"/>
            <a:headEnd/>
            <a:tailEnd/>
          </a:ln>
          <a:effectLst/>
        </p:spPr>
        <p:txBody>
          <a:bodyPr wrap="none" lIns="137610" tIns="68828" rIns="137610" bIns="68828">
            <a:spAutoFit/>
          </a:bodyPr>
          <a:lstStyle/>
          <a:p>
            <a:pPr eaLnBrk="1" hangingPunct="1">
              <a:defRPr/>
            </a:pPr>
            <a:r>
              <a:rPr lang="en-US" sz="2100">
                <a:effectLst>
                  <a:outerShdw blurRad="38100" dist="38100" dir="2700000" algn="tl">
                    <a:srgbClr val="000000"/>
                  </a:outerShdw>
                </a:effectLst>
              </a:rPr>
              <a:t>Surgery</a:t>
            </a:r>
          </a:p>
        </p:txBody>
      </p:sp>
      <p:sp>
        <p:nvSpPr>
          <p:cNvPr id="2457611" name="Rectangle 11">
            <a:extLst>
              <a:ext uri="{FF2B5EF4-FFF2-40B4-BE49-F238E27FC236}">
                <a16:creationId xmlns:a16="http://schemas.microsoft.com/office/drawing/2014/main" id="{361FF88D-784E-DC35-6325-2CF8A4D775ED}"/>
              </a:ext>
            </a:extLst>
          </p:cNvPr>
          <p:cNvSpPr>
            <a:spLocks noChangeArrowheads="1"/>
          </p:cNvSpPr>
          <p:nvPr/>
        </p:nvSpPr>
        <p:spPr bwMode="auto">
          <a:xfrm>
            <a:off x="6881813" y="4438958"/>
            <a:ext cx="2089150" cy="461962"/>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Docetaxel x 4</a:t>
            </a:r>
          </a:p>
        </p:txBody>
      </p:sp>
      <p:sp>
        <p:nvSpPr>
          <p:cNvPr id="2457612" name="Rectangle 12">
            <a:extLst>
              <a:ext uri="{FF2B5EF4-FFF2-40B4-BE49-F238E27FC236}">
                <a16:creationId xmlns:a16="http://schemas.microsoft.com/office/drawing/2014/main" id="{E43E0B14-CCCB-ACF2-97CE-DC3021EE7C62}"/>
              </a:ext>
            </a:extLst>
          </p:cNvPr>
          <p:cNvSpPr>
            <a:spLocks noChangeArrowheads="1"/>
          </p:cNvSpPr>
          <p:nvPr/>
        </p:nvSpPr>
        <p:spPr bwMode="auto">
          <a:xfrm>
            <a:off x="7337425" y="3742047"/>
            <a:ext cx="1195388" cy="461963"/>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AC x 4 </a:t>
            </a:r>
            <a:r>
              <a:rPr lang="en-US" sz="1800">
                <a:effectLst>
                  <a:outerShdw blurRad="38100" dist="38100" dir="2700000" algn="tl">
                    <a:srgbClr val="000000"/>
                  </a:outerShdw>
                </a:effectLst>
              </a:rPr>
              <a:t> </a:t>
            </a:r>
            <a:endParaRPr lang="en-US" sz="2100">
              <a:effectLst>
                <a:outerShdw blurRad="38100" dist="38100" dir="2700000" algn="tl">
                  <a:srgbClr val="000000"/>
                </a:outerShdw>
              </a:effectLst>
            </a:endParaRPr>
          </a:p>
        </p:txBody>
      </p:sp>
      <p:sp>
        <p:nvSpPr>
          <p:cNvPr id="2457613" name="Rectangle 13">
            <a:extLst>
              <a:ext uri="{FF2B5EF4-FFF2-40B4-BE49-F238E27FC236}">
                <a16:creationId xmlns:a16="http://schemas.microsoft.com/office/drawing/2014/main" id="{BB9E2ED4-C632-0CD7-0312-D8DC653F790E}"/>
              </a:ext>
            </a:extLst>
          </p:cNvPr>
          <p:cNvSpPr>
            <a:spLocks noChangeArrowheads="1"/>
          </p:cNvSpPr>
          <p:nvPr/>
        </p:nvSpPr>
        <p:spPr bwMode="auto">
          <a:xfrm>
            <a:off x="9237665" y="3737283"/>
            <a:ext cx="1177925" cy="461962"/>
          </a:xfrm>
          <a:prstGeom prst="rect">
            <a:avLst/>
          </a:prstGeom>
          <a:gradFill rotWithShape="0">
            <a:gsLst>
              <a:gs pos="0">
                <a:srgbClr val="0E0EF4"/>
              </a:gs>
              <a:gs pos="100000">
                <a:srgbClr val="0E0EF4">
                  <a:gamma/>
                  <a:shade val="0"/>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AC x 4 </a:t>
            </a:r>
            <a:r>
              <a:rPr lang="en-US" sz="1800">
                <a:effectLst>
                  <a:outerShdw blurRad="38100" dist="38100" dir="2700000" algn="tl">
                    <a:srgbClr val="000000"/>
                  </a:outerShdw>
                </a:effectLst>
              </a:rPr>
              <a:t> </a:t>
            </a:r>
          </a:p>
        </p:txBody>
      </p:sp>
      <p:sp>
        <p:nvSpPr>
          <p:cNvPr id="2457614" name="Rectangle 14">
            <a:extLst>
              <a:ext uri="{FF2B5EF4-FFF2-40B4-BE49-F238E27FC236}">
                <a16:creationId xmlns:a16="http://schemas.microsoft.com/office/drawing/2014/main" id="{B6C695A2-4EFA-4CD0-4315-ADE4BAC49F96}"/>
              </a:ext>
            </a:extLst>
          </p:cNvPr>
          <p:cNvSpPr>
            <a:spLocks noChangeArrowheads="1"/>
          </p:cNvSpPr>
          <p:nvPr/>
        </p:nvSpPr>
        <p:spPr bwMode="auto">
          <a:xfrm>
            <a:off x="9167813" y="4438958"/>
            <a:ext cx="1293812" cy="461962"/>
          </a:xfrm>
          <a:prstGeom prst="rect">
            <a:avLst/>
          </a:prstGeom>
          <a:gradFill rotWithShape="1">
            <a:gsLst>
              <a:gs pos="0">
                <a:srgbClr val="660033"/>
              </a:gs>
              <a:gs pos="100000">
                <a:srgbClr val="660033">
                  <a:gamma/>
                  <a:shade val="0"/>
                  <a:invGamma/>
                </a:srgbClr>
              </a:gs>
            </a:gsLst>
            <a:lin ang="5400000" scaled="1"/>
          </a:gradFill>
          <a:ln w="28575">
            <a:solidFill>
              <a:schemeClr val="tx1"/>
            </a:solidFill>
            <a:miter lim="800000"/>
            <a:headEnd/>
            <a:tailEnd/>
          </a:ln>
          <a:effectLst/>
        </p:spPr>
        <p:txBody>
          <a:bodyPr wrap="none" lIns="137610" tIns="68828" rIns="137610" bIns="68828">
            <a:spAutoFit/>
          </a:bodyPr>
          <a:lstStyle/>
          <a:p>
            <a:pPr eaLnBrk="1" hangingPunct="1">
              <a:defRPr/>
            </a:pPr>
            <a:r>
              <a:rPr lang="en-US" sz="2100">
                <a:effectLst>
                  <a:outerShdw blurRad="38100" dist="38100" dir="2700000" algn="tl">
                    <a:srgbClr val="000000"/>
                  </a:outerShdw>
                </a:effectLst>
              </a:rPr>
              <a:t>Surgery</a:t>
            </a:r>
          </a:p>
        </p:txBody>
      </p:sp>
      <p:sp>
        <p:nvSpPr>
          <p:cNvPr id="2457615" name="Rectangle 15">
            <a:extLst>
              <a:ext uri="{FF2B5EF4-FFF2-40B4-BE49-F238E27FC236}">
                <a16:creationId xmlns:a16="http://schemas.microsoft.com/office/drawing/2014/main" id="{643B4205-4ACB-FBD7-C86A-A2B25E384EC3}"/>
              </a:ext>
            </a:extLst>
          </p:cNvPr>
          <p:cNvSpPr>
            <a:spLocks noChangeArrowheads="1"/>
          </p:cNvSpPr>
          <p:nvPr/>
        </p:nvSpPr>
        <p:spPr bwMode="auto">
          <a:xfrm>
            <a:off x="7285038" y="5143808"/>
            <a:ext cx="1293812" cy="461962"/>
          </a:xfrm>
          <a:prstGeom prst="rect">
            <a:avLst/>
          </a:prstGeom>
          <a:gradFill rotWithShape="1">
            <a:gsLst>
              <a:gs pos="0">
                <a:srgbClr val="660033"/>
              </a:gs>
              <a:gs pos="100000">
                <a:srgbClr val="660033">
                  <a:gamma/>
                  <a:shade val="0"/>
                  <a:invGamma/>
                </a:srgbClr>
              </a:gs>
            </a:gsLst>
            <a:lin ang="5400000" scaled="1"/>
          </a:gradFill>
          <a:ln w="28575">
            <a:solidFill>
              <a:schemeClr val="tx1"/>
            </a:solidFill>
            <a:miter lim="800000"/>
            <a:headEnd/>
            <a:tailEnd/>
          </a:ln>
          <a:effectLst/>
        </p:spPr>
        <p:txBody>
          <a:bodyPr wrap="none" lIns="137610" tIns="68828" rIns="137610" bIns="68828">
            <a:spAutoFit/>
          </a:bodyPr>
          <a:lstStyle/>
          <a:p>
            <a:pPr eaLnBrk="1" hangingPunct="1">
              <a:defRPr/>
            </a:pPr>
            <a:r>
              <a:rPr lang="en-US" sz="2100">
                <a:effectLst>
                  <a:outerShdw blurRad="38100" dist="38100" dir="2700000" algn="tl">
                    <a:srgbClr val="000000"/>
                  </a:outerShdw>
                </a:effectLst>
              </a:rPr>
              <a:t>Surgery</a:t>
            </a:r>
          </a:p>
        </p:txBody>
      </p:sp>
      <p:sp>
        <p:nvSpPr>
          <p:cNvPr id="2457616" name="Rectangle 16">
            <a:extLst>
              <a:ext uri="{FF2B5EF4-FFF2-40B4-BE49-F238E27FC236}">
                <a16:creationId xmlns:a16="http://schemas.microsoft.com/office/drawing/2014/main" id="{9E5480D3-9018-92A6-92A7-8D012314F2AB}"/>
              </a:ext>
            </a:extLst>
          </p:cNvPr>
          <p:cNvSpPr>
            <a:spLocks noChangeArrowheads="1"/>
          </p:cNvSpPr>
          <p:nvPr/>
        </p:nvSpPr>
        <p:spPr bwMode="auto">
          <a:xfrm>
            <a:off x="8818565" y="5137458"/>
            <a:ext cx="2039937" cy="461962"/>
          </a:xfrm>
          <a:prstGeom prst="rect">
            <a:avLst/>
          </a:prstGeom>
          <a:gradFill rotWithShape="0">
            <a:gsLst>
              <a:gs pos="0">
                <a:srgbClr val="0E0EF4"/>
              </a:gs>
              <a:gs pos="100000">
                <a:srgbClr val="0E0EF4">
                  <a:gamma/>
                  <a:shade val="3137"/>
                  <a:invGamma/>
                </a:srgbClr>
              </a:gs>
            </a:gsLst>
            <a:lin ang="5400000" scaled="1"/>
          </a:gradFill>
          <a:ln w="28575">
            <a:solidFill>
              <a:schemeClr val="tx1"/>
            </a:solidFill>
            <a:miter lim="800000"/>
            <a:headEnd/>
            <a:tailEnd/>
          </a:ln>
          <a:effectLst/>
        </p:spPr>
        <p:txBody>
          <a:bodyPr lIns="137610" tIns="68828" rIns="137610" bIns="68828">
            <a:spAutoFit/>
          </a:bodyPr>
          <a:lstStyle/>
          <a:p>
            <a:pPr algn="ctr" eaLnBrk="1" hangingPunct="1">
              <a:defRPr/>
            </a:pPr>
            <a:r>
              <a:rPr lang="en-US" sz="2100">
                <a:effectLst>
                  <a:outerShdw blurRad="38100" dist="38100" dir="2700000" algn="tl">
                    <a:srgbClr val="000000"/>
                  </a:outerShdw>
                </a:effectLst>
              </a:rPr>
              <a:t>Docetaxel x 4</a:t>
            </a:r>
          </a:p>
        </p:txBody>
      </p:sp>
      <p:sp>
        <p:nvSpPr>
          <p:cNvPr id="2457618" name="Line 18">
            <a:extLst>
              <a:ext uri="{FF2B5EF4-FFF2-40B4-BE49-F238E27FC236}">
                <a16:creationId xmlns:a16="http://schemas.microsoft.com/office/drawing/2014/main" id="{25B391A8-A20D-3A67-31FB-F1392826DF92}"/>
              </a:ext>
            </a:extLst>
          </p:cNvPr>
          <p:cNvSpPr>
            <a:spLocks noChangeShapeType="1"/>
          </p:cNvSpPr>
          <p:nvPr/>
        </p:nvSpPr>
        <p:spPr bwMode="auto">
          <a:xfrm>
            <a:off x="2352675" y="4113522"/>
            <a:ext cx="0" cy="373063"/>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20" name="Line 20">
            <a:extLst>
              <a:ext uri="{FF2B5EF4-FFF2-40B4-BE49-F238E27FC236}">
                <a16:creationId xmlns:a16="http://schemas.microsoft.com/office/drawing/2014/main" id="{5FCE39DA-D00C-042A-3AFB-EF6331D750E5}"/>
              </a:ext>
            </a:extLst>
          </p:cNvPr>
          <p:cNvSpPr>
            <a:spLocks noChangeShapeType="1"/>
          </p:cNvSpPr>
          <p:nvPr/>
        </p:nvSpPr>
        <p:spPr bwMode="auto">
          <a:xfrm>
            <a:off x="3181350" y="2948295"/>
            <a:ext cx="0" cy="490538"/>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19" name="Line 19">
            <a:extLst>
              <a:ext uri="{FF2B5EF4-FFF2-40B4-BE49-F238E27FC236}">
                <a16:creationId xmlns:a16="http://schemas.microsoft.com/office/drawing/2014/main" id="{6BA2E641-19AD-D6AD-1714-9F25C8D110C8}"/>
              </a:ext>
            </a:extLst>
          </p:cNvPr>
          <p:cNvSpPr>
            <a:spLocks noChangeShapeType="1"/>
          </p:cNvSpPr>
          <p:nvPr/>
        </p:nvSpPr>
        <p:spPr bwMode="auto">
          <a:xfrm flipH="1">
            <a:off x="3171825" y="2329170"/>
            <a:ext cx="0" cy="407988"/>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27" name="Line 27">
            <a:extLst>
              <a:ext uri="{FF2B5EF4-FFF2-40B4-BE49-F238E27FC236}">
                <a16:creationId xmlns:a16="http://schemas.microsoft.com/office/drawing/2014/main" id="{05AC0538-B40C-20D9-AC07-C0D070EFC761}"/>
              </a:ext>
            </a:extLst>
          </p:cNvPr>
          <p:cNvSpPr>
            <a:spLocks noChangeShapeType="1"/>
          </p:cNvSpPr>
          <p:nvPr/>
        </p:nvSpPr>
        <p:spPr bwMode="auto">
          <a:xfrm>
            <a:off x="2338390" y="3418195"/>
            <a:ext cx="1743075" cy="0"/>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28" name="Line 28">
            <a:extLst>
              <a:ext uri="{FF2B5EF4-FFF2-40B4-BE49-F238E27FC236}">
                <a16:creationId xmlns:a16="http://schemas.microsoft.com/office/drawing/2014/main" id="{95F103C3-E2D1-4FAA-AE36-28757E71B5B0}"/>
              </a:ext>
            </a:extLst>
          </p:cNvPr>
          <p:cNvSpPr>
            <a:spLocks noChangeShapeType="1"/>
          </p:cNvSpPr>
          <p:nvPr/>
        </p:nvSpPr>
        <p:spPr bwMode="auto">
          <a:xfrm>
            <a:off x="4079875" y="3403910"/>
            <a:ext cx="0" cy="415925"/>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29" name="Line 29">
            <a:extLst>
              <a:ext uri="{FF2B5EF4-FFF2-40B4-BE49-F238E27FC236}">
                <a16:creationId xmlns:a16="http://schemas.microsoft.com/office/drawing/2014/main" id="{612DB248-4AF4-1C3D-8D87-72EDC3602BD3}"/>
              </a:ext>
            </a:extLst>
          </p:cNvPr>
          <p:cNvSpPr>
            <a:spLocks noChangeShapeType="1"/>
          </p:cNvSpPr>
          <p:nvPr/>
        </p:nvSpPr>
        <p:spPr bwMode="auto">
          <a:xfrm>
            <a:off x="2347913" y="3403910"/>
            <a:ext cx="0" cy="376237"/>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30" name="Line 30">
            <a:extLst>
              <a:ext uri="{FF2B5EF4-FFF2-40B4-BE49-F238E27FC236}">
                <a16:creationId xmlns:a16="http://schemas.microsoft.com/office/drawing/2014/main" id="{2D811C15-D1D9-D8CD-769D-19FB9D10137C}"/>
              </a:ext>
            </a:extLst>
          </p:cNvPr>
          <p:cNvSpPr>
            <a:spLocks noChangeShapeType="1"/>
          </p:cNvSpPr>
          <p:nvPr/>
        </p:nvSpPr>
        <p:spPr bwMode="auto">
          <a:xfrm>
            <a:off x="4089400" y="4086533"/>
            <a:ext cx="0" cy="493712"/>
          </a:xfrm>
          <a:prstGeom prst="line">
            <a:avLst/>
          </a:prstGeom>
          <a:noFill/>
          <a:ln w="28575">
            <a:solidFill>
              <a:srgbClr val="FFFFFF"/>
            </a:solidFill>
            <a:round/>
            <a:headEnd type="none" w="sm" len="sm"/>
            <a:tailEnd type="none" w="sm" len="sm"/>
          </a:ln>
          <a:effectLst/>
        </p:spPr>
        <p:txBody>
          <a:bodyPr lIns="136863" tIns="68447" rIns="136863" bIns="68447"/>
          <a:lstStyle/>
          <a:p>
            <a:pPr eaLnBrk="1" hangingPunct="1">
              <a:defRPr/>
            </a:pPr>
            <a:endParaRPr lang="en-US">
              <a:effectLst>
                <a:outerShdw blurRad="38100" dist="38100" dir="2700000" algn="tl">
                  <a:srgbClr val="000000">
                    <a:alpha val="43137"/>
                  </a:srgbClr>
                </a:outerShdw>
              </a:effectLst>
            </a:endParaRPr>
          </a:p>
        </p:txBody>
      </p:sp>
      <p:sp>
        <p:nvSpPr>
          <p:cNvPr id="2457631" name="Rectangle 31">
            <a:extLst>
              <a:ext uri="{FF2B5EF4-FFF2-40B4-BE49-F238E27FC236}">
                <a16:creationId xmlns:a16="http://schemas.microsoft.com/office/drawing/2014/main" id="{F6B8D4BF-300E-CEAA-A81F-21A9595D24F5}"/>
              </a:ext>
            </a:extLst>
          </p:cNvPr>
          <p:cNvSpPr>
            <a:spLocks noChangeArrowheads="1"/>
          </p:cNvSpPr>
          <p:nvPr/>
        </p:nvSpPr>
        <p:spPr bwMode="auto">
          <a:xfrm>
            <a:off x="1655765" y="3715058"/>
            <a:ext cx="1322387" cy="476250"/>
          </a:xfrm>
          <a:prstGeom prst="rect">
            <a:avLst/>
          </a:prstGeom>
          <a:gradFill rotWithShape="1">
            <a:gsLst>
              <a:gs pos="0">
                <a:srgbClr val="660033"/>
              </a:gs>
              <a:gs pos="100000">
                <a:srgbClr val="660033">
                  <a:gamma/>
                  <a:shade val="0"/>
                  <a:invGamma/>
                </a:srgbClr>
              </a:gs>
            </a:gsLst>
            <a:lin ang="5400000" scaled="1"/>
          </a:gradFill>
          <a:ln w="28575">
            <a:solidFill>
              <a:schemeClr val="tx1"/>
            </a:solidFill>
            <a:miter lim="800000"/>
            <a:headEnd/>
            <a:tailEnd/>
          </a:ln>
          <a:effectLst/>
        </p:spPr>
        <p:txBody>
          <a:bodyPr wrap="none" lIns="151908" tIns="75954" rIns="151908" bIns="75954">
            <a:spAutoFit/>
          </a:bodyPr>
          <a:lstStyle/>
          <a:p>
            <a:pPr defTabSz="1656101" eaLnBrk="1" hangingPunct="1">
              <a:defRPr/>
            </a:pPr>
            <a:r>
              <a:rPr lang="en-US" sz="2100">
                <a:effectLst>
                  <a:outerShdw blurRad="38100" dist="38100" dir="2700000" algn="tl">
                    <a:srgbClr val="000000"/>
                  </a:outerShdw>
                </a:effectLst>
              </a:rPr>
              <a:t>Surgery</a:t>
            </a:r>
          </a:p>
        </p:txBody>
      </p:sp>
      <p:sp>
        <p:nvSpPr>
          <p:cNvPr id="2457632" name="Rectangle 32">
            <a:extLst>
              <a:ext uri="{FF2B5EF4-FFF2-40B4-BE49-F238E27FC236}">
                <a16:creationId xmlns:a16="http://schemas.microsoft.com/office/drawing/2014/main" id="{2B1B9AE3-D38C-5C25-8CFD-E628E7341996}"/>
              </a:ext>
            </a:extLst>
          </p:cNvPr>
          <p:cNvSpPr>
            <a:spLocks noChangeArrowheads="1"/>
          </p:cNvSpPr>
          <p:nvPr/>
        </p:nvSpPr>
        <p:spPr bwMode="auto">
          <a:xfrm>
            <a:off x="1793875" y="4496108"/>
            <a:ext cx="1087438" cy="450850"/>
          </a:xfrm>
          <a:prstGeom prst="rect">
            <a:avLst/>
          </a:prstGeom>
          <a:gradFill rotWithShape="0">
            <a:gsLst>
              <a:gs pos="0">
                <a:srgbClr val="0000FF"/>
              </a:gs>
              <a:gs pos="100000">
                <a:srgbClr val="0000FF">
                  <a:gamma/>
                  <a:shade val="0"/>
                  <a:invGamma/>
                </a:srgbClr>
              </a:gs>
            </a:gsLst>
            <a:lin ang="5400000" scaled="1"/>
          </a:gradFill>
          <a:ln w="28575">
            <a:solidFill>
              <a:srgbClr val="FFFFFF"/>
            </a:solidFill>
            <a:miter lim="800000"/>
            <a:headEnd/>
            <a:tailEnd/>
          </a:ln>
          <a:effectLst/>
        </p:spPr>
        <p:txBody>
          <a:bodyPr wrap="none" lIns="136863" tIns="68447" rIns="136863" bIns="68447" anchor="ctr"/>
          <a:lstStyle/>
          <a:p>
            <a:pPr eaLnBrk="1" hangingPunct="1">
              <a:defRPr/>
            </a:pPr>
            <a:endParaRPr lang="en-US">
              <a:effectLst>
                <a:outerShdw blurRad="38100" dist="38100" dir="2700000" algn="tl">
                  <a:srgbClr val="000000">
                    <a:alpha val="43137"/>
                  </a:srgbClr>
                </a:outerShdw>
              </a:effectLst>
            </a:endParaRPr>
          </a:p>
        </p:txBody>
      </p:sp>
      <p:sp>
        <p:nvSpPr>
          <p:cNvPr id="2457633" name="Rectangle 33">
            <a:extLst>
              <a:ext uri="{FF2B5EF4-FFF2-40B4-BE49-F238E27FC236}">
                <a16:creationId xmlns:a16="http://schemas.microsoft.com/office/drawing/2014/main" id="{493AD7FF-90C4-E3AB-0005-0746BE6F3B89}"/>
              </a:ext>
            </a:extLst>
          </p:cNvPr>
          <p:cNvSpPr>
            <a:spLocks noChangeArrowheads="1"/>
          </p:cNvSpPr>
          <p:nvPr/>
        </p:nvSpPr>
        <p:spPr bwMode="auto">
          <a:xfrm>
            <a:off x="1803400" y="4453245"/>
            <a:ext cx="1143000" cy="476250"/>
          </a:xfrm>
          <a:prstGeom prst="rect">
            <a:avLst/>
          </a:prstGeom>
          <a:noFill/>
          <a:ln w="9525">
            <a:noFill/>
            <a:miter lim="800000"/>
            <a:headEnd/>
            <a:tailEnd/>
          </a:ln>
          <a:effectLst/>
        </p:spPr>
        <p:txBody>
          <a:bodyPr wrap="none" lIns="151908" tIns="75954" rIns="151908" bIns="75954">
            <a:spAutoFit/>
          </a:bodyPr>
          <a:lstStyle/>
          <a:p>
            <a:pPr defTabSz="1656101" eaLnBrk="1" hangingPunct="1">
              <a:defRPr/>
            </a:pPr>
            <a:r>
              <a:rPr lang="en-US" sz="2100">
                <a:effectLst>
                  <a:outerShdw blurRad="38100" dist="38100" dir="2700000" algn="tl">
                    <a:srgbClr val="000000"/>
                  </a:outerShdw>
                </a:effectLst>
              </a:rPr>
              <a:t>AC x 4</a:t>
            </a:r>
          </a:p>
        </p:txBody>
      </p:sp>
      <p:sp>
        <p:nvSpPr>
          <p:cNvPr id="2457634" name="Rectangle 34">
            <a:extLst>
              <a:ext uri="{FF2B5EF4-FFF2-40B4-BE49-F238E27FC236}">
                <a16:creationId xmlns:a16="http://schemas.microsoft.com/office/drawing/2014/main" id="{080C7A18-6C0F-7F61-86AE-E1FCCC5FF0B4}"/>
              </a:ext>
            </a:extLst>
          </p:cNvPr>
          <p:cNvSpPr>
            <a:spLocks noChangeArrowheads="1"/>
          </p:cNvSpPr>
          <p:nvPr/>
        </p:nvSpPr>
        <p:spPr bwMode="auto">
          <a:xfrm>
            <a:off x="3422650" y="4458008"/>
            <a:ext cx="1322388" cy="476250"/>
          </a:xfrm>
          <a:prstGeom prst="rect">
            <a:avLst/>
          </a:prstGeom>
          <a:gradFill rotWithShape="1">
            <a:gsLst>
              <a:gs pos="0">
                <a:srgbClr val="660033"/>
              </a:gs>
              <a:gs pos="100000">
                <a:srgbClr val="660033">
                  <a:gamma/>
                  <a:shade val="0"/>
                  <a:invGamma/>
                </a:srgbClr>
              </a:gs>
            </a:gsLst>
            <a:lin ang="5400000" scaled="1"/>
          </a:gradFill>
          <a:ln w="28575">
            <a:solidFill>
              <a:schemeClr val="tx1"/>
            </a:solidFill>
            <a:miter lim="800000"/>
            <a:headEnd/>
            <a:tailEnd/>
          </a:ln>
          <a:effectLst/>
        </p:spPr>
        <p:txBody>
          <a:bodyPr wrap="none" lIns="151908" tIns="75954" rIns="151908" bIns="75954">
            <a:spAutoFit/>
          </a:bodyPr>
          <a:lstStyle/>
          <a:p>
            <a:pPr defTabSz="1656101" eaLnBrk="1" hangingPunct="1">
              <a:defRPr/>
            </a:pPr>
            <a:r>
              <a:rPr lang="en-US" sz="2100">
                <a:effectLst>
                  <a:outerShdw blurRad="38100" dist="38100" dir="2700000" algn="tl">
                    <a:srgbClr val="000000"/>
                  </a:outerShdw>
                </a:effectLst>
              </a:rPr>
              <a:t>Surgery</a:t>
            </a:r>
          </a:p>
        </p:txBody>
      </p:sp>
      <p:sp>
        <p:nvSpPr>
          <p:cNvPr id="2457635" name="Rectangle 35">
            <a:extLst>
              <a:ext uri="{FF2B5EF4-FFF2-40B4-BE49-F238E27FC236}">
                <a16:creationId xmlns:a16="http://schemas.microsoft.com/office/drawing/2014/main" id="{7D5B4F85-4ED2-5560-BBFD-A3C8F3CE243D}"/>
              </a:ext>
            </a:extLst>
          </p:cNvPr>
          <p:cNvSpPr>
            <a:spLocks noChangeArrowheads="1"/>
          </p:cNvSpPr>
          <p:nvPr/>
        </p:nvSpPr>
        <p:spPr bwMode="auto">
          <a:xfrm>
            <a:off x="3508375" y="3734108"/>
            <a:ext cx="1087438" cy="450850"/>
          </a:xfrm>
          <a:prstGeom prst="rect">
            <a:avLst/>
          </a:prstGeom>
          <a:gradFill rotWithShape="0">
            <a:gsLst>
              <a:gs pos="0">
                <a:srgbClr val="0000FF"/>
              </a:gs>
              <a:gs pos="100000">
                <a:srgbClr val="0000FF">
                  <a:gamma/>
                  <a:shade val="0"/>
                  <a:invGamma/>
                </a:srgbClr>
              </a:gs>
            </a:gsLst>
            <a:lin ang="5400000" scaled="1"/>
          </a:gradFill>
          <a:ln w="28575">
            <a:solidFill>
              <a:srgbClr val="FFFFFF"/>
            </a:solidFill>
            <a:miter lim="800000"/>
            <a:headEnd/>
            <a:tailEnd/>
          </a:ln>
          <a:effectLst/>
        </p:spPr>
        <p:txBody>
          <a:bodyPr wrap="none" lIns="136863" tIns="68447" rIns="136863" bIns="68447" anchor="ctr"/>
          <a:lstStyle/>
          <a:p>
            <a:pPr eaLnBrk="1" hangingPunct="1">
              <a:defRPr/>
            </a:pPr>
            <a:endParaRPr lang="en-US">
              <a:effectLst>
                <a:outerShdw blurRad="38100" dist="38100" dir="2700000" algn="tl">
                  <a:srgbClr val="000000">
                    <a:alpha val="43137"/>
                  </a:srgbClr>
                </a:outerShdw>
              </a:effectLst>
            </a:endParaRPr>
          </a:p>
        </p:txBody>
      </p:sp>
      <p:sp>
        <p:nvSpPr>
          <p:cNvPr id="2457636" name="Rectangle 36">
            <a:extLst>
              <a:ext uri="{FF2B5EF4-FFF2-40B4-BE49-F238E27FC236}">
                <a16:creationId xmlns:a16="http://schemas.microsoft.com/office/drawing/2014/main" id="{0392EF23-7BDE-D165-DC47-D61E9166231B}"/>
              </a:ext>
            </a:extLst>
          </p:cNvPr>
          <p:cNvSpPr>
            <a:spLocks noChangeArrowheads="1"/>
          </p:cNvSpPr>
          <p:nvPr/>
        </p:nvSpPr>
        <p:spPr bwMode="auto">
          <a:xfrm>
            <a:off x="3508375" y="3710295"/>
            <a:ext cx="1143000" cy="476250"/>
          </a:xfrm>
          <a:prstGeom prst="rect">
            <a:avLst/>
          </a:prstGeom>
          <a:noFill/>
          <a:ln w="9525">
            <a:noFill/>
            <a:miter lim="800000"/>
            <a:headEnd/>
            <a:tailEnd/>
          </a:ln>
          <a:effectLst/>
        </p:spPr>
        <p:txBody>
          <a:bodyPr wrap="none" lIns="151908" tIns="75954" rIns="151908" bIns="75954">
            <a:spAutoFit/>
          </a:bodyPr>
          <a:lstStyle/>
          <a:p>
            <a:pPr defTabSz="1656101" eaLnBrk="1" hangingPunct="1">
              <a:defRPr/>
            </a:pPr>
            <a:r>
              <a:rPr lang="en-US" sz="2100">
                <a:effectLst>
                  <a:outerShdw blurRad="38100" dist="38100" dir="2700000" algn="tl">
                    <a:srgbClr val="000000"/>
                  </a:outerShdw>
                </a:effectLst>
              </a:rPr>
              <a:t>AC x 4</a:t>
            </a:r>
          </a:p>
        </p:txBody>
      </p:sp>
      <p:sp>
        <p:nvSpPr>
          <p:cNvPr id="2457621" name="Rectangle 21">
            <a:extLst>
              <a:ext uri="{FF2B5EF4-FFF2-40B4-BE49-F238E27FC236}">
                <a16:creationId xmlns:a16="http://schemas.microsoft.com/office/drawing/2014/main" id="{F73CEF56-8940-841D-4865-79EAB8A22FC7}"/>
              </a:ext>
            </a:extLst>
          </p:cNvPr>
          <p:cNvSpPr>
            <a:spLocks noChangeArrowheads="1"/>
          </p:cNvSpPr>
          <p:nvPr/>
        </p:nvSpPr>
        <p:spPr bwMode="auto">
          <a:xfrm>
            <a:off x="1465263" y="1914833"/>
            <a:ext cx="3370262" cy="476250"/>
          </a:xfrm>
          <a:prstGeom prst="rect">
            <a:avLst/>
          </a:prstGeom>
          <a:gradFill rotWithShape="1">
            <a:gsLst>
              <a:gs pos="0">
                <a:srgbClr val="1010F2"/>
              </a:gs>
              <a:gs pos="100000">
                <a:srgbClr val="1010F2">
                  <a:gamma/>
                  <a:shade val="0"/>
                  <a:invGamma/>
                </a:srgbClr>
              </a:gs>
            </a:gsLst>
            <a:lin ang="5400000" scaled="1"/>
          </a:gradFill>
          <a:ln w="28575">
            <a:solidFill>
              <a:schemeClr val="tx1"/>
            </a:solidFill>
            <a:miter lim="800000"/>
            <a:headEnd/>
            <a:tailEnd/>
          </a:ln>
          <a:effectLst/>
        </p:spPr>
        <p:txBody>
          <a:bodyPr wrap="none" lIns="151908" tIns="75954" rIns="151908" bIns="75954">
            <a:spAutoFit/>
          </a:bodyPr>
          <a:lstStyle/>
          <a:p>
            <a:pPr defTabSz="1656101" eaLnBrk="1" hangingPunct="1">
              <a:defRPr/>
            </a:pPr>
            <a:r>
              <a:rPr lang="en-US" sz="2100">
                <a:effectLst>
                  <a:outerShdw blurRad="38100" dist="38100" dir="2700000" algn="tl">
                    <a:srgbClr val="000000"/>
                  </a:outerShdw>
                </a:effectLst>
              </a:rPr>
              <a:t>Operable Breast Cancer</a:t>
            </a:r>
          </a:p>
        </p:txBody>
      </p:sp>
      <p:sp>
        <p:nvSpPr>
          <p:cNvPr id="2457651" name="Oval 51">
            <a:extLst>
              <a:ext uri="{FF2B5EF4-FFF2-40B4-BE49-F238E27FC236}">
                <a16:creationId xmlns:a16="http://schemas.microsoft.com/office/drawing/2014/main" id="{3D11A939-0874-C0CD-6DA4-2A42FA547C6F}"/>
              </a:ext>
            </a:extLst>
          </p:cNvPr>
          <p:cNvSpPr>
            <a:spLocks noChangeArrowheads="1"/>
          </p:cNvSpPr>
          <p:nvPr/>
        </p:nvSpPr>
        <p:spPr bwMode="auto">
          <a:xfrm>
            <a:off x="2838450" y="2624445"/>
            <a:ext cx="666750" cy="628650"/>
          </a:xfrm>
          <a:prstGeom prst="ellipse">
            <a:avLst/>
          </a:prstGeom>
          <a:gradFill rotWithShape="1">
            <a:gsLst>
              <a:gs pos="0">
                <a:srgbClr val="0E13D8"/>
              </a:gs>
              <a:gs pos="100000">
                <a:srgbClr val="0E13D8">
                  <a:gamma/>
                  <a:shade val="0"/>
                  <a:invGamma/>
                </a:srgbClr>
              </a:gs>
            </a:gsLst>
            <a:lin ang="5400000" scaled="1"/>
          </a:gradFill>
          <a:ln w="28575">
            <a:solidFill>
              <a:schemeClr val="tx1"/>
            </a:solidFill>
            <a:round/>
            <a:headEnd/>
            <a:tailEnd/>
          </a:ln>
          <a:effectLst/>
        </p:spPr>
        <p:txBody>
          <a:bodyPr wrap="none" lIns="136863" tIns="68447" rIns="136863" bIns="68447" anchor="ctr"/>
          <a:lstStyle/>
          <a:p>
            <a:pPr algn="ctr" eaLnBrk="1" hangingPunct="1">
              <a:defRPr/>
            </a:pPr>
            <a:r>
              <a:rPr lang="en-US" sz="3000">
                <a:effectLst>
                  <a:outerShdw blurRad="38100" dist="38100" dir="2700000" algn="tl">
                    <a:srgbClr val="000000"/>
                  </a:outerShdw>
                </a:effectLst>
              </a:rPr>
              <a:t>R</a:t>
            </a:r>
          </a:p>
        </p:txBody>
      </p:sp>
      <p:sp>
        <p:nvSpPr>
          <p:cNvPr id="2457659" name="Text Box 59">
            <a:extLst>
              <a:ext uri="{FF2B5EF4-FFF2-40B4-BE49-F238E27FC236}">
                <a16:creationId xmlns:a16="http://schemas.microsoft.com/office/drawing/2014/main" id="{2AA6B0F1-DB74-E169-2BFA-9F7F1A628061}"/>
              </a:ext>
            </a:extLst>
          </p:cNvPr>
          <p:cNvSpPr txBox="1">
            <a:spLocks noChangeArrowheads="1"/>
          </p:cNvSpPr>
          <p:nvPr/>
        </p:nvSpPr>
        <p:spPr bwMode="auto">
          <a:xfrm>
            <a:off x="-3395663" y="4746625"/>
            <a:ext cx="276225" cy="508000"/>
          </a:xfrm>
          <a:prstGeom prst="rect">
            <a:avLst/>
          </a:prstGeom>
          <a:noFill/>
          <a:ln w="9525">
            <a:noFill/>
            <a:miter lim="800000"/>
            <a:headEnd/>
            <a:tailEnd/>
          </a:ln>
          <a:effectLst/>
        </p:spPr>
        <p:txBody>
          <a:bodyPr wrap="none" lIns="136863" tIns="68447" rIns="136863" bIns="68447">
            <a:spAutoFit/>
          </a:bodyPr>
          <a:lstStyle/>
          <a:p>
            <a:pPr eaLnBrk="1" hangingPunct="1">
              <a:defRPr/>
            </a:pPr>
            <a:endParaRPr lang="en-US">
              <a:effectLst>
                <a:outerShdw blurRad="38100" dist="38100" dir="2700000" algn="tl">
                  <a:srgbClr val="000000"/>
                </a:outerShdw>
              </a:effectLst>
            </a:endParaRPr>
          </a:p>
        </p:txBody>
      </p:sp>
      <p:sp>
        <p:nvSpPr>
          <p:cNvPr id="2457661" name="Oval 61">
            <a:extLst>
              <a:ext uri="{FF2B5EF4-FFF2-40B4-BE49-F238E27FC236}">
                <a16:creationId xmlns:a16="http://schemas.microsoft.com/office/drawing/2014/main" id="{2919E427-4604-BD97-94C5-9C8DAFF230B7}"/>
              </a:ext>
            </a:extLst>
          </p:cNvPr>
          <p:cNvSpPr>
            <a:spLocks noChangeArrowheads="1"/>
          </p:cNvSpPr>
          <p:nvPr/>
        </p:nvSpPr>
        <p:spPr bwMode="auto">
          <a:xfrm>
            <a:off x="7620000" y="2567295"/>
            <a:ext cx="666750" cy="666750"/>
          </a:xfrm>
          <a:prstGeom prst="ellipse">
            <a:avLst/>
          </a:prstGeom>
          <a:gradFill rotWithShape="1">
            <a:gsLst>
              <a:gs pos="0">
                <a:srgbClr val="0E13D8"/>
              </a:gs>
              <a:gs pos="100000">
                <a:srgbClr val="0E13D8">
                  <a:gamma/>
                  <a:shade val="0"/>
                  <a:invGamma/>
                </a:srgbClr>
              </a:gs>
            </a:gsLst>
            <a:lin ang="5400000" scaled="1"/>
          </a:gradFill>
          <a:ln w="28575">
            <a:solidFill>
              <a:schemeClr val="tx1"/>
            </a:solidFill>
            <a:round/>
            <a:headEnd/>
            <a:tailEnd/>
          </a:ln>
          <a:effectLst/>
        </p:spPr>
        <p:txBody>
          <a:bodyPr wrap="none" lIns="136863" tIns="68447" rIns="136863" bIns="68447" anchor="ctr"/>
          <a:lstStyle/>
          <a:p>
            <a:pPr algn="ctr" eaLnBrk="1" hangingPunct="1">
              <a:defRPr/>
            </a:pPr>
            <a:r>
              <a:rPr lang="en-US" sz="3000">
                <a:effectLst>
                  <a:outerShdw blurRad="38100" dist="38100" dir="2700000" algn="tl">
                    <a:srgbClr val="000000"/>
                  </a:outerShdw>
                </a:effectLst>
              </a:rPr>
              <a:t>R</a:t>
            </a:r>
          </a:p>
        </p:txBody>
      </p:sp>
      <p:sp>
        <p:nvSpPr>
          <p:cNvPr id="2457663" name="Text Box 63">
            <a:extLst>
              <a:ext uri="{FF2B5EF4-FFF2-40B4-BE49-F238E27FC236}">
                <a16:creationId xmlns:a16="http://schemas.microsoft.com/office/drawing/2014/main" id="{F9394AD3-3890-C7DA-792E-9511FD779C23}"/>
              </a:ext>
            </a:extLst>
          </p:cNvPr>
          <p:cNvSpPr txBox="1">
            <a:spLocks noChangeArrowheads="1"/>
          </p:cNvSpPr>
          <p:nvPr/>
        </p:nvSpPr>
        <p:spPr bwMode="auto">
          <a:xfrm>
            <a:off x="2528890" y="1365560"/>
            <a:ext cx="1108075" cy="600075"/>
          </a:xfrm>
          <a:prstGeom prst="rect">
            <a:avLst/>
          </a:prstGeom>
          <a:noFill/>
          <a:ln w="9525">
            <a:noFill/>
            <a:miter lim="800000"/>
            <a:headEnd/>
            <a:tailEnd/>
          </a:ln>
          <a:effectLst/>
        </p:spPr>
        <p:txBody>
          <a:bodyPr wrap="none" lIns="136863" tIns="68447" rIns="136863" bIns="68447">
            <a:spAutoFit/>
          </a:bodyPr>
          <a:lstStyle/>
          <a:p>
            <a:pPr eaLnBrk="1" hangingPunct="1">
              <a:defRPr/>
            </a:pPr>
            <a:r>
              <a:rPr lang="en-US" sz="3000">
                <a:effectLst>
                  <a:outerShdw blurRad="38100" dist="38100" dir="2700000" algn="tl">
                    <a:srgbClr val="000000"/>
                  </a:outerShdw>
                </a:effectLst>
              </a:rPr>
              <a:t>B-18</a:t>
            </a:r>
          </a:p>
        </p:txBody>
      </p:sp>
      <p:sp>
        <p:nvSpPr>
          <p:cNvPr id="2457664" name="Text Box 64">
            <a:extLst>
              <a:ext uri="{FF2B5EF4-FFF2-40B4-BE49-F238E27FC236}">
                <a16:creationId xmlns:a16="http://schemas.microsoft.com/office/drawing/2014/main" id="{E997ABDF-2C86-43A0-892A-FCF3F67CAAED}"/>
              </a:ext>
            </a:extLst>
          </p:cNvPr>
          <p:cNvSpPr txBox="1">
            <a:spLocks noChangeArrowheads="1"/>
          </p:cNvSpPr>
          <p:nvPr/>
        </p:nvSpPr>
        <p:spPr bwMode="auto">
          <a:xfrm>
            <a:off x="7329490" y="1365560"/>
            <a:ext cx="1108075" cy="600075"/>
          </a:xfrm>
          <a:prstGeom prst="rect">
            <a:avLst/>
          </a:prstGeom>
          <a:noFill/>
          <a:ln w="9525">
            <a:noFill/>
            <a:miter lim="800000"/>
            <a:headEnd/>
            <a:tailEnd/>
          </a:ln>
          <a:effectLst/>
        </p:spPr>
        <p:txBody>
          <a:bodyPr wrap="none" lIns="136863" tIns="68447" rIns="136863" bIns="68447">
            <a:spAutoFit/>
          </a:bodyPr>
          <a:lstStyle/>
          <a:p>
            <a:pPr eaLnBrk="1" hangingPunct="1">
              <a:defRPr/>
            </a:pPr>
            <a:r>
              <a:rPr lang="en-US" sz="3000">
                <a:effectLst>
                  <a:outerShdw blurRad="38100" dist="38100" dir="2700000" algn="tl">
                    <a:srgbClr val="000000"/>
                  </a:outerShdw>
                </a:effectLst>
              </a:rPr>
              <a:t>B-27</a:t>
            </a:r>
          </a:p>
        </p:txBody>
      </p:sp>
      <p:sp>
        <p:nvSpPr>
          <p:cNvPr id="2" name="Rectangle 23">
            <a:extLst>
              <a:ext uri="{FF2B5EF4-FFF2-40B4-BE49-F238E27FC236}">
                <a16:creationId xmlns:a16="http://schemas.microsoft.com/office/drawing/2014/main" id="{6F1CB18C-2920-C38E-6D34-74476DE5D14F}"/>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err="1">
                <a:effectLst>
                  <a:outerShdw blurRad="38100" dist="38100" dir="2700000" algn="tl">
                    <a:srgbClr val="000000">
                      <a:alpha val="43137"/>
                    </a:srgbClr>
                  </a:outerShdw>
                </a:effectLst>
                <a:latin typeface="Arial" charset="0"/>
              </a:rPr>
              <a:t>Mamounas</a:t>
            </a:r>
            <a:r>
              <a:rPr lang="en-US" sz="1500" b="0" dirty="0">
                <a:effectLst>
                  <a:outerShdw blurRad="38100" dist="38100" dir="2700000" algn="tl">
                    <a:srgbClr val="000000">
                      <a:alpha val="43137"/>
                    </a:srgbClr>
                  </a:outerShdw>
                </a:effectLst>
                <a:latin typeface="Arial" charset="0"/>
              </a:rPr>
              <a:t> EP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2012;30(32):3960-3966.</a:t>
            </a:r>
          </a:p>
        </p:txBody>
      </p:sp>
      <p:sp>
        <p:nvSpPr>
          <p:cNvPr id="3" name="Rectangle 6">
            <a:extLst>
              <a:ext uri="{FF2B5EF4-FFF2-40B4-BE49-F238E27FC236}">
                <a16:creationId xmlns:a16="http://schemas.microsoft.com/office/drawing/2014/main" id="{82CCE579-6CA8-CD2E-FCE5-41010241E880}"/>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57</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3082009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57642"/>
                                        </p:tgtEl>
                                        <p:attrNameLst>
                                          <p:attrName>style.visibility</p:attrName>
                                        </p:attrNameLst>
                                      </p:cBhvr>
                                      <p:to>
                                        <p:strVal val="visible"/>
                                      </p:to>
                                    </p:set>
                                    <p:anim calcmode="lin" valueType="num">
                                      <p:cBhvr additive="base">
                                        <p:cTn id="7" dur="500" fill="hold"/>
                                        <p:tgtEl>
                                          <p:spTgt spid="2457642"/>
                                        </p:tgtEl>
                                        <p:attrNameLst>
                                          <p:attrName>ppt_x</p:attrName>
                                        </p:attrNameLst>
                                      </p:cBhvr>
                                      <p:tavLst>
                                        <p:tav tm="0">
                                          <p:val>
                                            <p:strVal val="#ppt_x"/>
                                          </p:val>
                                        </p:tav>
                                        <p:tav tm="100000">
                                          <p:val>
                                            <p:strVal val="#ppt_x"/>
                                          </p:val>
                                        </p:tav>
                                      </p:tavLst>
                                    </p:anim>
                                    <p:anim calcmode="lin" valueType="num">
                                      <p:cBhvr additive="base">
                                        <p:cTn id="8" dur="500" fill="hold"/>
                                        <p:tgtEl>
                                          <p:spTgt spid="24576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643"/>
                                        </p:tgtEl>
                                        <p:attrNameLst>
                                          <p:attrName>style.visibility</p:attrName>
                                        </p:attrNameLst>
                                      </p:cBhvr>
                                      <p:to>
                                        <p:strVal val="visible"/>
                                      </p:to>
                                    </p:set>
                                    <p:anim calcmode="lin" valueType="num">
                                      <p:cBhvr additive="base">
                                        <p:cTn id="11" dur="500" fill="hold"/>
                                        <p:tgtEl>
                                          <p:spTgt spid="2457643"/>
                                        </p:tgtEl>
                                        <p:attrNameLst>
                                          <p:attrName>ppt_x</p:attrName>
                                        </p:attrNameLst>
                                      </p:cBhvr>
                                      <p:tavLst>
                                        <p:tav tm="0">
                                          <p:val>
                                            <p:strVal val="#ppt_x"/>
                                          </p:val>
                                        </p:tav>
                                        <p:tav tm="100000">
                                          <p:val>
                                            <p:strVal val="#ppt_x"/>
                                          </p:val>
                                        </p:tav>
                                      </p:tavLst>
                                    </p:anim>
                                    <p:anim calcmode="lin" valueType="num">
                                      <p:cBhvr additive="base">
                                        <p:cTn id="12" dur="500" fill="hold"/>
                                        <p:tgtEl>
                                          <p:spTgt spid="2457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2" grpId="0" animBg="1"/>
      <p:bldP spid="245764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2482" name="Rectangle 2">
            <a:extLst>
              <a:ext uri="{FF2B5EF4-FFF2-40B4-BE49-F238E27FC236}">
                <a16:creationId xmlns:a16="http://schemas.microsoft.com/office/drawing/2014/main" id="{BA13D902-007F-5D88-AC1D-7F14E1915C9F}"/>
              </a:ext>
            </a:extLst>
          </p:cNvPr>
          <p:cNvSpPr>
            <a:spLocks noGrp="1" noChangeArrowheads="1"/>
          </p:cNvSpPr>
          <p:nvPr>
            <p:ph type="title"/>
          </p:nvPr>
        </p:nvSpPr>
        <p:spPr>
          <a:xfrm>
            <a:off x="2354852" y="781052"/>
            <a:ext cx="7873365" cy="1143000"/>
          </a:xfrm>
        </p:spPr>
        <p:txBody>
          <a:bodyPr/>
          <a:lstStyle/>
          <a:p>
            <a:pPr defTabSz="917039" eaLnBrk="1" hangingPunct="1">
              <a:defRPr/>
            </a:pPr>
            <a:r>
              <a:rPr lang="en-US" sz="3200" dirty="0">
                <a:effectLst>
                  <a:outerShdw blurRad="38100" dist="38100" dir="2700000" algn="tl">
                    <a:srgbClr val="000000">
                      <a:alpha val="43137"/>
                    </a:srgbClr>
                  </a:outerShdw>
                </a:effectLst>
              </a:rPr>
              <a:t>B-18/B-27: Independent Predictors of Loco-regional Recurrence</a:t>
            </a:r>
            <a:br>
              <a:rPr lang="en-US" sz="3200" dirty="0">
                <a:solidFill>
                  <a:schemeClr val="accent2"/>
                </a:solidFill>
                <a:effectLst>
                  <a:outerShdw blurRad="38100" dist="38100" dir="2700000" algn="tl">
                    <a:srgbClr val="000000">
                      <a:alpha val="43137"/>
                    </a:srgbClr>
                  </a:outerShdw>
                </a:effectLst>
              </a:rPr>
            </a:br>
            <a:endParaRPr lang="en-US" sz="3200" dirty="0">
              <a:solidFill>
                <a:schemeClr val="accent2"/>
              </a:solidFill>
              <a:effectLst>
                <a:outerShdw blurRad="38100" dist="38100" dir="2700000" algn="tl">
                  <a:srgbClr val="000000">
                    <a:alpha val="43137"/>
                  </a:srgbClr>
                </a:outerShdw>
              </a:effectLst>
            </a:endParaRPr>
          </a:p>
        </p:txBody>
      </p:sp>
      <p:graphicFrame>
        <p:nvGraphicFramePr>
          <p:cNvPr id="2452544" name="Group 64">
            <a:extLst>
              <a:ext uri="{FF2B5EF4-FFF2-40B4-BE49-F238E27FC236}">
                <a16:creationId xmlns:a16="http://schemas.microsoft.com/office/drawing/2014/main" id="{A5578E62-13D2-B268-2259-581B2DCF5BCA}"/>
              </a:ext>
            </a:extLst>
          </p:cNvPr>
          <p:cNvGraphicFramePr>
            <a:graphicFrameLocks noGrp="1"/>
          </p:cNvGraphicFramePr>
          <p:nvPr>
            <p:ph idx="1"/>
          </p:nvPr>
        </p:nvGraphicFramePr>
        <p:xfrm>
          <a:off x="1438275" y="1924052"/>
          <a:ext cx="9372600" cy="4689475"/>
        </p:xfrm>
        <a:graphic>
          <a:graphicData uri="http://schemas.openxmlformats.org/drawingml/2006/table">
            <a:tbl>
              <a:tblPr/>
              <a:tblGrid>
                <a:gridCol w="4407695">
                  <a:extLst>
                    <a:ext uri="{9D8B030D-6E8A-4147-A177-3AD203B41FA5}">
                      <a16:colId xmlns:a16="http://schemas.microsoft.com/office/drawing/2014/main" val="20000"/>
                    </a:ext>
                  </a:extLst>
                </a:gridCol>
                <a:gridCol w="4964905">
                  <a:extLst>
                    <a:ext uri="{9D8B030D-6E8A-4147-A177-3AD203B41FA5}">
                      <a16:colId xmlns:a16="http://schemas.microsoft.com/office/drawing/2014/main" val="20001"/>
                    </a:ext>
                  </a:extLst>
                </a:gridCol>
              </a:tblGrid>
              <a:tr h="1181213">
                <a:tc>
                  <a:txBody>
                    <a:bodyPr/>
                    <a:lstStyle/>
                    <a:p>
                      <a:pPr marL="0" marR="0" lvl="0" indent="0" algn="ctr" defTabSz="612775" rtl="0" eaLnBrk="1" fontAlgn="base" latinLnBrk="0" hangingPunct="1">
                        <a:lnSpc>
                          <a:spcPct val="130000"/>
                        </a:lnSpc>
                        <a:spcBef>
                          <a:spcPct val="30000"/>
                        </a:spcBef>
                        <a:spcAft>
                          <a:spcPct val="0"/>
                        </a:spcAft>
                        <a:buClrTx/>
                        <a:buSzPct val="100000"/>
                        <a:buFontTx/>
                        <a:buNone/>
                        <a:tabLst/>
                      </a:pPr>
                      <a:r>
                        <a:rPr kumimoji="0" lang="en-US" sz="2400" b="1" i="0" u="none" strike="noStrike" cap="none" normalizeH="0" baseline="0" dirty="0">
                          <a:ln>
                            <a:noFill/>
                          </a:ln>
                          <a:solidFill>
                            <a:schemeClr val="tx2"/>
                          </a:solidFill>
                          <a:effectLst>
                            <a:outerShdw blurRad="38100" dist="38100" dir="2700000" algn="tl">
                              <a:srgbClr val="000000">
                                <a:alpha val="43137"/>
                              </a:srgbClr>
                            </a:outerShdw>
                          </a:effectLst>
                          <a:latin typeface="Arial" charset="0"/>
                        </a:rPr>
                        <a:t>Lumpectomy + XRT</a:t>
                      </a:r>
                    </a:p>
                    <a:p>
                      <a:pPr marL="0" marR="0" lvl="0" indent="0" algn="ctr" defTabSz="612775" rtl="0" eaLnBrk="1" fontAlgn="base" latinLnBrk="0" hangingPunct="1">
                        <a:lnSpc>
                          <a:spcPct val="110000"/>
                        </a:lnSpc>
                        <a:spcBef>
                          <a:spcPct val="30000"/>
                        </a:spcBef>
                        <a:spcAft>
                          <a:spcPct val="0"/>
                        </a:spcAft>
                        <a:buClrTx/>
                        <a:buSzPct val="100000"/>
                        <a:buFontTx/>
                        <a:buNone/>
                        <a:tabLst/>
                      </a:pPr>
                      <a:r>
                        <a:rPr kumimoji="0" lang="en-US" sz="2400" b="1" i="0" u="none" strike="noStrike" cap="none" normalizeH="0" baseline="0" dirty="0">
                          <a:ln>
                            <a:noFill/>
                          </a:ln>
                          <a:solidFill>
                            <a:schemeClr val="accent2"/>
                          </a:solidFill>
                          <a:effectLst>
                            <a:outerShdw blurRad="38100" dist="38100" dir="2700000" algn="tl">
                              <a:srgbClr val="000000">
                                <a:alpha val="43137"/>
                              </a:srgbClr>
                            </a:outerShdw>
                          </a:effectLst>
                          <a:latin typeface="Arial" charset="0"/>
                        </a:rPr>
                        <a:t>(1890 Pts, 190 Events)</a:t>
                      </a:r>
                    </a:p>
                  </a:txBody>
                  <a:tcPr marL="137160" marR="137160" marT="68588" marB="68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089C"/>
                    </a:solidFill>
                  </a:tcPr>
                </a:tc>
                <a:tc>
                  <a:txBody>
                    <a:bodyPr/>
                    <a:lstStyle/>
                    <a:p>
                      <a:pPr marL="0" marR="0" lvl="0" indent="0" algn="ctr" defTabSz="612775" rtl="0" eaLnBrk="1" fontAlgn="base" latinLnBrk="0" hangingPunct="1">
                        <a:lnSpc>
                          <a:spcPct val="130000"/>
                        </a:lnSpc>
                        <a:spcBef>
                          <a:spcPct val="30000"/>
                        </a:spcBef>
                        <a:spcAft>
                          <a:spcPct val="0"/>
                        </a:spcAft>
                        <a:buClrTx/>
                        <a:buSzPct val="100000"/>
                        <a:buFontTx/>
                        <a:buNone/>
                        <a:tabLst/>
                      </a:pPr>
                      <a:r>
                        <a:rPr kumimoji="0" lang="en-US" sz="2400" b="1" i="0" u="none" strike="noStrike" cap="none" normalizeH="0" baseline="0">
                          <a:ln>
                            <a:noFill/>
                          </a:ln>
                          <a:solidFill>
                            <a:schemeClr val="tx2"/>
                          </a:solidFill>
                          <a:effectLst>
                            <a:outerShdw blurRad="38100" dist="38100" dir="2700000" algn="tl">
                              <a:srgbClr val="000000">
                                <a:alpha val="43137"/>
                              </a:srgbClr>
                            </a:outerShdw>
                          </a:effectLst>
                          <a:latin typeface="Arial" charset="0"/>
                        </a:rPr>
                        <a:t>Mastectomy</a:t>
                      </a:r>
                    </a:p>
                    <a:p>
                      <a:pPr marL="0" marR="0" lvl="0" indent="0" algn="ctr" defTabSz="612775" rtl="0" eaLnBrk="1" fontAlgn="base" latinLnBrk="0" hangingPunct="1">
                        <a:lnSpc>
                          <a:spcPct val="110000"/>
                        </a:lnSpc>
                        <a:spcBef>
                          <a:spcPct val="30000"/>
                        </a:spcBef>
                        <a:spcAft>
                          <a:spcPct val="0"/>
                        </a:spcAft>
                        <a:buClrTx/>
                        <a:buSzPct val="100000"/>
                        <a:buFontTx/>
                        <a:buNone/>
                        <a:tabLst/>
                      </a:pPr>
                      <a:r>
                        <a:rPr kumimoji="0" lang="en-US" sz="2400" b="1" i="0" u="none" strike="noStrike" cap="none" normalizeH="0" baseline="0">
                          <a:ln>
                            <a:noFill/>
                          </a:ln>
                          <a:solidFill>
                            <a:schemeClr val="accent2"/>
                          </a:solidFill>
                          <a:effectLst>
                            <a:outerShdw blurRad="38100" dist="38100" dir="2700000" algn="tl">
                              <a:srgbClr val="000000">
                                <a:alpha val="43137"/>
                              </a:srgbClr>
                            </a:outerShdw>
                          </a:effectLst>
                          <a:latin typeface="Arial" charset="0"/>
                        </a:rPr>
                        <a:t>(1070 Pts, 128 Events) </a:t>
                      </a:r>
                    </a:p>
                  </a:txBody>
                  <a:tcPr marL="137160" marR="137160" marT="68588" marB="68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089C"/>
                    </a:solidFill>
                  </a:tcPr>
                </a:tc>
                <a:extLst>
                  <a:ext uri="{0D108BD9-81ED-4DB2-BD59-A6C34878D82A}">
                    <a16:rowId xmlns:a16="http://schemas.microsoft.com/office/drawing/2014/main" val="10000"/>
                  </a:ext>
                </a:extLst>
              </a:tr>
              <a:tr h="854952">
                <a:tc>
                  <a:txBody>
                    <a:bodyPr/>
                    <a:lstStyle/>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en-US" sz="2400" b="1" i="0" u="none" strike="noStrike" cap="none" normalizeH="0" baseline="0" dirty="0">
                          <a:ln>
                            <a:noFill/>
                          </a:ln>
                          <a:solidFill>
                            <a:schemeClr val="tx2"/>
                          </a:solidFill>
                          <a:effectLst>
                            <a:outerShdw blurRad="38100" dist="38100" dir="2700000" algn="tl">
                              <a:srgbClr val="000000">
                                <a:alpha val="43137"/>
                              </a:srgbClr>
                            </a:outerShdw>
                          </a:effectLst>
                          <a:latin typeface="Arial" charset="0"/>
                        </a:rPr>
                        <a:t>Age</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en-US"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a:t>
                      </a:r>
                      <a:r>
                        <a:rPr kumimoji="0" lang="en-US" sz="2100" b="1" i="0" u="sng" strike="noStrike" cap="none" normalizeH="0" baseline="0" dirty="0">
                          <a:ln>
                            <a:noFill/>
                          </a:ln>
                          <a:solidFill>
                            <a:schemeClr val="tx1"/>
                          </a:solidFill>
                          <a:effectLst>
                            <a:outerShdw blurRad="38100" dist="38100" dir="2700000" algn="tl">
                              <a:srgbClr val="000000">
                                <a:alpha val="43137"/>
                              </a:srgbClr>
                            </a:outerShdw>
                          </a:effectLst>
                          <a:latin typeface="Arial" charset="0"/>
                        </a:rPr>
                        <a:t>&gt;</a:t>
                      </a:r>
                      <a:r>
                        <a:rPr kumimoji="0" lang="en-US"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50 years vs. &lt;50 years)</a:t>
                      </a:r>
                    </a:p>
                  </a:txBody>
                  <a:tcPr marL="137160" marR="137160" marT="68588" marB="68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010F2"/>
                    </a:solidFill>
                  </a:tcPr>
                </a:tc>
                <a:tc>
                  <a:txBody>
                    <a:bodyPr/>
                    <a:lstStyle/>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en-US" sz="2400" b="1" i="0" u="none" strike="noStrike" cap="none" normalizeH="0" baseline="0" dirty="0">
                          <a:ln>
                            <a:noFill/>
                          </a:ln>
                          <a:solidFill>
                            <a:schemeClr val="tx2"/>
                          </a:solidFill>
                          <a:effectLst>
                            <a:outerShdw blurRad="38100" dist="38100" dir="2700000" algn="tl">
                              <a:srgbClr val="000000">
                                <a:alpha val="43137"/>
                              </a:srgbClr>
                            </a:outerShdw>
                          </a:effectLst>
                          <a:latin typeface="Arial" charset="0"/>
                        </a:rPr>
                        <a:t>Clinical Tumor Size</a:t>
                      </a:r>
                    </a:p>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en-US"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(&gt;5 cm </a:t>
                      </a:r>
                      <a:r>
                        <a:rPr kumimoji="0" lang="en-US" sz="2100" b="1" i="1"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vs.</a:t>
                      </a:r>
                      <a:r>
                        <a:rPr kumimoji="0" lang="en-US"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a:t>
                      </a:r>
                      <a:r>
                        <a:rPr kumimoji="0" lang="en-US" sz="2100" b="1" i="0" u="sng" strike="noStrike" cap="none" normalizeH="0" baseline="0" dirty="0">
                          <a:ln>
                            <a:noFill/>
                          </a:ln>
                          <a:solidFill>
                            <a:schemeClr val="tx1"/>
                          </a:solidFill>
                          <a:effectLst>
                            <a:outerShdw blurRad="38100" dist="38100" dir="2700000" algn="tl">
                              <a:srgbClr val="000000">
                                <a:alpha val="43137"/>
                              </a:srgbClr>
                            </a:outerShdw>
                          </a:effectLst>
                          <a:latin typeface="Arial" charset="0"/>
                        </a:rPr>
                        <a:t>&lt;</a:t>
                      </a:r>
                      <a:r>
                        <a:rPr kumimoji="0" lang="en-US"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5 cm)</a:t>
                      </a:r>
                    </a:p>
                  </a:txBody>
                  <a:tcPr marL="137160" marR="137160" marT="68588" marB="68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010F2"/>
                    </a:solidFill>
                  </a:tcPr>
                </a:tc>
                <a:extLst>
                  <a:ext uri="{0D108BD9-81ED-4DB2-BD59-A6C34878D82A}">
                    <a16:rowId xmlns:a16="http://schemas.microsoft.com/office/drawing/2014/main" val="10001"/>
                  </a:ext>
                </a:extLst>
              </a:tr>
              <a:tr h="850529">
                <a:tc>
                  <a:txBody>
                    <a:bodyPr/>
                    <a:lstStyle/>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fr-FR" sz="2400" b="1" i="0" u="none" strike="noStrike" cap="none" normalizeH="0" baseline="0" dirty="0" err="1">
                          <a:ln>
                            <a:noFill/>
                          </a:ln>
                          <a:solidFill>
                            <a:schemeClr val="tx2"/>
                          </a:solidFill>
                          <a:effectLst>
                            <a:outerShdw blurRad="38100" dist="38100" dir="2700000" algn="tl">
                              <a:srgbClr val="000000">
                                <a:alpha val="43137"/>
                              </a:srgbClr>
                            </a:outerShdw>
                          </a:effectLst>
                          <a:latin typeface="Arial" charset="0"/>
                        </a:rPr>
                        <a:t>Clinical</a:t>
                      </a:r>
                      <a:r>
                        <a:rPr kumimoji="0" lang="fr-FR" sz="2400" b="1" i="0" u="none" strike="noStrike" cap="none" normalizeH="0" baseline="0" dirty="0">
                          <a:ln>
                            <a:noFill/>
                          </a:ln>
                          <a:solidFill>
                            <a:schemeClr val="tx2"/>
                          </a:solidFill>
                          <a:effectLst>
                            <a:outerShdw blurRad="38100" dist="38100" dir="2700000" algn="tl">
                              <a:srgbClr val="000000">
                                <a:alpha val="43137"/>
                              </a:srgbClr>
                            </a:outerShdw>
                          </a:effectLst>
                          <a:latin typeface="Arial" charset="0"/>
                        </a:rPr>
                        <a:t> Nodal </a:t>
                      </a:r>
                      <a:r>
                        <a:rPr kumimoji="0" lang="fr-FR" sz="2400" b="1" i="0" u="none" strike="noStrike" cap="none" normalizeH="0" baseline="0" dirty="0" err="1">
                          <a:ln>
                            <a:noFill/>
                          </a:ln>
                          <a:solidFill>
                            <a:schemeClr val="tx2"/>
                          </a:solidFill>
                          <a:effectLst>
                            <a:outerShdw blurRad="38100" dist="38100" dir="2700000" algn="tl">
                              <a:srgbClr val="000000">
                                <a:alpha val="43137"/>
                              </a:srgbClr>
                            </a:outerShdw>
                          </a:effectLst>
                          <a:latin typeface="Arial" charset="0"/>
                        </a:rPr>
                        <a:t>Status</a:t>
                      </a:r>
                      <a:endPar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fr-FR"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vs. (-)</a:t>
                      </a:r>
                      <a:endParaRPr kumimoji="0" lang="en-US"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marL="137160" marR="137160" marT="68588" marB="68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010F2"/>
                    </a:solidFill>
                  </a:tcPr>
                </a:tc>
                <a:tc>
                  <a:txBody>
                    <a:bodyPr/>
                    <a:lstStyle/>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fr-FR" sz="2400" b="1" i="0" u="none" strike="noStrike" cap="none" normalizeH="0" baseline="0" dirty="0" err="1">
                          <a:ln>
                            <a:noFill/>
                          </a:ln>
                          <a:solidFill>
                            <a:schemeClr val="tx2"/>
                          </a:solidFill>
                          <a:effectLst>
                            <a:outerShdw blurRad="38100" dist="38100" dir="2700000" algn="tl">
                              <a:srgbClr val="000000">
                                <a:alpha val="43137"/>
                              </a:srgbClr>
                            </a:outerShdw>
                          </a:effectLst>
                          <a:latin typeface="Arial" charset="0"/>
                        </a:rPr>
                        <a:t>Clinical</a:t>
                      </a:r>
                      <a:r>
                        <a:rPr kumimoji="0" lang="fr-FR" sz="2400" b="1" i="0" u="none" strike="noStrike" cap="none" normalizeH="0" baseline="0" dirty="0">
                          <a:ln>
                            <a:noFill/>
                          </a:ln>
                          <a:solidFill>
                            <a:schemeClr val="tx2"/>
                          </a:solidFill>
                          <a:effectLst>
                            <a:outerShdw blurRad="38100" dist="38100" dir="2700000" algn="tl">
                              <a:srgbClr val="000000">
                                <a:alpha val="43137"/>
                              </a:srgbClr>
                            </a:outerShdw>
                          </a:effectLst>
                          <a:latin typeface="Arial" charset="0"/>
                        </a:rPr>
                        <a:t> Nodal </a:t>
                      </a:r>
                      <a:r>
                        <a:rPr kumimoji="0" lang="fr-FR" sz="2400" b="1" i="0" u="none" strike="noStrike" cap="none" normalizeH="0" baseline="0" dirty="0" err="1">
                          <a:ln>
                            <a:noFill/>
                          </a:ln>
                          <a:solidFill>
                            <a:schemeClr val="tx2"/>
                          </a:solidFill>
                          <a:effectLst>
                            <a:outerShdw blurRad="38100" dist="38100" dir="2700000" algn="tl">
                              <a:srgbClr val="000000">
                                <a:alpha val="43137"/>
                              </a:srgbClr>
                            </a:outerShdw>
                          </a:effectLst>
                          <a:latin typeface="Arial" charset="0"/>
                        </a:rPr>
                        <a:t>Status</a:t>
                      </a:r>
                      <a:endPar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fr-FR"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vs. (-)</a:t>
                      </a:r>
                      <a:endParaRPr kumimoji="0" lang="en-US"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marL="137160" marR="137160" marT="68588" marB="68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010F2"/>
                    </a:solidFill>
                  </a:tcPr>
                </a:tc>
                <a:extLst>
                  <a:ext uri="{0D108BD9-81ED-4DB2-BD59-A6C34878D82A}">
                    <a16:rowId xmlns:a16="http://schemas.microsoft.com/office/drawing/2014/main" val="10002"/>
                  </a:ext>
                </a:extLst>
              </a:tr>
              <a:tr h="1802781">
                <a:tc>
                  <a:txBody>
                    <a:bodyPr/>
                    <a:lstStyle/>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pt-BR" sz="2400" b="1" i="0" u="none" strike="noStrike" cap="none" normalizeH="0" baseline="0" dirty="0">
                          <a:ln>
                            <a:noFill/>
                          </a:ln>
                          <a:solidFill>
                            <a:schemeClr val="tx2"/>
                          </a:solidFill>
                          <a:effectLst>
                            <a:outerShdw blurRad="38100" dist="38100" dir="2700000" algn="tl">
                              <a:srgbClr val="000000">
                                <a:alpha val="43137"/>
                              </a:srgbClr>
                            </a:outerShdw>
                          </a:effectLst>
                          <a:latin typeface="Arial" charset="0"/>
                        </a:rPr>
                        <a:t>Breast/Nodal Path Status</a:t>
                      </a:r>
                    </a:p>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pt-BR"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Node(-)/No pCR vs. Node(-)/pCR</a:t>
                      </a:r>
                      <a:endParaRPr kumimoji="0" lang="fr-FR"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fr-FR" sz="2100" b="1" i="0" u="none" strike="noStrike" cap="none" normalizeH="0" baseline="0" dirty="0" err="1">
                          <a:ln>
                            <a:noFill/>
                          </a:ln>
                          <a:solidFill>
                            <a:schemeClr val="tx1"/>
                          </a:solidFill>
                          <a:effectLst>
                            <a:outerShdw blurRad="38100" dist="38100" dir="2700000" algn="tl">
                              <a:srgbClr val="000000">
                                <a:alpha val="43137"/>
                              </a:srgbClr>
                            </a:outerShdw>
                          </a:effectLst>
                          <a:latin typeface="Arial" charset="0"/>
                        </a:rPr>
                        <a:t>Node</a:t>
                      </a:r>
                      <a:r>
                        <a:rPr kumimoji="0" lang="fr-FR"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vs. </a:t>
                      </a:r>
                      <a:r>
                        <a:rPr kumimoji="0" lang="fr-FR" sz="2100" b="1" i="0" u="none" strike="noStrike" cap="none" normalizeH="0" baseline="0" dirty="0" err="1">
                          <a:ln>
                            <a:noFill/>
                          </a:ln>
                          <a:solidFill>
                            <a:schemeClr val="tx1"/>
                          </a:solidFill>
                          <a:effectLst>
                            <a:outerShdw blurRad="38100" dist="38100" dir="2700000" algn="tl">
                              <a:srgbClr val="000000">
                                <a:alpha val="43137"/>
                              </a:srgbClr>
                            </a:outerShdw>
                          </a:effectLst>
                          <a:latin typeface="Arial" charset="0"/>
                        </a:rPr>
                        <a:t>Node</a:t>
                      </a:r>
                      <a:r>
                        <a:rPr kumimoji="0" lang="fr-FR"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/pCR</a:t>
                      </a:r>
                      <a:endParaRPr kumimoji="0" lang="en-US"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marL="137160" marR="137160" marT="68588" marB="68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pt-BR" sz="2400" b="1" i="0" u="none" strike="noStrike" cap="none" normalizeH="0" baseline="0" dirty="0">
                          <a:ln>
                            <a:noFill/>
                          </a:ln>
                          <a:solidFill>
                            <a:schemeClr val="tx2"/>
                          </a:solidFill>
                          <a:effectLst>
                            <a:outerShdw blurRad="38100" dist="38100" dir="2700000" algn="tl">
                              <a:srgbClr val="000000">
                                <a:alpha val="43137"/>
                              </a:srgbClr>
                            </a:outerShdw>
                          </a:effectLst>
                          <a:latin typeface="Arial" charset="0"/>
                        </a:rPr>
                        <a:t>Breast/Nodal Path Status</a:t>
                      </a:r>
                    </a:p>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pt-BR"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Node(-)/No pCR vs. Node(-)/pCR</a:t>
                      </a:r>
                      <a:endParaRPr kumimoji="0" lang="fr-FR"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p>
                      <a:pPr marL="0" marR="0" lvl="0" indent="0" algn="l" defTabSz="612775" rtl="0" eaLnBrk="1" fontAlgn="base" latinLnBrk="0" hangingPunct="1">
                        <a:lnSpc>
                          <a:spcPct val="90000"/>
                        </a:lnSpc>
                        <a:spcBef>
                          <a:spcPct val="30000"/>
                        </a:spcBef>
                        <a:spcAft>
                          <a:spcPct val="0"/>
                        </a:spcAft>
                        <a:buClrTx/>
                        <a:buSzPct val="100000"/>
                        <a:buFontTx/>
                        <a:buNone/>
                        <a:tabLst/>
                      </a:pPr>
                      <a:r>
                        <a:rPr kumimoji="0" lang="fr-FR" sz="2100" b="1" i="0" u="none" strike="noStrike" cap="none" normalizeH="0" baseline="0" dirty="0" err="1">
                          <a:ln>
                            <a:noFill/>
                          </a:ln>
                          <a:solidFill>
                            <a:schemeClr val="tx1"/>
                          </a:solidFill>
                          <a:effectLst>
                            <a:outerShdw blurRad="38100" dist="38100" dir="2700000" algn="tl">
                              <a:srgbClr val="000000">
                                <a:alpha val="43137"/>
                              </a:srgbClr>
                            </a:outerShdw>
                          </a:effectLst>
                          <a:latin typeface="Arial" charset="0"/>
                        </a:rPr>
                        <a:t>Node</a:t>
                      </a:r>
                      <a:r>
                        <a:rPr kumimoji="0" lang="fr-FR"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vs. </a:t>
                      </a:r>
                      <a:r>
                        <a:rPr kumimoji="0" lang="fr-FR" sz="2100" b="1" i="0" u="none" strike="noStrike" cap="none" normalizeH="0" baseline="0" dirty="0" err="1">
                          <a:ln>
                            <a:noFill/>
                          </a:ln>
                          <a:solidFill>
                            <a:schemeClr val="tx1"/>
                          </a:solidFill>
                          <a:effectLst>
                            <a:outerShdw blurRad="38100" dist="38100" dir="2700000" algn="tl">
                              <a:srgbClr val="000000">
                                <a:alpha val="43137"/>
                              </a:srgbClr>
                            </a:outerShdw>
                          </a:effectLst>
                          <a:latin typeface="Arial" charset="0"/>
                        </a:rPr>
                        <a:t>Node</a:t>
                      </a:r>
                      <a:r>
                        <a:rPr kumimoji="0" lang="fr-FR"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/pCR</a:t>
                      </a:r>
                      <a:endParaRPr kumimoji="0" lang="en-US" sz="21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marL="137160" marR="137160" marT="68588" marB="68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3"/>
                  </a:ext>
                </a:extLst>
              </a:tr>
            </a:tbl>
          </a:graphicData>
        </a:graphic>
      </p:graphicFrame>
      <p:sp>
        <p:nvSpPr>
          <p:cNvPr id="2" name="Rectangle 23">
            <a:extLst>
              <a:ext uri="{FF2B5EF4-FFF2-40B4-BE49-F238E27FC236}">
                <a16:creationId xmlns:a16="http://schemas.microsoft.com/office/drawing/2014/main" id="{A4866A7B-6E3E-BA0D-B66A-7278D7AE74A4}"/>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err="1">
                <a:effectLst>
                  <a:outerShdw blurRad="38100" dist="38100" dir="2700000" algn="tl">
                    <a:srgbClr val="000000">
                      <a:alpha val="43137"/>
                    </a:srgbClr>
                  </a:outerShdw>
                </a:effectLst>
                <a:latin typeface="Arial" charset="0"/>
              </a:rPr>
              <a:t>Mamounas</a:t>
            </a:r>
            <a:r>
              <a:rPr lang="en-US" sz="1500" b="0" dirty="0">
                <a:effectLst>
                  <a:outerShdw blurRad="38100" dist="38100" dir="2700000" algn="tl">
                    <a:srgbClr val="000000">
                      <a:alpha val="43137"/>
                    </a:srgbClr>
                  </a:outerShdw>
                </a:effectLst>
                <a:latin typeface="Arial" charset="0"/>
              </a:rPr>
              <a:t> EP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2012;30(32):3960-3966.</a:t>
            </a:r>
          </a:p>
        </p:txBody>
      </p:sp>
      <p:sp>
        <p:nvSpPr>
          <p:cNvPr id="3" name="Rectangle 6">
            <a:extLst>
              <a:ext uri="{FF2B5EF4-FFF2-40B4-BE49-F238E27FC236}">
                <a16:creationId xmlns:a16="http://schemas.microsoft.com/office/drawing/2014/main" id="{81583DFE-6B98-D7D7-B4CC-68C85D0B8FA8}"/>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58</a:t>
            </a:fld>
            <a:endParaRPr lang="en-US" altLang="en-US">
              <a:effectLst>
                <a:outerShdw blurRad="38100" dist="38100" dir="2700000" algn="tl">
                  <a:srgbClr val="000000"/>
                </a:outerShdw>
              </a:effectLst>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67B985-7479-71AB-FC73-80EB5BDC4AFB}"/>
              </a:ext>
            </a:extLst>
          </p:cNvPr>
          <p:cNvSpPr txBox="1"/>
          <p:nvPr/>
        </p:nvSpPr>
        <p:spPr>
          <a:xfrm>
            <a:off x="1189536" y="754883"/>
            <a:ext cx="9791700" cy="984604"/>
          </a:xfrm>
          <a:prstGeom prst="rect">
            <a:avLst/>
          </a:prstGeom>
          <a:noFill/>
        </p:spPr>
        <p:txBody>
          <a:bodyPr lIns="136847" tIns="68441" rIns="136847" bIns="68441">
            <a:spAutoFit/>
          </a:bodyPr>
          <a:lstStyle/>
          <a:p>
            <a:pPr algn="ctr" eaLnBrk="1" hangingPunct="1">
              <a:lnSpc>
                <a:spcPts val="3300"/>
              </a:lnSpc>
              <a:defRPr/>
            </a:pPr>
            <a:r>
              <a:rPr lang="en-US" sz="3200" dirty="0">
                <a:solidFill>
                  <a:srgbClr val="FAFD00"/>
                </a:solidFill>
                <a:effectLst>
                  <a:outerShdw blurRad="38100" dist="38100" dir="2700000" algn="tl">
                    <a:srgbClr val="000000">
                      <a:alpha val="43137"/>
                    </a:srgbClr>
                  </a:outerShdw>
                </a:effectLst>
              </a:rPr>
              <a:t>Nomogram for Prediction of 10-Year Rate of LRR After Neoadjuvant Chemotherapy: </a:t>
            </a:r>
          </a:p>
        </p:txBody>
      </p:sp>
      <p:grpSp>
        <p:nvGrpSpPr>
          <p:cNvPr id="5" name="Group 4">
            <a:extLst>
              <a:ext uri="{FF2B5EF4-FFF2-40B4-BE49-F238E27FC236}">
                <a16:creationId xmlns:a16="http://schemas.microsoft.com/office/drawing/2014/main" id="{CC20E242-C1AA-075C-D877-3C2AEAE18A67}"/>
              </a:ext>
            </a:extLst>
          </p:cNvPr>
          <p:cNvGrpSpPr/>
          <p:nvPr/>
        </p:nvGrpSpPr>
        <p:grpSpPr>
          <a:xfrm>
            <a:off x="376494" y="2566250"/>
            <a:ext cx="5458492" cy="3984172"/>
            <a:chOff x="1396338" y="2239453"/>
            <a:chExt cx="9401175" cy="4748212"/>
          </a:xfrm>
        </p:grpSpPr>
        <p:grpSp>
          <p:nvGrpSpPr>
            <p:cNvPr id="168963" name="Group 1">
              <a:extLst>
                <a:ext uri="{FF2B5EF4-FFF2-40B4-BE49-F238E27FC236}">
                  <a16:creationId xmlns:a16="http://schemas.microsoft.com/office/drawing/2014/main" id="{669210B9-415B-7287-26E8-6DFCF942DBEC}"/>
                </a:ext>
              </a:extLst>
            </p:cNvPr>
            <p:cNvGrpSpPr>
              <a:grpSpLocks/>
            </p:cNvGrpSpPr>
            <p:nvPr/>
          </p:nvGrpSpPr>
          <p:grpSpPr bwMode="auto">
            <a:xfrm>
              <a:off x="1396338" y="2239453"/>
              <a:ext cx="9401175" cy="4748212"/>
              <a:chOff x="295888" y="860545"/>
              <a:chExt cx="6268203" cy="3486856"/>
            </a:xfrm>
          </p:grpSpPr>
          <p:sp>
            <p:nvSpPr>
              <p:cNvPr id="9" name="Rectangle 8">
                <a:extLst>
                  <a:ext uri="{FF2B5EF4-FFF2-40B4-BE49-F238E27FC236}">
                    <a16:creationId xmlns:a16="http://schemas.microsoft.com/office/drawing/2014/main" id="{154C10CA-1004-C447-5932-53DDFAFE6D5E}"/>
                  </a:ext>
                </a:extLst>
              </p:cNvPr>
              <p:cNvSpPr/>
              <p:nvPr/>
            </p:nvSpPr>
            <p:spPr bwMode="auto">
              <a:xfrm>
                <a:off x="295888" y="860545"/>
                <a:ext cx="6268203" cy="348685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Arial" charset="0"/>
                </a:endParaRPr>
              </a:p>
            </p:txBody>
          </p:sp>
          <p:grpSp>
            <p:nvGrpSpPr>
              <p:cNvPr id="168969" name="Group 8">
                <a:extLst>
                  <a:ext uri="{FF2B5EF4-FFF2-40B4-BE49-F238E27FC236}">
                    <a16:creationId xmlns:a16="http://schemas.microsoft.com/office/drawing/2014/main" id="{8F1326C7-E797-031D-AD09-46B25141F47B}"/>
                  </a:ext>
                </a:extLst>
              </p:cNvPr>
              <p:cNvGrpSpPr>
                <a:grpSpLocks/>
              </p:cNvGrpSpPr>
              <p:nvPr/>
            </p:nvGrpSpPr>
            <p:grpSpPr bwMode="auto">
              <a:xfrm>
                <a:off x="452438" y="1116013"/>
                <a:ext cx="6072187" cy="3151187"/>
                <a:chOff x="124695" y="1078919"/>
                <a:chExt cx="8936175" cy="5418863"/>
              </a:xfrm>
            </p:grpSpPr>
            <p:pic>
              <p:nvPicPr>
                <p:cNvPr id="168981" name="Picture 6">
                  <a:extLst>
                    <a:ext uri="{FF2B5EF4-FFF2-40B4-BE49-F238E27FC236}">
                      <a16:creationId xmlns:a16="http://schemas.microsoft.com/office/drawing/2014/main" id="{F0D84BDC-1633-4133-B104-042E1069B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5" y="1078919"/>
                  <a:ext cx="4694959" cy="541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82" name="Picture 5">
                  <a:extLst>
                    <a:ext uri="{FF2B5EF4-FFF2-40B4-BE49-F238E27FC236}">
                      <a16:creationId xmlns:a16="http://schemas.microsoft.com/office/drawing/2014/main" id="{F5448D1A-5DB8-2B67-5327-83B233E58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869" y="1218272"/>
                  <a:ext cx="4572001" cy="503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8970" name="TextBox 7">
                <a:extLst>
                  <a:ext uri="{FF2B5EF4-FFF2-40B4-BE49-F238E27FC236}">
                    <a16:creationId xmlns:a16="http://schemas.microsoft.com/office/drawing/2014/main" id="{31386B5E-E1CB-D29F-05CF-B63BE703C68E}"/>
                  </a:ext>
                </a:extLst>
              </p:cNvPr>
              <p:cNvSpPr txBox="1">
                <a:spLocks noChangeArrowheads="1"/>
              </p:cNvSpPr>
              <p:nvPr/>
            </p:nvSpPr>
            <p:spPr bwMode="auto">
              <a:xfrm>
                <a:off x="1552575" y="895350"/>
                <a:ext cx="1771211" cy="40403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dirty="0">
                    <a:solidFill>
                      <a:srgbClr val="000000"/>
                    </a:solidFill>
                  </a:rPr>
                  <a:t>Clin N (+)</a:t>
                </a:r>
              </a:p>
            </p:txBody>
          </p:sp>
          <p:sp>
            <p:nvSpPr>
              <p:cNvPr id="168971" name="TextBox 9">
                <a:extLst>
                  <a:ext uri="{FF2B5EF4-FFF2-40B4-BE49-F238E27FC236}">
                    <a16:creationId xmlns:a16="http://schemas.microsoft.com/office/drawing/2014/main" id="{82247E96-4335-B483-5377-66C00B9A94DE}"/>
                  </a:ext>
                </a:extLst>
              </p:cNvPr>
              <p:cNvSpPr txBox="1">
                <a:spLocks noChangeArrowheads="1"/>
              </p:cNvSpPr>
              <p:nvPr/>
            </p:nvSpPr>
            <p:spPr bwMode="auto">
              <a:xfrm>
                <a:off x="4359138" y="906781"/>
                <a:ext cx="1682853" cy="40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dirty="0">
                    <a:solidFill>
                      <a:srgbClr val="000000"/>
                    </a:solidFill>
                  </a:rPr>
                  <a:t>Clin N (-)</a:t>
                </a:r>
              </a:p>
            </p:txBody>
          </p:sp>
          <p:sp>
            <p:nvSpPr>
              <p:cNvPr id="13" name="Rectangle 12">
                <a:extLst>
                  <a:ext uri="{FF2B5EF4-FFF2-40B4-BE49-F238E27FC236}">
                    <a16:creationId xmlns:a16="http://schemas.microsoft.com/office/drawing/2014/main" id="{07EB2E52-1023-1E0B-D085-E88022FA661B}"/>
                  </a:ext>
                </a:extLst>
              </p:cNvPr>
              <p:cNvSpPr/>
              <p:nvPr/>
            </p:nvSpPr>
            <p:spPr bwMode="auto">
              <a:xfrm>
                <a:off x="1762663" y="1322569"/>
                <a:ext cx="1552761" cy="353232"/>
              </a:xfrm>
              <a:prstGeom prst="rect">
                <a:avLst/>
              </a:prstGeom>
              <a:solidFill>
                <a:schemeClr val="tx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Arial" charset="0"/>
                </a:endParaRPr>
              </a:p>
            </p:txBody>
          </p:sp>
          <p:sp>
            <p:nvSpPr>
              <p:cNvPr id="14" name="Rectangle 13">
                <a:extLst>
                  <a:ext uri="{FF2B5EF4-FFF2-40B4-BE49-F238E27FC236}">
                    <a16:creationId xmlns:a16="http://schemas.microsoft.com/office/drawing/2014/main" id="{6BF60CEC-9D79-80FE-EE5D-8316A55A641F}"/>
                  </a:ext>
                </a:extLst>
              </p:cNvPr>
              <p:cNvSpPr/>
              <p:nvPr/>
            </p:nvSpPr>
            <p:spPr bwMode="auto">
              <a:xfrm>
                <a:off x="4515354" y="1418428"/>
                <a:ext cx="1657549" cy="353233"/>
              </a:xfrm>
              <a:prstGeom prst="rect">
                <a:avLst/>
              </a:prstGeom>
              <a:solidFill>
                <a:schemeClr val="tx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Arial" charset="0"/>
                </a:endParaRPr>
              </a:p>
            </p:txBody>
          </p:sp>
          <p:cxnSp>
            <p:nvCxnSpPr>
              <p:cNvPr id="168974" name="Straight Connector 15">
                <a:extLst>
                  <a:ext uri="{FF2B5EF4-FFF2-40B4-BE49-F238E27FC236}">
                    <a16:creationId xmlns:a16="http://schemas.microsoft.com/office/drawing/2014/main" id="{1297C4F4-7FAD-3808-92D3-462A87816561}"/>
                  </a:ext>
                </a:extLst>
              </p:cNvPr>
              <p:cNvCxnSpPr>
                <a:cxnSpLocks noChangeShapeType="1"/>
              </p:cNvCxnSpPr>
              <p:nvPr/>
            </p:nvCxnSpPr>
            <p:spPr bwMode="auto">
              <a:xfrm>
                <a:off x="1751013" y="1598613"/>
                <a:ext cx="38100" cy="33337"/>
              </a:xfrm>
              <a:prstGeom prst="line">
                <a:avLst/>
              </a:prstGeom>
              <a:noFill/>
              <a:ln w="28575" algn="ctr">
                <a:solidFill>
                  <a:srgbClr val="080892"/>
                </a:solidFill>
                <a:round/>
                <a:headEnd/>
                <a:tailEnd/>
              </a:ln>
              <a:extLst>
                <a:ext uri="{909E8E84-426E-40DD-AFC4-6F175D3DCCD1}">
                  <a14:hiddenFill xmlns:a14="http://schemas.microsoft.com/office/drawing/2010/main">
                    <a:noFill/>
                  </a14:hiddenFill>
                </a:ext>
              </a:extLst>
            </p:spPr>
          </p:cxnSp>
          <p:sp>
            <p:nvSpPr>
              <p:cNvPr id="168975" name="Rectangle 24">
                <a:extLst>
                  <a:ext uri="{FF2B5EF4-FFF2-40B4-BE49-F238E27FC236}">
                    <a16:creationId xmlns:a16="http://schemas.microsoft.com/office/drawing/2014/main" id="{F773A6C4-515A-D081-E69D-AAE1F97529F1}"/>
                  </a:ext>
                </a:extLst>
              </p:cNvPr>
              <p:cNvSpPr>
                <a:spLocks noChangeArrowheads="1"/>
              </p:cNvSpPr>
              <p:nvPr/>
            </p:nvSpPr>
            <p:spPr bwMode="auto">
              <a:xfrm>
                <a:off x="2127250" y="1576388"/>
                <a:ext cx="401013" cy="25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700">
                    <a:solidFill>
                      <a:srgbClr val="080892"/>
                    </a:solidFill>
                  </a:rPr>
                  <a:t>pN+</a:t>
                </a:r>
                <a:endParaRPr lang="en-US" altLang="en-US" sz="1700">
                  <a:solidFill>
                    <a:srgbClr val="FFFFFF"/>
                  </a:solidFill>
                </a:endParaRPr>
              </a:p>
            </p:txBody>
          </p:sp>
          <p:sp>
            <p:nvSpPr>
              <p:cNvPr id="168976" name="Rectangle 26">
                <a:extLst>
                  <a:ext uri="{FF2B5EF4-FFF2-40B4-BE49-F238E27FC236}">
                    <a16:creationId xmlns:a16="http://schemas.microsoft.com/office/drawing/2014/main" id="{852570EB-15EC-525B-9795-470FE812F4BA}"/>
                  </a:ext>
                </a:extLst>
              </p:cNvPr>
              <p:cNvSpPr>
                <a:spLocks noChangeArrowheads="1"/>
              </p:cNvSpPr>
              <p:nvPr/>
            </p:nvSpPr>
            <p:spPr bwMode="auto">
              <a:xfrm>
                <a:off x="1481138" y="2246314"/>
                <a:ext cx="1699419" cy="26935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400" dirty="0">
                    <a:solidFill>
                      <a:srgbClr val="669900"/>
                    </a:solidFill>
                  </a:rPr>
                  <a:t>pN0/No </a:t>
                </a:r>
                <a:r>
                  <a:rPr lang="en-US" altLang="en-US" sz="1400" u="sng" dirty="0">
                    <a:solidFill>
                      <a:srgbClr val="669900"/>
                    </a:solidFill>
                  </a:rPr>
                  <a:t>pCR Br</a:t>
                </a:r>
                <a:endParaRPr lang="en-US" altLang="en-US" sz="1400" u="sng" dirty="0">
                  <a:solidFill>
                    <a:srgbClr val="FFFFFF"/>
                  </a:solidFill>
                </a:endParaRPr>
              </a:p>
            </p:txBody>
          </p:sp>
          <p:sp>
            <p:nvSpPr>
              <p:cNvPr id="168977" name="Rectangle 27">
                <a:extLst>
                  <a:ext uri="{FF2B5EF4-FFF2-40B4-BE49-F238E27FC236}">
                    <a16:creationId xmlns:a16="http://schemas.microsoft.com/office/drawing/2014/main" id="{8F9A0840-BEEC-01DD-DAA3-AD9F33F05901}"/>
                  </a:ext>
                </a:extLst>
              </p:cNvPr>
              <p:cNvSpPr>
                <a:spLocks noChangeArrowheads="1"/>
              </p:cNvSpPr>
              <p:nvPr/>
            </p:nvSpPr>
            <p:spPr bwMode="auto">
              <a:xfrm>
                <a:off x="1568450" y="2873374"/>
                <a:ext cx="1368077" cy="2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400" dirty="0">
                    <a:solidFill>
                      <a:srgbClr val="FE9B03"/>
                    </a:solidFill>
                  </a:rPr>
                  <a:t>pN0/pCR Br</a:t>
                </a:r>
                <a:endParaRPr lang="en-US" altLang="en-US" sz="1400" dirty="0">
                  <a:solidFill>
                    <a:srgbClr val="FFFFFF"/>
                  </a:solidFill>
                </a:endParaRPr>
              </a:p>
            </p:txBody>
          </p:sp>
          <p:sp>
            <p:nvSpPr>
              <p:cNvPr id="168978" name="Rectangle 28">
                <a:extLst>
                  <a:ext uri="{FF2B5EF4-FFF2-40B4-BE49-F238E27FC236}">
                    <a16:creationId xmlns:a16="http://schemas.microsoft.com/office/drawing/2014/main" id="{9C1EA299-EDB9-DE09-D068-21B581147E63}"/>
                  </a:ext>
                </a:extLst>
              </p:cNvPr>
              <p:cNvSpPr>
                <a:spLocks noChangeArrowheads="1"/>
              </p:cNvSpPr>
              <p:nvPr/>
            </p:nvSpPr>
            <p:spPr bwMode="auto">
              <a:xfrm>
                <a:off x="5108575" y="2176464"/>
                <a:ext cx="401013" cy="25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700">
                    <a:solidFill>
                      <a:srgbClr val="080892"/>
                    </a:solidFill>
                  </a:rPr>
                  <a:t>pN+</a:t>
                </a:r>
                <a:endParaRPr lang="en-US" altLang="en-US" sz="1700">
                  <a:solidFill>
                    <a:srgbClr val="FFFFFF"/>
                  </a:solidFill>
                </a:endParaRPr>
              </a:p>
            </p:txBody>
          </p:sp>
          <p:sp>
            <p:nvSpPr>
              <p:cNvPr id="168979" name="Rectangle 29">
                <a:extLst>
                  <a:ext uri="{FF2B5EF4-FFF2-40B4-BE49-F238E27FC236}">
                    <a16:creationId xmlns:a16="http://schemas.microsoft.com/office/drawing/2014/main" id="{7EFE76AE-7283-8018-6996-E7A4251CDC1D}"/>
                  </a:ext>
                </a:extLst>
              </p:cNvPr>
              <p:cNvSpPr>
                <a:spLocks noChangeArrowheads="1"/>
              </p:cNvSpPr>
              <p:nvPr/>
            </p:nvSpPr>
            <p:spPr bwMode="auto">
              <a:xfrm>
                <a:off x="4333875" y="2643188"/>
                <a:ext cx="1699419" cy="26935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400" dirty="0">
                    <a:solidFill>
                      <a:srgbClr val="669900"/>
                    </a:solidFill>
                  </a:rPr>
                  <a:t>pN0/No pCR Br</a:t>
                </a:r>
                <a:endParaRPr lang="en-US" altLang="en-US" sz="1400" dirty="0">
                  <a:solidFill>
                    <a:srgbClr val="FFFFFF"/>
                  </a:solidFill>
                </a:endParaRPr>
              </a:p>
            </p:txBody>
          </p:sp>
          <p:sp>
            <p:nvSpPr>
              <p:cNvPr id="168980" name="Rectangle 30">
                <a:extLst>
                  <a:ext uri="{FF2B5EF4-FFF2-40B4-BE49-F238E27FC236}">
                    <a16:creationId xmlns:a16="http://schemas.microsoft.com/office/drawing/2014/main" id="{C01D5D30-20AB-4C5F-6289-FE96A0E828A6}"/>
                  </a:ext>
                </a:extLst>
              </p:cNvPr>
              <p:cNvSpPr>
                <a:spLocks noChangeArrowheads="1"/>
              </p:cNvSpPr>
              <p:nvPr/>
            </p:nvSpPr>
            <p:spPr bwMode="auto">
              <a:xfrm>
                <a:off x="4549775" y="3132138"/>
                <a:ext cx="1368077" cy="2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400" dirty="0">
                    <a:solidFill>
                      <a:srgbClr val="FE9B03"/>
                    </a:solidFill>
                  </a:rPr>
                  <a:t>pN0/pCR Br</a:t>
                </a:r>
                <a:endParaRPr lang="en-US" altLang="en-US" sz="1400" dirty="0">
                  <a:solidFill>
                    <a:srgbClr val="FFFFFF"/>
                  </a:solidFill>
                </a:endParaRPr>
              </a:p>
            </p:txBody>
          </p:sp>
        </p:grpSp>
        <p:sp>
          <p:nvSpPr>
            <p:cNvPr id="2" name="TextBox 1">
              <a:extLst>
                <a:ext uri="{FF2B5EF4-FFF2-40B4-BE49-F238E27FC236}">
                  <a16:creationId xmlns:a16="http://schemas.microsoft.com/office/drawing/2014/main" id="{518C83A5-A865-2CA6-9FC4-9A806BE9DDCD}"/>
                </a:ext>
              </a:extLst>
            </p:cNvPr>
            <p:cNvSpPr txBox="1"/>
            <p:nvPr/>
          </p:nvSpPr>
          <p:spPr>
            <a:xfrm>
              <a:off x="3821113" y="6443663"/>
              <a:ext cx="1111250" cy="354012"/>
            </a:xfrm>
            <a:prstGeom prst="rect">
              <a:avLst/>
            </a:prstGeom>
            <a:solidFill>
              <a:schemeClr val="tx1"/>
            </a:solidFill>
          </p:spPr>
          <p:txBody>
            <a:bodyPr lIns="91431" tIns="45716" rIns="91431" bIns="45716">
              <a:spAutoFit/>
            </a:bodyPr>
            <a:lstStyle/>
            <a:p>
              <a:pPr algn="ctr" eaLnBrk="1" hangingPunct="1">
                <a:defRPr/>
              </a:pPr>
              <a:r>
                <a:rPr lang="en-US" sz="1700" b="0" dirty="0">
                  <a:solidFill>
                    <a:schemeClr val="bg1">
                      <a:lumMod val="85000"/>
                      <a:lumOff val="15000"/>
                    </a:schemeClr>
                  </a:solidFill>
                  <a:latin typeface="Arial" charset="0"/>
                </a:rPr>
                <a:t>Age</a:t>
              </a:r>
            </a:p>
          </p:txBody>
        </p:sp>
        <p:sp>
          <p:nvSpPr>
            <p:cNvPr id="22" name="TextBox 21">
              <a:extLst>
                <a:ext uri="{FF2B5EF4-FFF2-40B4-BE49-F238E27FC236}">
                  <a16:creationId xmlns:a16="http://schemas.microsoft.com/office/drawing/2014/main" id="{29D1D774-9799-59AD-2A61-9D9C6232E877}"/>
                </a:ext>
              </a:extLst>
            </p:cNvPr>
            <p:cNvSpPr txBox="1"/>
            <p:nvPr/>
          </p:nvSpPr>
          <p:spPr>
            <a:xfrm>
              <a:off x="8169275" y="6451602"/>
              <a:ext cx="1111250" cy="354013"/>
            </a:xfrm>
            <a:prstGeom prst="rect">
              <a:avLst/>
            </a:prstGeom>
            <a:solidFill>
              <a:schemeClr val="tx1"/>
            </a:solidFill>
          </p:spPr>
          <p:txBody>
            <a:bodyPr lIns="91431" tIns="45716" rIns="91431" bIns="45716">
              <a:spAutoFit/>
            </a:bodyPr>
            <a:lstStyle/>
            <a:p>
              <a:pPr algn="ctr" eaLnBrk="1" hangingPunct="1">
                <a:defRPr/>
              </a:pPr>
              <a:r>
                <a:rPr lang="en-US" sz="1700" b="0" dirty="0">
                  <a:solidFill>
                    <a:schemeClr val="bg1">
                      <a:lumMod val="85000"/>
                      <a:lumOff val="15000"/>
                    </a:schemeClr>
                  </a:solidFill>
                  <a:latin typeface="Arial" charset="0"/>
                </a:rPr>
                <a:t>Age</a:t>
              </a:r>
            </a:p>
          </p:txBody>
        </p:sp>
      </p:grpSp>
      <p:sp>
        <p:nvSpPr>
          <p:cNvPr id="3" name="Rectangle 23">
            <a:extLst>
              <a:ext uri="{FF2B5EF4-FFF2-40B4-BE49-F238E27FC236}">
                <a16:creationId xmlns:a16="http://schemas.microsoft.com/office/drawing/2014/main" id="{02CD1261-9A8A-8BFE-788C-79B24CE082B9}"/>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err="1">
                <a:effectLst>
                  <a:outerShdw blurRad="38100" dist="38100" dir="2700000" algn="tl">
                    <a:srgbClr val="000000">
                      <a:alpha val="43137"/>
                    </a:srgbClr>
                  </a:outerShdw>
                </a:effectLst>
                <a:latin typeface="Arial" charset="0"/>
              </a:rPr>
              <a:t>Mamounas</a:t>
            </a:r>
            <a:r>
              <a:rPr lang="en-US" sz="1500" b="0" dirty="0">
                <a:effectLst>
                  <a:outerShdw blurRad="38100" dist="38100" dir="2700000" algn="tl">
                    <a:srgbClr val="000000">
                      <a:alpha val="43137"/>
                    </a:srgbClr>
                  </a:outerShdw>
                </a:effectLst>
                <a:latin typeface="Arial" charset="0"/>
              </a:rPr>
              <a:t> EP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2012;30(32):3960-3966.</a:t>
            </a:r>
          </a:p>
        </p:txBody>
      </p:sp>
      <p:sp>
        <p:nvSpPr>
          <p:cNvPr id="4" name="Rectangle 6">
            <a:extLst>
              <a:ext uri="{FF2B5EF4-FFF2-40B4-BE49-F238E27FC236}">
                <a16:creationId xmlns:a16="http://schemas.microsoft.com/office/drawing/2014/main" id="{EC3FD1F1-6349-D9F8-CACA-72C91A87D0BB}"/>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59</a:t>
            </a:fld>
            <a:endParaRPr lang="en-US" altLang="en-US">
              <a:effectLst>
                <a:outerShdw blurRad="38100" dist="38100" dir="2700000" algn="tl">
                  <a:srgbClr val="000000"/>
                </a:outerShdw>
              </a:effectLst>
            </a:endParaRPr>
          </a:p>
        </p:txBody>
      </p:sp>
      <p:grpSp>
        <p:nvGrpSpPr>
          <p:cNvPr id="169987" name="Group 1">
            <a:extLst>
              <a:ext uri="{FF2B5EF4-FFF2-40B4-BE49-F238E27FC236}">
                <a16:creationId xmlns:a16="http://schemas.microsoft.com/office/drawing/2014/main" id="{B75EDC76-5B07-4845-5B92-AB9ECC2675C6}"/>
              </a:ext>
            </a:extLst>
          </p:cNvPr>
          <p:cNvGrpSpPr>
            <a:grpSpLocks/>
          </p:cNvGrpSpPr>
          <p:nvPr/>
        </p:nvGrpSpPr>
        <p:grpSpPr bwMode="auto">
          <a:xfrm>
            <a:off x="6127449" y="2573383"/>
            <a:ext cx="5643033" cy="3984172"/>
            <a:chOff x="304800" y="862013"/>
            <a:chExt cx="6267450" cy="3424237"/>
          </a:xfrm>
        </p:grpSpPr>
        <p:sp>
          <p:nvSpPr>
            <p:cNvPr id="6" name="Rectangle 5">
              <a:extLst>
                <a:ext uri="{FF2B5EF4-FFF2-40B4-BE49-F238E27FC236}">
                  <a16:creationId xmlns:a16="http://schemas.microsoft.com/office/drawing/2014/main" id="{AC5D13ED-D8FF-E2C9-DB25-61404D5FFC56}"/>
                </a:ext>
              </a:extLst>
            </p:cNvPr>
            <p:cNvSpPr/>
            <p:nvPr/>
          </p:nvSpPr>
          <p:spPr bwMode="auto">
            <a:xfrm>
              <a:off x="304800" y="862013"/>
              <a:ext cx="6267450" cy="342423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Arial" charset="0"/>
              </a:endParaRPr>
            </a:p>
          </p:txBody>
        </p:sp>
        <p:pic>
          <p:nvPicPr>
            <p:cNvPr id="169991" name="Picture 2">
              <a:extLst>
                <a:ext uri="{FF2B5EF4-FFF2-40B4-BE49-F238E27FC236}">
                  <a16:creationId xmlns:a16="http://schemas.microsoft.com/office/drawing/2014/main" id="{B8CC79B5-24B0-03AB-5048-11A571856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962025"/>
              <a:ext cx="6034089" cy="302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38CD271-8FA9-5AA5-BFDC-6F16E6380E6F}"/>
                </a:ext>
              </a:extLst>
            </p:cNvPr>
            <p:cNvSpPr/>
            <p:nvPr/>
          </p:nvSpPr>
          <p:spPr bwMode="auto">
            <a:xfrm>
              <a:off x="1066800" y="1423702"/>
              <a:ext cx="1552575" cy="353322"/>
            </a:xfrm>
            <a:prstGeom prst="rect">
              <a:avLst/>
            </a:prstGeom>
            <a:solidFill>
              <a:schemeClr val="tx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Arial" charset="0"/>
              </a:endParaRPr>
            </a:p>
          </p:txBody>
        </p:sp>
        <p:sp>
          <p:nvSpPr>
            <p:cNvPr id="10" name="Rectangle 9">
              <a:extLst>
                <a:ext uri="{FF2B5EF4-FFF2-40B4-BE49-F238E27FC236}">
                  <a16:creationId xmlns:a16="http://schemas.microsoft.com/office/drawing/2014/main" id="{E9959AC6-D323-DF8F-2868-02E12FB64CA0}"/>
                </a:ext>
              </a:extLst>
            </p:cNvPr>
            <p:cNvSpPr/>
            <p:nvPr/>
          </p:nvSpPr>
          <p:spPr bwMode="auto">
            <a:xfrm>
              <a:off x="4048125" y="1368394"/>
              <a:ext cx="1285875" cy="314319"/>
            </a:xfrm>
            <a:prstGeom prst="rect">
              <a:avLst/>
            </a:prstGeom>
            <a:solidFill>
              <a:schemeClr val="tx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Arial" charset="0"/>
              </a:endParaRPr>
            </a:p>
          </p:txBody>
        </p:sp>
        <p:sp>
          <p:nvSpPr>
            <p:cNvPr id="169994" name="TextBox 8">
              <a:extLst>
                <a:ext uri="{FF2B5EF4-FFF2-40B4-BE49-F238E27FC236}">
                  <a16:creationId xmlns:a16="http://schemas.microsoft.com/office/drawing/2014/main" id="{D7AD4C59-EC37-43AE-3345-75E4E8B430C6}"/>
                </a:ext>
              </a:extLst>
            </p:cNvPr>
            <p:cNvSpPr txBox="1">
              <a:spLocks noChangeArrowheads="1"/>
            </p:cNvSpPr>
            <p:nvPr/>
          </p:nvSpPr>
          <p:spPr bwMode="auto">
            <a:xfrm>
              <a:off x="1457325" y="958850"/>
              <a:ext cx="1690125" cy="39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dirty="0">
                  <a:solidFill>
                    <a:srgbClr val="000000"/>
                  </a:solidFill>
                </a:rPr>
                <a:t>Clin N (-)</a:t>
              </a:r>
            </a:p>
          </p:txBody>
        </p:sp>
        <p:sp>
          <p:nvSpPr>
            <p:cNvPr id="169995" name="TextBox 9">
              <a:extLst>
                <a:ext uri="{FF2B5EF4-FFF2-40B4-BE49-F238E27FC236}">
                  <a16:creationId xmlns:a16="http://schemas.microsoft.com/office/drawing/2014/main" id="{A0030B37-1526-5CCD-0E6A-469BD2D57F52}"/>
                </a:ext>
              </a:extLst>
            </p:cNvPr>
            <p:cNvSpPr txBox="1">
              <a:spLocks noChangeArrowheads="1"/>
            </p:cNvSpPr>
            <p:nvPr/>
          </p:nvSpPr>
          <p:spPr bwMode="auto">
            <a:xfrm>
              <a:off x="4533900" y="958850"/>
              <a:ext cx="1778865" cy="39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dirty="0">
                  <a:solidFill>
                    <a:srgbClr val="000000"/>
                  </a:solidFill>
                </a:rPr>
                <a:t>Clin N (+)</a:t>
              </a:r>
            </a:p>
          </p:txBody>
        </p:sp>
        <p:sp>
          <p:nvSpPr>
            <p:cNvPr id="169996" name="Rectangle 14">
              <a:extLst>
                <a:ext uri="{FF2B5EF4-FFF2-40B4-BE49-F238E27FC236}">
                  <a16:creationId xmlns:a16="http://schemas.microsoft.com/office/drawing/2014/main" id="{7A1DE8BA-E6D2-0968-E230-A409B2BC95AB}"/>
                </a:ext>
              </a:extLst>
            </p:cNvPr>
            <p:cNvSpPr>
              <a:spLocks noChangeArrowheads="1"/>
            </p:cNvSpPr>
            <p:nvPr/>
          </p:nvSpPr>
          <p:spPr bwMode="auto">
            <a:xfrm>
              <a:off x="2127250" y="1958975"/>
              <a:ext cx="400965" cy="25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700">
                  <a:solidFill>
                    <a:srgbClr val="080892"/>
                  </a:solidFill>
                </a:rPr>
                <a:t>pN+</a:t>
              </a:r>
              <a:endParaRPr lang="en-US" altLang="en-US" sz="1700">
                <a:solidFill>
                  <a:srgbClr val="FFFFFF"/>
                </a:solidFill>
              </a:endParaRPr>
            </a:p>
          </p:txBody>
        </p:sp>
        <p:sp>
          <p:nvSpPr>
            <p:cNvPr id="169997" name="Rectangle 15">
              <a:extLst>
                <a:ext uri="{FF2B5EF4-FFF2-40B4-BE49-F238E27FC236}">
                  <a16:creationId xmlns:a16="http://schemas.microsoft.com/office/drawing/2014/main" id="{5AA54F15-BB53-9E46-7F17-B3BC12589D00}"/>
                </a:ext>
              </a:extLst>
            </p:cNvPr>
            <p:cNvSpPr>
              <a:spLocks noChangeArrowheads="1"/>
            </p:cNvSpPr>
            <p:nvPr/>
          </p:nvSpPr>
          <p:spPr bwMode="auto">
            <a:xfrm>
              <a:off x="1231253" y="2606512"/>
              <a:ext cx="1706763" cy="26452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400" dirty="0">
                  <a:solidFill>
                    <a:srgbClr val="669900"/>
                  </a:solidFill>
                </a:rPr>
                <a:t>pN0/No pCR Br</a:t>
              </a:r>
              <a:endParaRPr lang="en-US" altLang="en-US" sz="1400" dirty="0">
                <a:solidFill>
                  <a:srgbClr val="FFFFFF"/>
                </a:solidFill>
              </a:endParaRPr>
            </a:p>
          </p:txBody>
        </p:sp>
        <p:sp>
          <p:nvSpPr>
            <p:cNvPr id="169998" name="Rectangle 16">
              <a:extLst>
                <a:ext uri="{FF2B5EF4-FFF2-40B4-BE49-F238E27FC236}">
                  <a16:creationId xmlns:a16="http://schemas.microsoft.com/office/drawing/2014/main" id="{044CE6F3-84C5-331B-0472-96389A7ECF28}"/>
                </a:ext>
              </a:extLst>
            </p:cNvPr>
            <p:cNvSpPr>
              <a:spLocks noChangeArrowheads="1"/>
            </p:cNvSpPr>
            <p:nvPr/>
          </p:nvSpPr>
          <p:spPr bwMode="auto">
            <a:xfrm>
              <a:off x="1564028" y="3148375"/>
              <a:ext cx="1373988" cy="264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400" dirty="0">
                  <a:solidFill>
                    <a:srgbClr val="FE9B03"/>
                  </a:solidFill>
                </a:rPr>
                <a:t>pN0/pCR Br</a:t>
              </a:r>
              <a:endParaRPr lang="en-US" altLang="en-US" sz="1400" dirty="0">
                <a:solidFill>
                  <a:srgbClr val="FFFFFF"/>
                </a:solidFill>
              </a:endParaRPr>
            </a:p>
          </p:txBody>
        </p:sp>
        <p:sp>
          <p:nvSpPr>
            <p:cNvPr id="169999" name="Rectangle 17">
              <a:extLst>
                <a:ext uri="{FF2B5EF4-FFF2-40B4-BE49-F238E27FC236}">
                  <a16:creationId xmlns:a16="http://schemas.microsoft.com/office/drawing/2014/main" id="{6091CCE3-74A7-A636-895C-A82B2FD24A27}"/>
                </a:ext>
              </a:extLst>
            </p:cNvPr>
            <p:cNvSpPr>
              <a:spLocks noChangeArrowheads="1"/>
            </p:cNvSpPr>
            <p:nvPr/>
          </p:nvSpPr>
          <p:spPr bwMode="auto">
            <a:xfrm>
              <a:off x="4562475" y="1501775"/>
              <a:ext cx="400965" cy="25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700">
                  <a:solidFill>
                    <a:srgbClr val="080892"/>
                  </a:solidFill>
                </a:rPr>
                <a:t>pN+</a:t>
              </a:r>
              <a:endParaRPr lang="en-US" altLang="en-US" sz="1700">
                <a:solidFill>
                  <a:srgbClr val="FFFFFF"/>
                </a:solidFill>
              </a:endParaRPr>
            </a:p>
          </p:txBody>
        </p:sp>
        <p:sp>
          <p:nvSpPr>
            <p:cNvPr id="170000" name="Rectangle 18">
              <a:extLst>
                <a:ext uri="{FF2B5EF4-FFF2-40B4-BE49-F238E27FC236}">
                  <a16:creationId xmlns:a16="http://schemas.microsoft.com/office/drawing/2014/main" id="{DFC404EF-3FB9-DB54-67B9-9B5937D91A97}"/>
                </a:ext>
              </a:extLst>
            </p:cNvPr>
            <p:cNvSpPr>
              <a:spLocks noChangeArrowheads="1"/>
            </p:cNvSpPr>
            <p:nvPr/>
          </p:nvSpPr>
          <p:spPr bwMode="auto">
            <a:xfrm>
              <a:off x="4213225" y="2332038"/>
              <a:ext cx="1706763" cy="26452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400" dirty="0">
                  <a:solidFill>
                    <a:srgbClr val="669900"/>
                  </a:solidFill>
                </a:rPr>
                <a:t>pN0/No pCR Br</a:t>
              </a:r>
              <a:endParaRPr lang="en-US" altLang="en-US" sz="1400" dirty="0">
                <a:solidFill>
                  <a:srgbClr val="FFFFFF"/>
                </a:solidFill>
              </a:endParaRPr>
            </a:p>
          </p:txBody>
        </p:sp>
        <p:sp>
          <p:nvSpPr>
            <p:cNvPr id="170001" name="Rectangle 19">
              <a:extLst>
                <a:ext uri="{FF2B5EF4-FFF2-40B4-BE49-F238E27FC236}">
                  <a16:creationId xmlns:a16="http://schemas.microsoft.com/office/drawing/2014/main" id="{6BD86851-7AD9-C506-C7D5-6DBEA4F3AE35}"/>
                </a:ext>
              </a:extLst>
            </p:cNvPr>
            <p:cNvSpPr>
              <a:spLocks noChangeArrowheads="1"/>
            </p:cNvSpPr>
            <p:nvPr/>
          </p:nvSpPr>
          <p:spPr bwMode="auto">
            <a:xfrm>
              <a:off x="4519277" y="3038797"/>
              <a:ext cx="1373988" cy="264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400" dirty="0">
                  <a:solidFill>
                    <a:srgbClr val="FE9B03"/>
                  </a:solidFill>
                </a:rPr>
                <a:t>pN0/pCR Br</a:t>
              </a:r>
              <a:endParaRPr lang="en-US" altLang="en-US" sz="1400" dirty="0">
                <a:solidFill>
                  <a:srgbClr val="FFFFFF"/>
                </a:solidFill>
              </a:endParaRPr>
            </a:p>
          </p:txBody>
        </p:sp>
      </p:grpSp>
      <p:sp>
        <p:nvSpPr>
          <p:cNvPr id="11" name="TextBox 10">
            <a:extLst>
              <a:ext uri="{FF2B5EF4-FFF2-40B4-BE49-F238E27FC236}">
                <a16:creationId xmlns:a16="http://schemas.microsoft.com/office/drawing/2014/main" id="{347E79B1-8488-82E6-6678-0251DCA88F4B}"/>
              </a:ext>
            </a:extLst>
          </p:cNvPr>
          <p:cNvSpPr txBox="1"/>
          <p:nvPr/>
        </p:nvSpPr>
        <p:spPr>
          <a:xfrm>
            <a:off x="1726080" y="6088410"/>
            <a:ext cx="670376" cy="400110"/>
          </a:xfrm>
          <a:prstGeom prst="rect">
            <a:avLst/>
          </a:prstGeom>
          <a:solidFill>
            <a:schemeClr val="tx1"/>
          </a:solidFill>
        </p:spPr>
        <p:txBody>
          <a:bodyPr wrap="none" rtlCol="0">
            <a:spAutoFit/>
          </a:bodyPr>
          <a:lstStyle/>
          <a:p>
            <a:r>
              <a:rPr lang="en-US" sz="2000" dirty="0">
                <a:solidFill>
                  <a:schemeClr val="bg1"/>
                </a:solidFill>
              </a:rPr>
              <a:t>Age</a:t>
            </a:r>
          </a:p>
        </p:txBody>
      </p:sp>
      <p:sp>
        <p:nvSpPr>
          <p:cNvPr id="12" name="TextBox 11">
            <a:extLst>
              <a:ext uri="{FF2B5EF4-FFF2-40B4-BE49-F238E27FC236}">
                <a16:creationId xmlns:a16="http://schemas.microsoft.com/office/drawing/2014/main" id="{FAEEAD38-A9F6-28BD-8D92-0F08BBF2CF74}"/>
              </a:ext>
            </a:extLst>
          </p:cNvPr>
          <p:cNvSpPr txBox="1"/>
          <p:nvPr/>
        </p:nvSpPr>
        <p:spPr>
          <a:xfrm>
            <a:off x="4308490" y="6110482"/>
            <a:ext cx="670376" cy="400110"/>
          </a:xfrm>
          <a:prstGeom prst="rect">
            <a:avLst/>
          </a:prstGeom>
          <a:solidFill>
            <a:schemeClr val="tx1"/>
          </a:solidFill>
        </p:spPr>
        <p:txBody>
          <a:bodyPr wrap="none" rtlCol="0">
            <a:spAutoFit/>
          </a:bodyPr>
          <a:lstStyle/>
          <a:p>
            <a:r>
              <a:rPr lang="en-US" sz="2000" dirty="0">
                <a:solidFill>
                  <a:schemeClr val="bg1"/>
                </a:solidFill>
              </a:rPr>
              <a:t>Age</a:t>
            </a:r>
          </a:p>
        </p:txBody>
      </p:sp>
      <p:sp>
        <p:nvSpPr>
          <p:cNvPr id="15" name="TextBox 14">
            <a:extLst>
              <a:ext uri="{FF2B5EF4-FFF2-40B4-BE49-F238E27FC236}">
                <a16:creationId xmlns:a16="http://schemas.microsoft.com/office/drawing/2014/main" id="{0F7D1B40-3C97-3942-713C-F80BD158F9A7}"/>
              </a:ext>
            </a:extLst>
          </p:cNvPr>
          <p:cNvSpPr txBox="1"/>
          <p:nvPr/>
        </p:nvSpPr>
        <p:spPr>
          <a:xfrm>
            <a:off x="7261222" y="5974563"/>
            <a:ext cx="1411477" cy="369332"/>
          </a:xfrm>
          <a:prstGeom prst="rect">
            <a:avLst/>
          </a:prstGeom>
          <a:solidFill>
            <a:schemeClr val="tx1"/>
          </a:solidFill>
        </p:spPr>
        <p:txBody>
          <a:bodyPr wrap="none" rtlCol="0">
            <a:spAutoFit/>
          </a:bodyPr>
          <a:lstStyle/>
          <a:p>
            <a:r>
              <a:rPr lang="en-US" sz="1800" dirty="0">
                <a:solidFill>
                  <a:schemeClr val="bg1"/>
                </a:solidFill>
              </a:rPr>
              <a:t>Tumor Size</a:t>
            </a:r>
          </a:p>
        </p:txBody>
      </p:sp>
      <p:sp>
        <p:nvSpPr>
          <p:cNvPr id="16" name="TextBox 15">
            <a:extLst>
              <a:ext uri="{FF2B5EF4-FFF2-40B4-BE49-F238E27FC236}">
                <a16:creationId xmlns:a16="http://schemas.microsoft.com/office/drawing/2014/main" id="{5C96806D-5E6A-93A4-B25E-808ACA8F4400}"/>
              </a:ext>
            </a:extLst>
          </p:cNvPr>
          <p:cNvSpPr txBox="1"/>
          <p:nvPr/>
        </p:nvSpPr>
        <p:spPr>
          <a:xfrm>
            <a:off x="9895566" y="5983270"/>
            <a:ext cx="1411477" cy="369332"/>
          </a:xfrm>
          <a:prstGeom prst="rect">
            <a:avLst/>
          </a:prstGeom>
          <a:solidFill>
            <a:schemeClr val="tx1"/>
          </a:solidFill>
        </p:spPr>
        <p:txBody>
          <a:bodyPr wrap="none" rtlCol="0">
            <a:spAutoFit/>
          </a:bodyPr>
          <a:lstStyle/>
          <a:p>
            <a:r>
              <a:rPr lang="en-US" sz="1800" dirty="0">
                <a:solidFill>
                  <a:schemeClr val="bg1"/>
                </a:solidFill>
              </a:rPr>
              <a:t>Tumor Size</a:t>
            </a:r>
          </a:p>
        </p:txBody>
      </p:sp>
      <p:sp>
        <p:nvSpPr>
          <p:cNvPr id="18" name="TextBox 17">
            <a:extLst>
              <a:ext uri="{FF2B5EF4-FFF2-40B4-BE49-F238E27FC236}">
                <a16:creationId xmlns:a16="http://schemas.microsoft.com/office/drawing/2014/main" id="{FE56A932-FA53-C73C-3227-FBD52C8BEC36}"/>
              </a:ext>
            </a:extLst>
          </p:cNvPr>
          <p:cNvSpPr txBox="1"/>
          <p:nvPr/>
        </p:nvSpPr>
        <p:spPr>
          <a:xfrm>
            <a:off x="995677" y="1899171"/>
            <a:ext cx="4460368" cy="479747"/>
          </a:xfrm>
          <a:prstGeom prst="rect">
            <a:avLst/>
          </a:prstGeom>
          <a:noFill/>
        </p:spPr>
        <p:txBody>
          <a:bodyPr wrap="square">
            <a:spAutoFit/>
          </a:bodyPr>
          <a:lstStyle/>
          <a:p>
            <a:pPr algn="ctr" eaLnBrk="1" hangingPunct="1">
              <a:lnSpc>
                <a:spcPts val="3300"/>
              </a:lnSpc>
              <a:defRPr/>
            </a:pPr>
            <a:r>
              <a:rPr lang="en-US" sz="2400" dirty="0">
                <a:solidFill>
                  <a:srgbClr val="41FFEC"/>
                </a:solidFill>
                <a:effectLst>
                  <a:outerShdw blurRad="38100" dist="38100" dir="2700000" algn="tl">
                    <a:srgbClr val="000000">
                      <a:alpha val="43137"/>
                    </a:srgbClr>
                  </a:outerShdw>
                </a:effectLst>
              </a:rPr>
              <a:t>Lumpectomy + XRT</a:t>
            </a:r>
          </a:p>
        </p:txBody>
      </p:sp>
      <p:sp>
        <p:nvSpPr>
          <p:cNvPr id="19" name="TextBox 18">
            <a:extLst>
              <a:ext uri="{FF2B5EF4-FFF2-40B4-BE49-F238E27FC236}">
                <a16:creationId xmlns:a16="http://schemas.microsoft.com/office/drawing/2014/main" id="{8D1A6549-8300-3732-38A8-66A1332C9F6B}"/>
              </a:ext>
            </a:extLst>
          </p:cNvPr>
          <p:cNvSpPr txBox="1"/>
          <p:nvPr/>
        </p:nvSpPr>
        <p:spPr>
          <a:xfrm>
            <a:off x="6718781" y="1880499"/>
            <a:ext cx="4460368" cy="479747"/>
          </a:xfrm>
          <a:prstGeom prst="rect">
            <a:avLst/>
          </a:prstGeom>
          <a:noFill/>
        </p:spPr>
        <p:txBody>
          <a:bodyPr wrap="square">
            <a:spAutoFit/>
          </a:bodyPr>
          <a:lstStyle/>
          <a:p>
            <a:pPr algn="ctr" eaLnBrk="1" hangingPunct="1">
              <a:lnSpc>
                <a:spcPts val="3300"/>
              </a:lnSpc>
              <a:defRPr/>
            </a:pPr>
            <a:r>
              <a:rPr lang="en-US" sz="2400" dirty="0">
                <a:solidFill>
                  <a:srgbClr val="41FFEC"/>
                </a:solidFill>
                <a:effectLst>
                  <a:outerShdw blurRad="38100" dist="38100" dir="2700000" algn="tl">
                    <a:srgbClr val="000000">
                      <a:alpha val="43137"/>
                    </a:srgbClr>
                  </a:outerShdw>
                </a:effectLst>
              </a:rPr>
              <a:t>Mastectomy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F600BEE-1D77-8733-36F3-9699A11D216D}"/>
              </a:ext>
            </a:extLst>
          </p:cNvPr>
          <p:cNvSpPr>
            <a:spLocks noChangeArrowheads="1"/>
          </p:cNvSpPr>
          <p:nvPr/>
        </p:nvSpPr>
        <p:spPr bwMode="auto">
          <a:xfrm>
            <a:off x="6086477" y="1989140"/>
            <a:ext cx="1095375" cy="4124325"/>
          </a:xfrm>
          <a:prstGeom prst="rect">
            <a:avLst/>
          </a:prstGeom>
          <a:noFill/>
          <a:ln w="9525">
            <a:noFill/>
            <a:miter lim="800000"/>
            <a:headEnd/>
            <a:tailEnd/>
          </a:ln>
        </p:spPr>
        <p:txBody>
          <a:bodyPr lIns="91985" tIns="45993" rIns="91985" bIns="45993">
            <a:spAutoFit/>
          </a:bodyPr>
          <a:lstStyle/>
          <a:p>
            <a:pPr>
              <a:defRPr/>
            </a:pPr>
            <a:r>
              <a:rPr lang="en-US">
                <a:effectLst>
                  <a:outerShdw blurRad="38100" dist="38100" dir="2700000" algn="tl">
                    <a:srgbClr val="000000">
                      <a:alpha val="43137"/>
                    </a:srgbClr>
                  </a:outerShdw>
                </a:effectLst>
              </a:rPr>
              <a:t>100</a:t>
            </a:r>
          </a:p>
          <a:p>
            <a:pPr>
              <a:defRPr/>
            </a:pPr>
            <a:endParaRPr lang="en-US">
              <a:effectLst>
                <a:outerShdw blurRad="38100" dist="38100" dir="2700000" algn="tl">
                  <a:srgbClr val="000000">
                    <a:alpha val="43137"/>
                  </a:srgbClr>
                </a:outerShdw>
              </a:effectLst>
            </a:endParaRPr>
          </a:p>
          <a:p>
            <a:pPr>
              <a:defRPr/>
            </a:pPr>
            <a:r>
              <a:rPr lang="en-US">
                <a:effectLst>
                  <a:outerShdw blurRad="38100" dist="38100" dir="2700000" algn="tl">
                    <a:srgbClr val="000000">
                      <a:alpha val="43137"/>
                    </a:srgbClr>
                  </a:outerShdw>
                </a:effectLst>
              </a:rPr>
              <a:t>  80</a:t>
            </a:r>
          </a:p>
          <a:p>
            <a:pPr>
              <a:defRPr/>
            </a:pPr>
            <a:endParaRPr lang="en-US">
              <a:effectLst>
                <a:outerShdw blurRad="38100" dist="38100" dir="2700000" algn="tl">
                  <a:srgbClr val="000000">
                    <a:alpha val="43137"/>
                  </a:srgbClr>
                </a:outerShdw>
              </a:effectLst>
            </a:endParaRPr>
          </a:p>
          <a:p>
            <a:pPr>
              <a:defRPr/>
            </a:pPr>
            <a:r>
              <a:rPr lang="en-US">
                <a:effectLst>
                  <a:outerShdw blurRad="38100" dist="38100" dir="2700000" algn="tl">
                    <a:srgbClr val="000000">
                      <a:alpha val="43137"/>
                    </a:srgbClr>
                  </a:outerShdw>
                </a:effectLst>
              </a:rPr>
              <a:t>  60</a:t>
            </a:r>
          </a:p>
          <a:p>
            <a:pPr>
              <a:defRPr/>
            </a:pPr>
            <a:endParaRPr lang="en-US">
              <a:effectLst>
                <a:outerShdw blurRad="38100" dist="38100" dir="2700000" algn="tl">
                  <a:srgbClr val="000000">
                    <a:alpha val="43137"/>
                  </a:srgbClr>
                </a:outerShdw>
              </a:effectLst>
            </a:endParaRPr>
          </a:p>
          <a:p>
            <a:pPr>
              <a:defRPr/>
            </a:pPr>
            <a:r>
              <a:rPr lang="en-US">
                <a:effectLst>
                  <a:outerShdw blurRad="38100" dist="38100" dir="2700000" algn="tl">
                    <a:srgbClr val="000000">
                      <a:alpha val="43137"/>
                    </a:srgbClr>
                  </a:outerShdw>
                </a:effectLst>
              </a:rPr>
              <a:t>  40</a:t>
            </a:r>
          </a:p>
          <a:p>
            <a:pPr>
              <a:defRPr/>
            </a:pPr>
            <a:endParaRPr lang="en-US">
              <a:effectLst>
                <a:outerShdw blurRad="38100" dist="38100" dir="2700000" algn="tl">
                  <a:srgbClr val="000000">
                    <a:alpha val="43137"/>
                  </a:srgbClr>
                </a:outerShdw>
              </a:effectLst>
            </a:endParaRPr>
          </a:p>
          <a:p>
            <a:pPr>
              <a:defRPr/>
            </a:pPr>
            <a:r>
              <a:rPr lang="en-US">
                <a:effectLst>
                  <a:outerShdw blurRad="38100" dist="38100" dir="2700000" algn="tl">
                    <a:srgbClr val="000000">
                      <a:alpha val="43137"/>
                    </a:srgbClr>
                  </a:outerShdw>
                </a:effectLst>
              </a:rPr>
              <a:t>  20</a:t>
            </a:r>
          </a:p>
          <a:p>
            <a:pPr>
              <a:defRPr/>
            </a:pPr>
            <a:endParaRPr lang="en-US">
              <a:effectLst>
                <a:outerShdw blurRad="38100" dist="38100" dir="2700000" algn="tl">
                  <a:srgbClr val="000000">
                    <a:alpha val="43137"/>
                  </a:srgbClr>
                </a:outerShdw>
              </a:effectLst>
            </a:endParaRPr>
          </a:p>
          <a:p>
            <a:pPr>
              <a:defRPr/>
            </a:pPr>
            <a:r>
              <a:rPr lang="en-US">
                <a:effectLst>
                  <a:outerShdw blurRad="38100" dist="38100" dir="2700000" algn="tl">
                    <a:srgbClr val="000000">
                      <a:alpha val="43137"/>
                    </a:srgbClr>
                  </a:outerShdw>
                </a:effectLst>
              </a:rPr>
              <a:t>    0</a:t>
            </a:r>
          </a:p>
        </p:txBody>
      </p:sp>
      <p:sp>
        <p:nvSpPr>
          <p:cNvPr id="14339" name="Rectangle 3">
            <a:extLst>
              <a:ext uri="{FF2B5EF4-FFF2-40B4-BE49-F238E27FC236}">
                <a16:creationId xmlns:a16="http://schemas.microsoft.com/office/drawing/2014/main" id="{D1AA7F05-7372-BD9D-077A-9BB0196D8D16}"/>
              </a:ext>
            </a:extLst>
          </p:cNvPr>
          <p:cNvSpPr>
            <a:spLocks noChangeArrowheads="1"/>
          </p:cNvSpPr>
          <p:nvPr/>
        </p:nvSpPr>
        <p:spPr bwMode="auto">
          <a:xfrm>
            <a:off x="7265990" y="4837115"/>
            <a:ext cx="1944687" cy="585787"/>
          </a:xfrm>
          <a:prstGeom prst="rect">
            <a:avLst/>
          </a:prstGeom>
          <a:noFill/>
          <a:ln w="9525">
            <a:noFill/>
            <a:miter lim="800000"/>
            <a:headEnd/>
            <a:tailEnd/>
          </a:ln>
        </p:spPr>
        <p:txBody>
          <a:bodyPr wrap="none" lIns="91985" tIns="45993" rIns="91985" bIns="45993">
            <a:spAutoFit/>
          </a:bodyPr>
          <a:lstStyle/>
          <a:p>
            <a:pPr>
              <a:defRPr/>
            </a:pPr>
            <a:r>
              <a:rPr lang="en-US" sz="3200">
                <a:solidFill>
                  <a:schemeClr val="tx1"/>
                </a:solidFill>
                <a:effectLst>
                  <a:outerShdw blurRad="38100" dist="38100" dir="2700000" algn="tl">
                    <a:srgbClr val="000000">
                      <a:alpha val="43137"/>
                    </a:srgbClr>
                  </a:outerShdw>
                </a:effectLst>
              </a:rPr>
              <a:t>P &lt; 0.001</a:t>
            </a:r>
          </a:p>
        </p:txBody>
      </p:sp>
      <p:sp>
        <p:nvSpPr>
          <p:cNvPr id="14340" name="Rectangle 4">
            <a:extLst>
              <a:ext uri="{FF2B5EF4-FFF2-40B4-BE49-F238E27FC236}">
                <a16:creationId xmlns:a16="http://schemas.microsoft.com/office/drawing/2014/main" id="{768B6EFC-D9D2-BFBD-3E96-D4F8C2D7A1BC}"/>
              </a:ext>
            </a:extLst>
          </p:cNvPr>
          <p:cNvSpPr>
            <a:spLocks noChangeArrowheads="1"/>
          </p:cNvSpPr>
          <p:nvPr/>
        </p:nvSpPr>
        <p:spPr bwMode="auto">
          <a:xfrm>
            <a:off x="6753227" y="5870575"/>
            <a:ext cx="3903663" cy="400050"/>
          </a:xfrm>
          <a:prstGeom prst="rect">
            <a:avLst/>
          </a:prstGeom>
          <a:noFill/>
          <a:ln w="9525">
            <a:noFill/>
            <a:miter lim="800000"/>
            <a:headEnd/>
            <a:tailEnd/>
          </a:ln>
        </p:spPr>
        <p:txBody>
          <a:bodyPr lIns="91985" tIns="45993" rIns="91985" bIns="45993">
            <a:spAutoFit/>
          </a:bodyPr>
          <a:lstStyle/>
          <a:p>
            <a:pPr>
              <a:defRPr/>
            </a:pPr>
            <a:r>
              <a:rPr lang="en-US" sz="2000">
                <a:effectLst>
                  <a:outerShdw blurRad="38100" dist="38100" dir="2700000" algn="tl">
                    <a:srgbClr val="000000">
                      <a:alpha val="43137"/>
                    </a:srgbClr>
                  </a:outerShdw>
                </a:effectLst>
              </a:rPr>
              <a:t> 0       5        10        15          20</a:t>
            </a:r>
          </a:p>
        </p:txBody>
      </p:sp>
      <p:sp>
        <p:nvSpPr>
          <p:cNvPr id="14341" name="Rectangle 5">
            <a:extLst>
              <a:ext uri="{FF2B5EF4-FFF2-40B4-BE49-F238E27FC236}">
                <a16:creationId xmlns:a16="http://schemas.microsoft.com/office/drawing/2014/main" id="{0E9A00E7-0CBF-636F-1BF0-6E5B71F8236B}"/>
              </a:ext>
            </a:extLst>
          </p:cNvPr>
          <p:cNvSpPr>
            <a:spLocks noChangeArrowheads="1"/>
          </p:cNvSpPr>
          <p:nvPr/>
        </p:nvSpPr>
        <p:spPr bwMode="auto">
          <a:xfrm>
            <a:off x="6834188" y="2074865"/>
            <a:ext cx="3960812" cy="3781425"/>
          </a:xfrm>
          <a:prstGeom prst="rect">
            <a:avLst/>
          </a:prstGeom>
          <a:gradFill rotWithShape="0">
            <a:gsLst>
              <a:gs pos="0">
                <a:srgbClr val="000000"/>
              </a:gs>
              <a:gs pos="100000">
                <a:srgbClr val="0000FF"/>
              </a:gs>
            </a:gsLst>
            <a:lin ang="5400000" scaled="1"/>
          </a:gradFill>
          <a:ln w="28575">
            <a:solidFill>
              <a:srgbClr val="FFFFFF"/>
            </a:solid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342" name="Rectangle 6">
            <a:extLst>
              <a:ext uri="{FF2B5EF4-FFF2-40B4-BE49-F238E27FC236}">
                <a16:creationId xmlns:a16="http://schemas.microsoft.com/office/drawing/2014/main" id="{441F8959-4943-05FE-EB79-8B29C971349C}"/>
              </a:ext>
            </a:extLst>
          </p:cNvPr>
          <p:cNvSpPr>
            <a:spLocks noChangeArrowheads="1"/>
          </p:cNvSpPr>
          <p:nvPr/>
        </p:nvSpPr>
        <p:spPr bwMode="auto">
          <a:xfrm>
            <a:off x="10156827" y="4032252"/>
            <a:ext cx="252413" cy="200025"/>
          </a:xfrm>
          <a:prstGeom prst="rect">
            <a:avLst/>
          </a:prstGeom>
          <a:solidFill>
            <a:srgbClr val="0000CC"/>
          </a:solidFill>
          <a:ln w="12700">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7463" name="Rectangle 7">
            <a:extLst>
              <a:ext uri="{FF2B5EF4-FFF2-40B4-BE49-F238E27FC236}">
                <a16:creationId xmlns:a16="http://schemas.microsoft.com/office/drawing/2014/main" id="{89577379-0382-EF35-DC71-6993682415D4}"/>
              </a:ext>
            </a:extLst>
          </p:cNvPr>
          <p:cNvSpPr>
            <a:spLocks noChangeArrowheads="1"/>
          </p:cNvSpPr>
          <p:nvPr/>
        </p:nvSpPr>
        <p:spPr bwMode="auto">
          <a:xfrm>
            <a:off x="4569465" y="797722"/>
            <a:ext cx="2618099" cy="585327"/>
          </a:xfrm>
          <a:prstGeom prst="rect">
            <a:avLst/>
          </a:prstGeom>
          <a:noFill/>
          <a:ln w="9525">
            <a:noFill/>
            <a:miter lim="800000"/>
            <a:headEnd/>
            <a:tailEnd/>
          </a:ln>
          <a:effectLst/>
        </p:spPr>
        <p:txBody>
          <a:bodyPr wrap="none" lIns="91985" tIns="45993" rIns="91985" bIns="45993">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NSABP B-06</a:t>
            </a:r>
          </a:p>
        </p:txBody>
      </p:sp>
      <p:sp>
        <p:nvSpPr>
          <p:cNvPr id="14344" name="Freeform 8">
            <a:extLst>
              <a:ext uri="{FF2B5EF4-FFF2-40B4-BE49-F238E27FC236}">
                <a16:creationId xmlns:a16="http://schemas.microsoft.com/office/drawing/2014/main" id="{96ADE4AF-59F9-4F29-7952-D79DA419BED7}"/>
              </a:ext>
            </a:extLst>
          </p:cNvPr>
          <p:cNvSpPr>
            <a:spLocks/>
          </p:cNvSpPr>
          <p:nvPr/>
        </p:nvSpPr>
        <p:spPr bwMode="auto">
          <a:xfrm>
            <a:off x="6858000" y="2298702"/>
            <a:ext cx="3271838" cy="1878013"/>
          </a:xfrm>
          <a:custGeom>
            <a:avLst/>
            <a:gdLst>
              <a:gd name="T0" fmla="*/ 0 w 4776"/>
              <a:gd name="T1" fmla="*/ 0 h 1082"/>
              <a:gd name="T2" fmla="*/ 2147483647 w 4776"/>
              <a:gd name="T3" fmla="*/ 2147483647 h 1082"/>
              <a:gd name="T4" fmla="*/ 2147483647 w 4776"/>
              <a:gd name="T5" fmla="*/ 2147483647 h 1082"/>
              <a:gd name="T6" fmla="*/ 2147483647 w 4776"/>
              <a:gd name="T7" fmla="*/ 2147483647 h 1082"/>
              <a:gd name="T8" fmla="*/ 2147483647 w 4776"/>
              <a:gd name="T9" fmla="*/ 2147483647 h 1082"/>
              <a:gd name="T10" fmla="*/ 2147483647 w 4776"/>
              <a:gd name="T11" fmla="*/ 2147483647 h 1082"/>
              <a:gd name="T12" fmla="*/ 2147483647 w 4776"/>
              <a:gd name="T13" fmla="*/ 2147483647 h 1082"/>
              <a:gd name="T14" fmla="*/ 2147483647 w 4776"/>
              <a:gd name="T15" fmla="*/ 2147483647 h 1082"/>
              <a:gd name="T16" fmla="*/ 2147483647 w 4776"/>
              <a:gd name="T17" fmla="*/ 2147483647 h 1082"/>
              <a:gd name="T18" fmla="*/ 2147483647 w 4776"/>
              <a:gd name="T19" fmla="*/ 2147483647 h 1082"/>
              <a:gd name="T20" fmla="*/ 2147483647 w 4776"/>
              <a:gd name="T21" fmla="*/ 2147483647 h 1082"/>
              <a:gd name="T22" fmla="*/ 2147483647 w 4776"/>
              <a:gd name="T23" fmla="*/ 2147483647 h 1082"/>
              <a:gd name="T24" fmla="*/ 2147483647 w 4776"/>
              <a:gd name="T25" fmla="*/ 2147483647 h 1082"/>
              <a:gd name="T26" fmla="*/ 2147483647 w 4776"/>
              <a:gd name="T27" fmla="*/ 2147483647 h 1082"/>
              <a:gd name="T28" fmla="*/ 2147483647 w 4776"/>
              <a:gd name="T29" fmla="*/ 2147483647 h 1082"/>
              <a:gd name="T30" fmla="*/ 2147483647 w 4776"/>
              <a:gd name="T31" fmla="*/ 2147483647 h 1082"/>
              <a:gd name="T32" fmla="*/ 2147483647 w 4776"/>
              <a:gd name="T33" fmla="*/ 2147483647 h 10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76"/>
              <a:gd name="T52" fmla="*/ 0 h 1082"/>
              <a:gd name="T53" fmla="*/ 4776 w 4776"/>
              <a:gd name="T54" fmla="*/ 1082 h 10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76" h="1082">
                <a:moveTo>
                  <a:pt x="0" y="0"/>
                </a:moveTo>
                <a:lnTo>
                  <a:pt x="306" y="70"/>
                </a:lnTo>
                <a:lnTo>
                  <a:pt x="494" y="106"/>
                </a:lnTo>
                <a:lnTo>
                  <a:pt x="718" y="165"/>
                </a:lnTo>
                <a:lnTo>
                  <a:pt x="1024" y="259"/>
                </a:lnTo>
                <a:lnTo>
                  <a:pt x="1412" y="376"/>
                </a:lnTo>
                <a:lnTo>
                  <a:pt x="1777" y="494"/>
                </a:lnTo>
                <a:lnTo>
                  <a:pt x="2106" y="565"/>
                </a:lnTo>
                <a:lnTo>
                  <a:pt x="2435" y="647"/>
                </a:lnTo>
                <a:lnTo>
                  <a:pt x="2812" y="729"/>
                </a:lnTo>
                <a:lnTo>
                  <a:pt x="3047" y="776"/>
                </a:lnTo>
                <a:lnTo>
                  <a:pt x="3341" y="859"/>
                </a:lnTo>
                <a:lnTo>
                  <a:pt x="3635" y="906"/>
                </a:lnTo>
                <a:lnTo>
                  <a:pt x="3953" y="976"/>
                </a:lnTo>
                <a:lnTo>
                  <a:pt x="4188" y="1000"/>
                </a:lnTo>
                <a:lnTo>
                  <a:pt x="4447" y="1023"/>
                </a:lnTo>
                <a:lnTo>
                  <a:pt x="4776" y="1082"/>
                </a:lnTo>
              </a:path>
            </a:pathLst>
          </a:custGeom>
          <a:noFill/>
          <a:ln w="38100">
            <a:solidFill>
              <a:srgbClr val="FF6600"/>
            </a:solidFill>
            <a:round/>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345" name="Freeform 9">
            <a:extLst>
              <a:ext uri="{FF2B5EF4-FFF2-40B4-BE49-F238E27FC236}">
                <a16:creationId xmlns:a16="http://schemas.microsoft.com/office/drawing/2014/main" id="{9E277DDC-0FFA-442E-7394-4E3AC8D386D2}"/>
              </a:ext>
            </a:extLst>
          </p:cNvPr>
          <p:cNvSpPr>
            <a:spLocks/>
          </p:cNvSpPr>
          <p:nvPr/>
        </p:nvSpPr>
        <p:spPr bwMode="auto">
          <a:xfrm>
            <a:off x="6858002" y="2265365"/>
            <a:ext cx="3317875" cy="1900237"/>
          </a:xfrm>
          <a:custGeom>
            <a:avLst/>
            <a:gdLst>
              <a:gd name="T0" fmla="*/ 0 w 4835"/>
              <a:gd name="T1" fmla="*/ 0 h 1165"/>
              <a:gd name="T2" fmla="*/ 2147483647 w 4835"/>
              <a:gd name="T3" fmla="*/ 2147483647 h 1165"/>
              <a:gd name="T4" fmla="*/ 2147483647 w 4835"/>
              <a:gd name="T5" fmla="*/ 2147483647 h 1165"/>
              <a:gd name="T6" fmla="*/ 2147483647 w 4835"/>
              <a:gd name="T7" fmla="*/ 2147483647 h 1165"/>
              <a:gd name="T8" fmla="*/ 2147483647 w 4835"/>
              <a:gd name="T9" fmla="*/ 2147483647 h 1165"/>
              <a:gd name="T10" fmla="*/ 2147483647 w 4835"/>
              <a:gd name="T11" fmla="*/ 2147483647 h 1165"/>
              <a:gd name="T12" fmla="*/ 2147483647 w 4835"/>
              <a:gd name="T13" fmla="*/ 2147483647 h 1165"/>
              <a:gd name="T14" fmla="*/ 2147483647 w 4835"/>
              <a:gd name="T15" fmla="*/ 2147483647 h 1165"/>
              <a:gd name="T16" fmla="*/ 2147483647 w 4835"/>
              <a:gd name="T17" fmla="*/ 2147483647 h 1165"/>
              <a:gd name="T18" fmla="*/ 2147483647 w 4835"/>
              <a:gd name="T19" fmla="*/ 2147483647 h 1165"/>
              <a:gd name="T20" fmla="*/ 2147483647 w 4835"/>
              <a:gd name="T21" fmla="*/ 2147483647 h 1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35"/>
              <a:gd name="T34" fmla="*/ 0 h 1165"/>
              <a:gd name="T35" fmla="*/ 4835 w 4835"/>
              <a:gd name="T36" fmla="*/ 1165 h 1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35" h="1165">
                <a:moveTo>
                  <a:pt x="0" y="0"/>
                </a:moveTo>
                <a:lnTo>
                  <a:pt x="482" y="82"/>
                </a:lnTo>
                <a:lnTo>
                  <a:pt x="1411" y="376"/>
                </a:lnTo>
                <a:lnTo>
                  <a:pt x="1823" y="506"/>
                </a:lnTo>
                <a:lnTo>
                  <a:pt x="2200" y="600"/>
                </a:lnTo>
                <a:lnTo>
                  <a:pt x="2647" y="706"/>
                </a:lnTo>
                <a:lnTo>
                  <a:pt x="3105" y="812"/>
                </a:lnTo>
                <a:lnTo>
                  <a:pt x="3494" y="941"/>
                </a:lnTo>
                <a:lnTo>
                  <a:pt x="3882" y="1000"/>
                </a:lnTo>
                <a:lnTo>
                  <a:pt x="4294" y="1070"/>
                </a:lnTo>
                <a:lnTo>
                  <a:pt x="4835" y="1165"/>
                </a:lnTo>
              </a:path>
            </a:pathLst>
          </a:custGeom>
          <a:noFill/>
          <a:ln w="38100">
            <a:solidFill>
              <a:srgbClr val="FFFF00"/>
            </a:solidFill>
            <a:round/>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346" name="Freeform 10">
            <a:extLst>
              <a:ext uri="{FF2B5EF4-FFF2-40B4-BE49-F238E27FC236}">
                <a16:creationId xmlns:a16="http://schemas.microsoft.com/office/drawing/2014/main" id="{FD7BCA2C-ACC8-291B-46DA-1B915C791748}"/>
              </a:ext>
            </a:extLst>
          </p:cNvPr>
          <p:cNvSpPr>
            <a:spLocks/>
          </p:cNvSpPr>
          <p:nvPr/>
        </p:nvSpPr>
        <p:spPr bwMode="auto">
          <a:xfrm>
            <a:off x="6819902" y="2246315"/>
            <a:ext cx="3370263" cy="1919287"/>
          </a:xfrm>
          <a:custGeom>
            <a:avLst/>
            <a:gdLst>
              <a:gd name="T0" fmla="*/ 0 w 4811"/>
              <a:gd name="T1" fmla="*/ 0 h 1023"/>
              <a:gd name="T2" fmla="*/ 2147483647 w 4811"/>
              <a:gd name="T3" fmla="*/ 2147483647 h 1023"/>
              <a:gd name="T4" fmla="*/ 2147483647 w 4811"/>
              <a:gd name="T5" fmla="*/ 2147483647 h 1023"/>
              <a:gd name="T6" fmla="*/ 2147483647 w 4811"/>
              <a:gd name="T7" fmla="*/ 2147483647 h 1023"/>
              <a:gd name="T8" fmla="*/ 2147483647 w 4811"/>
              <a:gd name="T9" fmla="*/ 2147483647 h 1023"/>
              <a:gd name="T10" fmla="*/ 2147483647 w 4811"/>
              <a:gd name="T11" fmla="*/ 2147483647 h 1023"/>
              <a:gd name="T12" fmla="*/ 2147483647 w 4811"/>
              <a:gd name="T13" fmla="*/ 2147483647 h 1023"/>
              <a:gd name="T14" fmla="*/ 2147483647 w 4811"/>
              <a:gd name="T15" fmla="*/ 2147483647 h 1023"/>
              <a:gd name="T16" fmla="*/ 2147483647 w 4811"/>
              <a:gd name="T17" fmla="*/ 2147483647 h 1023"/>
              <a:gd name="T18" fmla="*/ 2147483647 w 4811"/>
              <a:gd name="T19" fmla="*/ 2147483647 h 1023"/>
              <a:gd name="T20" fmla="*/ 2147483647 w 4811"/>
              <a:gd name="T21" fmla="*/ 2147483647 h 1023"/>
              <a:gd name="T22" fmla="*/ 2147483647 w 4811"/>
              <a:gd name="T23" fmla="*/ 2147483647 h 10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11"/>
              <a:gd name="T37" fmla="*/ 0 h 1023"/>
              <a:gd name="T38" fmla="*/ 4811 w 4811"/>
              <a:gd name="T39" fmla="*/ 1023 h 10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11" h="1023">
                <a:moveTo>
                  <a:pt x="0" y="0"/>
                </a:moveTo>
                <a:lnTo>
                  <a:pt x="482" y="106"/>
                </a:lnTo>
                <a:lnTo>
                  <a:pt x="847" y="188"/>
                </a:lnTo>
                <a:lnTo>
                  <a:pt x="1153" y="282"/>
                </a:lnTo>
                <a:lnTo>
                  <a:pt x="1411" y="341"/>
                </a:lnTo>
                <a:lnTo>
                  <a:pt x="1788" y="482"/>
                </a:lnTo>
                <a:lnTo>
                  <a:pt x="2200" y="600"/>
                </a:lnTo>
                <a:lnTo>
                  <a:pt x="2647" y="670"/>
                </a:lnTo>
                <a:lnTo>
                  <a:pt x="3329" y="812"/>
                </a:lnTo>
                <a:lnTo>
                  <a:pt x="3788" y="929"/>
                </a:lnTo>
                <a:lnTo>
                  <a:pt x="4246" y="1000"/>
                </a:lnTo>
                <a:lnTo>
                  <a:pt x="4811" y="1023"/>
                </a:lnTo>
              </a:path>
            </a:pathLst>
          </a:custGeom>
          <a:noFill/>
          <a:ln w="38100">
            <a:solidFill>
              <a:srgbClr val="66FFFF"/>
            </a:solidFill>
            <a:round/>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347" name="Rectangle 11">
            <a:extLst>
              <a:ext uri="{FF2B5EF4-FFF2-40B4-BE49-F238E27FC236}">
                <a16:creationId xmlns:a16="http://schemas.microsoft.com/office/drawing/2014/main" id="{8C3CE15F-0FD8-43D1-67F8-825C18C87E82}"/>
              </a:ext>
            </a:extLst>
          </p:cNvPr>
          <p:cNvSpPr>
            <a:spLocks noChangeArrowheads="1"/>
          </p:cNvSpPr>
          <p:nvPr/>
        </p:nvSpPr>
        <p:spPr bwMode="auto">
          <a:xfrm>
            <a:off x="8367713" y="6384927"/>
            <a:ext cx="1008062" cy="461963"/>
          </a:xfrm>
          <a:prstGeom prst="rect">
            <a:avLst/>
          </a:prstGeom>
          <a:noFill/>
          <a:ln w="9525">
            <a:noFill/>
            <a:miter lim="800000"/>
            <a:headEnd/>
            <a:tailEnd/>
          </a:ln>
        </p:spPr>
        <p:txBody>
          <a:bodyPr wrap="none" lIns="91985" tIns="45993" rIns="91985" bIns="45993">
            <a:spAutoFit/>
          </a:bodyPr>
          <a:lstStyle/>
          <a:p>
            <a:pPr>
              <a:defRPr/>
            </a:pPr>
            <a:r>
              <a:rPr lang="en-US">
                <a:effectLst>
                  <a:outerShdw blurRad="38100" dist="38100" dir="2700000" algn="tl">
                    <a:srgbClr val="000000">
                      <a:alpha val="43137"/>
                    </a:srgbClr>
                  </a:outerShdw>
                </a:effectLst>
              </a:rPr>
              <a:t>Years</a:t>
            </a:r>
          </a:p>
        </p:txBody>
      </p:sp>
      <p:sp>
        <p:nvSpPr>
          <p:cNvPr id="14349" name="Rectangle 13">
            <a:extLst>
              <a:ext uri="{FF2B5EF4-FFF2-40B4-BE49-F238E27FC236}">
                <a16:creationId xmlns:a16="http://schemas.microsoft.com/office/drawing/2014/main" id="{1D4D2815-35AD-E3DD-3319-5BCF40F4545F}"/>
              </a:ext>
            </a:extLst>
          </p:cNvPr>
          <p:cNvSpPr>
            <a:spLocks noChangeArrowheads="1"/>
          </p:cNvSpPr>
          <p:nvPr/>
        </p:nvSpPr>
        <p:spPr bwMode="auto">
          <a:xfrm>
            <a:off x="7023102" y="4505327"/>
            <a:ext cx="3730625" cy="1255713"/>
          </a:xfrm>
          <a:prstGeom prst="rect">
            <a:avLst/>
          </a:prstGeom>
          <a:noFill/>
          <a:ln w="9525">
            <a:noFill/>
            <a:miter lim="800000"/>
            <a:headEnd/>
            <a:tailEnd/>
          </a:ln>
        </p:spPr>
        <p:txBody>
          <a:bodyPr wrap="none" lIns="91985" tIns="45993" rIns="91985" bIns="45993">
            <a:spAutoFit/>
          </a:bodyPr>
          <a:lstStyle/>
          <a:p>
            <a:pPr>
              <a:lnSpc>
                <a:spcPct val="90000"/>
              </a:lnSpc>
              <a:defRPr/>
            </a:pPr>
            <a:r>
              <a:rPr lang="en-US" sz="2100">
                <a:solidFill>
                  <a:schemeClr val="tx1"/>
                </a:solidFill>
                <a:effectLst>
                  <a:outerShdw blurRad="38100" dist="38100" dir="2700000" algn="tl">
                    <a:srgbClr val="000000">
                      <a:alpha val="43137"/>
                    </a:srgbClr>
                  </a:outerShdw>
                </a:effectLst>
              </a:rPr>
              <a:t>	       </a:t>
            </a:r>
            <a:r>
              <a:rPr lang="en-US" sz="2100">
                <a:effectLst>
                  <a:outerShdw blurRad="38100" dist="38100" dir="2700000" algn="tl">
                    <a:srgbClr val="000000">
                      <a:alpha val="43137"/>
                    </a:srgbClr>
                  </a:outerShdw>
                </a:effectLst>
              </a:rPr>
              <a:t>Patients  Deaths</a:t>
            </a:r>
          </a:p>
          <a:p>
            <a:pPr>
              <a:lnSpc>
                <a:spcPct val="90000"/>
              </a:lnSpc>
              <a:defRPr/>
            </a:pPr>
            <a:r>
              <a:rPr lang="en-US" sz="2100">
                <a:solidFill>
                  <a:srgbClr val="FF6600"/>
                </a:solidFill>
                <a:effectLst>
                  <a:outerShdw blurRad="38100" dist="38100" dir="2700000" algn="tl">
                    <a:srgbClr val="000000">
                      <a:alpha val="43137"/>
                    </a:srgbClr>
                  </a:outerShdw>
                </a:effectLst>
              </a:rPr>
              <a:t>MAST 		589	299</a:t>
            </a:r>
            <a:r>
              <a:rPr lang="en-US" sz="2100">
                <a:solidFill>
                  <a:schemeClr val="tx1"/>
                </a:solidFill>
                <a:effectLst>
                  <a:outerShdw blurRad="38100" dist="38100" dir="2700000" algn="tl">
                    <a:srgbClr val="000000">
                      <a:alpha val="43137"/>
                    </a:srgbClr>
                  </a:outerShdw>
                </a:effectLst>
              </a:rPr>
              <a:t> </a:t>
            </a:r>
          </a:p>
          <a:p>
            <a:pPr>
              <a:lnSpc>
                <a:spcPct val="90000"/>
              </a:lnSpc>
              <a:defRPr/>
            </a:pPr>
            <a:r>
              <a:rPr lang="en-US" sz="2100">
                <a:solidFill>
                  <a:srgbClr val="FFFF00"/>
                </a:solidFill>
                <a:effectLst>
                  <a:outerShdw blurRad="38100" dist="38100" dir="2700000" algn="tl">
                    <a:srgbClr val="000000">
                      <a:alpha val="43137"/>
                    </a:srgbClr>
                  </a:outerShdw>
                </a:effectLst>
              </a:rPr>
              <a:t>LUMP		634      	338</a:t>
            </a:r>
            <a:endParaRPr lang="en-US" sz="2100">
              <a:effectLst>
                <a:outerShdw blurRad="38100" dist="38100" dir="2700000" algn="tl">
                  <a:srgbClr val="000000">
                    <a:alpha val="43137"/>
                  </a:srgbClr>
                </a:outerShdw>
              </a:effectLst>
            </a:endParaRPr>
          </a:p>
          <a:p>
            <a:pPr>
              <a:lnSpc>
                <a:spcPct val="90000"/>
              </a:lnSpc>
              <a:defRPr/>
            </a:pPr>
            <a:r>
              <a:rPr lang="en-US" sz="2100">
                <a:solidFill>
                  <a:srgbClr val="66FFFF"/>
                </a:solidFill>
                <a:effectLst>
                  <a:outerShdw blurRad="38100" dist="38100" dir="2700000" algn="tl">
                    <a:srgbClr val="000000">
                      <a:alpha val="43137"/>
                    </a:srgbClr>
                  </a:outerShdw>
                </a:effectLst>
              </a:rPr>
              <a:t>LUMP/XRT	628      317</a:t>
            </a:r>
            <a:endParaRPr lang="en-US" sz="2100">
              <a:effectLst>
                <a:outerShdw blurRad="38100" dist="38100" dir="2700000" algn="tl">
                  <a:srgbClr val="000000">
                    <a:alpha val="43137"/>
                  </a:srgbClr>
                </a:outerShdw>
              </a:effectLst>
            </a:endParaRPr>
          </a:p>
        </p:txBody>
      </p:sp>
      <p:sp>
        <p:nvSpPr>
          <p:cNvPr id="147470" name="Text Box 14">
            <a:extLst>
              <a:ext uri="{FF2B5EF4-FFF2-40B4-BE49-F238E27FC236}">
                <a16:creationId xmlns:a16="http://schemas.microsoft.com/office/drawing/2014/main" id="{7891EAC1-7A6A-98F2-E439-529CBA1098DF}"/>
              </a:ext>
            </a:extLst>
          </p:cNvPr>
          <p:cNvSpPr txBox="1">
            <a:spLocks noChangeArrowheads="1"/>
          </p:cNvSpPr>
          <p:nvPr/>
        </p:nvSpPr>
        <p:spPr bwMode="auto">
          <a:xfrm>
            <a:off x="8067677" y="2490790"/>
            <a:ext cx="2203821" cy="456937"/>
          </a:xfrm>
          <a:prstGeom prst="rect">
            <a:avLst/>
          </a:prstGeom>
          <a:noFill/>
          <a:ln w="9525">
            <a:noFill/>
            <a:miter lim="800000"/>
            <a:headEnd/>
            <a:tailEnd/>
          </a:ln>
          <a:effectLst/>
        </p:spPr>
        <p:txBody>
          <a:bodyPr wrap="none" lIns="137039" tIns="68525" rIns="137039" bIns="68525">
            <a:spAutoFit/>
          </a:bodyPr>
          <a:lstStyle/>
          <a:p>
            <a:pPr defTabSz="1371464">
              <a:lnSpc>
                <a:spcPct val="90000"/>
              </a:lnSpc>
              <a:defRPr/>
            </a:pPr>
            <a:r>
              <a:rPr lang="en-US" sz="2300" dirty="0">
                <a:effectLst>
                  <a:outerShdw blurRad="38100" dist="38100" dir="2700000" algn="tl">
                    <a:srgbClr val="000000">
                      <a:alpha val="43137"/>
                    </a:srgbClr>
                  </a:outerShdw>
                </a:effectLst>
                <a:latin typeface="Arial" charset="0"/>
              </a:rPr>
              <a:t>Global </a:t>
            </a:r>
            <a:r>
              <a:rPr lang="en-US" sz="2300" i="1" dirty="0">
                <a:effectLst>
                  <a:outerShdw blurRad="38100" dist="38100" dir="2700000" algn="tl">
                    <a:srgbClr val="000000">
                      <a:alpha val="43137"/>
                    </a:srgbClr>
                  </a:outerShdw>
                </a:effectLst>
                <a:latin typeface="Arial" charset="0"/>
              </a:rPr>
              <a:t>P = </a:t>
            </a:r>
            <a:r>
              <a:rPr lang="en-US" sz="2300" dirty="0">
                <a:effectLst>
                  <a:outerShdw blurRad="38100" dist="38100" dir="2700000" algn="tl">
                    <a:srgbClr val="000000">
                      <a:alpha val="43137"/>
                    </a:srgbClr>
                  </a:outerShdw>
                </a:effectLst>
                <a:latin typeface="Arial" charset="0"/>
              </a:rPr>
              <a:t>.57</a:t>
            </a:r>
          </a:p>
        </p:txBody>
      </p:sp>
      <p:sp>
        <p:nvSpPr>
          <p:cNvPr id="147471" name="Rectangle 15">
            <a:extLst>
              <a:ext uri="{FF2B5EF4-FFF2-40B4-BE49-F238E27FC236}">
                <a16:creationId xmlns:a16="http://schemas.microsoft.com/office/drawing/2014/main" id="{DCDFE6FA-1050-B82D-A61E-4029B46ED402}"/>
              </a:ext>
            </a:extLst>
          </p:cNvPr>
          <p:cNvSpPr>
            <a:spLocks noChangeArrowheads="1"/>
          </p:cNvSpPr>
          <p:nvPr/>
        </p:nvSpPr>
        <p:spPr bwMode="auto">
          <a:xfrm>
            <a:off x="7546977" y="1498600"/>
            <a:ext cx="2511425" cy="387350"/>
          </a:xfrm>
          <a:prstGeom prst="rect">
            <a:avLst/>
          </a:prstGeom>
          <a:noFill/>
          <a:ln w="38100">
            <a:noFill/>
            <a:miter lim="800000"/>
            <a:headEnd/>
            <a:tailEnd/>
          </a:ln>
          <a:effectLst/>
        </p:spPr>
        <p:txBody>
          <a:bodyPr wrap="none" lIns="91359" tIns="45680" rIns="91359" bIns="45680">
            <a:spAutoFit/>
          </a:bodyPr>
          <a:lstStyle/>
          <a:p>
            <a:pPr algn="ctr">
              <a:lnSpc>
                <a:spcPct val="80000"/>
              </a:lnSpc>
              <a:defRPr/>
            </a:pPr>
            <a:r>
              <a:rPr lang="en-US">
                <a:solidFill>
                  <a:schemeClr val="tx1"/>
                </a:solidFill>
                <a:effectLst>
                  <a:outerShdw blurRad="38100" dist="38100" dir="2700000" algn="tl">
                    <a:srgbClr val="000000">
                      <a:alpha val="43137"/>
                    </a:srgbClr>
                  </a:outerShdw>
                </a:effectLst>
                <a:latin typeface="Arial" charset="0"/>
              </a:rPr>
              <a:t>Overall Survival</a:t>
            </a:r>
          </a:p>
        </p:txBody>
      </p:sp>
      <p:sp>
        <p:nvSpPr>
          <p:cNvPr id="14352" name="Line 16">
            <a:extLst>
              <a:ext uri="{FF2B5EF4-FFF2-40B4-BE49-F238E27FC236}">
                <a16:creationId xmlns:a16="http://schemas.microsoft.com/office/drawing/2014/main" id="{C9E51645-ACB3-D961-A03E-F60E8097FE9D}"/>
              </a:ext>
            </a:extLst>
          </p:cNvPr>
          <p:cNvSpPr>
            <a:spLocks noChangeShapeType="1"/>
          </p:cNvSpPr>
          <p:nvPr/>
        </p:nvSpPr>
        <p:spPr bwMode="auto">
          <a:xfrm>
            <a:off x="5181602" y="3905252"/>
            <a:ext cx="4763" cy="695325"/>
          </a:xfrm>
          <a:prstGeom prst="line">
            <a:avLst/>
          </a:prstGeom>
          <a:noFill/>
          <a:ln w="28575">
            <a:solidFill>
              <a:srgbClr val="FFFFFF"/>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353" name="Line 17">
            <a:extLst>
              <a:ext uri="{FF2B5EF4-FFF2-40B4-BE49-F238E27FC236}">
                <a16:creationId xmlns:a16="http://schemas.microsoft.com/office/drawing/2014/main" id="{1D13124F-792F-2806-3AEE-A182BE27B847}"/>
              </a:ext>
            </a:extLst>
          </p:cNvPr>
          <p:cNvSpPr>
            <a:spLocks noChangeShapeType="1"/>
          </p:cNvSpPr>
          <p:nvPr/>
        </p:nvSpPr>
        <p:spPr bwMode="auto">
          <a:xfrm>
            <a:off x="2122488" y="3889377"/>
            <a:ext cx="4762" cy="695325"/>
          </a:xfrm>
          <a:prstGeom prst="line">
            <a:avLst/>
          </a:prstGeom>
          <a:noFill/>
          <a:ln w="28575">
            <a:solidFill>
              <a:srgbClr val="FFFFFF"/>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354" name="Line 18">
            <a:extLst>
              <a:ext uri="{FF2B5EF4-FFF2-40B4-BE49-F238E27FC236}">
                <a16:creationId xmlns:a16="http://schemas.microsoft.com/office/drawing/2014/main" id="{1EEFF260-FEB5-DAAA-A2F7-1C8E2447165C}"/>
              </a:ext>
            </a:extLst>
          </p:cNvPr>
          <p:cNvSpPr>
            <a:spLocks noChangeShapeType="1"/>
          </p:cNvSpPr>
          <p:nvPr/>
        </p:nvSpPr>
        <p:spPr bwMode="auto">
          <a:xfrm flipH="1">
            <a:off x="3746500" y="2505075"/>
            <a:ext cx="0" cy="2408238"/>
          </a:xfrm>
          <a:prstGeom prst="line">
            <a:avLst/>
          </a:prstGeom>
          <a:noFill/>
          <a:ln w="28575">
            <a:solidFill>
              <a:srgbClr val="FFFFFF"/>
            </a:solidFill>
            <a:round/>
            <a:headEnd type="none" w="sm" len="sm"/>
            <a:tailEnd type="none" w="sm" len="sm"/>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7475" name="Rectangle 19">
            <a:extLst>
              <a:ext uri="{FF2B5EF4-FFF2-40B4-BE49-F238E27FC236}">
                <a16:creationId xmlns:a16="http://schemas.microsoft.com/office/drawing/2014/main" id="{1C07FEE9-386D-724F-53F3-960350141056}"/>
              </a:ext>
            </a:extLst>
          </p:cNvPr>
          <p:cNvSpPr>
            <a:spLocks noChangeArrowheads="1"/>
          </p:cNvSpPr>
          <p:nvPr/>
        </p:nvSpPr>
        <p:spPr bwMode="auto">
          <a:xfrm>
            <a:off x="2481263" y="2143127"/>
            <a:ext cx="2544762" cy="708025"/>
          </a:xfrm>
          <a:prstGeom prst="rect">
            <a:avLst/>
          </a:prstGeom>
          <a:gradFill rotWithShape="0">
            <a:gsLst>
              <a:gs pos="0">
                <a:srgbClr val="0000FF">
                  <a:gamma/>
                  <a:shade val="0"/>
                  <a:invGamma/>
                </a:srgbClr>
              </a:gs>
              <a:gs pos="100000">
                <a:srgbClr val="0000FF"/>
              </a:gs>
            </a:gsLst>
            <a:lin ang="5400000" scaled="1"/>
          </a:gradFill>
          <a:ln w="28575">
            <a:solidFill>
              <a:srgbClr val="FFFFFF"/>
            </a:solidFill>
            <a:miter lim="800000"/>
            <a:headEnd/>
            <a:tailEnd/>
          </a:ln>
          <a:effectLst/>
        </p:spPr>
        <p:txBody>
          <a:bodyPr lIns="91976" tIns="45989" rIns="91976" bIns="45989">
            <a:spAutoFit/>
          </a:bodyPr>
          <a:lstStyle/>
          <a:p>
            <a:pPr algn="ctr">
              <a:defRPr/>
            </a:pPr>
            <a:r>
              <a:rPr lang="en-US" sz="2000">
                <a:effectLst>
                  <a:outerShdw blurRad="38100" dist="38100" dir="2700000" algn="tl">
                    <a:srgbClr val="000000">
                      <a:alpha val="43137"/>
                    </a:srgbClr>
                  </a:outerShdw>
                </a:effectLst>
                <a:latin typeface="Arial" charset="0"/>
              </a:rPr>
              <a:t>Operable </a:t>
            </a:r>
          </a:p>
          <a:p>
            <a:pPr algn="ctr">
              <a:defRPr/>
            </a:pPr>
            <a:r>
              <a:rPr lang="en-US" sz="2000">
                <a:effectLst>
                  <a:outerShdw blurRad="38100" dist="38100" dir="2700000" algn="tl">
                    <a:srgbClr val="000000">
                      <a:alpha val="43137"/>
                    </a:srgbClr>
                  </a:outerShdw>
                </a:effectLst>
                <a:latin typeface="Arial" charset="0"/>
              </a:rPr>
              <a:t>Breast Cancer</a:t>
            </a:r>
          </a:p>
        </p:txBody>
      </p:sp>
      <p:sp>
        <p:nvSpPr>
          <p:cNvPr id="147476" name="Rectangle 20">
            <a:extLst>
              <a:ext uri="{FF2B5EF4-FFF2-40B4-BE49-F238E27FC236}">
                <a16:creationId xmlns:a16="http://schemas.microsoft.com/office/drawing/2014/main" id="{70A1B963-F83C-8C88-CAF1-6F080511040A}"/>
              </a:ext>
            </a:extLst>
          </p:cNvPr>
          <p:cNvSpPr>
            <a:spLocks noChangeArrowheads="1"/>
          </p:cNvSpPr>
          <p:nvPr/>
        </p:nvSpPr>
        <p:spPr bwMode="auto">
          <a:xfrm>
            <a:off x="1347788" y="4105275"/>
            <a:ext cx="1503362" cy="1016000"/>
          </a:xfrm>
          <a:prstGeom prst="rect">
            <a:avLst/>
          </a:prstGeom>
          <a:gradFill rotWithShape="0">
            <a:gsLst>
              <a:gs pos="0">
                <a:srgbClr val="0000FF">
                  <a:gamma/>
                  <a:shade val="0"/>
                  <a:invGamma/>
                </a:srgbClr>
              </a:gs>
              <a:gs pos="100000">
                <a:srgbClr val="0000FF"/>
              </a:gs>
            </a:gsLst>
            <a:lin ang="5400000" scaled="1"/>
          </a:gradFill>
          <a:ln w="28575">
            <a:solidFill>
              <a:srgbClr val="FFFFFF"/>
            </a:solidFill>
            <a:miter lim="800000"/>
            <a:headEnd/>
            <a:tailEnd/>
          </a:ln>
          <a:effectLst/>
        </p:spPr>
        <p:txBody>
          <a:bodyPr wrap="none" lIns="91976" tIns="45989" rIns="91976" bIns="45989">
            <a:spAutoFit/>
          </a:bodyPr>
          <a:lstStyle/>
          <a:p>
            <a:pPr algn="ctr">
              <a:defRPr/>
            </a:pPr>
            <a:r>
              <a:rPr lang="en-US" sz="2000">
                <a:effectLst>
                  <a:outerShdw blurRad="38100" dist="38100" dir="2700000" algn="tl">
                    <a:srgbClr val="000000">
                      <a:alpha val="43137"/>
                    </a:srgbClr>
                  </a:outerShdw>
                </a:effectLst>
                <a:latin typeface="Arial" charset="0"/>
              </a:rPr>
              <a:t>Total Mast.</a:t>
            </a:r>
          </a:p>
          <a:p>
            <a:pPr algn="ctr">
              <a:defRPr/>
            </a:pPr>
            <a:r>
              <a:rPr lang="en-US" sz="2000">
                <a:effectLst>
                  <a:outerShdw blurRad="38100" dist="38100" dir="2700000" algn="tl">
                    <a:srgbClr val="000000">
                      <a:alpha val="43137"/>
                    </a:srgbClr>
                  </a:outerShdw>
                </a:effectLst>
                <a:latin typeface="Arial" charset="0"/>
              </a:rPr>
              <a:t>+</a:t>
            </a:r>
          </a:p>
          <a:p>
            <a:pPr algn="ctr">
              <a:defRPr/>
            </a:pPr>
            <a:r>
              <a:rPr lang="en-US" sz="2000">
                <a:effectLst>
                  <a:outerShdw blurRad="38100" dist="38100" dir="2700000" algn="tl">
                    <a:srgbClr val="000000">
                      <a:alpha val="43137"/>
                    </a:srgbClr>
                  </a:outerShdw>
                </a:effectLst>
                <a:latin typeface="Arial" charset="0"/>
              </a:rPr>
              <a:t>Ax. Diss.</a:t>
            </a:r>
          </a:p>
        </p:txBody>
      </p:sp>
      <p:sp>
        <p:nvSpPr>
          <p:cNvPr id="147477" name="Rectangle 21">
            <a:extLst>
              <a:ext uri="{FF2B5EF4-FFF2-40B4-BE49-F238E27FC236}">
                <a16:creationId xmlns:a16="http://schemas.microsoft.com/office/drawing/2014/main" id="{36726D0F-4A76-5D89-264B-BA17C599D3A6}"/>
              </a:ext>
            </a:extLst>
          </p:cNvPr>
          <p:cNvSpPr>
            <a:spLocks noChangeArrowheads="1"/>
          </p:cNvSpPr>
          <p:nvPr/>
        </p:nvSpPr>
        <p:spPr bwMode="auto">
          <a:xfrm>
            <a:off x="3108327" y="4119563"/>
            <a:ext cx="1268413" cy="1016000"/>
          </a:xfrm>
          <a:prstGeom prst="rect">
            <a:avLst/>
          </a:prstGeom>
          <a:gradFill rotWithShape="0">
            <a:gsLst>
              <a:gs pos="0">
                <a:srgbClr val="0000FF">
                  <a:gamma/>
                  <a:shade val="0"/>
                  <a:invGamma/>
                </a:srgbClr>
              </a:gs>
              <a:gs pos="100000">
                <a:srgbClr val="0000FF"/>
              </a:gs>
            </a:gsLst>
            <a:lin ang="5400000" scaled="1"/>
          </a:gradFill>
          <a:ln w="28575">
            <a:solidFill>
              <a:srgbClr val="FFFFFF"/>
            </a:solidFill>
            <a:miter lim="800000"/>
            <a:headEnd/>
            <a:tailEnd/>
          </a:ln>
          <a:effectLst/>
        </p:spPr>
        <p:txBody>
          <a:bodyPr wrap="none" lIns="91976" tIns="45989" rIns="91976" bIns="45989">
            <a:spAutoFit/>
          </a:bodyPr>
          <a:lstStyle/>
          <a:p>
            <a:pPr algn="ctr">
              <a:defRPr/>
            </a:pPr>
            <a:r>
              <a:rPr lang="en-US" sz="2000">
                <a:effectLst>
                  <a:outerShdw blurRad="38100" dist="38100" dir="2700000" algn="tl">
                    <a:srgbClr val="000000">
                      <a:alpha val="43137"/>
                    </a:srgbClr>
                  </a:outerShdw>
                </a:effectLst>
                <a:latin typeface="Arial" charset="0"/>
              </a:rPr>
              <a:t>Lump.</a:t>
            </a:r>
          </a:p>
          <a:p>
            <a:pPr algn="ctr">
              <a:defRPr/>
            </a:pPr>
            <a:r>
              <a:rPr lang="en-US" sz="2000">
                <a:effectLst>
                  <a:outerShdw blurRad="38100" dist="38100" dir="2700000" algn="tl">
                    <a:srgbClr val="000000">
                      <a:alpha val="43137"/>
                    </a:srgbClr>
                  </a:outerShdw>
                </a:effectLst>
                <a:latin typeface="Arial" charset="0"/>
              </a:rPr>
              <a:t>+</a:t>
            </a:r>
          </a:p>
          <a:p>
            <a:pPr algn="ctr">
              <a:defRPr/>
            </a:pPr>
            <a:r>
              <a:rPr lang="en-US" sz="2000">
                <a:effectLst>
                  <a:outerShdw blurRad="38100" dist="38100" dir="2700000" algn="tl">
                    <a:srgbClr val="000000">
                      <a:alpha val="43137"/>
                    </a:srgbClr>
                  </a:outerShdw>
                </a:effectLst>
                <a:latin typeface="Arial" charset="0"/>
              </a:rPr>
              <a:t>Ax. Diss.</a:t>
            </a:r>
          </a:p>
        </p:txBody>
      </p:sp>
      <p:sp>
        <p:nvSpPr>
          <p:cNvPr id="147478" name="Rectangle 22">
            <a:extLst>
              <a:ext uri="{FF2B5EF4-FFF2-40B4-BE49-F238E27FC236}">
                <a16:creationId xmlns:a16="http://schemas.microsoft.com/office/drawing/2014/main" id="{014CF0D2-0F6C-0B62-1152-4E994CB7227D}"/>
              </a:ext>
            </a:extLst>
          </p:cNvPr>
          <p:cNvSpPr>
            <a:spLocks noChangeArrowheads="1"/>
          </p:cNvSpPr>
          <p:nvPr/>
        </p:nvSpPr>
        <p:spPr bwMode="auto">
          <a:xfrm>
            <a:off x="4611690" y="4122738"/>
            <a:ext cx="1266825" cy="1631950"/>
          </a:xfrm>
          <a:prstGeom prst="rect">
            <a:avLst/>
          </a:prstGeom>
          <a:gradFill rotWithShape="0">
            <a:gsLst>
              <a:gs pos="0">
                <a:srgbClr val="0000FF">
                  <a:gamma/>
                  <a:shade val="0"/>
                  <a:invGamma/>
                </a:srgbClr>
              </a:gs>
              <a:gs pos="100000">
                <a:srgbClr val="0000FF"/>
              </a:gs>
            </a:gsLst>
            <a:lin ang="5400000" scaled="1"/>
          </a:gradFill>
          <a:ln w="28575">
            <a:solidFill>
              <a:srgbClr val="FFFFFF"/>
            </a:solidFill>
            <a:miter lim="800000"/>
            <a:headEnd/>
            <a:tailEnd/>
          </a:ln>
          <a:effectLst/>
        </p:spPr>
        <p:txBody>
          <a:bodyPr wrap="none" lIns="91976" tIns="45989" rIns="91976" bIns="45989">
            <a:spAutoFit/>
          </a:bodyPr>
          <a:lstStyle/>
          <a:p>
            <a:pPr algn="ctr">
              <a:defRPr/>
            </a:pPr>
            <a:r>
              <a:rPr lang="en-US" sz="2000">
                <a:effectLst>
                  <a:outerShdw blurRad="38100" dist="38100" dir="2700000" algn="tl">
                    <a:srgbClr val="000000">
                      <a:alpha val="43137"/>
                    </a:srgbClr>
                  </a:outerShdw>
                </a:effectLst>
                <a:latin typeface="Arial" charset="0"/>
              </a:rPr>
              <a:t>Lump.</a:t>
            </a:r>
          </a:p>
          <a:p>
            <a:pPr algn="ctr">
              <a:defRPr/>
            </a:pPr>
            <a:r>
              <a:rPr lang="en-US" sz="2000">
                <a:effectLst>
                  <a:outerShdw blurRad="38100" dist="38100" dir="2700000" algn="tl">
                    <a:srgbClr val="000000">
                      <a:alpha val="43137"/>
                    </a:srgbClr>
                  </a:outerShdw>
                </a:effectLst>
                <a:latin typeface="Arial" charset="0"/>
              </a:rPr>
              <a:t>+</a:t>
            </a:r>
          </a:p>
          <a:p>
            <a:pPr algn="ctr">
              <a:defRPr/>
            </a:pPr>
            <a:r>
              <a:rPr lang="en-US" sz="2000">
                <a:effectLst>
                  <a:outerShdw blurRad="38100" dist="38100" dir="2700000" algn="tl">
                    <a:srgbClr val="000000">
                      <a:alpha val="43137"/>
                    </a:srgbClr>
                  </a:outerShdw>
                </a:effectLst>
                <a:latin typeface="Arial" charset="0"/>
              </a:rPr>
              <a:t>Ax. Diss.</a:t>
            </a:r>
          </a:p>
          <a:p>
            <a:pPr algn="ctr">
              <a:defRPr/>
            </a:pPr>
            <a:r>
              <a:rPr lang="en-US" sz="2000">
                <a:effectLst>
                  <a:outerShdw blurRad="38100" dist="38100" dir="2700000" algn="tl">
                    <a:srgbClr val="000000">
                      <a:alpha val="43137"/>
                    </a:srgbClr>
                  </a:outerShdw>
                </a:effectLst>
                <a:latin typeface="Arial" charset="0"/>
              </a:rPr>
              <a:t>+</a:t>
            </a:r>
          </a:p>
          <a:p>
            <a:pPr algn="ctr">
              <a:defRPr/>
            </a:pPr>
            <a:r>
              <a:rPr lang="en-US" sz="2000">
                <a:effectLst>
                  <a:outerShdw blurRad="38100" dist="38100" dir="2700000" algn="tl">
                    <a:srgbClr val="000000">
                      <a:alpha val="43137"/>
                    </a:srgbClr>
                  </a:outerShdw>
                </a:effectLst>
                <a:latin typeface="Arial" charset="0"/>
              </a:rPr>
              <a:t>XRT</a:t>
            </a:r>
          </a:p>
        </p:txBody>
      </p:sp>
      <p:sp>
        <p:nvSpPr>
          <p:cNvPr id="14359" name="Line 23">
            <a:extLst>
              <a:ext uri="{FF2B5EF4-FFF2-40B4-BE49-F238E27FC236}">
                <a16:creationId xmlns:a16="http://schemas.microsoft.com/office/drawing/2014/main" id="{D9605FCA-8BCE-5934-AE0E-2AC20A9C8255}"/>
              </a:ext>
            </a:extLst>
          </p:cNvPr>
          <p:cNvSpPr>
            <a:spLocks noChangeShapeType="1"/>
          </p:cNvSpPr>
          <p:nvPr/>
        </p:nvSpPr>
        <p:spPr bwMode="auto">
          <a:xfrm>
            <a:off x="2108200" y="3890963"/>
            <a:ext cx="3086100" cy="0"/>
          </a:xfrm>
          <a:prstGeom prst="line">
            <a:avLst/>
          </a:prstGeom>
          <a:noFill/>
          <a:ln w="28575">
            <a:solidFill>
              <a:schemeClr val="tx1"/>
            </a:solidFill>
            <a:round/>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47480" name="Rectangle 24">
            <a:extLst>
              <a:ext uri="{FF2B5EF4-FFF2-40B4-BE49-F238E27FC236}">
                <a16:creationId xmlns:a16="http://schemas.microsoft.com/office/drawing/2014/main" id="{E54D8DB6-E211-608F-6679-ACA5EC403CB3}"/>
              </a:ext>
            </a:extLst>
          </p:cNvPr>
          <p:cNvSpPr>
            <a:spLocks noChangeArrowheads="1"/>
          </p:cNvSpPr>
          <p:nvPr/>
        </p:nvSpPr>
        <p:spPr bwMode="auto">
          <a:xfrm>
            <a:off x="1884365" y="3189288"/>
            <a:ext cx="3705225" cy="400050"/>
          </a:xfrm>
          <a:prstGeom prst="rect">
            <a:avLst/>
          </a:prstGeom>
          <a:gradFill rotWithShape="0">
            <a:gsLst>
              <a:gs pos="0">
                <a:srgbClr val="0000FF">
                  <a:gamma/>
                  <a:shade val="0"/>
                  <a:invGamma/>
                </a:srgbClr>
              </a:gs>
              <a:gs pos="100000">
                <a:srgbClr val="0000FF"/>
              </a:gs>
            </a:gsLst>
            <a:lin ang="5400000" scaled="1"/>
          </a:gradFill>
          <a:ln w="28575">
            <a:solidFill>
              <a:srgbClr val="FFFFFF"/>
            </a:solidFill>
            <a:miter lim="800000"/>
            <a:headEnd/>
            <a:tailEnd/>
          </a:ln>
          <a:effectLst/>
        </p:spPr>
        <p:txBody>
          <a:bodyPr lIns="91976" tIns="45989" rIns="91976" bIns="45989">
            <a:spAutoFit/>
          </a:bodyPr>
          <a:lstStyle/>
          <a:p>
            <a:pPr algn="ctr">
              <a:defRPr/>
            </a:pPr>
            <a:r>
              <a:rPr lang="en-US" sz="2000">
                <a:effectLst>
                  <a:outerShdw blurRad="38100" dist="38100" dir="2700000" algn="tl">
                    <a:srgbClr val="000000">
                      <a:alpha val="43137"/>
                    </a:srgbClr>
                  </a:outerShdw>
                </a:effectLst>
                <a:latin typeface="Arial" charset="0"/>
              </a:rPr>
              <a:t>Clinical Tumor Size </a:t>
            </a:r>
            <a:r>
              <a:rPr lang="en-US" sz="2000" u="sng">
                <a:effectLst>
                  <a:outerShdw blurRad="38100" dist="38100" dir="2700000" algn="tl">
                    <a:srgbClr val="000000">
                      <a:alpha val="43137"/>
                    </a:srgbClr>
                  </a:outerShdw>
                </a:effectLst>
                <a:latin typeface="Arial" charset="0"/>
              </a:rPr>
              <a:t>&lt;</a:t>
            </a:r>
            <a:r>
              <a:rPr lang="en-US" sz="2000">
                <a:effectLst>
                  <a:outerShdw blurRad="38100" dist="38100" dir="2700000" algn="tl">
                    <a:srgbClr val="000000">
                      <a:alpha val="43137"/>
                    </a:srgbClr>
                  </a:outerShdw>
                </a:effectLst>
                <a:latin typeface="Arial" charset="0"/>
              </a:rPr>
              <a:t> 4 cm</a:t>
            </a:r>
          </a:p>
        </p:txBody>
      </p:sp>
      <p:sp>
        <p:nvSpPr>
          <p:cNvPr id="2" name="Rectangle 23">
            <a:extLst>
              <a:ext uri="{FF2B5EF4-FFF2-40B4-BE49-F238E27FC236}">
                <a16:creationId xmlns:a16="http://schemas.microsoft.com/office/drawing/2014/main" id="{157306C6-3E26-3351-1EEC-DFCAEB97B1B2}"/>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a:effectLst>
                  <a:outerShdw blurRad="38100" dist="38100" dir="2700000" algn="tl">
                    <a:srgbClr val="000000">
                      <a:alpha val="43137"/>
                    </a:srgbClr>
                  </a:outerShdw>
                </a:effectLst>
                <a:latin typeface="Arial" charset="0"/>
              </a:rPr>
              <a:t>Fisher B et al. </a:t>
            </a:r>
            <a:r>
              <a:rPr lang="en-US" sz="1500" b="0" i="1" dirty="0">
                <a:effectLst>
                  <a:outerShdw blurRad="38100" dist="38100" dir="2700000" algn="tl">
                    <a:srgbClr val="000000">
                      <a:alpha val="43137"/>
                    </a:srgbClr>
                  </a:outerShdw>
                </a:effectLst>
                <a:latin typeface="Arial" charset="0"/>
              </a:rPr>
              <a:t>N </a:t>
            </a:r>
            <a:r>
              <a:rPr lang="en-US" sz="1500" b="0" i="1" dirty="0" err="1">
                <a:effectLst>
                  <a:outerShdw blurRad="38100" dist="38100" dir="2700000" algn="tl">
                    <a:srgbClr val="000000">
                      <a:alpha val="43137"/>
                    </a:srgbClr>
                  </a:outerShdw>
                </a:effectLst>
                <a:latin typeface="Arial" charset="0"/>
              </a:rPr>
              <a:t>Engl</a:t>
            </a:r>
            <a:r>
              <a:rPr lang="en-US" sz="1500" b="0" i="1" dirty="0">
                <a:effectLst>
                  <a:outerShdw blurRad="38100" dist="38100" dir="2700000" algn="tl">
                    <a:srgbClr val="000000">
                      <a:alpha val="43137"/>
                    </a:srgbClr>
                  </a:outerShdw>
                </a:effectLst>
                <a:latin typeface="Arial" charset="0"/>
              </a:rPr>
              <a:t> J Med. </a:t>
            </a:r>
            <a:r>
              <a:rPr lang="en-US" sz="1500" b="0" dirty="0">
                <a:effectLst>
                  <a:outerShdw blurRad="38100" dist="38100" dir="2700000" algn="tl">
                    <a:srgbClr val="000000">
                      <a:alpha val="43137"/>
                    </a:srgbClr>
                  </a:outerShdw>
                </a:effectLst>
                <a:latin typeface="Arial" charset="0"/>
              </a:rPr>
              <a:t>2002;347(16):1233-1241.</a:t>
            </a:r>
          </a:p>
        </p:txBody>
      </p:sp>
      <p:sp>
        <p:nvSpPr>
          <p:cNvPr id="3" name="Rectangle 6">
            <a:extLst>
              <a:ext uri="{FF2B5EF4-FFF2-40B4-BE49-F238E27FC236}">
                <a16:creationId xmlns:a16="http://schemas.microsoft.com/office/drawing/2014/main" id="{D9019A28-A8CB-D70F-D6EB-EA13E14BE5ED}"/>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6</a:t>
            </a:fld>
            <a:endParaRPr lang="en-US" altLang="en-US">
              <a:effectLst>
                <a:outerShdw blurRad="38100" dist="38100" dir="2700000" algn="tl">
                  <a:srgbClr val="000000"/>
                </a:outerShdw>
              </a:effectLst>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0918" name="Rectangle 6">
            <a:extLst>
              <a:ext uri="{FF2B5EF4-FFF2-40B4-BE49-F238E27FC236}">
                <a16:creationId xmlns:a16="http://schemas.microsoft.com/office/drawing/2014/main" id="{E5D75334-6BF3-F0B2-3D29-6445FBEB62D0}"/>
              </a:ext>
            </a:extLst>
          </p:cNvPr>
          <p:cNvSpPr>
            <a:spLocks noGrp="1" noChangeArrowheads="1"/>
          </p:cNvSpPr>
          <p:nvPr>
            <p:ph type="title"/>
          </p:nvPr>
        </p:nvSpPr>
        <p:spPr>
          <a:xfrm>
            <a:off x="1320800" y="469902"/>
            <a:ext cx="9601200" cy="817563"/>
          </a:xfrm>
        </p:spPr>
        <p:txBody>
          <a:bodyPr vert="horz" wrap="square" lIns="92552" tIns="45090" rIns="92552" bIns="45090" numCol="1" anchor="ctr" anchorCtr="0" compatLnSpc="1">
            <a:prstTxWarp prst="textNoShape">
              <a:avLst/>
            </a:prstTxWarp>
          </a:bodyPr>
          <a:lstStyle/>
          <a:p>
            <a:pPr defTabSz="917424" eaLnBrk="1" hangingPunct="1">
              <a:defRPr/>
            </a:pPr>
            <a:r>
              <a:rPr lang="en-US" sz="3200" dirty="0">
                <a:effectLst>
                  <a:outerShdw blurRad="38100" dist="38100" dir="2700000" algn="tl">
                    <a:srgbClr val="000000">
                      <a:alpha val="43137"/>
                    </a:srgbClr>
                  </a:outerShdw>
                </a:effectLst>
              </a:rPr>
              <a:t>NSABP B-51/RTOG 1304</a:t>
            </a:r>
          </a:p>
        </p:txBody>
      </p:sp>
      <p:sp>
        <p:nvSpPr>
          <p:cNvPr id="18" name="Line 6">
            <a:extLst>
              <a:ext uri="{FF2B5EF4-FFF2-40B4-BE49-F238E27FC236}">
                <a16:creationId xmlns:a16="http://schemas.microsoft.com/office/drawing/2014/main" id="{53B365A8-B83B-09CE-BC71-D556A3D0A62D}"/>
              </a:ext>
            </a:extLst>
          </p:cNvPr>
          <p:cNvSpPr>
            <a:spLocks noChangeShapeType="1"/>
          </p:cNvSpPr>
          <p:nvPr/>
        </p:nvSpPr>
        <p:spPr bwMode="auto">
          <a:xfrm flipH="1">
            <a:off x="6038852" y="1535115"/>
            <a:ext cx="28575" cy="2808287"/>
          </a:xfrm>
          <a:prstGeom prst="line">
            <a:avLst/>
          </a:prstGeom>
          <a:solidFill>
            <a:srgbClr val="1629B6"/>
          </a:solidFill>
          <a:ln w="38100">
            <a:solidFill>
              <a:schemeClr val="tx1"/>
            </a:solidFill>
            <a:round/>
            <a:headEnd/>
            <a:tailEnd type="triangle" w="med" len="med"/>
          </a:ln>
        </p:spPr>
        <p:txBody>
          <a:bodyPr lIns="137052" tIns="68531" rIns="137052" bIns="68531"/>
          <a:lstStyle/>
          <a:p>
            <a:pPr algn="ctr" eaLnBrk="1" fontAlgn="auto" hangingPunct="1">
              <a:spcBef>
                <a:spcPts val="0"/>
              </a:spcBef>
              <a:spcAft>
                <a:spcPts val="0"/>
              </a:spcAft>
              <a:defRPr/>
            </a:pPr>
            <a:endParaRPr lang="en-US" b="0" kern="0" dirty="0">
              <a:solidFill>
                <a:schemeClr val="tx1"/>
              </a:solidFill>
              <a:effectLst>
                <a:outerShdw blurRad="38100" dist="38100" dir="2700000" algn="tl">
                  <a:srgbClr val="000000">
                    <a:alpha val="43137"/>
                  </a:srgbClr>
                </a:outerShdw>
              </a:effectLst>
              <a:latin typeface="+mn-lt"/>
            </a:endParaRPr>
          </a:p>
        </p:txBody>
      </p:sp>
      <p:sp>
        <p:nvSpPr>
          <p:cNvPr id="19" name="Line 22">
            <a:extLst>
              <a:ext uri="{FF2B5EF4-FFF2-40B4-BE49-F238E27FC236}">
                <a16:creationId xmlns:a16="http://schemas.microsoft.com/office/drawing/2014/main" id="{6101B35D-1B5F-A0EA-EFBB-57F9865ABBFD}"/>
              </a:ext>
            </a:extLst>
          </p:cNvPr>
          <p:cNvSpPr>
            <a:spLocks noChangeShapeType="1"/>
          </p:cNvSpPr>
          <p:nvPr/>
        </p:nvSpPr>
        <p:spPr bwMode="auto">
          <a:xfrm flipH="1">
            <a:off x="3448050" y="4583113"/>
            <a:ext cx="2605088" cy="635000"/>
          </a:xfrm>
          <a:prstGeom prst="line">
            <a:avLst/>
          </a:prstGeom>
          <a:solidFill>
            <a:srgbClr val="1629B6"/>
          </a:solidFill>
          <a:ln w="38100">
            <a:solidFill>
              <a:schemeClr val="tx1"/>
            </a:solidFill>
            <a:round/>
            <a:headEnd/>
            <a:tailEnd type="triangle" w="med" len="med"/>
          </a:ln>
        </p:spPr>
        <p:txBody>
          <a:bodyPr lIns="137052" tIns="68531" rIns="137052" bIns="68531"/>
          <a:lstStyle/>
          <a:p>
            <a:pPr algn="ctr" eaLnBrk="1" fontAlgn="auto" hangingPunct="1">
              <a:spcBef>
                <a:spcPts val="0"/>
              </a:spcBef>
              <a:spcAft>
                <a:spcPts val="0"/>
              </a:spcAft>
              <a:defRPr/>
            </a:pPr>
            <a:endParaRPr lang="en-US" sz="2100" b="0" kern="0" dirty="0">
              <a:solidFill>
                <a:schemeClr val="tx1"/>
              </a:solidFill>
              <a:effectLst>
                <a:outerShdw blurRad="38100" dist="38100" dir="2700000" algn="tl">
                  <a:srgbClr val="000000">
                    <a:alpha val="43137"/>
                  </a:srgbClr>
                </a:outerShdw>
              </a:effectLst>
              <a:latin typeface="+mn-lt"/>
            </a:endParaRPr>
          </a:p>
        </p:txBody>
      </p:sp>
      <p:sp>
        <p:nvSpPr>
          <p:cNvPr id="20" name="Line 29">
            <a:extLst>
              <a:ext uri="{FF2B5EF4-FFF2-40B4-BE49-F238E27FC236}">
                <a16:creationId xmlns:a16="http://schemas.microsoft.com/office/drawing/2014/main" id="{6072A2BE-AC17-0B32-CDBF-056A37F57DC2}"/>
              </a:ext>
            </a:extLst>
          </p:cNvPr>
          <p:cNvSpPr>
            <a:spLocks noChangeShapeType="1"/>
          </p:cNvSpPr>
          <p:nvPr/>
        </p:nvSpPr>
        <p:spPr bwMode="auto">
          <a:xfrm>
            <a:off x="6038850" y="4583113"/>
            <a:ext cx="2686050" cy="635000"/>
          </a:xfrm>
          <a:prstGeom prst="line">
            <a:avLst/>
          </a:prstGeom>
          <a:solidFill>
            <a:srgbClr val="1629B6"/>
          </a:solidFill>
          <a:ln w="38100">
            <a:solidFill>
              <a:schemeClr val="tx1"/>
            </a:solidFill>
            <a:round/>
            <a:headEnd/>
            <a:tailEnd type="triangle" w="med" len="med"/>
          </a:ln>
        </p:spPr>
        <p:txBody>
          <a:bodyPr lIns="137052" tIns="68531" rIns="137052" bIns="68531"/>
          <a:lstStyle/>
          <a:p>
            <a:pPr algn="ctr" eaLnBrk="1" fontAlgn="auto" hangingPunct="1">
              <a:spcBef>
                <a:spcPts val="0"/>
              </a:spcBef>
              <a:spcAft>
                <a:spcPts val="0"/>
              </a:spcAft>
              <a:defRPr/>
            </a:pPr>
            <a:endParaRPr lang="en-US" sz="2100" b="0" kern="0" dirty="0">
              <a:solidFill>
                <a:schemeClr val="tx1"/>
              </a:solidFill>
              <a:effectLst>
                <a:outerShdw blurRad="38100" dist="38100" dir="2700000" algn="tl">
                  <a:srgbClr val="000000">
                    <a:alpha val="43137"/>
                  </a:srgbClr>
                </a:outerShdw>
              </a:effectLst>
              <a:latin typeface="+mn-lt"/>
            </a:endParaRPr>
          </a:p>
        </p:txBody>
      </p:sp>
      <p:sp>
        <p:nvSpPr>
          <p:cNvPr id="21" name="Text Box 4">
            <a:extLst>
              <a:ext uri="{FF2B5EF4-FFF2-40B4-BE49-F238E27FC236}">
                <a16:creationId xmlns:a16="http://schemas.microsoft.com/office/drawing/2014/main" id="{07C4C63C-1D70-2A6B-CADD-3C198B8FE918}"/>
              </a:ext>
            </a:extLst>
          </p:cNvPr>
          <p:cNvSpPr txBox="1">
            <a:spLocks noChangeArrowheads="1"/>
          </p:cNvSpPr>
          <p:nvPr/>
        </p:nvSpPr>
        <p:spPr bwMode="auto">
          <a:xfrm>
            <a:off x="4324352" y="1309688"/>
            <a:ext cx="3495675" cy="487342"/>
          </a:xfrm>
          <a:prstGeom prst="rect">
            <a:avLst/>
          </a:prstGeom>
          <a:solidFill>
            <a:srgbClr val="08088E"/>
          </a:solidFill>
          <a:ln w="9525">
            <a:solidFill>
              <a:schemeClr val="tx1"/>
            </a:solidFill>
            <a:miter lim="800000"/>
            <a:headEnd/>
            <a:tailEnd/>
          </a:ln>
        </p:spPr>
        <p:txBody>
          <a:bodyPr lIns="137052" tIns="68531" rIns="137052" bIns="68531">
            <a:spAutoFit/>
          </a:bodyPr>
          <a:lstStyle/>
          <a:p>
            <a:pPr algn="ctr" eaLnBrk="1" fontAlgn="auto" hangingPunct="1">
              <a:lnSpc>
                <a:spcPts val="2850"/>
              </a:lnSpc>
              <a:spcBef>
                <a:spcPct val="50000"/>
              </a:spcBef>
              <a:spcAft>
                <a:spcPts val="0"/>
              </a:spcAft>
              <a:defRPr/>
            </a:pPr>
            <a:r>
              <a:rPr lang="en-US" kern="0" dirty="0">
                <a:solidFill>
                  <a:schemeClr val="tx1"/>
                </a:solidFill>
                <a:effectLst>
                  <a:outerShdw blurRad="38100" dist="38100" dir="2700000" algn="tl">
                    <a:srgbClr val="000000">
                      <a:alpha val="43137"/>
                    </a:srgbClr>
                  </a:outerShdw>
                </a:effectLst>
                <a:latin typeface="+mn-lt"/>
              </a:rPr>
              <a:t>Clinical T1-3N1M0 BC</a:t>
            </a:r>
          </a:p>
        </p:txBody>
      </p:sp>
      <p:sp>
        <p:nvSpPr>
          <p:cNvPr id="22" name="Text Box 5">
            <a:extLst>
              <a:ext uri="{FF2B5EF4-FFF2-40B4-BE49-F238E27FC236}">
                <a16:creationId xmlns:a16="http://schemas.microsoft.com/office/drawing/2014/main" id="{D06F9E02-85F4-67D5-5B9F-4FFB73331199}"/>
              </a:ext>
            </a:extLst>
          </p:cNvPr>
          <p:cNvSpPr txBox="1">
            <a:spLocks noChangeArrowheads="1"/>
          </p:cNvSpPr>
          <p:nvPr/>
        </p:nvSpPr>
        <p:spPr bwMode="auto">
          <a:xfrm>
            <a:off x="3108325" y="2692400"/>
            <a:ext cx="5900738" cy="508000"/>
          </a:xfrm>
          <a:prstGeom prst="rect">
            <a:avLst/>
          </a:prstGeom>
          <a:solidFill>
            <a:srgbClr val="08088E"/>
          </a:solidFill>
          <a:ln w="9525">
            <a:solidFill>
              <a:schemeClr val="tx1"/>
            </a:solidFill>
            <a:miter lim="800000"/>
            <a:headEnd/>
            <a:tailEnd/>
          </a:ln>
        </p:spPr>
        <p:txBody>
          <a:bodyPr lIns="137052" tIns="68531" rIns="137052" bIns="68531">
            <a:spAutoFit/>
          </a:bodyPr>
          <a:lstStyle/>
          <a:p>
            <a:pPr algn="ctr" eaLnBrk="1" fontAlgn="auto" hangingPunct="1">
              <a:spcBef>
                <a:spcPct val="50000"/>
              </a:spcBef>
              <a:spcAft>
                <a:spcPts val="0"/>
              </a:spcAft>
              <a:defRPr/>
            </a:pPr>
            <a:r>
              <a:rPr lang="en-US" kern="0" dirty="0">
                <a:solidFill>
                  <a:schemeClr val="tx1"/>
                </a:solidFill>
                <a:effectLst>
                  <a:outerShdw blurRad="38100" dist="38100" dir="2700000" algn="tl">
                    <a:srgbClr val="000000">
                      <a:alpha val="43137"/>
                    </a:srgbClr>
                  </a:outerShdw>
                </a:effectLst>
                <a:latin typeface="+mn-lt"/>
              </a:rPr>
              <a:t>NC (+ Anti-HER-2 Therapy for HER-2 +)</a:t>
            </a:r>
          </a:p>
        </p:txBody>
      </p:sp>
      <p:sp>
        <p:nvSpPr>
          <p:cNvPr id="23" name="Text Box 4">
            <a:extLst>
              <a:ext uri="{FF2B5EF4-FFF2-40B4-BE49-F238E27FC236}">
                <a16:creationId xmlns:a16="http://schemas.microsoft.com/office/drawing/2014/main" id="{300A03D5-39DC-A74E-5EE4-855DEA0E6D57}"/>
              </a:ext>
            </a:extLst>
          </p:cNvPr>
          <p:cNvSpPr txBox="1">
            <a:spLocks noChangeArrowheads="1"/>
          </p:cNvSpPr>
          <p:nvPr/>
        </p:nvSpPr>
        <p:spPr bwMode="auto">
          <a:xfrm>
            <a:off x="2962277" y="2030413"/>
            <a:ext cx="6380163" cy="487342"/>
          </a:xfrm>
          <a:prstGeom prst="rect">
            <a:avLst/>
          </a:prstGeom>
          <a:solidFill>
            <a:srgbClr val="08088E"/>
          </a:solidFill>
          <a:ln w="9525">
            <a:solidFill>
              <a:schemeClr val="tx1"/>
            </a:solidFill>
            <a:miter lim="800000"/>
            <a:headEnd/>
            <a:tailEnd/>
          </a:ln>
        </p:spPr>
        <p:txBody>
          <a:bodyPr lIns="137052" tIns="68531" rIns="137052" bIns="68531">
            <a:spAutoFit/>
          </a:bodyPr>
          <a:lstStyle/>
          <a:p>
            <a:pPr algn="ctr" eaLnBrk="1" fontAlgn="auto" hangingPunct="1">
              <a:lnSpc>
                <a:spcPts val="2850"/>
              </a:lnSpc>
              <a:spcBef>
                <a:spcPct val="50000"/>
              </a:spcBef>
              <a:spcAft>
                <a:spcPts val="0"/>
              </a:spcAft>
              <a:defRPr/>
            </a:pPr>
            <a:r>
              <a:rPr lang="en-US" kern="0" dirty="0">
                <a:solidFill>
                  <a:schemeClr val="tx1"/>
                </a:solidFill>
                <a:effectLst>
                  <a:outerShdw blurRad="38100" dist="38100" dir="2700000" algn="tl">
                    <a:srgbClr val="000000">
                      <a:alpha val="43137"/>
                    </a:srgbClr>
                  </a:outerShdw>
                </a:effectLst>
                <a:latin typeface="+mn-lt"/>
              </a:rPr>
              <a:t>Axillary Nodal Involvement (FNA or Core)</a:t>
            </a:r>
          </a:p>
        </p:txBody>
      </p:sp>
      <p:sp>
        <p:nvSpPr>
          <p:cNvPr id="24" name="Text Box 5">
            <a:extLst>
              <a:ext uri="{FF2B5EF4-FFF2-40B4-BE49-F238E27FC236}">
                <a16:creationId xmlns:a16="http://schemas.microsoft.com/office/drawing/2014/main" id="{615E94ED-C286-97F1-F704-8D77E8BC13B0}"/>
              </a:ext>
            </a:extLst>
          </p:cNvPr>
          <p:cNvSpPr txBox="1">
            <a:spLocks noChangeArrowheads="1"/>
          </p:cNvSpPr>
          <p:nvPr/>
        </p:nvSpPr>
        <p:spPr bwMode="auto">
          <a:xfrm>
            <a:off x="3248025" y="3411538"/>
            <a:ext cx="5602288" cy="508000"/>
          </a:xfrm>
          <a:prstGeom prst="rect">
            <a:avLst/>
          </a:prstGeom>
          <a:solidFill>
            <a:srgbClr val="08088E"/>
          </a:solidFill>
          <a:ln w="9525">
            <a:solidFill>
              <a:schemeClr val="tx1"/>
            </a:solidFill>
            <a:miter lim="800000"/>
            <a:headEnd/>
            <a:tailEnd/>
          </a:ln>
        </p:spPr>
        <p:txBody>
          <a:bodyPr lIns="137052" tIns="68531" rIns="137052" bIns="68531">
            <a:spAutoFit/>
          </a:bodyPr>
          <a:lstStyle/>
          <a:p>
            <a:pPr algn="ctr" eaLnBrk="1" fontAlgn="auto" hangingPunct="1">
              <a:spcBef>
                <a:spcPct val="50000"/>
              </a:spcBef>
              <a:spcAft>
                <a:spcPts val="0"/>
              </a:spcAft>
              <a:defRPr/>
            </a:pPr>
            <a:r>
              <a:rPr lang="en-US" kern="0" dirty="0">
                <a:solidFill>
                  <a:schemeClr val="tx1"/>
                </a:solidFill>
                <a:effectLst>
                  <a:outerShdw blurRad="38100" dist="38100" dir="2700000" algn="tl">
                    <a:srgbClr val="000000">
                      <a:alpha val="43137"/>
                    </a:srgbClr>
                  </a:outerShdw>
                </a:effectLst>
                <a:latin typeface="+mn-lt"/>
              </a:rPr>
              <a:t>Negative Axillary Nodes at Surgery</a:t>
            </a:r>
          </a:p>
        </p:txBody>
      </p:sp>
      <p:sp>
        <p:nvSpPr>
          <p:cNvPr id="25" name="Text Box 7">
            <a:extLst>
              <a:ext uri="{FF2B5EF4-FFF2-40B4-BE49-F238E27FC236}">
                <a16:creationId xmlns:a16="http://schemas.microsoft.com/office/drawing/2014/main" id="{5A3CF738-CC83-6A6C-75D9-6D4577C74783}"/>
              </a:ext>
            </a:extLst>
          </p:cNvPr>
          <p:cNvSpPr txBox="1">
            <a:spLocks noChangeArrowheads="1"/>
          </p:cNvSpPr>
          <p:nvPr/>
        </p:nvSpPr>
        <p:spPr bwMode="auto">
          <a:xfrm>
            <a:off x="1093790" y="5310190"/>
            <a:ext cx="5057775" cy="1616075"/>
          </a:xfrm>
          <a:prstGeom prst="rect">
            <a:avLst/>
          </a:prstGeom>
          <a:solidFill>
            <a:srgbClr val="0A0AB2"/>
          </a:solidFill>
          <a:ln w="9525">
            <a:solidFill>
              <a:schemeClr val="tx1"/>
            </a:solidFill>
            <a:miter lim="800000"/>
            <a:headEnd/>
            <a:tailEnd/>
          </a:ln>
        </p:spPr>
        <p:txBody>
          <a:bodyPr lIns="137052" tIns="68531" rIns="137052" bIns="68531">
            <a:spAutoFit/>
          </a:bodyPr>
          <a:lstStyle/>
          <a:p>
            <a:pPr algn="ctr" eaLnBrk="1" fontAlgn="auto" hangingPunct="1">
              <a:spcBef>
                <a:spcPts val="0"/>
              </a:spcBef>
              <a:spcAft>
                <a:spcPts val="0"/>
              </a:spcAft>
              <a:defRPr/>
            </a:pPr>
            <a:r>
              <a:rPr lang="en-US" u="sng" kern="0" dirty="0">
                <a:solidFill>
                  <a:schemeClr val="accent2"/>
                </a:solidFill>
                <a:effectLst>
                  <a:outerShdw blurRad="38100" dist="38100" dir="2700000" algn="tl">
                    <a:srgbClr val="000000">
                      <a:alpha val="43137"/>
                    </a:srgbClr>
                  </a:outerShdw>
                </a:effectLst>
                <a:latin typeface="+mn-lt"/>
              </a:rPr>
              <a:t>No</a:t>
            </a:r>
            <a:r>
              <a:rPr lang="en-US" u="sng" kern="0" dirty="0">
                <a:solidFill>
                  <a:srgbClr val="FFFF00"/>
                </a:solidFill>
                <a:effectLst>
                  <a:outerShdw blurRad="38100" dist="38100" dir="2700000" algn="tl">
                    <a:srgbClr val="000000">
                      <a:alpha val="43137"/>
                    </a:srgbClr>
                  </a:outerShdw>
                </a:effectLst>
                <a:latin typeface="+mn-lt"/>
              </a:rPr>
              <a:t> Regional Nodal XRT</a:t>
            </a:r>
            <a:endParaRPr lang="en-US" kern="0" dirty="0">
              <a:solidFill>
                <a:srgbClr val="FFFF00"/>
              </a:solidFill>
              <a:effectLst>
                <a:outerShdw blurRad="38100" dist="38100" dir="2700000" algn="tl">
                  <a:srgbClr val="000000">
                    <a:alpha val="43137"/>
                  </a:srgbClr>
                </a:outerShdw>
              </a:effectLst>
              <a:latin typeface="+mn-lt"/>
            </a:endParaRPr>
          </a:p>
          <a:p>
            <a:pPr algn="ctr" eaLnBrk="1" fontAlgn="auto" hangingPunct="1">
              <a:spcBef>
                <a:spcPts val="0"/>
              </a:spcBef>
              <a:spcAft>
                <a:spcPts val="0"/>
              </a:spcAft>
              <a:defRPr/>
            </a:pPr>
            <a:r>
              <a:rPr lang="en-US" kern="0" dirty="0">
                <a:solidFill>
                  <a:schemeClr val="tx1"/>
                </a:solidFill>
                <a:effectLst>
                  <a:outerShdw blurRad="38100" dist="38100" dir="2700000" algn="tl">
                    <a:srgbClr val="000000">
                      <a:alpha val="43137"/>
                    </a:srgbClr>
                  </a:outerShdw>
                </a:effectLst>
                <a:latin typeface="+mn-lt"/>
              </a:rPr>
              <a:t>with Breast XRT if BCS and</a:t>
            </a:r>
          </a:p>
          <a:p>
            <a:pPr algn="ctr" eaLnBrk="1" fontAlgn="auto" hangingPunct="1">
              <a:spcBef>
                <a:spcPts val="0"/>
              </a:spcBef>
              <a:spcAft>
                <a:spcPts val="0"/>
              </a:spcAft>
              <a:defRPr/>
            </a:pPr>
            <a:r>
              <a:rPr lang="en-US" kern="0" dirty="0">
                <a:solidFill>
                  <a:schemeClr val="accent2"/>
                </a:solidFill>
                <a:effectLst>
                  <a:outerShdw blurRad="38100" dist="38100" dir="2700000" algn="tl">
                    <a:srgbClr val="000000">
                      <a:alpha val="43137"/>
                    </a:srgbClr>
                  </a:outerShdw>
                </a:effectLst>
                <a:latin typeface="+mn-lt"/>
              </a:rPr>
              <a:t>No</a:t>
            </a:r>
            <a:r>
              <a:rPr lang="en-US" kern="0" dirty="0">
                <a:solidFill>
                  <a:srgbClr val="FFFF00"/>
                </a:solidFill>
                <a:effectLst>
                  <a:outerShdw blurRad="38100" dist="38100" dir="2700000" algn="tl">
                    <a:srgbClr val="000000">
                      <a:alpha val="43137"/>
                    </a:srgbClr>
                  </a:outerShdw>
                </a:effectLst>
                <a:latin typeface="+mn-lt"/>
              </a:rPr>
              <a:t> Chest  Wall XRT if Mastectomy</a:t>
            </a:r>
          </a:p>
        </p:txBody>
      </p:sp>
      <p:sp>
        <p:nvSpPr>
          <p:cNvPr id="26" name="Text Box 5">
            <a:extLst>
              <a:ext uri="{FF2B5EF4-FFF2-40B4-BE49-F238E27FC236}">
                <a16:creationId xmlns:a16="http://schemas.microsoft.com/office/drawing/2014/main" id="{786438C3-715A-5910-B3AB-8FB9D00A2A31}"/>
              </a:ext>
            </a:extLst>
          </p:cNvPr>
          <p:cNvSpPr txBox="1">
            <a:spLocks noChangeArrowheads="1"/>
          </p:cNvSpPr>
          <p:nvPr/>
        </p:nvSpPr>
        <p:spPr bwMode="auto">
          <a:xfrm>
            <a:off x="3948115" y="4121150"/>
            <a:ext cx="4200525" cy="508000"/>
          </a:xfrm>
          <a:prstGeom prst="rect">
            <a:avLst/>
          </a:prstGeom>
          <a:solidFill>
            <a:srgbClr val="0A0AB2"/>
          </a:solidFill>
          <a:ln w="9525">
            <a:solidFill>
              <a:schemeClr val="tx1"/>
            </a:solidFill>
            <a:miter lim="800000"/>
            <a:headEnd/>
            <a:tailEnd/>
          </a:ln>
        </p:spPr>
        <p:txBody>
          <a:bodyPr lIns="137052" tIns="68531" rIns="137052" bIns="68531">
            <a:spAutoFit/>
          </a:bodyPr>
          <a:lstStyle/>
          <a:p>
            <a:pPr algn="ctr" eaLnBrk="1" fontAlgn="auto" hangingPunct="1">
              <a:spcBef>
                <a:spcPts val="0"/>
              </a:spcBef>
              <a:spcAft>
                <a:spcPts val="0"/>
              </a:spcAft>
              <a:defRPr/>
            </a:pPr>
            <a:r>
              <a:rPr lang="en-US" u="sng" kern="0" dirty="0">
                <a:solidFill>
                  <a:schemeClr val="tx1"/>
                </a:solidFill>
                <a:effectLst>
                  <a:outerShdw blurRad="38100" dist="38100" dir="2700000" algn="tl">
                    <a:srgbClr val="000000">
                      <a:alpha val="43137"/>
                    </a:srgbClr>
                  </a:outerShdw>
                </a:effectLst>
                <a:latin typeface="+mn-lt"/>
              </a:rPr>
              <a:t>Randomization</a:t>
            </a:r>
            <a:endParaRPr lang="en-US" kern="0" dirty="0">
              <a:solidFill>
                <a:schemeClr val="tx1"/>
              </a:solidFill>
              <a:effectLst>
                <a:outerShdw blurRad="38100" dist="38100" dir="2700000" algn="tl">
                  <a:srgbClr val="000000">
                    <a:alpha val="43137"/>
                  </a:srgbClr>
                </a:outerShdw>
              </a:effectLst>
              <a:latin typeface="+mn-lt"/>
            </a:endParaRPr>
          </a:p>
        </p:txBody>
      </p:sp>
      <p:sp>
        <p:nvSpPr>
          <p:cNvPr id="27" name="Text Box 7">
            <a:extLst>
              <a:ext uri="{FF2B5EF4-FFF2-40B4-BE49-F238E27FC236}">
                <a16:creationId xmlns:a16="http://schemas.microsoft.com/office/drawing/2014/main" id="{9C8F54E2-6599-58A3-5643-9AC2FF0E2560}"/>
              </a:ext>
            </a:extLst>
          </p:cNvPr>
          <p:cNvSpPr txBox="1">
            <a:spLocks noChangeArrowheads="1"/>
          </p:cNvSpPr>
          <p:nvPr/>
        </p:nvSpPr>
        <p:spPr bwMode="auto">
          <a:xfrm>
            <a:off x="6419852" y="5297490"/>
            <a:ext cx="4475163" cy="1616075"/>
          </a:xfrm>
          <a:prstGeom prst="rect">
            <a:avLst/>
          </a:prstGeom>
          <a:solidFill>
            <a:srgbClr val="0A0AB2"/>
          </a:solidFill>
          <a:ln w="9525">
            <a:solidFill>
              <a:schemeClr val="tx1"/>
            </a:solidFill>
            <a:miter lim="800000"/>
            <a:headEnd/>
            <a:tailEnd/>
          </a:ln>
        </p:spPr>
        <p:txBody>
          <a:bodyPr lIns="137052" tIns="68531" rIns="137052" bIns="68531">
            <a:spAutoFit/>
          </a:bodyPr>
          <a:lstStyle/>
          <a:p>
            <a:pPr algn="ctr" eaLnBrk="1" fontAlgn="auto" hangingPunct="1">
              <a:spcBef>
                <a:spcPts val="0"/>
              </a:spcBef>
              <a:spcAft>
                <a:spcPts val="0"/>
              </a:spcAft>
              <a:defRPr/>
            </a:pPr>
            <a:r>
              <a:rPr lang="en-US" u="sng" kern="0" dirty="0">
                <a:solidFill>
                  <a:srgbClr val="FFFF00"/>
                </a:solidFill>
                <a:effectLst>
                  <a:outerShdw blurRad="38100" dist="38100" dir="2700000" algn="tl">
                    <a:srgbClr val="000000">
                      <a:alpha val="43137"/>
                    </a:srgbClr>
                  </a:outerShdw>
                </a:effectLst>
                <a:latin typeface="+mn-lt"/>
              </a:rPr>
              <a:t>Regional Nodal XRT</a:t>
            </a:r>
            <a:endParaRPr lang="en-US" kern="0" dirty="0">
              <a:solidFill>
                <a:srgbClr val="FFFF00"/>
              </a:solidFill>
              <a:effectLst>
                <a:outerShdw blurRad="38100" dist="38100" dir="2700000" algn="tl">
                  <a:srgbClr val="000000">
                    <a:alpha val="43137"/>
                  </a:srgbClr>
                </a:outerShdw>
              </a:effectLst>
              <a:latin typeface="+mn-lt"/>
            </a:endParaRPr>
          </a:p>
          <a:p>
            <a:pPr algn="ctr" eaLnBrk="1" fontAlgn="auto" hangingPunct="1">
              <a:spcBef>
                <a:spcPts val="0"/>
              </a:spcBef>
              <a:spcAft>
                <a:spcPts val="0"/>
              </a:spcAft>
              <a:defRPr/>
            </a:pPr>
            <a:r>
              <a:rPr lang="en-US" kern="0" dirty="0">
                <a:solidFill>
                  <a:schemeClr val="tx1"/>
                </a:solidFill>
                <a:effectLst>
                  <a:outerShdw blurRad="38100" dist="38100" dir="2700000" algn="tl">
                    <a:srgbClr val="000000">
                      <a:alpha val="43137"/>
                    </a:srgbClr>
                  </a:outerShdw>
                </a:effectLst>
                <a:latin typeface="+mn-lt"/>
              </a:rPr>
              <a:t>with Breast XRT if BCS and</a:t>
            </a:r>
          </a:p>
          <a:p>
            <a:pPr algn="ctr" eaLnBrk="1" fontAlgn="auto" hangingPunct="1">
              <a:spcBef>
                <a:spcPts val="0"/>
              </a:spcBef>
              <a:spcAft>
                <a:spcPts val="0"/>
              </a:spcAft>
              <a:defRPr/>
            </a:pPr>
            <a:r>
              <a:rPr lang="en-US" kern="0" dirty="0">
                <a:solidFill>
                  <a:srgbClr val="FFFF00"/>
                </a:solidFill>
                <a:effectLst>
                  <a:outerShdw blurRad="38100" dist="38100" dir="2700000" algn="tl">
                    <a:srgbClr val="000000">
                      <a:alpha val="43137"/>
                    </a:srgbClr>
                  </a:outerShdw>
                </a:effectLst>
                <a:latin typeface="+mn-lt"/>
              </a:rPr>
              <a:t>Chest  Wall XRT if Mastectomy</a:t>
            </a:r>
          </a:p>
        </p:txBody>
      </p:sp>
      <p:sp>
        <p:nvSpPr>
          <p:cNvPr id="16" name="Text Box 31">
            <a:extLst>
              <a:ext uri="{FF2B5EF4-FFF2-40B4-BE49-F238E27FC236}">
                <a16:creationId xmlns:a16="http://schemas.microsoft.com/office/drawing/2014/main" id="{72035B53-2197-6A8D-A9D5-1FACA6F2F4B2}"/>
              </a:ext>
            </a:extLst>
          </p:cNvPr>
          <p:cNvSpPr txBox="1">
            <a:spLocks noChangeArrowheads="1"/>
          </p:cNvSpPr>
          <p:nvPr/>
        </p:nvSpPr>
        <p:spPr bwMode="auto">
          <a:xfrm>
            <a:off x="9339265" y="3668713"/>
            <a:ext cx="1470025" cy="749300"/>
          </a:xfrm>
          <a:prstGeom prst="rect">
            <a:avLst/>
          </a:prstGeom>
          <a:solidFill>
            <a:schemeClr val="bg2"/>
          </a:solidFill>
          <a:ln w="9525">
            <a:noFill/>
            <a:miter lim="800000"/>
            <a:headEnd type="none" w="sm" len="sm"/>
            <a:tailEnd type="none" w="sm" len="sm"/>
          </a:ln>
          <a:effectLst/>
        </p:spPr>
        <p:txBody>
          <a:bodyPr wrap="none" lIns="91166" tIns="45581" rIns="91166" bIns="45581">
            <a:spAutoFit/>
          </a:bodyPr>
          <a:lstStyle/>
          <a:p>
            <a:pPr algn="ctr" eaLnBrk="1" hangingPunct="1">
              <a:lnSpc>
                <a:spcPct val="89000"/>
              </a:lnSpc>
              <a:defRPr/>
            </a:pPr>
            <a:r>
              <a:rPr lang="en-US" dirty="0">
                <a:solidFill>
                  <a:srgbClr val="FAFD00"/>
                </a:solidFill>
                <a:effectLst>
                  <a:outerShdw blurRad="38100" dist="38100" dir="2700000" algn="tl">
                    <a:srgbClr val="000000"/>
                  </a:outerShdw>
                </a:effectLst>
                <a:latin typeface="Arial" charset="0"/>
              </a:rPr>
              <a:t>Accrual:</a:t>
            </a:r>
          </a:p>
          <a:p>
            <a:pPr algn="ctr" eaLnBrk="1" hangingPunct="1">
              <a:lnSpc>
                <a:spcPct val="89000"/>
              </a:lnSpc>
              <a:defRPr/>
            </a:pPr>
            <a:r>
              <a:rPr lang="en-US" dirty="0">
                <a:solidFill>
                  <a:srgbClr val="FAFD00"/>
                </a:solidFill>
                <a:effectLst>
                  <a:outerShdw blurRad="38100" dist="38100" dir="2700000" algn="tl">
                    <a:srgbClr val="000000"/>
                  </a:outerShdw>
                </a:effectLst>
                <a:latin typeface="Arial" charset="0"/>
              </a:rPr>
              <a:t>1641</a:t>
            </a:r>
          </a:p>
        </p:txBody>
      </p:sp>
      <p:sp>
        <p:nvSpPr>
          <p:cNvPr id="2" name="Rectangle 6">
            <a:extLst>
              <a:ext uri="{FF2B5EF4-FFF2-40B4-BE49-F238E27FC236}">
                <a16:creationId xmlns:a16="http://schemas.microsoft.com/office/drawing/2014/main" id="{AD0B4BD9-7087-73D1-5C3E-0A097E37B8F1}"/>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60</a:t>
            </a:fld>
            <a:endParaRPr lang="en-US" altLang="en-US">
              <a:effectLst>
                <a:outerShdw blurRad="38100" dist="38100" dir="2700000" algn="tl">
                  <a:srgbClr val="000000"/>
                </a:outerShdw>
              </a:effectLst>
            </a:endParaRPr>
          </a:p>
        </p:txBody>
      </p:sp>
      <p:sp>
        <p:nvSpPr>
          <p:cNvPr id="3" name="TextBox 2">
            <a:extLst>
              <a:ext uri="{FF2B5EF4-FFF2-40B4-BE49-F238E27FC236}">
                <a16:creationId xmlns:a16="http://schemas.microsoft.com/office/drawing/2014/main" id="{CCE7D36E-B90E-8789-9E89-7B8707FFB9EF}"/>
              </a:ext>
            </a:extLst>
          </p:cNvPr>
          <p:cNvSpPr txBox="1"/>
          <p:nvPr/>
        </p:nvSpPr>
        <p:spPr>
          <a:xfrm>
            <a:off x="1601784" y="7153617"/>
            <a:ext cx="9535599" cy="323165"/>
          </a:xfrm>
          <a:prstGeom prst="rect">
            <a:avLst/>
          </a:prstGeom>
          <a:noFill/>
        </p:spPr>
        <p:txBody>
          <a:bodyPr wrap="square" rtlCol="0" anchor="b">
            <a:spAutoFit/>
          </a:bodyPr>
          <a:lstStyle/>
          <a:p>
            <a:pPr algn="ctr" defTabSz="685800" fontAlgn="auto">
              <a:spcBef>
                <a:spcPts val="0"/>
              </a:spcBef>
              <a:spcAft>
                <a:spcPts val="0"/>
              </a:spcAft>
            </a:pPr>
            <a:r>
              <a:rPr lang="en-US" sz="1500" b="0" dirty="0">
                <a:solidFill>
                  <a:schemeClr val="tx1"/>
                </a:solidFill>
                <a:cs typeface="Arial" panose="020B0604020202020204" pitchFamily="34" charset="0"/>
              </a:rPr>
              <a:t>Mamounas EP, et al: </a:t>
            </a:r>
            <a:r>
              <a:rPr lang="en-US" sz="1500" b="0" i="1" dirty="0">
                <a:solidFill>
                  <a:schemeClr val="tx1"/>
                </a:solidFill>
                <a:cs typeface="Arial" panose="020B0604020202020204" pitchFamily="34" charset="0"/>
              </a:rPr>
              <a:t>N Engl J Med </a:t>
            </a:r>
            <a:r>
              <a:rPr lang="en-US" sz="1500" b="0" dirty="0">
                <a:solidFill>
                  <a:schemeClr val="tx1"/>
                </a:solidFill>
                <a:cs typeface="Arial" panose="020B0604020202020204" pitchFamily="34" charset="0"/>
              </a:rPr>
              <a:t>2025;392:2113-24.</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DDFB0D-FE89-BFAB-765D-15D1C021F302}"/>
              </a:ext>
            </a:extLst>
          </p:cNvPr>
          <p:cNvSpPr txBox="1">
            <a:spLocks/>
          </p:cNvSpPr>
          <p:nvPr/>
        </p:nvSpPr>
        <p:spPr>
          <a:xfrm>
            <a:off x="1524" y="457200"/>
            <a:ext cx="12188952" cy="11887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dirty="0">
                <a:solidFill>
                  <a:schemeClr val="tx2"/>
                </a:solidFill>
                <a:latin typeface="Arial" panose="020B0604020202020204" pitchFamily="34" charset="0"/>
                <a:cs typeface="Arial" panose="020B0604020202020204" pitchFamily="34" charset="0"/>
              </a:rPr>
              <a:t>Primary Endpoint</a:t>
            </a:r>
            <a:endParaRPr lang="en-US" sz="3600" dirty="0">
              <a:solidFill>
                <a:schemeClr val="tx2"/>
              </a:solidFill>
              <a:latin typeface="Arial" panose="020B0604020202020204" pitchFamily="34" charset="0"/>
              <a:cs typeface="Arial" panose="020B0604020202020204" pitchFamily="34" charset="0"/>
            </a:endParaRPr>
          </a:p>
          <a:p>
            <a:r>
              <a:rPr lang="en-US" altLang="en-US" sz="3200" dirty="0">
                <a:solidFill>
                  <a:schemeClr val="tx2"/>
                </a:solidFill>
                <a:latin typeface="Arial" panose="020B0604020202020204" pitchFamily="34" charset="0"/>
                <a:cs typeface="Arial" panose="020B0604020202020204" pitchFamily="34" charset="0"/>
              </a:rPr>
              <a:t>Invasive Breast Cancer Recurrence-Free Interval (IBCRFI)</a:t>
            </a:r>
            <a:endParaRPr lang="en-US" sz="3200"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88762DE-3FD4-CCCF-F9BD-16C0CEB25937}"/>
              </a:ext>
            </a:extLst>
          </p:cNvPr>
          <p:cNvSpPr txBox="1"/>
          <p:nvPr/>
        </p:nvSpPr>
        <p:spPr>
          <a:xfrm>
            <a:off x="1601784" y="7153617"/>
            <a:ext cx="9535599" cy="323165"/>
          </a:xfrm>
          <a:prstGeom prst="rect">
            <a:avLst/>
          </a:prstGeom>
          <a:noFill/>
        </p:spPr>
        <p:txBody>
          <a:bodyPr wrap="square" rtlCol="0" anchor="b">
            <a:spAutoFit/>
          </a:bodyPr>
          <a:lstStyle/>
          <a:p>
            <a:pPr algn="ctr" defTabSz="685800" fontAlgn="auto">
              <a:spcBef>
                <a:spcPts val="0"/>
              </a:spcBef>
              <a:spcAft>
                <a:spcPts val="0"/>
              </a:spcAft>
            </a:pPr>
            <a:r>
              <a:rPr lang="en-US" sz="1500" b="0" dirty="0">
                <a:solidFill>
                  <a:schemeClr val="tx1"/>
                </a:solidFill>
                <a:cs typeface="Arial" panose="020B0604020202020204" pitchFamily="34" charset="0"/>
              </a:rPr>
              <a:t>Mamounas EP, et al: </a:t>
            </a:r>
            <a:r>
              <a:rPr lang="en-US" sz="1500" b="0" i="1" dirty="0">
                <a:solidFill>
                  <a:schemeClr val="tx1"/>
                </a:solidFill>
                <a:cs typeface="Arial" panose="020B0604020202020204" pitchFamily="34" charset="0"/>
              </a:rPr>
              <a:t>N Engl J Med </a:t>
            </a:r>
            <a:r>
              <a:rPr lang="en-US" sz="1500" b="0" dirty="0">
                <a:solidFill>
                  <a:schemeClr val="tx1"/>
                </a:solidFill>
                <a:cs typeface="Arial" panose="020B0604020202020204" pitchFamily="34" charset="0"/>
              </a:rPr>
              <a:t>2025;392:2113-24.</a:t>
            </a:r>
          </a:p>
        </p:txBody>
      </p:sp>
      <p:pic>
        <p:nvPicPr>
          <p:cNvPr id="2" name="Picture 1">
            <a:extLst>
              <a:ext uri="{FF2B5EF4-FFF2-40B4-BE49-F238E27FC236}">
                <a16:creationId xmlns:a16="http://schemas.microsoft.com/office/drawing/2014/main" id="{159A9624-3652-CC2A-AB9C-BBA787A61BB6}"/>
              </a:ext>
            </a:extLst>
          </p:cNvPr>
          <p:cNvPicPr>
            <a:picLocks noChangeAspect="1"/>
          </p:cNvPicPr>
          <p:nvPr/>
        </p:nvPicPr>
        <p:blipFill>
          <a:blip r:embed="rId2"/>
          <a:stretch>
            <a:fillRect/>
          </a:stretch>
        </p:blipFill>
        <p:spPr>
          <a:xfrm>
            <a:off x="1054616" y="1844125"/>
            <a:ext cx="10082767" cy="5026938"/>
          </a:xfrm>
          <a:prstGeom prst="rect">
            <a:avLst/>
          </a:prstGeom>
          <a:ln>
            <a:noFill/>
          </a:ln>
        </p:spPr>
      </p:pic>
      <p:sp>
        <p:nvSpPr>
          <p:cNvPr id="10" name="Rectangle 6">
            <a:extLst>
              <a:ext uri="{FF2B5EF4-FFF2-40B4-BE49-F238E27FC236}">
                <a16:creationId xmlns:a16="http://schemas.microsoft.com/office/drawing/2014/main" id="{16EA0579-7BEC-EF4D-C86D-8D8511EDACA7}"/>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61</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337367272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EA5101E-44FD-8918-7F0B-2A933C34484D}"/>
              </a:ext>
            </a:extLst>
          </p:cNvPr>
          <p:cNvSpPr/>
          <p:nvPr/>
        </p:nvSpPr>
        <p:spPr bwMode="auto">
          <a:xfrm>
            <a:off x="627017" y="940524"/>
            <a:ext cx="10855234" cy="6100355"/>
          </a:xfrm>
          <a:prstGeom prst="rect">
            <a:avLst/>
          </a:prstGeom>
          <a:solidFill>
            <a:srgbClr val="FFFFFF"/>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grpSp>
        <p:nvGrpSpPr>
          <p:cNvPr id="23" name="Group 22">
            <a:extLst>
              <a:ext uri="{FF2B5EF4-FFF2-40B4-BE49-F238E27FC236}">
                <a16:creationId xmlns:a16="http://schemas.microsoft.com/office/drawing/2014/main" id="{C44322F0-DA9B-B06D-5EB1-BB5294FD457B}"/>
              </a:ext>
            </a:extLst>
          </p:cNvPr>
          <p:cNvGrpSpPr/>
          <p:nvPr/>
        </p:nvGrpSpPr>
        <p:grpSpPr>
          <a:xfrm>
            <a:off x="875212" y="1123407"/>
            <a:ext cx="10476411" cy="5812966"/>
            <a:chOff x="1661572" y="1548236"/>
            <a:chExt cx="9322907" cy="4808872"/>
          </a:xfrm>
        </p:grpSpPr>
        <p:pic>
          <p:nvPicPr>
            <p:cNvPr id="18" name="Picture 17">
              <a:extLst>
                <a:ext uri="{FF2B5EF4-FFF2-40B4-BE49-F238E27FC236}">
                  <a16:creationId xmlns:a16="http://schemas.microsoft.com/office/drawing/2014/main" id="{3D9B876F-44AA-4A02-56FE-51BBE8995C2E}"/>
                </a:ext>
              </a:extLst>
            </p:cNvPr>
            <p:cNvPicPr>
              <a:picLocks noChangeAspect="1"/>
            </p:cNvPicPr>
            <p:nvPr/>
          </p:nvPicPr>
          <p:blipFill>
            <a:blip r:embed="rId2"/>
            <a:stretch>
              <a:fillRect/>
            </a:stretch>
          </p:blipFill>
          <p:spPr>
            <a:xfrm>
              <a:off x="1747782" y="1681515"/>
              <a:ext cx="8727307" cy="4675593"/>
            </a:xfrm>
            <a:prstGeom prst="rect">
              <a:avLst/>
            </a:prstGeom>
          </p:spPr>
        </p:pic>
        <p:sp>
          <p:nvSpPr>
            <p:cNvPr id="19" name="TextBox 18">
              <a:extLst>
                <a:ext uri="{FF2B5EF4-FFF2-40B4-BE49-F238E27FC236}">
                  <a16:creationId xmlns:a16="http://schemas.microsoft.com/office/drawing/2014/main" id="{FE2AFED6-01D4-557C-A671-7BD1FA8432F1}"/>
                </a:ext>
              </a:extLst>
            </p:cNvPr>
            <p:cNvSpPr txBox="1"/>
            <p:nvPr/>
          </p:nvSpPr>
          <p:spPr>
            <a:xfrm>
              <a:off x="1716911" y="1548236"/>
              <a:ext cx="4405533" cy="280074"/>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990000"/>
                  </a:solidFill>
                  <a:effectLst/>
                  <a:uLnTx/>
                  <a:uFillTx/>
                  <a:cs typeface="Arial" panose="020B0604020202020204" pitchFamily="34" charset="0"/>
                </a:rPr>
                <a:t>Loco-regional Recurrence-Free Interval</a:t>
              </a:r>
            </a:p>
          </p:txBody>
        </p:sp>
        <p:sp>
          <p:nvSpPr>
            <p:cNvPr id="20" name="TextBox 19">
              <a:extLst>
                <a:ext uri="{FF2B5EF4-FFF2-40B4-BE49-F238E27FC236}">
                  <a16:creationId xmlns:a16="http://schemas.microsoft.com/office/drawing/2014/main" id="{1F9E5CA7-7E50-7541-153D-E94CD73A2854}"/>
                </a:ext>
              </a:extLst>
            </p:cNvPr>
            <p:cNvSpPr txBox="1"/>
            <p:nvPr/>
          </p:nvSpPr>
          <p:spPr>
            <a:xfrm>
              <a:off x="6226716" y="1549772"/>
              <a:ext cx="4757763" cy="280074"/>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990000"/>
                  </a:solidFill>
                  <a:effectLst/>
                  <a:uLnTx/>
                  <a:uFillTx/>
                  <a:cs typeface="Arial" panose="020B0604020202020204" pitchFamily="34" charset="0"/>
                </a:rPr>
                <a:t>Distant Recurrence-Free Interval</a:t>
              </a:r>
            </a:p>
          </p:txBody>
        </p:sp>
        <p:sp>
          <p:nvSpPr>
            <p:cNvPr id="21" name="TextBox 20">
              <a:extLst>
                <a:ext uri="{FF2B5EF4-FFF2-40B4-BE49-F238E27FC236}">
                  <a16:creationId xmlns:a16="http://schemas.microsoft.com/office/drawing/2014/main" id="{BA81609E-C207-6B9E-4AF5-331F8A6706AF}"/>
                </a:ext>
              </a:extLst>
            </p:cNvPr>
            <p:cNvSpPr txBox="1"/>
            <p:nvPr/>
          </p:nvSpPr>
          <p:spPr>
            <a:xfrm>
              <a:off x="1661572" y="3974530"/>
              <a:ext cx="4503927" cy="280074"/>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990000"/>
                  </a:solidFill>
                  <a:effectLst/>
                  <a:uLnTx/>
                  <a:uFillTx/>
                  <a:cs typeface="Arial" panose="020B0604020202020204" pitchFamily="34" charset="0"/>
                </a:rPr>
                <a:t>Disease-Free Survival</a:t>
              </a:r>
            </a:p>
          </p:txBody>
        </p:sp>
        <p:sp>
          <p:nvSpPr>
            <p:cNvPr id="22" name="TextBox 21">
              <a:extLst>
                <a:ext uri="{FF2B5EF4-FFF2-40B4-BE49-F238E27FC236}">
                  <a16:creationId xmlns:a16="http://schemas.microsoft.com/office/drawing/2014/main" id="{53673720-CDBE-768D-A7A4-AB2E80C9A27C}"/>
                </a:ext>
              </a:extLst>
            </p:cNvPr>
            <p:cNvSpPr txBox="1"/>
            <p:nvPr/>
          </p:nvSpPr>
          <p:spPr>
            <a:xfrm>
              <a:off x="6165449" y="3985338"/>
              <a:ext cx="4488499" cy="280074"/>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990000"/>
                  </a:solidFill>
                  <a:effectLst/>
                  <a:uLnTx/>
                  <a:uFillTx/>
                  <a:cs typeface="Arial" panose="020B0604020202020204" pitchFamily="34" charset="0"/>
                </a:rPr>
                <a:t>            Overall Survival</a:t>
              </a:r>
            </a:p>
          </p:txBody>
        </p:sp>
      </p:grpSp>
      <p:sp>
        <p:nvSpPr>
          <p:cNvPr id="25" name="TextBox 24">
            <a:extLst>
              <a:ext uri="{FF2B5EF4-FFF2-40B4-BE49-F238E27FC236}">
                <a16:creationId xmlns:a16="http://schemas.microsoft.com/office/drawing/2014/main" id="{2734E595-7367-B768-F104-FEED9DDC0032}"/>
              </a:ext>
            </a:extLst>
          </p:cNvPr>
          <p:cNvSpPr txBox="1"/>
          <p:nvPr/>
        </p:nvSpPr>
        <p:spPr>
          <a:xfrm>
            <a:off x="1601784" y="7153617"/>
            <a:ext cx="9535599" cy="323165"/>
          </a:xfrm>
          <a:prstGeom prst="rect">
            <a:avLst/>
          </a:prstGeom>
          <a:noFill/>
        </p:spPr>
        <p:txBody>
          <a:bodyPr wrap="square" rtlCol="0" anchor="b">
            <a:spAutoFit/>
          </a:bodyPr>
          <a:lstStyle/>
          <a:p>
            <a:pPr algn="ctr" defTabSz="685800" fontAlgn="auto">
              <a:spcBef>
                <a:spcPts val="0"/>
              </a:spcBef>
              <a:spcAft>
                <a:spcPts val="0"/>
              </a:spcAft>
            </a:pPr>
            <a:r>
              <a:rPr lang="en-US" sz="1500" b="0" dirty="0">
                <a:solidFill>
                  <a:schemeClr val="tx1"/>
                </a:solidFill>
                <a:cs typeface="Arial" panose="020B0604020202020204" pitchFamily="34" charset="0"/>
              </a:rPr>
              <a:t>Mamounas EP, et al: </a:t>
            </a:r>
            <a:r>
              <a:rPr lang="en-US" sz="1500" b="0" i="1" dirty="0">
                <a:solidFill>
                  <a:schemeClr val="tx1"/>
                </a:solidFill>
                <a:cs typeface="Arial" panose="020B0604020202020204" pitchFamily="34" charset="0"/>
              </a:rPr>
              <a:t>N Engl J Med </a:t>
            </a:r>
            <a:r>
              <a:rPr lang="en-US" sz="1500" b="0" dirty="0">
                <a:solidFill>
                  <a:schemeClr val="tx1"/>
                </a:solidFill>
                <a:cs typeface="Arial" panose="020B0604020202020204" pitchFamily="34" charset="0"/>
              </a:rPr>
              <a:t>2025;392:2113-24.</a:t>
            </a:r>
          </a:p>
        </p:txBody>
      </p:sp>
      <p:sp>
        <p:nvSpPr>
          <p:cNvPr id="26" name="Rectangle 6">
            <a:extLst>
              <a:ext uri="{FF2B5EF4-FFF2-40B4-BE49-F238E27FC236}">
                <a16:creationId xmlns:a16="http://schemas.microsoft.com/office/drawing/2014/main" id="{AC07F43C-6ABD-8E66-9730-58C3A2B2ECDB}"/>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62</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2473932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95DCE4-222E-8862-BB44-11A54396B013}"/>
              </a:ext>
            </a:extLst>
          </p:cNvPr>
          <p:cNvPicPr>
            <a:picLocks noChangeAspect="1"/>
          </p:cNvPicPr>
          <p:nvPr/>
        </p:nvPicPr>
        <p:blipFill>
          <a:blip r:embed="rId2"/>
          <a:stretch>
            <a:fillRect/>
          </a:stretch>
        </p:blipFill>
        <p:spPr>
          <a:xfrm>
            <a:off x="691376" y="1726172"/>
            <a:ext cx="11050858" cy="5319303"/>
          </a:xfrm>
          <a:prstGeom prst="rect">
            <a:avLst/>
          </a:prstGeom>
          <a:solidFill>
            <a:schemeClr val="tx1"/>
          </a:solidFill>
        </p:spPr>
      </p:pic>
      <p:sp>
        <p:nvSpPr>
          <p:cNvPr id="3" name="Title 3">
            <a:extLst>
              <a:ext uri="{FF2B5EF4-FFF2-40B4-BE49-F238E27FC236}">
                <a16:creationId xmlns:a16="http://schemas.microsoft.com/office/drawing/2014/main" id="{B277821F-5FFB-7951-B18D-4778EF4DF40F}"/>
              </a:ext>
            </a:extLst>
          </p:cNvPr>
          <p:cNvSpPr txBox="1">
            <a:spLocks/>
          </p:cNvSpPr>
          <p:nvPr/>
        </p:nvSpPr>
        <p:spPr>
          <a:xfrm>
            <a:off x="1524" y="457200"/>
            <a:ext cx="12188952" cy="11887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en-US" sz="3600" dirty="0">
                <a:solidFill>
                  <a:srgbClr val="FFFF00"/>
                </a:solidFill>
                <a:latin typeface="Arial" panose="020B0604020202020204" pitchFamily="34" charset="0"/>
                <a:cs typeface="Arial" panose="020B0604020202020204" pitchFamily="34" charset="0"/>
              </a:rPr>
              <a:t>IBCRFI – Subgroup Analysis by Stratification Factors</a:t>
            </a:r>
            <a:endParaRPr lang="en-US" altLang="en-US" sz="3600" dirty="0">
              <a:solidFill>
                <a:srgbClr val="FFFF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EC1B0EB-3F48-7629-D414-385444054666}"/>
              </a:ext>
            </a:extLst>
          </p:cNvPr>
          <p:cNvSpPr txBox="1"/>
          <p:nvPr/>
        </p:nvSpPr>
        <p:spPr>
          <a:xfrm>
            <a:off x="1601784" y="7153617"/>
            <a:ext cx="9535599" cy="323165"/>
          </a:xfrm>
          <a:prstGeom prst="rect">
            <a:avLst/>
          </a:prstGeom>
          <a:noFill/>
        </p:spPr>
        <p:txBody>
          <a:bodyPr wrap="square" rtlCol="0" anchor="b">
            <a:spAutoFit/>
          </a:bodyPr>
          <a:lstStyle/>
          <a:p>
            <a:pPr algn="ctr" defTabSz="685800" fontAlgn="auto">
              <a:spcBef>
                <a:spcPts val="0"/>
              </a:spcBef>
              <a:spcAft>
                <a:spcPts val="0"/>
              </a:spcAft>
            </a:pPr>
            <a:r>
              <a:rPr lang="en-US" sz="1500" b="0" dirty="0">
                <a:solidFill>
                  <a:schemeClr val="tx1"/>
                </a:solidFill>
                <a:cs typeface="Arial" panose="020B0604020202020204" pitchFamily="34" charset="0"/>
              </a:rPr>
              <a:t>Mamounas EP, et al: </a:t>
            </a:r>
            <a:r>
              <a:rPr lang="en-US" sz="1500" b="0" i="1" dirty="0">
                <a:solidFill>
                  <a:schemeClr val="tx1"/>
                </a:solidFill>
                <a:cs typeface="Arial" panose="020B0604020202020204" pitchFamily="34" charset="0"/>
              </a:rPr>
              <a:t>N Engl J Med </a:t>
            </a:r>
            <a:r>
              <a:rPr lang="en-US" sz="1500" b="0" dirty="0">
                <a:solidFill>
                  <a:schemeClr val="tx1"/>
                </a:solidFill>
                <a:cs typeface="Arial" panose="020B0604020202020204" pitchFamily="34" charset="0"/>
              </a:rPr>
              <a:t>2025;392:2113-24.</a:t>
            </a:r>
          </a:p>
        </p:txBody>
      </p:sp>
      <p:sp>
        <p:nvSpPr>
          <p:cNvPr id="9" name="Rectangle 6">
            <a:extLst>
              <a:ext uri="{FF2B5EF4-FFF2-40B4-BE49-F238E27FC236}">
                <a16:creationId xmlns:a16="http://schemas.microsoft.com/office/drawing/2014/main" id="{711C7332-8DCF-E94F-A839-A7B0791D0E91}"/>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63</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26491695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7D7063-0048-2D24-3DE5-9A3BC7DA8E44}"/>
              </a:ext>
            </a:extLst>
          </p:cNvPr>
          <p:cNvPicPr>
            <a:picLocks noChangeAspect="1"/>
          </p:cNvPicPr>
          <p:nvPr/>
        </p:nvPicPr>
        <p:blipFill>
          <a:blip r:embed="rId2"/>
          <a:stretch>
            <a:fillRect/>
          </a:stretch>
        </p:blipFill>
        <p:spPr>
          <a:xfrm>
            <a:off x="206755" y="1549401"/>
            <a:ext cx="11778493" cy="5374508"/>
          </a:xfrm>
          <a:prstGeom prst="rect">
            <a:avLst/>
          </a:prstGeom>
          <a:solidFill>
            <a:schemeClr val="tx1"/>
          </a:solidFill>
        </p:spPr>
      </p:pic>
      <p:sp>
        <p:nvSpPr>
          <p:cNvPr id="5" name="Title 3">
            <a:extLst>
              <a:ext uri="{FF2B5EF4-FFF2-40B4-BE49-F238E27FC236}">
                <a16:creationId xmlns:a16="http://schemas.microsoft.com/office/drawing/2014/main" id="{E895BBC5-8793-9685-6862-2CCCB1998225}"/>
              </a:ext>
            </a:extLst>
          </p:cNvPr>
          <p:cNvSpPr txBox="1">
            <a:spLocks/>
          </p:cNvSpPr>
          <p:nvPr/>
        </p:nvSpPr>
        <p:spPr>
          <a:xfrm>
            <a:off x="1524" y="457200"/>
            <a:ext cx="12188952" cy="11887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en-US" sz="3600" dirty="0">
                <a:solidFill>
                  <a:srgbClr val="FFFF00"/>
                </a:solidFill>
                <a:latin typeface="Arial" panose="020B0604020202020204" pitchFamily="34" charset="0"/>
                <a:cs typeface="Arial" panose="020B0604020202020204" pitchFamily="34" charset="0"/>
              </a:rPr>
              <a:t>IBCRFI – Exploratory Subgroup Analysis</a:t>
            </a:r>
            <a:endParaRPr lang="en-US" altLang="en-US" sz="3600" dirty="0">
              <a:solidFill>
                <a:srgbClr val="FFFF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58807F4-CC7C-F0D4-F9A0-EBD6B10BAEC9}"/>
              </a:ext>
            </a:extLst>
          </p:cNvPr>
          <p:cNvSpPr/>
          <p:nvPr/>
        </p:nvSpPr>
        <p:spPr bwMode="auto">
          <a:xfrm>
            <a:off x="309369" y="4492083"/>
            <a:ext cx="11778493" cy="1117600"/>
          </a:xfrm>
          <a:prstGeom prst="rect">
            <a:avLst/>
          </a:prstGeom>
          <a:noFill/>
          <a:ln w="28575" cap="flat" cmpd="sng" algn="ctr">
            <a:solidFill>
              <a:srgbClr val="C0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endParaRPr lang="en-US" sz="3200">
              <a:latin typeface="Arial" pitchFamily="-72" charset="0"/>
              <a:ea typeface="ＭＳ Ｐゴシック" pitchFamily="-72" charset="-128"/>
              <a:cs typeface="ＭＳ Ｐゴシック" pitchFamily="-72" charset="-128"/>
            </a:endParaRPr>
          </a:p>
        </p:txBody>
      </p:sp>
      <p:sp>
        <p:nvSpPr>
          <p:cNvPr id="3" name="TextBox 2">
            <a:extLst>
              <a:ext uri="{FF2B5EF4-FFF2-40B4-BE49-F238E27FC236}">
                <a16:creationId xmlns:a16="http://schemas.microsoft.com/office/drawing/2014/main" id="{78421C65-11E3-21BF-8E7B-52CEB38A45C5}"/>
              </a:ext>
            </a:extLst>
          </p:cNvPr>
          <p:cNvSpPr txBox="1"/>
          <p:nvPr/>
        </p:nvSpPr>
        <p:spPr>
          <a:xfrm>
            <a:off x="1601784" y="7153617"/>
            <a:ext cx="9535599" cy="323165"/>
          </a:xfrm>
          <a:prstGeom prst="rect">
            <a:avLst/>
          </a:prstGeom>
          <a:noFill/>
        </p:spPr>
        <p:txBody>
          <a:bodyPr wrap="square" rtlCol="0" anchor="b">
            <a:spAutoFit/>
          </a:bodyPr>
          <a:lstStyle/>
          <a:p>
            <a:pPr algn="ctr" defTabSz="685800" fontAlgn="auto">
              <a:spcBef>
                <a:spcPts val="0"/>
              </a:spcBef>
              <a:spcAft>
                <a:spcPts val="0"/>
              </a:spcAft>
            </a:pPr>
            <a:r>
              <a:rPr lang="en-US" sz="1500" b="0" dirty="0">
                <a:solidFill>
                  <a:schemeClr val="tx1"/>
                </a:solidFill>
                <a:cs typeface="Arial" panose="020B0604020202020204" pitchFamily="34" charset="0"/>
              </a:rPr>
              <a:t>Mamounas EP, et al: </a:t>
            </a:r>
            <a:r>
              <a:rPr lang="en-US" sz="1500" b="0" i="1" dirty="0">
                <a:solidFill>
                  <a:schemeClr val="tx1"/>
                </a:solidFill>
                <a:cs typeface="Arial" panose="020B0604020202020204" pitchFamily="34" charset="0"/>
              </a:rPr>
              <a:t>N Engl J Med </a:t>
            </a:r>
            <a:r>
              <a:rPr lang="en-US" sz="1500" b="0" dirty="0">
                <a:solidFill>
                  <a:schemeClr val="tx1"/>
                </a:solidFill>
                <a:cs typeface="Arial" panose="020B0604020202020204" pitchFamily="34" charset="0"/>
              </a:rPr>
              <a:t>2025;392:2113-24.</a:t>
            </a:r>
          </a:p>
        </p:txBody>
      </p:sp>
      <p:sp>
        <p:nvSpPr>
          <p:cNvPr id="8" name="Rectangle 6">
            <a:extLst>
              <a:ext uri="{FF2B5EF4-FFF2-40B4-BE49-F238E27FC236}">
                <a16:creationId xmlns:a16="http://schemas.microsoft.com/office/drawing/2014/main" id="{F3076D4B-4AC7-1453-2F07-1718A524D18F}"/>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64</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397223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98D74E4-915A-C2F5-0D15-3DA8C9BD8DCD}"/>
              </a:ext>
            </a:extLst>
          </p:cNvPr>
          <p:cNvSpPr txBox="1">
            <a:spLocks/>
          </p:cNvSpPr>
          <p:nvPr/>
        </p:nvSpPr>
        <p:spPr>
          <a:xfrm>
            <a:off x="1524" y="457200"/>
            <a:ext cx="12188952" cy="11887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en-US" sz="3600" dirty="0">
                <a:solidFill>
                  <a:srgbClr val="FFFF00"/>
                </a:solidFill>
                <a:latin typeface="Arial" panose="020B0604020202020204" pitchFamily="34" charset="0"/>
                <a:cs typeface="Arial" panose="020B0604020202020204" pitchFamily="34" charset="0"/>
              </a:rPr>
              <a:t>B-51/1304: Conclusions</a:t>
            </a:r>
            <a:endParaRPr lang="en-US" altLang="en-US" sz="3600" dirty="0">
              <a:solidFill>
                <a:srgbClr val="FFFF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F87BD64-68C8-9489-FBDD-F960EB71377B}"/>
              </a:ext>
            </a:extLst>
          </p:cNvPr>
          <p:cNvSpPr txBox="1"/>
          <p:nvPr/>
        </p:nvSpPr>
        <p:spPr>
          <a:xfrm>
            <a:off x="787400" y="1645920"/>
            <a:ext cx="10617200" cy="4862870"/>
          </a:xfrm>
          <a:prstGeom prst="rect">
            <a:avLst/>
          </a:prstGeom>
          <a:noFill/>
        </p:spPr>
        <p:txBody>
          <a:bodyPr wrap="square">
            <a:spAutoFit/>
          </a:bodyPr>
          <a:lstStyle/>
          <a:p>
            <a:pPr marL="285744" indent="-285744" defTabSz="914377">
              <a:spcAft>
                <a:spcPts val="1800"/>
              </a:spcAft>
              <a:buFont typeface="Arial" panose="020B0604020202020204" pitchFamily="34" charset="0"/>
              <a:buChar char="•"/>
            </a:pPr>
            <a:r>
              <a:rPr lang="en-US" sz="2800" dirty="0">
                <a:solidFill>
                  <a:schemeClr val="tx1"/>
                </a:solidFill>
                <a:ea typeface="Calibri" panose="020F0502020204030204" pitchFamily="34" charset="0"/>
                <a:cs typeface="Arial" panose="020B0604020202020204" pitchFamily="34" charset="0"/>
              </a:rPr>
              <a:t>In patients who present with biopsy-proven axillary node involvement (</a:t>
            </a:r>
            <a:r>
              <a:rPr lang="en-US" sz="2800" dirty="0" err="1">
                <a:solidFill>
                  <a:schemeClr val="tx1"/>
                </a:solidFill>
                <a:ea typeface="Calibri" panose="020F0502020204030204" pitchFamily="34" charset="0"/>
                <a:cs typeface="Arial" panose="020B0604020202020204" pitchFamily="34" charset="0"/>
              </a:rPr>
              <a:t>cN</a:t>
            </a:r>
            <a:r>
              <a:rPr lang="en-US" sz="2800" dirty="0">
                <a:solidFill>
                  <a:schemeClr val="tx1"/>
                </a:solidFill>
                <a:ea typeface="Calibri" panose="020F0502020204030204" pitchFamily="34" charset="0"/>
                <a:cs typeface="Arial" panose="020B0604020202020204" pitchFamily="34" charset="0"/>
              </a:rPr>
              <a:t>+) and convert their axillary nodes to ypN0 after NAC, CWI+RNI after mastectomy, or WBI+RNI after lumpectomy, did not improve the 5-year IBCRFI, LRRFI, DRFI, DFS, or OS</a:t>
            </a:r>
          </a:p>
          <a:p>
            <a:pPr marL="285744" indent="-285744" defTabSz="914377">
              <a:spcAft>
                <a:spcPts val="1800"/>
              </a:spcAft>
              <a:buFont typeface="Arial" panose="020B0604020202020204" pitchFamily="34" charset="0"/>
              <a:buChar char="•"/>
            </a:pPr>
            <a:r>
              <a:rPr lang="en-US" sz="2800" dirty="0">
                <a:solidFill>
                  <a:schemeClr val="tx1"/>
                </a:solidFill>
                <a:ea typeface="Calibri" panose="020F0502020204030204" pitchFamily="34" charset="0"/>
                <a:cs typeface="Arial" panose="020B0604020202020204" pitchFamily="34" charset="0"/>
              </a:rPr>
              <a:t>These findings suggest that downstaging involved axillary nodes with neoadjuvant chemotherapy can optimize adjuvant radiotherapy use without adversely affecting oncologic outcomes</a:t>
            </a:r>
          </a:p>
          <a:p>
            <a:pPr marL="285744" indent="-285744" defTabSz="914377">
              <a:spcAft>
                <a:spcPts val="1800"/>
              </a:spcAft>
              <a:buFont typeface="Arial" panose="020B0604020202020204" pitchFamily="34" charset="0"/>
              <a:buChar char="•"/>
            </a:pPr>
            <a:r>
              <a:rPr lang="en-US" sz="2800" dirty="0">
                <a:solidFill>
                  <a:schemeClr val="tx1"/>
                </a:solidFill>
                <a:ea typeface="Calibri" panose="020F0502020204030204" pitchFamily="34" charset="0"/>
                <a:cs typeface="Arial" panose="020B0604020202020204" pitchFamily="34" charset="0"/>
              </a:rPr>
              <a:t>Follow-up of patients for long-term outcomes continues</a:t>
            </a:r>
          </a:p>
        </p:txBody>
      </p:sp>
      <p:sp>
        <p:nvSpPr>
          <p:cNvPr id="4" name="TextBox 3">
            <a:extLst>
              <a:ext uri="{FF2B5EF4-FFF2-40B4-BE49-F238E27FC236}">
                <a16:creationId xmlns:a16="http://schemas.microsoft.com/office/drawing/2014/main" id="{964AE942-072C-5CA4-9639-0DF6ED41B0DC}"/>
              </a:ext>
            </a:extLst>
          </p:cNvPr>
          <p:cNvSpPr txBox="1"/>
          <p:nvPr/>
        </p:nvSpPr>
        <p:spPr>
          <a:xfrm>
            <a:off x="1601784" y="7153617"/>
            <a:ext cx="9535599" cy="323165"/>
          </a:xfrm>
          <a:prstGeom prst="rect">
            <a:avLst/>
          </a:prstGeom>
          <a:noFill/>
        </p:spPr>
        <p:txBody>
          <a:bodyPr wrap="square" rtlCol="0" anchor="b">
            <a:spAutoFit/>
          </a:bodyPr>
          <a:lstStyle/>
          <a:p>
            <a:pPr algn="ctr" defTabSz="685800" fontAlgn="auto">
              <a:spcBef>
                <a:spcPts val="0"/>
              </a:spcBef>
              <a:spcAft>
                <a:spcPts val="0"/>
              </a:spcAft>
            </a:pPr>
            <a:r>
              <a:rPr lang="en-US" sz="1500" b="0" dirty="0">
                <a:solidFill>
                  <a:schemeClr val="tx1"/>
                </a:solidFill>
                <a:cs typeface="Arial" panose="020B0604020202020204" pitchFamily="34" charset="0"/>
              </a:rPr>
              <a:t>Mamounas EP, et al: </a:t>
            </a:r>
            <a:r>
              <a:rPr lang="en-US" sz="1500" b="0" i="1" dirty="0">
                <a:solidFill>
                  <a:schemeClr val="tx1"/>
                </a:solidFill>
                <a:cs typeface="Arial" panose="020B0604020202020204" pitchFamily="34" charset="0"/>
              </a:rPr>
              <a:t>N Engl J Med </a:t>
            </a:r>
            <a:r>
              <a:rPr lang="en-US" sz="1500" b="0" dirty="0">
                <a:solidFill>
                  <a:schemeClr val="tx1"/>
                </a:solidFill>
                <a:cs typeface="Arial" panose="020B0604020202020204" pitchFamily="34" charset="0"/>
              </a:rPr>
              <a:t>2025;392:2113-24.</a:t>
            </a:r>
          </a:p>
        </p:txBody>
      </p:sp>
      <p:sp>
        <p:nvSpPr>
          <p:cNvPr id="7" name="Rectangle 6">
            <a:extLst>
              <a:ext uri="{FF2B5EF4-FFF2-40B4-BE49-F238E27FC236}">
                <a16:creationId xmlns:a16="http://schemas.microsoft.com/office/drawing/2014/main" id="{EF13997C-A0AF-0FE3-A06E-0D70E7EB6428}"/>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65</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312089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7860483F-00B8-1D36-3043-A6B95D86C607}"/>
              </a:ext>
            </a:extLst>
          </p:cNvPr>
          <p:cNvSpPr>
            <a:spLocks noChangeArrowheads="1"/>
          </p:cNvSpPr>
          <p:nvPr/>
        </p:nvSpPr>
        <p:spPr bwMode="auto">
          <a:xfrm>
            <a:off x="2297115" y="615950"/>
            <a:ext cx="7597775" cy="1406525"/>
          </a:xfrm>
          <a:prstGeom prst="rect">
            <a:avLst/>
          </a:prstGeom>
          <a:noFill/>
          <a:ln w="9525">
            <a:noFill/>
            <a:miter lim="800000"/>
            <a:headEnd/>
            <a:tailEnd/>
          </a:ln>
          <a:effectLst/>
        </p:spPr>
        <p:txBody>
          <a:bodyPr lIns="95232" tIns="38093" rIns="95232" bIns="38093">
            <a:spAutoFit/>
          </a:bodyPr>
          <a:lstStyle/>
          <a:p>
            <a:pPr algn="ctr" defTabSz="1371464">
              <a:lnSpc>
                <a:spcPct val="90000"/>
              </a:lnSpc>
              <a:defRPr/>
            </a:pPr>
            <a:r>
              <a:rPr lang="en-US" sz="3200" dirty="0">
                <a:solidFill>
                  <a:schemeClr val="tx1"/>
                </a:solidFill>
                <a:effectLst>
                  <a:outerShdw blurRad="38100" dist="38100" dir="2700000" algn="tl">
                    <a:srgbClr val="000000">
                      <a:alpha val="43137"/>
                    </a:srgbClr>
                  </a:outerShdw>
                </a:effectLst>
                <a:latin typeface="Arial" charset="0"/>
              </a:rPr>
              <a:t>NSABP</a:t>
            </a:r>
          </a:p>
          <a:p>
            <a:pPr algn="ctr" defTabSz="1371464">
              <a:lnSpc>
                <a:spcPct val="90000"/>
              </a:lnSpc>
              <a:defRPr/>
            </a:pPr>
            <a:r>
              <a:rPr lang="en-US" sz="3200" dirty="0">
                <a:solidFill>
                  <a:schemeClr val="tx2"/>
                </a:solidFill>
                <a:effectLst>
                  <a:outerShdw blurRad="38100" dist="38100" dir="2700000" algn="tl">
                    <a:srgbClr val="000000">
                      <a:alpha val="43137"/>
                    </a:srgbClr>
                  </a:outerShdw>
                </a:effectLst>
                <a:latin typeface="Arial" charset="0"/>
              </a:rPr>
              <a:t>New Directions with Neoadjuvant Chemotherapy</a:t>
            </a:r>
          </a:p>
        </p:txBody>
      </p:sp>
      <p:sp>
        <p:nvSpPr>
          <p:cNvPr id="290819" name="Rectangle 3">
            <a:extLst>
              <a:ext uri="{FF2B5EF4-FFF2-40B4-BE49-F238E27FC236}">
                <a16:creationId xmlns:a16="http://schemas.microsoft.com/office/drawing/2014/main" id="{908FC25B-9238-A65D-1383-BCA02B9BCAE1}"/>
              </a:ext>
            </a:extLst>
          </p:cNvPr>
          <p:cNvSpPr>
            <a:spLocks noChangeArrowheads="1"/>
          </p:cNvSpPr>
          <p:nvPr/>
        </p:nvSpPr>
        <p:spPr bwMode="auto">
          <a:xfrm>
            <a:off x="1646238" y="2249488"/>
            <a:ext cx="9296400" cy="2495550"/>
          </a:xfrm>
          <a:prstGeom prst="rect">
            <a:avLst/>
          </a:prstGeom>
          <a:noFill/>
          <a:ln w="9525">
            <a:noFill/>
            <a:miter lim="800000"/>
            <a:headEnd/>
            <a:tailEnd/>
          </a:ln>
          <a:effectLst/>
        </p:spPr>
        <p:txBody>
          <a:bodyPr lIns="138084" tIns="69836" rIns="138084" bIns="69836"/>
          <a:lstStyle/>
          <a:p>
            <a:pPr marL="428582" indent="-428582" defTabSz="1371464">
              <a:spcBef>
                <a:spcPct val="30000"/>
              </a:spcBef>
              <a:buFontTx/>
              <a:buChar char="•"/>
              <a:defRPr/>
            </a:pPr>
            <a:r>
              <a:rPr lang="en-US" sz="3000" dirty="0">
                <a:solidFill>
                  <a:schemeClr val="tx1"/>
                </a:solidFill>
                <a:effectLst>
                  <a:outerShdw blurRad="38100" dist="38100" dir="2700000" algn="tl">
                    <a:srgbClr val="000000">
                      <a:alpha val="43137"/>
                    </a:srgbClr>
                  </a:outerShdw>
                </a:effectLst>
                <a:latin typeface="Arial" charset="0"/>
              </a:rPr>
              <a:t>Use pCR as a correlate of chemotherapy efficacy to test new drugs and regimens </a:t>
            </a:r>
            <a:r>
              <a:rPr lang="en-US" sz="3000" dirty="0">
                <a:solidFill>
                  <a:schemeClr val="tx2"/>
                </a:solidFill>
                <a:effectLst>
                  <a:outerShdw blurRad="38100" dist="38100" dir="2700000" algn="tl">
                    <a:srgbClr val="000000">
                      <a:alpha val="43137"/>
                    </a:srgbClr>
                  </a:outerShdw>
                </a:effectLst>
                <a:latin typeface="Arial" charset="0"/>
              </a:rPr>
              <a:t>(FDA approval pathway)</a:t>
            </a:r>
          </a:p>
          <a:p>
            <a:pPr marL="428582" indent="-428582" defTabSz="1371464">
              <a:spcBef>
                <a:spcPct val="30000"/>
              </a:spcBef>
              <a:buFontTx/>
              <a:buChar char="•"/>
              <a:defRPr/>
            </a:pPr>
            <a:r>
              <a:rPr lang="en-US" sz="3000" dirty="0">
                <a:solidFill>
                  <a:schemeClr val="tx1"/>
                </a:solidFill>
                <a:effectLst>
                  <a:outerShdw blurRad="38100" dist="38100" dir="2700000" algn="tl">
                    <a:srgbClr val="000000">
                      <a:alpha val="43137"/>
                    </a:srgbClr>
                  </a:outerShdw>
                </a:effectLst>
                <a:latin typeface="Arial" charset="0"/>
              </a:rPr>
              <a:t>Utilize NC based on BC subtypes with higher likelihood to achieve pCR such as </a:t>
            </a:r>
            <a:r>
              <a:rPr lang="en-US" sz="3000" dirty="0">
                <a:solidFill>
                  <a:schemeClr val="tx2"/>
                </a:solidFill>
                <a:effectLst>
                  <a:outerShdw blurRad="38100" dist="38100" dir="2700000" algn="tl">
                    <a:srgbClr val="000000">
                      <a:alpha val="43137"/>
                    </a:srgbClr>
                  </a:outerShdw>
                </a:effectLst>
                <a:latin typeface="Arial" charset="0"/>
              </a:rPr>
              <a:t>triple-negative and HER-2 positive</a:t>
            </a:r>
          </a:p>
          <a:p>
            <a:pPr marL="428582" indent="-428582" defTabSz="1371464">
              <a:spcBef>
                <a:spcPct val="30000"/>
              </a:spcBef>
              <a:buFontTx/>
              <a:buChar char="•"/>
              <a:defRPr/>
            </a:pPr>
            <a:r>
              <a:rPr lang="en-US" sz="3000" dirty="0">
                <a:effectLst>
                  <a:outerShdw blurRad="38100" dist="38100" dir="2700000" algn="tl">
                    <a:srgbClr val="000000">
                      <a:alpha val="43137"/>
                    </a:srgbClr>
                  </a:outerShdw>
                </a:effectLst>
                <a:cs typeface="Arial" pitchFamily="34" charset="0"/>
              </a:rPr>
              <a:t>Use the </a:t>
            </a:r>
            <a:r>
              <a:rPr lang="en-US" sz="3000" dirty="0">
                <a:solidFill>
                  <a:schemeClr val="tx2"/>
                </a:solidFill>
                <a:effectLst>
                  <a:outerShdw blurRad="38100" dist="38100" dir="2700000" algn="tl">
                    <a:srgbClr val="000000">
                      <a:alpha val="43137"/>
                    </a:srgbClr>
                  </a:outerShdw>
                </a:effectLst>
                <a:cs typeface="Arial" pitchFamily="34" charset="0"/>
              </a:rPr>
              <a:t>post-neoadjuvant chemotherapy residual disease setting </a:t>
            </a:r>
            <a:r>
              <a:rPr lang="en-US" sz="3000" dirty="0">
                <a:effectLst>
                  <a:outerShdw blurRad="38100" dist="38100" dir="2700000" algn="tl">
                    <a:srgbClr val="000000">
                      <a:alpha val="43137"/>
                    </a:srgbClr>
                  </a:outerShdw>
                </a:effectLst>
                <a:cs typeface="Arial" pitchFamily="34" charset="0"/>
              </a:rPr>
              <a:t>to evaluate novel agents</a:t>
            </a:r>
            <a:endParaRPr lang="en-US" sz="3000" dirty="0">
              <a:solidFill>
                <a:schemeClr val="tx1"/>
              </a:solidFill>
              <a:effectLst>
                <a:outerShdw blurRad="38100" dist="38100" dir="2700000" algn="tl">
                  <a:srgbClr val="000000">
                    <a:alpha val="43137"/>
                  </a:srgbClr>
                </a:outerShdw>
              </a:effectLst>
              <a:latin typeface="Arial" charset="0"/>
            </a:endParaRPr>
          </a:p>
        </p:txBody>
      </p:sp>
      <p:sp>
        <p:nvSpPr>
          <p:cNvPr id="2" name="Rectangle 6">
            <a:extLst>
              <a:ext uri="{FF2B5EF4-FFF2-40B4-BE49-F238E27FC236}">
                <a16:creationId xmlns:a16="http://schemas.microsoft.com/office/drawing/2014/main" id="{D1316DCB-4007-3C15-F844-4D016013EF2A}"/>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66</a:t>
            </a:fld>
            <a:endParaRPr lang="en-US" altLang="en-US">
              <a:effectLst>
                <a:outerShdw blurRad="38100" dist="38100" dir="2700000" algn="tl">
                  <a:srgbClr val="000000"/>
                </a:outerShdw>
              </a:effectLst>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a:extLst>
              <a:ext uri="{FF2B5EF4-FFF2-40B4-BE49-F238E27FC236}">
                <a16:creationId xmlns:a16="http://schemas.microsoft.com/office/drawing/2014/main" id="{4BE7F276-0475-59B5-7729-61C6BC453A0B}"/>
              </a:ext>
            </a:extLst>
          </p:cNvPr>
          <p:cNvSpPr>
            <a:spLocks noChangeArrowheads="1"/>
          </p:cNvSpPr>
          <p:nvPr/>
        </p:nvSpPr>
        <p:spPr bwMode="auto">
          <a:xfrm>
            <a:off x="8555040" y="1643065"/>
            <a:ext cx="325437" cy="1000125"/>
          </a:xfrm>
          <a:prstGeom prst="downArrow">
            <a:avLst>
              <a:gd name="adj1" fmla="val 50000"/>
              <a:gd name="adj2" fmla="val 76829"/>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07" name="AutoShape 3">
            <a:extLst>
              <a:ext uri="{FF2B5EF4-FFF2-40B4-BE49-F238E27FC236}">
                <a16:creationId xmlns:a16="http://schemas.microsoft.com/office/drawing/2014/main" id="{8E1E753C-10B3-CDAF-BD06-469009945407}"/>
              </a:ext>
            </a:extLst>
          </p:cNvPr>
          <p:cNvSpPr>
            <a:spLocks noChangeArrowheads="1"/>
          </p:cNvSpPr>
          <p:nvPr/>
        </p:nvSpPr>
        <p:spPr bwMode="auto">
          <a:xfrm>
            <a:off x="2790825" y="1549402"/>
            <a:ext cx="369888" cy="1128713"/>
          </a:xfrm>
          <a:prstGeom prst="downArrow">
            <a:avLst>
              <a:gd name="adj1" fmla="val 50000"/>
              <a:gd name="adj2" fmla="val 76287"/>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71076" name="Rectangle 4">
            <a:extLst>
              <a:ext uri="{FF2B5EF4-FFF2-40B4-BE49-F238E27FC236}">
                <a16:creationId xmlns:a16="http://schemas.microsoft.com/office/drawing/2014/main" id="{EC72B329-3928-8481-FCC8-DF2D48A2FF0E}"/>
              </a:ext>
            </a:extLst>
          </p:cNvPr>
          <p:cNvSpPr>
            <a:spLocks noChangeArrowheads="1"/>
          </p:cNvSpPr>
          <p:nvPr/>
        </p:nvSpPr>
        <p:spPr bwMode="auto">
          <a:xfrm>
            <a:off x="4778375" y="717552"/>
            <a:ext cx="2432050" cy="492125"/>
          </a:xfrm>
          <a:prstGeom prst="rect">
            <a:avLst/>
          </a:prstGeom>
          <a:noFill/>
          <a:ln w="9525">
            <a:noFill/>
            <a:miter lim="800000"/>
            <a:headEnd/>
            <a:tailEnd/>
          </a:ln>
        </p:spPr>
        <p:txBody>
          <a:bodyPr wrap="none" lIns="0" tIns="0" rIns="0" bIns="0">
            <a:spAutoFit/>
          </a:bodyPr>
          <a:lstStyle/>
          <a:p>
            <a:pPr algn="ctr" defTabSz="1279397">
              <a:defRPr/>
            </a:pPr>
            <a:r>
              <a:rPr lang="en-US" sz="3200" dirty="0">
                <a:solidFill>
                  <a:schemeClr val="tx2"/>
                </a:solidFill>
                <a:effectLst>
                  <a:outerShdw blurRad="38100" dist="38100" dir="2700000" algn="tl">
                    <a:srgbClr val="000000">
                      <a:alpha val="43137"/>
                    </a:srgbClr>
                  </a:outerShdw>
                </a:effectLst>
              </a:rPr>
              <a:t>NSABP B-40</a:t>
            </a:r>
          </a:p>
        </p:txBody>
      </p:sp>
      <p:sp>
        <p:nvSpPr>
          <p:cNvPr id="771077" name="Rectangle 5">
            <a:extLst>
              <a:ext uri="{FF2B5EF4-FFF2-40B4-BE49-F238E27FC236}">
                <a16:creationId xmlns:a16="http://schemas.microsoft.com/office/drawing/2014/main" id="{DCEE0885-65C5-91F5-D4D8-9CCE73220E87}"/>
              </a:ext>
            </a:extLst>
          </p:cNvPr>
          <p:cNvSpPr>
            <a:spLocks noChangeArrowheads="1"/>
          </p:cNvSpPr>
          <p:nvPr/>
        </p:nvSpPr>
        <p:spPr bwMode="auto">
          <a:xfrm>
            <a:off x="1217615" y="3536950"/>
            <a:ext cx="1411287" cy="1062038"/>
          </a:xfrm>
          <a:prstGeom prst="rect">
            <a:avLst/>
          </a:prstGeom>
          <a:solidFill>
            <a:srgbClr val="0000FF"/>
          </a:solidFill>
          <a:ln w="28575">
            <a:noFill/>
            <a:miter lim="800000"/>
            <a:headEnd/>
            <a:tailEnd/>
          </a:ln>
        </p:spPr>
        <p:txBody>
          <a:bodyPr lIns="0" tIns="0" rIns="0" bIns="0">
            <a:spAutoFit/>
          </a:bodyPr>
          <a:lstStyle/>
          <a:p>
            <a:pPr algn="ctr" defTabSz="1279397">
              <a:defRPr/>
            </a:pPr>
            <a:r>
              <a:rPr lang="en-US" sz="2300">
                <a:effectLst>
                  <a:outerShdw blurRad="38100" dist="38100" dir="2700000" algn="tl">
                    <a:srgbClr val="000000">
                      <a:alpha val="43137"/>
                    </a:srgbClr>
                  </a:outerShdw>
                </a:effectLst>
                <a:latin typeface="Arial" charset="0"/>
              </a:rPr>
              <a:t>Operable </a:t>
            </a:r>
          </a:p>
          <a:p>
            <a:pPr algn="ctr" defTabSz="1279397">
              <a:defRPr/>
            </a:pPr>
            <a:r>
              <a:rPr lang="en-US" sz="2300">
                <a:effectLst>
                  <a:outerShdw blurRad="38100" dist="38100" dir="2700000" algn="tl">
                    <a:srgbClr val="000000">
                      <a:alpha val="43137"/>
                    </a:srgbClr>
                  </a:outerShdw>
                </a:effectLst>
                <a:latin typeface="Arial" charset="0"/>
              </a:rPr>
              <a:t>Breast </a:t>
            </a:r>
          </a:p>
          <a:p>
            <a:pPr algn="ctr" defTabSz="1279397">
              <a:defRPr/>
            </a:pPr>
            <a:r>
              <a:rPr lang="en-US" sz="2300">
                <a:effectLst>
                  <a:outerShdw blurRad="38100" dist="38100" dir="2700000" algn="tl">
                    <a:srgbClr val="000000">
                      <a:alpha val="43137"/>
                    </a:srgbClr>
                  </a:outerShdw>
                </a:effectLst>
                <a:latin typeface="Arial" charset="0"/>
              </a:rPr>
              <a:t>Cancer</a:t>
            </a:r>
            <a:endParaRPr lang="en-US" sz="1700">
              <a:effectLst>
                <a:outerShdw blurRad="38100" dist="38100" dir="2700000" algn="tl">
                  <a:srgbClr val="000000">
                    <a:alpha val="43137"/>
                  </a:srgbClr>
                </a:outerShdw>
              </a:effectLst>
              <a:latin typeface="Arial" charset="0"/>
            </a:endParaRPr>
          </a:p>
        </p:txBody>
      </p:sp>
      <p:sp>
        <p:nvSpPr>
          <p:cNvPr id="771078" name="Rectangle 6">
            <a:extLst>
              <a:ext uri="{FF2B5EF4-FFF2-40B4-BE49-F238E27FC236}">
                <a16:creationId xmlns:a16="http://schemas.microsoft.com/office/drawing/2014/main" id="{AA44AA2A-2B60-D17E-0FDA-4310BCC20516}"/>
              </a:ext>
            </a:extLst>
          </p:cNvPr>
          <p:cNvSpPr>
            <a:spLocks noChangeArrowheads="1"/>
          </p:cNvSpPr>
          <p:nvPr/>
        </p:nvSpPr>
        <p:spPr bwMode="auto">
          <a:xfrm>
            <a:off x="8459788" y="2655890"/>
            <a:ext cx="461962" cy="2733675"/>
          </a:xfrm>
          <a:prstGeom prst="rect">
            <a:avLst/>
          </a:prstGeom>
          <a:solidFill>
            <a:srgbClr val="0000FF"/>
          </a:solidFill>
          <a:ln w="28575">
            <a:noFill/>
            <a:miter lim="800000"/>
            <a:headEnd/>
            <a:tailEnd/>
          </a:ln>
        </p:spPr>
        <p:txBody>
          <a:bodyPr lIns="0" tIns="0" rIns="0" bIns="0">
            <a:spAutoFit/>
          </a:bodyPr>
          <a:lstStyle/>
          <a:p>
            <a:pPr algn="ctr" defTabSz="1279397">
              <a:lnSpc>
                <a:spcPct val="80000"/>
              </a:lnSpc>
              <a:defRPr/>
            </a:pPr>
            <a:r>
              <a:rPr lang="en-US" sz="3200">
                <a:effectLst>
                  <a:outerShdw blurRad="38100" dist="38100" dir="2700000" algn="tl">
                    <a:srgbClr val="000000">
                      <a:alpha val="43137"/>
                    </a:srgbClr>
                  </a:outerShdw>
                </a:effectLst>
                <a:latin typeface="Arial" charset="0"/>
              </a:rPr>
              <a:t>SURGERY</a:t>
            </a:r>
            <a:endParaRPr lang="en-US" sz="2900">
              <a:effectLst>
                <a:outerShdw blurRad="38100" dist="38100" dir="2700000" algn="tl">
                  <a:srgbClr val="000000">
                    <a:alpha val="43137"/>
                  </a:srgbClr>
                </a:outerShdw>
              </a:effectLst>
              <a:latin typeface="Arial" charset="0"/>
            </a:endParaRPr>
          </a:p>
        </p:txBody>
      </p:sp>
      <p:sp>
        <p:nvSpPr>
          <p:cNvPr id="72711" name="Text Box 7">
            <a:extLst>
              <a:ext uri="{FF2B5EF4-FFF2-40B4-BE49-F238E27FC236}">
                <a16:creationId xmlns:a16="http://schemas.microsoft.com/office/drawing/2014/main" id="{25B62747-6D3B-2D3C-8001-BD6D9373D750}"/>
              </a:ext>
            </a:extLst>
          </p:cNvPr>
          <p:cNvSpPr txBox="1">
            <a:spLocks noChangeArrowheads="1"/>
          </p:cNvSpPr>
          <p:nvPr/>
        </p:nvSpPr>
        <p:spPr bwMode="auto">
          <a:xfrm>
            <a:off x="1689100" y="6523040"/>
            <a:ext cx="9399588" cy="447675"/>
          </a:xfrm>
          <a:prstGeom prst="rect">
            <a:avLst/>
          </a:prstGeom>
          <a:noFill/>
          <a:ln w="9525">
            <a:noFill/>
            <a:miter lim="800000"/>
            <a:headEnd type="none" w="sm" len="sm"/>
            <a:tailEnd type="none" w="sm" len="sm"/>
          </a:ln>
        </p:spPr>
        <p:txBody>
          <a:bodyPr wrap="none" lIns="91404" tIns="45702" rIns="91404" bIns="45702">
            <a:spAutoFit/>
          </a:bodyPr>
          <a:lstStyle/>
          <a:p>
            <a:pPr>
              <a:lnSpc>
                <a:spcPct val="89000"/>
              </a:lnSpc>
              <a:defRPr/>
            </a:pPr>
            <a:r>
              <a:rPr lang="en-US" sz="2600">
                <a:solidFill>
                  <a:schemeClr val="accent2"/>
                </a:solidFill>
                <a:effectLst>
                  <a:outerShdw blurRad="38100" dist="38100" dir="2700000" algn="tl">
                    <a:srgbClr val="000000">
                      <a:alpha val="43137"/>
                    </a:srgbClr>
                  </a:outerShdw>
                </a:effectLst>
              </a:rPr>
              <a:t>Endpoints:</a:t>
            </a:r>
            <a:r>
              <a:rPr lang="en-US" sz="2600">
                <a:solidFill>
                  <a:srgbClr val="1DECF9"/>
                </a:solidFill>
                <a:effectLst>
                  <a:outerShdw blurRad="38100" dist="38100" dir="2700000" algn="tl">
                    <a:srgbClr val="000000">
                      <a:alpha val="43137"/>
                    </a:srgbClr>
                  </a:outerShdw>
                </a:effectLst>
              </a:rPr>
              <a:t> </a:t>
            </a:r>
            <a:r>
              <a:rPr lang="en-US" sz="2600">
                <a:solidFill>
                  <a:schemeClr val="tx1"/>
                </a:solidFill>
                <a:effectLst>
                  <a:outerShdw blurRad="38100" dist="38100" dir="2700000" algn="tl">
                    <a:srgbClr val="000000">
                      <a:alpha val="43137"/>
                    </a:srgbClr>
                  </a:outerShdw>
                </a:effectLst>
              </a:rPr>
              <a:t>pCR, cCR, DFS, OS, gene expression patterns </a:t>
            </a:r>
          </a:p>
        </p:txBody>
      </p:sp>
      <p:sp>
        <p:nvSpPr>
          <p:cNvPr id="771080" name="Text Box 8">
            <a:extLst>
              <a:ext uri="{FF2B5EF4-FFF2-40B4-BE49-F238E27FC236}">
                <a16:creationId xmlns:a16="http://schemas.microsoft.com/office/drawing/2014/main" id="{AA36560A-2B64-1309-2AFC-9525831A00FB}"/>
              </a:ext>
            </a:extLst>
          </p:cNvPr>
          <p:cNvSpPr txBox="1">
            <a:spLocks noChangeArrowheads="1"/>
          </p:cNvSpPr>
          <p:nvPr/>
        </p:nvSpPr>
        <p:spPr bwMode="auto">
          <a:xfrm>
            <a:off x="1963738" y="1463675"/>
            <a:ext cx="1879600" cy="749300"/>
          </a:xfrm>
          <a:prstGeom prst="rect">
            <a:avLst/>
          </a:prstGeom>
          <a:solidFill>
            <a:schemeClr val="bg2"/>
          </a:solidFill>
          <a:ln w="9525">
            <a:noFill/>
            <a:miter lim="800000"/>
            <a:headEnd type="none" w="sm" len="sm"/>
            <a:tailEnd type="none" w="sm" len="sm"/>
          </a:ln>
          <a:effectLst/>
        </p:spPr>
        <p:txBody>
          <a:bodyPr wrap="none" lIns="91404" tIns="45702" rIns="91404" bIns="45702">
            <a:spAutoFit/>
          </a:bodyPr>
          <a:lstStyle/>
          <a:p>
            <a:pPr algn="ctr">
              <a:lnSpc>
                <a:spcPct val="89000"/>
              </a:lnSpc>
              <a:defRPr/>
            </a:pPr>
            <a:r>
              <a:rPr lang="en-US">
                <a:solidFill>
                  <a:schemeClr val="tx1"/>
                </a:solidFill>
                <a:effectLst>
                  <a:outerShdw blurRad="38100" dist="38100" dir="2700000" algn="tl">
                    <a:srgbClr val="000000">
                      <a:alpha val="43137"/>
                    </a:srgbClr>
                  </a:outerShdw>
                </a:effectLst>
                <a:latin typeface="Arial" charset="0"/>
              </a:rPr>
              <a:t>Tissue for</a:t>
            </a:r>
          </a:p>
          <a:p>
            <a:pPr algn="ctr">
              <a:lnSpc>
                <a:spcPct val="89000"/>
              </a:lnSpc>
              <a:defRPr/>
            </a:pPr>
            <a:r>
              <a:rPr lang="en-US">
                <a:solidFill>
                  <a:schemeClr val="tx1"/>
                </a:solidFill>
                <a:effectLst>
                  <a:outerShdw blurRad="38100" dist="38100" dir="2700000" algn="tl">
                    <a:srgbClr val="000000">
                      <a:alpha val="43137"/>
                    </a:srgbClr>
                  </a:outerShdw>
                </a:effectLst>
                <a:latin typeface="Arial" charset="0"/>
              </a:rPr>
              <a:t>Biomarkers</a:t>
            </a:r>
          </a:p>
        </p:txBody>
      </p:sp>
      <p:sp>
        <p:nvSpPr>
          <p:cNvPr id="771081" name="Text Box 9">
            <a:extLst>
              <a:ext uri="{FF2B5EF4-FFF2-40B4-BE49-F238E27FC236}">
                <a16:creationId xmlns:a16="http://schemas.microsoft.com/office/drawing/2014/main" id="{86EB233A-56BA-AD77-75C7-96CB1490A6B6}"/>
              </a:ext>
            </a:extLst>
          </p:cNvPr>
          <p:cNvSpPr txBox="1">
            <a:spLocks noChangeArrowheads="1"/>
          </p:cNvSpPr>
          <p:nvPr/>
        </p:nvSpPr>
        <p:spPr bwMode="auto">
          <a:xfrm>
            <a:off x="7785100" y="1452563"/>
            <a:ext cx="1879600" cy="749300"/>
          </a:xfrm>
          <a:prstGeom prst="rect">
            <a:avLst/>
          </a:prstGeom>
          <a:solidFill>
            <a:schemeClr val="bg2"/>
          </a:solidFill>
          <a:ln w="9525">
            <a:noFill/>
            <a:miter lim="800000"/>
            <a:headEnd type="none" w="sm" len="sm"/>
            <a:tailEnd type="none" w="sm" len="sm"/>
          </a:ln>
          <a:effectLst/>
        </p:spPr>
        <p:txBody>
          <a:bodyPr wrap="none" lIns="91404" tIns="45702" rIns="91404" bIns="45702">
            <a:spAutoFit/>
          </a:bodyPr>
          <a:lstStyle/>
          <a:p>
            <a:pPr algn="ctr">
              <a:lnSpc>
                <a:spcPct val="89000"/>
              </a:lnSpc>
              <a:defRPr/>
            </a:pPr>
            <a:r>
              <a:rPr lang="en-US">
                <a:solidFill>
                  <a:schemeClr val="tx1"/>
                </a:solidFill>
                <a:effectLst>
                  <a:outerShdw blurRad="38100" dist="38100" dir="2700000" algn="tl">
                    <a:srgbClr val="000000">
                      <a:alpha val="43137"/>
                    </a:srgbClr>
                  </a:outerShdw>
                </a:effectLst>
                <a:latin typeface="Arial" charset="0"/>
              </a:rPr>
              <a:t>Tissue for</a:t>
            </a:r>
          </a:p>
          <a:p>
            <a:pPr algn="ctr">
              <a:lnSpc>
                <a:spcPct val="89000"/>
              </a:lnSpc>
              <a:defRPr/>
            </a:pPr>
            <a:r>
              <a:rPr lang="en-US">
                <a:solidFill>
                  <a:schemeClr val="tx1"/>
                </a:solidFill>
                <a:effectLst>
                  <a:outerShdw blurRad="38100" dist="38100" dir="2700000" algn="tl">
                    <a:srgbClr val="000000">
                      <a:alpha val="43137"/>
                    </a:srgbClr>
                  </a:outerShdw>
                </a:effectLst>
                <a:latin typeface="Arial" charset="0"/>
              </a:rPr>
              <a:t>Biomarkers</a:t>
            </a:r>
          </a:p>
        </p:txBody>
      </p:sp>
      <p:sp>
        <p:nvSpPr>
          <p:cNvPr id="771082" name="Oval 10">
            <a:extLst>
              <a:ext uri="{FF2B5EF4-FFF2-40B4-BE49-F238E27FC236}">
                <a16:creationId xmlns:a16="http://schemas.microsoft.com/office/drawing/2014/main" id="{C356B389-C9E0-8C5B-EB3A-6438E1B146B4}"/>
              </a:ext>
            </a:extLst>
          </p:cNvPr>
          <p:cNvSpPr>
            <a:spLocks noChangeArrowheads="1"/>
          </p:cNvSpPr>
          <p:nvPr/>
        </p:nvSpPr>
        <p:spPr bwMode="auto">
          <a:xfrm>
            <a:off x="2652715" y="3700465"/>
            <a:ext cx="600075" cy="585787"/>
          </a:xfrm>
          <a:prstGeom prst="ellipse">
            <a:avLst/>
          </a:prstGeom>
          <a:solidFill>
            <a:srgbClr val="0000FF"/>
          </a:solidFill>
          <a:ln w="28575">
            <a:noFill/>
            <a:round/>
            <a:headEnd/>
            <a:tailEnd/>
          </a:ln>
          <a:effectLst/>
        </p:spPr>
        <p:txBody>
          <a:bodyPr wrap="none" lIns="137133" tIns="68567" rIns="137133" bIns="68567" anchor="ctr"/>
          <a:lstStyle/>
          <a:p>
            <a:pPr algn="ctr" defTabSz="1371464">
              <a:defRPr/>
            </a:pPr>
            <a:r>
              <a:rPr lang="en-US" sz="3600">
                <a:effectLst>
                  <a:outerShdw blurRad="38100" dist="38100" dir="2700000" algn="tl">
                    <a:srgbClr val="000000">
                      <a:alpha val="43137"/>
                    </a:srgbClr>
                  </a:outerShdw>
                </a:effectLst>
                <a:latin typeface="Arial" charset="0"/>
              </a:rPr>
              <a:t>R</a:t>
            </a:r>
          </a:p>
        </p:txBody>
      </p:sp>
      <p:sp>
        <p:nvSpPr>
          <p:cNvPr id="72715" name="AutoShape 11">
            <a:extLst>
              <a:ext uri="{FF2B5EF4-FFF2-40B4-BE49-F238E27FC236}">
                <a16:creationId xmlns:a16="http://schemas.microsoft.com/office/drawing/2014/main" id="{8255FB6A-5E7A-EB37-A917-F70055061E9C}"/>
              </a:ext>
            </a:extLst>
          </p:cNvPr>
          <p:cNvSpPr>
            <a:spLocks noChangeArrowheads="1"/>
          </p:cNvSpPr>
          <p:nvPr/>
        </p:nvSpPr>
        <p:spPr bwMode="auto">
          <a:xfrm rot="16200000">
            <a:off x="3352802" y="3724277"/>
            <a:ext cx="314325" cy="314325"/>
          </a:xfrm>
          <a:prstGeom prst="downArrow">
            <a:avLst>
              <a:gd name="adj1" fmla="val 50000"/>
              <a:gd name="adj2" fmla="val 25000"/>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16" name="AutoShape 12">
            <a:extLst>
              <a:ext uri="{FF2B5EF4-FFF2-40B4-BE49-F238E27FC236}">
                <a16:creationId xmlns:a16="http://schemas.microsoft.com/office/drawing/2014/main" id="{C38EEF6B-5720-C3FB-D543-4DDB445BB0DC}"/>
              </a:ext>
            </a:extLst>
          </p:cNvPr>
          <p:cNvSpPr>
            <a:spLocks noChangeArrowheads="1"/>
          </p:cNvSpPr>
          <p:nvPr/>
        </p:nvSpPr>
        <p:spPr bwMode="auto">
          <a:xfrm rot="13653644">
            <a:off x="3123408" y="2678907"/>
            <a:ext cx="314325" cy="735012"/>
          </a:xfrm>
          <a:prstGeom prst="downArrow">
            <a:avLst>
              <a:gd name="adj1" fmla="val 50000"/>
              <a:gd name="adj2" fmla="val 58460"/>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17" name="AutoShape 13">
            <a:extLst>
              <a:ext uri="{FF2B5EF4-FFF2-40B4-BE49-F238E27FC236}">
                <a16:creationId xmlns:a16="http://schemas.microsoft.com/office/drawing/2014/main" id="{7B9A12D8-4491-5289-2B45-B6E8E6F2A974}"/>
              </a:ext>
            </a:extLst>
          </p:cNvPr>
          <p:cNvSpPr>
            <a:spLocks noChangeArrowheads="1"/>
          </p:cNvSpPr>
          <p:nvPr/>
        </p:nvSpPr>
        <p:spPr bwMode="auto">
          <a:xfrm rot="19411034">
            <a:off x="3167065" y="4452940"/>
            <a:ext cx="314325" cy="700087"/>
          </a:xfrm>
          <a:prstGeom prst="downArrow">
            <a:avLst>
              <a:gd name="adj1" fmla="val 50000"/>
              <a:gd name="adj2" fmla="val 55682"/>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18" name="Rectangle 14">
            <a:extLst>
              <a:ext uri="{FF2B5EF4-FFF2-40B4-BE49-F238E27FC236}">
                <a16:creationId xmlns:a16="http://schemas.microsoft.com/office/drawing/2014/main" id="{17F6CE74-4086-0481-9874-4F1B367C4F67}"/>
              </a:ext>
            </a:extLst>
          </p:cNvPr>
          <p:cNvSpPr>
            <a:spLocks noChangeArrowheads="1"/>
          </p:cNvSpPr>
          <p:nvPr/>
        </p:nvSpPr>
        <p:spPr bwMode="auto">
          <a:xfrm>
            <a:off x="3838575" y="2524125"/>
            <a:ext cx="261938" cy="604838"/>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19" name="Rectangle 15">
            <a:extLst>
              <a:ext uri="{FF2B5EF4-FFF2-40B4-BE49-F238E27FC236}">
                <a16:creationId xmlns:a16="http://schemas.microsoft.com/office/drawing/2014/main" id="{BBD8FDFD-E51B-4006-4D74-1F433A01D939}"/>
              </a:ext>
            </a:extLst>
          </p:cNvPr>
          <p:cNvSpPr>
            <a:spLocks noChangeArrowheads="1"/>
          </p:cNvSpPr>
          <p:nvPr/>
        </p:nvSpPr>
        <p:spPr bwMode="auto">
          <a:xfrm>
            <a:off x="4281490" y="2524125"/>
            <a:ext cx="261937" cy="604838"/>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20" name="Rectangle 16">
            <a:extLst>
              <a:ext uri="{FF2B5EF4-FFF2-40B4-BE49-F238E27FC236}">
                <a16:creationId xmlns:a16="http://schemas.microsoft.com/office/drawing/2014/main" id="{7FE71040-441A-A8C1-FBC4-9713C925F810}"/>
              </a:ext>
            </a:extLst>
          </p:cNvPr>
          <p:cNvSpPr>
            <a:spLocks noChangeArrowheads="1"/>
          </p:cNvSpPr>
          <p:nvPr/>
        </p:nvSpPr>
        <p:spPr bwMode="auto">
          <a:xfrm>
            <a:off x="4724400" y="2524125"/>
            <a:ext cx="261938" cy="604838"/>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21" name="Rectangle 17">
            <a:extLst>
              <a:ext uri="{FF2B5EF4-FFF2-40B4-BE49-F238E27FC236}">
                <a16:creationId xmlns:a16="http://schemas.microsoft.com/office/drawing/2014/main" id="{0C019A22-D852-678F-F93F-736C84492BC0}"/>
              </a:ext>
            </a:extLst>
          </p:cNvPr>
          <p:cNvSpPr>
            <a:spLocks noChangeArrowheads="1"/>
          </p:cNvSpPr>
          <p:nvPr/>
        </p:nvSpPr>
        <p:spPr bwMode="auto">
          <a:xfrm>
            <a:off x="5168902" y="2524125"/>
            <a:ext cx="265113" cy="604838"/>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22" name="Rectangle 18">
            <a:extLst>
              <a:ext uri="{FF2B5EF4-FFF2-40B4-BE49-F238E27FC236}">
                <a16:creationId xmlns:a16="http://schemas.microsoft.com/office/drawing/2014/main" id="{29DAB294-F474-9782-B9E4-E0438F458754}"/>
              </a:ext>
            </a:extLst>
          </p:cNvPr>
          <p:cNvSpPr>
            <a:spLocks noChangeArrowheads="1"/>
          </p:cNvSpPr>
          <p:nvPr/>
        </p:nvSpPr>
        <p:spPr bwMode="auto">
          <a:xfrm>
            <a:off x="3806827" y="5776915"/>
            <a:ext cx="238125" cy="460375"/>
          </a:xfrm>
          <a:prstGeom prst="rect">
            <a:avLst/>
          </a:prstGeom>
          <a:solidFill>
            <a:srgbClr val="FF6600"/>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23" name="Rectangle 19">
            <a:extLst>
              <a:ext uri="{FF2B5EF4-FFF2-40B4-BE49-F238E27FC236}">
                <a16:creationId xmlns:a16="http://schemas.microsoft.com/office/drawing/2014/main" id="{BD1CC7C1-497F-60A5-C260-8198A9295801}"/>
              </a:ext>
            </a:extLst>
          </p:cNvPr>
          <p:cNvSpPr>
            <a:spLocks noChangeArrowheads="1"/>
          </p:cNvSpPr>
          <p:nvPr/>
        </p:nvSpPr>
        <p:spPr bwMode="auto">
          <a:xfrm>
            <a:off x="4235450" y="5776915"/>
            <a:ext cx="236538" cy="460375"/>
          </a:xfrm>
          <a:prstGeom prst="rect">
            <a:avLst/>
          </a:prstGeom>
          <a:solidFill>
            <a:srgbClr val="FF6600"/>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24" name="Rectangle 20">
            <a:extLst>
              <a:ext uri="{FF2B5EF4-FFF2-40B4-BE49-F238E27FC236}">
                <a16:creationId xmlns:a16="http://schemas.microsoft.com/office/drawing/2014/main" id="{AB073BB1-9F94-21B3-03EB-6F1A11944061}"/>
              </a:ext>
            </a:extLst>
          </p:cNvPr>
          <p:cNvSpPr>
            <a:spLocks noChangeArrowheads="1"/>
          </p:cNvSpPr>
          <p:nvPr/>
        </p:nvSpPr>
        <p:spPr bwMode="auto">
          <a:xfrm>
            <a:off x="5178425" y="5776915"/>
            <a:ext cx="236538" cy="460375"/>
          </a:xfrm>
          <a:prstGeom prst="rect">
            <a:avLst/>
          </a:prstGeom>
          <a:solidFill>
            <a:srgbClr val="FF6600"/>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25" name="Rectangle 21">
            <a:extLst>
              <a:ext uri="{FF2B5EF4-FFF2-40B4-BE49-F238E27FC236}">
                <a16:creationId xmlns:a16="http://schemas.microsoft.com/office/drawing/2014/main" id="{68A09FE4-50B7-FD2D-F6FF-DA390D5E3993}"/>
              </a:ext>
            </a:extLst>
          </p:cNvPr>
          <p:cNvSpPr>
            <a:spLocks noChangeArrowheads="1"/>
          </p:cNvSpPr>
          <p:nvPr/>
        </p:nvSpPr>
        <p:spPr bwMode="auto">
          <a:xfrm>
            <a:off x="9421815" y="4476752"/>
            <a:ext cx="223837" cy="460375"/>
          </a:xfrm>
          <a:prstGeom prst="rect">
            <a:avLst/>
          </a:prstGeom>
          <a:solidFill>
            <a:srgbClr val="FF6600"/>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26" name="Rectangle 22">
            <a:extLst>
              <a:ext uri="{FF2B5EF4-FFF2-40B4-BE49-F238E27FC236}">
                <a16:creationId xmlns:a16="http://schemas.microsoft.com/office/drawing/2014/main" id="{A1AA9478-ED6B-7A7A-A828-8A7357A0B15B}"/>
              </a:ext>
            </a:extLst>
          </p:cNvPr>
          <p:cNvSpPr>
            <a:spLocks noChangeArrowheads="1"/>
          </p:cNvSpPr>
          <p:nvPr/>
        </p:nvSpPr>
        <p:spPr bwMode="auto">
          <a:xfrm>
            <a:off x="6164265" y="5778502"/>
            <a:ext cx="236537" cy="460375"/>
          </a:xfrm>
          <a:prstGeom prst="rect">
            <a:avLst/>
          </a:prstGeom>
          <a:solidFill>
            <a:srgbClr val="FF6600"/>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27" name="Rectangle 23">
            <a:extLst>
              <a:ext uri="{FF2B5EF4-FFF2-40B4-BE49-F238E27FC236}">
                <a16:creationId xmlns:a16="http://schemas.microsoft.com/office/drawing/2014/main" id="{B8654079-B356-F6F2-6246-B19F95FBE71B}"/>
              </a:ext>
            </a:extLst>
          </p:cNvPr>
          <p:cNvSpPr>
            <a:spLocks noChangeArrowheads="1"/>
          </p:cNvSpPr>
          <p:nvPr/>
        </p:nvSpPr>
        <p:spPr bwMode="auto">
          <a:xfrm>
            <a:off x="4692652" y="5776915"/>
            <a:ext cx="238125" cy="460375"/>
          </a:xfrm>
          <a:prstGeom prst="rect">
            <a:avLst/>
          </a:prstGeom>
          <a:solidFill>
            <a:srgbClr val="FF6600"/>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28" name="AutoShape 24">
            <a:extLst>
              <a:ext uri="{FF2B5EF4-FFF2-40B4-BE49-F238E27FC236}">
                <a16:creationId xmlns:a16="http://schemas.microsoft.com/office/drawing/2014/main" id="{5430F729-50D6-D3A5-7089-657D059DB63F}"/>
              </a:ext>
            </a:extLst>
          </p:cNvPr>
          <p:cNvSpPr>
            <a:spLocks noChangeArrowheads="1"/>
          </p:cNvSpPr>
          <p:nvPr/>
        </p:nvSpPr>
        <p:spPr bwMode="auto">
          <a:xfrm rot="16200000">
            <a:off x="5605465" y="2647952"/>
            <a:ext cx="314325" cy="314325"/>
          </a:xfrm>
          <a:prstGeom prst="downArrow">
            <a:avLst>
              <a:gd name="adj1" fmla="val 50000"/>
              <a:gd name="adj2" fmla="val 25000"/>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29" name="Text Box 25">
            <a:extLst>
              <a:ext uri="{FF2B5EF4-FFF2-40B4-BE49-F238E27FC236}">
                <a16:creationId xmlns:a16="http://schemas.microsoft.com/office/drawing/2014/main" id="{7039E88F-476F-E0B4-7B4D-1960FA0CD2F1}"/>
              </a:ext>
            </a:extLst>
          </p:cNvPr>
          <p:cNvSpPr txBox="1">
            <a:spLocks noChangeArrowheads="1"/>
          </p:cNvSpPr>
          <p:nvPr/>
        </p:nvSpPr>
        <p:spPr bwMode="auto">
          <a:xfrm>
            <a:off x="3762377" y="2617788"/>
            <a:ext cx="341313"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30" name="Text Box 26">
            <a:extLst>
              <a:ext uri="{FF2B5EF4-FFF2-40B4-BE49-F238E27FC236}">
                <a16:creationId xmlns:a16="http://schemas.microsoft.com/office/drawing/2014/main" id="{028084B1-BCA6-F546-7934-1DABD03B1B79}"/>
              </a:ext>
            </a:extLst>
          </p:cNvPr>
          <p:cNvSpPr txBox="1">
            <a:spLocks noChangeArrowheads="1"/>
          </p:cNvSpPr>
          <p:nvPr/>
        </p:nvSpPr>
        <p:spPr bwMode="auto">
          <a:xfrm>
            <a:off x="4640263" y="2609852"/>
            <a:ext cx="341312"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31" name="Text Box 27">
            <a:extLst>
              <a:ext uri="{FF2B5EF4-FFF2-40B4-BE49-F238E27FC236}">
                <a16:creationId xmlns:a16="http://schemas.microsoft.com/office/drawing/2014/main" id="{026F78FC-B4E5-E477-121F-5327C14FEA06}"/>
              </a:ext>
            </a:extLst>
          </p:cNvPr>
          <p:cNvSpPr txBox="1">
            <a:spLocks noChangeArrowheads="1"/>
          </p:cNvSpPr>
          <p:nvPr/>
        </p:nvSpPr>
        <p:spPr bwMode="auto">
          <a:xfrm>
            <a:off x="4213227" y="2617788"/>
            <a:ext cx="341313"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32" name="Text Box 28">
            <a:extLst>
              <a:ext uri="{FF2B5EF4-FFF2-40B4-BE49-F238E27FC236}">
                <a16:creationId xmlns:a16="http://schemas.microsoft.com/office/drawing/2014/main" id="{BB641402-8F33-1A0A-B235-45C027E431F5}"/>
              </a:ext>
            </a:extLst>
          </p:cNvPr>
          <p:cNvSpPr txBox="1">
            <a:spLocks noChangeArrowheads="1"/>
          </p:cNvSpPr>
          <p:nvPr/>
        </p:nvSpPr>
        <p:spPr bwMode="auto">
          <a:xfrm>
            <a:off x="5091113" y="2617788"/>
            <a:ext cx="341312"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33" name="Rectangle 29">
            <a:extLst>
              <a:ext uri="{FF2B5EF4-FFF2-40B4-BE49-F238E27FC236}">
                <a16:creationId xmlns:a16="http://schemas.microsoft.com/office/drawing/2014/main" id="{479C1929-B679-6021-A676-BEF39E3331F2}"/>
              </a:ext>
            </a:extLst>
          </p:cNvPr>
          <p:cNvSpPr>
            <a:spLocks noChangeArrowheads="1"/>
          </p:cNvSpPr>
          <p:nvPr/>
        </p:nvSpPr>
        <p:spPr bwMode="auto">
          <a:xfrm>
            <a:off x="3795713" y="3613150"/>
            <a:ext cx="292100" cy="330200"/>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34" name="Rectangle 30">
            <a:extLst>
              <a:ext uri="{FF2B5EF4-FFF2-40B4-BE49-F238E27FC236}">
                <a16:creationId xmlns:a16="http://schemas.microsoft.com/office/drawing/2014/main" id="{EFE58034-12FF-A505-2E97-4E630405313D}"/>
              </a:ext>
            </a:extLst>
          </p:cNvPr>
          <p:cNvSpPr>
            <a:spLocks noChangeArrowheads="1"/>
          </p:cNvSpPr>
          <p:nvPr/>
        </p:nvSpPr>
        <p:spPr bwMode="auto">
          <a:xfrm>
            <a:off x="3795713" y="3943352"/>
            <a:ext cx="292100" cy="328613"/>
          </a:xfrm>
          <a:prstGeom prst="rect">
            <a:avLst/>
          </a:prstGeom>
          <a:solidFill>
            <a:srgbClr val="66FF66"/>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35" name="Text Box 31">
            <a:extLst>
              <a:ext uri="{FF2B5EF4-FFF2-40B4-BE49-F238E27FC236}">
                <a16:creationId xmlns:a16="http://schemas.microsoft.com/office/drawing/2014/main" id="{DC102955-0354-5E68-577F-A649660DE375}"/>
              </a:ext>
            </a:extLst>
          </p:cNvPr>
          <p:cNvSpPr txBox="1">
            <a:spLocks noChangeArrowheads="1"/>
          </p:cNvSpPr>
          <p:nvPr/>
        </p:nvSpPr>
        <p:spPr bwMode="auto">
          <a:xfrm>
            <a:off x="3719513" y="3587752"/>
            <a:ext cx="341312"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36" name="Text Box 32">
            <a:extLst>
              <a:ext uri="{FF2B5EF4-FFF2-40B4-BE49-F238E27FC236}">
                <a16:creationId xmlns:a16="http://schemas.microsoft.com/office/drawing/2014/main" id="{751461B8-D963-9419-010F-A086E880A197}"/>
              </a:ext>
            </a:extLst>
          </p:cNvPr>
          <p:cNvSpPr txBox="1">
            <a:spLocks noChangeArrowheads="1"/>
          </p:cNvSpPr>
          <p:nvPr/>
        </p:nvSpPr>
        <p:spPr bwMode="auto">
          <a:xfrm>
            <a:off x="3736975" y="3917952"/>
            <a:ext cx="355600"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X</a:t>
            </a:r>
          </a:p>
        </p:txBody>
      </p:sp>
      <p:sp>
        <p:nvSpPr>
          <p:cNvPr id="72737" name="Rectangle 33">
            <a:extLst>
              <a:ext uri="{FF2B5EF4-FFF2-40B4-BE49-F238E27FC236}">
                <a16:creationId xmlns:a16="http://schemas.microsoft.com/office/drawing/2014/main" id="{8B6C47EA-3F60-44B3-D631-570FD7B2C6E2}"/>
              </a:ext>
            </a:extLst>
          </p:cNvPr>
          <p:cNvSpPr>
            <a:spLocks noChangeArrowheads="1"/>
          </p:cNvSpPr>
          <p:nvPr/>
        </p:nvSpPr>
        <p:spPr bwMode="auto">
          <a:xfrm>
            <a:off x="4233863" y="3608388"/>
            <a:ext cx="292100" cy="330200"/>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38" name="Rectangle 34">
            <a:extLst>
              <a:ext uri="{FF2B5EF4-FFF2-40B4-BE49-F238E27FC236}">
                <a16:creationId xmlns:a16="http://schemas.microsoft.com/office/drawing/2014/main" id="{BABBD4FF-A7E1-E437-BB51-F3C1C72368D6}"/>
              </a:ext>
            </a:extLst>
          </p:cNvPr>
          <p:cNvSpPr>
            <a:spLocks noChangeArrowheads="1"/>
          </p:cNvSpPr>
          <p:nvPr/>
        </p:nvSpPr>
        <p:spPr bwMode="auto">
          <a:xfrm>
            <a:off x="4233863" y="3938588"/>
            <a:ext cx="292100" cy="328612"/>
          </a:xfrm>
          <a:prstGeom prst="rect">
            <a:avLst/>
          </a:prstGeom>
          <a:solidFill>
            <a:srgbClr val="66FF66"/>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39" name="Text Box 35">
            <a:extLst>
              <a:ext uri="{FF2B5EF4-FFF2-40B4-BE49-F238E27FC236}">
                <a16:creationId xmlns:a16="http://schemas.microsoft.com/office/drawing/2014/main" id="{9DE0738A-593B-2063-2D58-B33C3B285584}"/>
              </a:ext>
            </a:extLst>
          </p:cNvPr>
          <p:cNvSpPr txBox="1">
            <a:spLocks noChangeArrowheads="1"/>
          </p:cNvSpPr>
          <p:nvPr/>
        </p:nvSpPr>
        <p:spPr bwMode="auto">
          <a:xfrm>
            <a:off x="4157663" y="3582988"/>
            <a:ext cx="341312"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40" name="Text Box 36">
            <a:extLst>
              <a:ext uri="{FF2B5EF4-FFF2-40B4-BE49-F238E27FC236}">
                <a16:creationId xmlns:a16="http://schemas.microsoft.com/office/drawing/2014/main" id="{775FF6A5-9D84-9458-D0FA-D70487270030}"/>
              </a:ext>
            </a:extLst>
          </p:cNvPr>
          <p:cNvSpPr txBox="1">
            <a:spLocks noChangeArrowheads="1"/>
          </p:cNvSpPr>
          <p:nvPr/>
        </p:nvSpPr>
        <p:spPr bwMode="auto">
          <a:xfrm>
            <a:off x="4175125" y="3913188"/>
            <a:ext cx="355600"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X</a:t>
            </a:r>
          </a:p>
        </p:txBody>
      </p:sp>
      <p:sp>
        <p:nvSpPr>
          <p:cNvPr id="72741" name="Rectangle 37">
            <a:extLst>
              <a:ext uri="{FF2B5EF4-FFF2-40B4-BE49-F238E27FC236}">
                <a16:creationId xmlns:a16="http://schemas.microsoft.com/office/drawing/2014/main" id="{DB0BDB53-A113-90EB-5313-B75E88E40246}"/>
              </a:ext>
            </a:extLst>
          </p:cNvPr>
          <p:cNvSpPr>
            <a:spLocks noChangeArrowheads="1"/>
          </p:cNvSpPr>
          <p:nvPr/>
        </p:nvSpPr>
        <p:spPr bwMode="auto">
          <a:xfrm>
            <a:off x="4694238" y="3598863"/>
            <a:ext cx="292100" cy="330200"/>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42" name="Rectangle 38">
            <a:extLst>
              <a:ext uri="{FF2B5EF4-FFF2-40B4-BE49-F238E27FC236}">
                <a16:creationId xmlns:a16="http://schemas.microsoft.com/office/drawing/2014/main" id="{BBDBD700-9A73-5627-876B-E90663D65845}"/>
              </a:ext>
            </a:extLst>
          </p:cNvPr>
          <p:cNvSpPr>
            <a:spLocks noChangeArrowheads="1"/>
          </p:cNvSpPr>
          <p:nvPr/>
        </p:nvSpPr>
        <p:spPr bwMode="auto">
          <a:xfrm>
            <a:off x="4694238" y="3929063"/>
            <a:ext cx="292100" cy="328612"/>
          </a:xfrm>
          <a:prstGeom prst="rect">
            <a:avLst/>
          </a:prstGeom>
          <a:solidFill>
            <a:srgbClr val="66FF66"/>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43" name="Text Box 39">
            <a:extLst>
              <a:ext uri="{FF2B5EF4-FFF2-40B4-BE49-F238E27FC236}">
                <a16:creationId xmlns:a16="http://schemas.microsoft.com/office/drawing/2014/main" id="{B14DE7CC-2F26-CEEC-1025-FAE9CD6C2273}"/>
              </a:ext>
            </a:extLst>
          </p:cNvPr>
          <p:cNvSpPr txBox="1">
            <a:spLocks noChangeArrowheads="1"/>
          </p:cNvSpPr>
          <p:nvPr/>
        </p:nvSpPr>
        <p:spPr bwMode="auto">
          <a:xfrm>
            <a:off x="4618038" y="3573463"/>
            <a:ext cx="341312"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44" name="Text Box 40">
            <a:extLst>
              <a:ext uri="{FF2B5EF4-FFF2-40B4-BE49-F238E27FC236}">
                <a16:creationId xmlns:a16="http://schemas.microsoft.com/office/drawing/2014/main" id="{C5778639-F58B-0713-7E7F-7FF93F21B488}"/>
              </a:ext>
            </a:extLst>
          </p:cNvPr>
          <p:cNvSpPr txBox="1">
            <a:spLocks noChangeArrowheads="1"/>
          </p:cNvSpPr>
          <p:nvPr/>
        </p:nvSpPr>
        <p:spPr bwMode="auto">
          <a:xfrm>
            <a:off x="4635500" y="3903663"/>
            <a:ext cx="355600"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X</a:t>
            </a:r>
          </a:p>
        </p:txBody>
      </p:sp>
      <p:sp>
        <p:nvSpPr>
          <p:cNvPr id="72745" name="Rectangle 41">
            <a:extLst>
              <a:ext uri="{FF2B5EF4-FFF2-40B4-BE49-F238E27FC236}">
                <a16:creationId xmlns:a16="http://schemas.microsoft.com/office/drawing/2014/main" id="{D3E0AABC-1240-4382-9D04-155B0E69BA13}"/>
              </a:ext>
            </a:extLst>
          </p:cNvPr>
          <p:cNvSpPr>
            <a:spLocks noChangeArrowheads="1"/>
          </p:cNvSpPr>
          <p:nvPr/>
        </p:nvSpPr>
        <p:spPr bwMode="auto">
          <a:xfrm>
            <a:off x="5153025" y="3598863"/>
            <a:ext cx="292100" cy="330200"/>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46" name="Rectangle 42">
            <a:extLst>
              <a:ext uri="{FF2B5EF4-FFF2-40B4-BE49-F238E27FC236}">
                <a16:creationId xmlns:a16="http://schemas.microsoft.com/office/drawing/2014/main" id="{12BCBD8B-2E92-55DE-A746-9142512BC827}"/>
              </a:ext>
            </a:extLst>
          </p:cNvPr>
          <p:cNvSpPr>
            <a:spLocks noChangeArrowheads="1"/>
          </p:cNvSpPr>
          <p:nvPr/>
        </p:nvSpPr>
        <p:spPr bwMode="auto">
          <a:xfrm>
            <a:off x="5153025" y="3929063"/>
            <a:ext cx="292100" cy="328612"/>
          </a:xfrm>
          <a:prstGeom prst="rect">
            <a:avLst/>
          </a:prstGeom>
          <a:solidFill>
            <a:srgbClr val="66FF66"/>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47" name="Text Box 43">
            <a:extLst>
              <a:ext uri="{FF2B5EF4-FFF2-40B4-BE49-F238E27FC236}">
                <a16:creationId xmlns:a16="http://schemas.microsoft.com/office/drawing/2014/main" id="{2BF0F532-DB7C-DED6-CEEE-148B91E5FA07}"/>
              </a:ext>
            </a:extLst>
          </p:cNvPr>
          <p:cNvSpPr txBox="1">
            <a:spLocks noChangeArrowheads="1"/>
          </p:cNvSpPr>
          <p:nvPr/>
        </p:nvSpPr>
        <p:spPr bwMode="auto">
          <a:xfrm>
            <a:off x="5076827" y="3573463"/>
            <a:ext cx="341313"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48" name="Text Box 44">
            <a:extLst>
              <a:ext uri="{FF2B5EF4-FFF2-40B4-BE49-F238E27FC236}">
                <a16:creationId xmlns:a16="http://schemas.microsoft.com/office/drawing/2014/main" id="{380DFF5B-2F09-2CAE-FDDD-D222A41A5DEF}"/>
              </a:ext>
            </a:extLst>
          </p:cNvPr>
          <p:cNvSpPr txBox="1">
            <a:spLocks noChangeArrowheads="1"/>
          </p:cNvSpPr>
          <p:nvPr/>
        </p:nvSpPr>
        <p:spPr bwMode="auto">
          <a:xfrm>
            <a:off x="5094288" y="3903663"/>
            <a:ext cx="355600"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X</a:t>
            </a:r>
          </a:p>
        </p:txBody>
      </p:sp>
      <p:sp>
        <p:nvSpPr>
          <p:cNvPr id="72749" name="Rectangle 45">
            <a:extLst>
              <a:ext uri="{FF2B5EF4-FFF2-40B4-BE49-F238E27FC236}">
                <a16:creationId xmlns:a16="http://schemas.microsoft.com/office/drawing/2014/main" id="{74E8A142-06FE-4EB9-EFA5-D89D3C19B230}"/>
              </a:ext>
            </a:extLst>
          </p:cNvPr>
          <p:cNvSpPr>
            <a:spLocks noChangeArrowheads="1"/>
          </p:cNvSpPr>
          <p:nvPr/>
        </p:nvSpPr>
        <p:spPr bwMode="auto">
          <a:xfrm>
            <a:off x="3781427" y="4735513"/>
            <a:ext cx="284163" cy="381000"/>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50" name="Rectangle 46">
            <a:extLst>
              <a:ext uri="{FF2B5EF4-FFF2-40B4-BE49-F238E27FC236}">
                <a16:creationId xmlns:a16="http://schemas.microsoft.com/office/drawing/2014/main" id="{DDC6B515-C409-3898-B6FB-4245AB666806}"/>
              </a:ext>
            </a:extLst>
          </p:cNvPr>
          <p:cNvSpPr>
            <a:spLocks noChangeArrowheads="1"/>
          </p:cNvSpPr>
          <p:nvPr/>
        </p:nvSpPr>
        <p:spPr bwMode="auto">
          <a:xfrm>
            <a:off x="3781427" y="5059365"/>
            <a:ext cx="284163" cy="331787"/>
          </a:xfrm>
          <a:prstGeom prst="rect">
            <a:avLst/>
          </a:prstGeom>
          <a:solidFill>
            <a:srgbClr val="FF339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51" name="Text Box 47">
            <a:extLst>
              <a:ext uri="{FF2B5EF4-FFF2-40B4-BE49-F238E27FC236}">
                <a16:creationId xmlns:a16="http://schemas.microsoft.com/office/drawing/2014/main" id="{EE18F234-A656-80B2-7642-B8A0A77F5FB2}"/>
              </a:ext>
            </a:extLst>
          </p:cNvPr>
          <p:cNvSpPr txBox="1">
            <a:spLocks noChangeArrowheads="1"/>
          </p:cNvSpPr>
          <p:nvPr/>
        </p:nvSpPr>
        <p:spPr bwMode="auto">
          <a:xfrm>
            <a:off x="3714752" y="4710113"/>
            <a:ext cx="341313"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52" name="Text Box 48">
            <a:extLst>
              <a:ext uri="{FF2B5EF4-FFF2-40B4-BE49-F238E27FC236}">
                <a16:creationId xmlns:a16="http://schemas.microsoft.com/office/drawing/2014/main" id="{94B92D5E-3009-9BFF-074A-84B5264B9E23}"/>
              </a:ext>
            </a:extLst>
          </p:cNvPr>
          <p:cNvSpPr txBox="1">
            <a:spLocks noChangeArrowheads="1"/>
          </p:cNvSpPr>
          <p:nvPr/>
        </p:nvSpPr>
        <p:spPr bwMode="auto">
          <a:xfrm>
            <a:off x="3730627" y="5045077"/>
            <a:ext cx="384175"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G</a:t>
            </a:r>
          </a:p>
        </p:txBody>
      </p:sp>
      <p:sp>
        <p:nvSpPr>
          <p:cNvPr id="72753" name="Rectangle 49">
            <a:extLst>
              <a:ext uri="{FF2B5EF4-FFF2-40B4-BE49-F238E27FC236}">
                <a16:creationId xmlns:a16="http://schemas.microsoft.com/office/drawing/2014/main" id="{C52F533D-CE64-A548-E3B5-B70594EFF15F}"/>
              </a:ext>
            </a:extLst>
          </p:cNvPr>
          <p:cNvSpPr>
            <a:spLocks noChangeArrowheads="1"/>
          </p:cNvSpPr>
          <p:nvPr/>
        </p:nvSpPr>
        <p:spPr bwMode="auto">
          <a:xfrm>
            <a:off x="4219577" y="4745038"/>
            <a:ext cx="284163" cy="381000"/>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54" name="Rectangle 50">
            <a:extLst>
              <a:ext uri="{FF2B5EF4-FFF2-40B4-BE49-F238E27FC236}">
                <a16:creationId xmlns:a16="http://schemas.microsoft.com/office/drawing/2014/main" id="{830E41E2-A04F-47F2-AF4C-802D211C265E}"/>
              </a:ext>
            </a:extLst>
          </p:cNvPr>
          <p:cNvSpPr>
            <a:spLocks noChangeArrowheads="1"/>
          </p:cNvSpPr>
          <p:nvPr/>
        </p:nvSpPr>
        <p:spPr bwMode="auto">
          <a:xfrm>
            <a:off x="4219577" y="5068890"/>
            <a:ext cx="284163" cy="331787"/>
          </a:xfrm>
          <a:prstGeom prst="rect">
            <a:avLst/>
          </a:prstGeom>
          <a:solidFill>
            <a:srgbClr val="FF339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55" name="Text Box 51">
            <a:extLst>
              <a:ext uri="{FF2B5EF4-FFF2-40B4-BE49-F238E27FC236}">
                <a16:creationId xmlns:a16="http://schemas.microsoft.com/office/drawing/2014/main" id="{C2565338-9991-46A5-DEC5-C0F0F4667F73}"/>
              </a:ext>
            </a:extLst>
          </p:cNvPr>
          <p:cNvSpPr txBox="1">
            <a:spLocks noChangeArrowheads="1"/>
          </p:cNvSpPr>
          <p:nvPr/>
        </p:nvSpPr>
        <p:spPr bwMode="auto">
          <a:xfrm>
            <a:off x="4152902" y="4719638"/>
            <a:ext cx="341313"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56" name="Text Box 52">
            <a:extLst>
              <a:ext uri="{FF2B5EF4-FFF2-40B4-BE49-F238E27FC236}">
                <a16:creationId xmlns:a16="http://schemas.microsoft.com/office/drawing/2014/main" id="{BE598ABD-6AAA-4E51-34BA-83E384ADEF16}"/>
              </a:ext>
            </a:extLst>
          </p:cNvPr>
          <p:cNvSpPr txBox="1">
            <a:spLocks noChangeArrowheads="1"/>
          </p:cNvSpPr>
          <p:nvPr/>
        </p:nvSpPr>
        <p:spPr bwMode="auto">
          <a:xfrm>
            <a:off x="4168777" y="5054602"/>
            <a:ext cx="384175"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G</a:t>
            </a:r>
          </a:p>
        </p:txBody>
      </p:sp>
      <p:sp>
        <p:nvSpPr>
          <p:cNvPr id="72757" name="Rectangle 53">
            <a:extLst>
              <a:ext uri="{FF2B5EF4-FFF2-40B4-BE49-F238E27FC236}">
                <a16:creationId xmlns:a16="http://schemas.microsoft.com/office/drawing/2014/main" id="{BF8AE33E-2BC2-8572-F891-96F5D2EF2C73}"/>
              </a:ext>
            </a:extLst>
          </p:cNvPr>
          <p:cNvSpPr>
            <a:spLocks noChangeArrowheads="1"/>
          </p:cNvSpPr>
          <p:nvPr/>
        </p:nvSpPr>
        <p:spPr bwMode="auto">
          <a:xfrm>
            <a:off x="4665663" y="4735513"/>
            <a:ext cx="284162" cy="381000"/>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58" name="Rectangle 54">
            <a:extLst>
              <a:ext uri="{FF2B5EF4-FFF2-40B4-BE49-F238E27FC236}">
                <a16:creationId xmlns:a16="http://schemas.microsoft.com/office/drawing/2014/main" id="{EBE4C5AD-64DC-7592-E6DF-8B82DA77349E}"/>
              </a:ext>
            </a:extLst>
          </p:cNvPr>
          <p:cNvSpPr>
            <a:spLocks noChangeArrowheads="1"/>
          </p:cNvSpPr>
          <p:nvPr/>
        </p:nvSpPr>
        <p:spPr bwMode="auto">
          <a:xfrm>
            <a:off x="4665663" y="5059365"/>
            <a:ext cx="284162" cy="331787"/>
          </a:xfrm>
          <a:prstGeom prst="rect">
            <a:avLst/>
          </a:prstGeom>
          <a:solidFill>
            <a:srgbClr val="FF339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59" name="Text Box 55">
            <a:extLst>
              <a:ext uri="{FF2B5EF4-FFF2-40B4-BE49-F238E27FC236}">
                <a16:creationId xmlns:a16="http://schemas.microsoft.com/office/drawing/2014/main" id="{D6C48C60-CD40-FE7B-C4AB-B95A08F82693}"/>
              </a:ext>
            </a:extLst>
          </p:cNvPr>
          <p:cNvSpPr txBox="1">
            <a:spLocks noChangeArrowheads="1"/>
          </p:cNvSpPr>
          <p:nvPr/>
        </p:nvSpPr>
        <p:spPr bwMode="auto">
          <a:xfrm>
            <a:off x="4598988" y="4710113"/>
            <a:ext cx="341312"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60" name="Text Box 56">
            <a:extLst>
              <a:ext uri="{FF2B5EF4-FFF2-40B4-BE49-F238E27FC236}">
                <a16:creationId xmlns:a16="http://schemas.microsoft.com/office/drawing/2014/main" id="{9A6D7630-71C5-4212-649C-C9AACB13C9EE}"/>
              </a:ext>
            </a:extLst>
          </p:cNvPr>
          <p:cNvSpPr txBox="1">
            <a:spLocks noChangeArrowheads="1"/>
          </p:cNvSpPr>
          <p:nvPr/>
        </p:nvSpPr>
        <p:spPr bwMode="auto">
          <a:xfrm>
            <a:off x="4614865" y="5045077"/>
            <a:ext cx="384175"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G</a:t>
            </a:r>
          </a:p>
        </p:txBody>
      </p:sp>
      <p:sp>
        <p:nvSpPr>
          <p:cNvPr id="72761" name="Rectangle 57">
            <a:extLst>
              <a:ext uri="{FF2B5EF4-FFF2-40B4-BE49-F238E27FC236}">
                <a16:creationId xmlns:a16="http://schemas.microsoft.com/office/drawing/2014/main" id="{159504E6-7AF0-E732-8E90-BE68C179B0A8}"/>
              </a:ext>
            </a:extLst>
          </p:cNvPr>
          <p:cNvSpPr>
            <a:spLocks noChangeArrowheads="1"/>
          </p:cNvSpPr>
          <p:nvPr/>
        </p:nvSpPr>
        <p:spPr bwMode="auto">
          <a:xfrm>
            <a:off x="5138738" y="4735513"/>
            <a:ext cx="284162" cy="381000"/>
          </a:xfrm>
          <a:prstGeom prst="rect">
            <a:avLst/>
          </a:prstGeom>
          <a:solidFill>
            <a:schemeClr val="hlink"/>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62" name="Rectangle 58">
            <a:extLst>
              <a:ext uri="{FF2B5EF4-FFF2-40B4-BE49-F238E27FC236}">
                <a16:creationId xmlns:a16="http://schemas.microsoft.com/office/drawing/2014/main" id="{63B644DB-F887-27AE-5151-BB19A42AA90E}"/>
              </a:ext>
            </a:extLst>
          </p:cNvPr>
          <p:cNvSpPr>
            <a:spLocks noChangeArrowheads="1"/>
          </p:cNvSpPr>
          <p:nvPr/>
        </p:nvSpPr>
        <p:spPr bwMode="auto">
          <a:xfrm>
            <a:off x="5138738" y="5059365"/>
            <a:ext cx="284162" cy="331787"/>
          </a:xfrm>
          <a:prstGeom prst="rect">
            <a:avLst/>
          </a:prstGeom>
          <a:solidFill>
            <a:srgbClr val="FF339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63" name="Text Box 59">
            <a:extLst>
              <a:ext uri="{FF2B5EF4-FFF2-40B4-BE49-F238E27FC236}">
                <a16:creationId xmlns:a16="http://schemas.microsoft.com/office/drawing/2014/main" id="{A7F428B0-73B7-99B8-32F2-D67A9B3045B7}"/>
              </a:ext>
            </a:extLst>
          </p:cNvPr>
          <p:cNvSpPr txBox="1">
            <a:spLocks noChangeArrowheads="1"/>
          </p:cNvSpPr>
          <p:nvPr/>
        </p:nvSpPr>
        <p:spPr bwMode="auto">
          <a:xfrm>
            <a:off x="5072063" y="4710113"/>
            <a:ext cx="341312"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T</a:t>
            </a:r>
          </a:p>
        </p:txBody>
      </p:sp>
      <p:sp>
        <p:nvSpPr>
          <p:cNvPr id="72764" name="Text Box 60">
            <a:extLst>
              <a:ext uri="{FF2B5EF4-FFF2-40B4-BE49-F238E27FC236}">
                <a16:creationId xmlns:a16="http://schemas.microsoft.com/office/drawing/2014/main" id="{16E5385F-553B-54D9-37C1-8E928C499D27}"/>
              </a:ext>
            </a:extLst>
          </p:cNvPr>
          <p:cNvSpPr txBox="1">
            <a:spLocks noChangeArrowheads="1"/>
          </p:cNvSpPr>
          <p:nvPr/>
        </p:nvSpPr>
        <p:spPr bwMode="auto">
          <a:xfrm>
            <a:off x="5087940" y="5045077"/>
            <a:ext cx="384175"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G</a:t>
            </a:r>
          </a:p>
        </p:txBody>
      </p:sp>
      <p:sp>
        <p:nvSpPr>
          <p:cNvPr id="72765" name="Rectangle 61">
            <a:extLst>
              <a:ext uri="{FF2B5EF4-FFF2-40B4-BE49-F238E27FC236}">
                <a16:creationId xmlns:a16="http://schemas.microsoft.com/office/drawing/2014/main" id="{ACA53293-1ACE-5F92-3F69-352F4DE437FB}"/>
              </a:ext>
            </a:extLst>
          </p:cNvPr>
          <p:cNvSpPr>
            <a:spLocks noChangeArrowheads="1"/>
          </p:cNvSpPr>
          <p:nvPr/>
        </p:nvSpPr>
        <p:spPr bwMode="auto">
          <a:xfrm>
            <a:off x="6134100" y="2508250"/>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66" name="Rectangle 62">
            <a:extLst>
              <a:ext uri="{FF2B5EF4-FFF2-40B4-BE49-F238E27FC236}">
                <a16:creationId xmlns:a16="http://schemas.microsoft.com/office/drawing/2014/main" id="{3EB033B6-A3BD-7473-BEFE-2205E4B93144}"/>
              </a:ext>
            </a:extLst>
          </p:cNvPr>
          <p:cNvSpPr>
            <a:spLocks noChangeArrowheads="1"/>
          </p:cNvSpPr>
          <p:nvPr/>
        </p:nvSpPr>
        <p:spPr bwMode="auto">
          <a:xfrm>
            <a:off x="6134100" y="2838452"/>
            <a:ext cx="292100" cy="328613"/>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67" name="Text Box 63">
            <a:extLst>
              <a:ext uri="{FF2B5EF4-FFF2-40B4-BE49-F238E27FC236}">
                <a16:creationId xmlns:a16="http://schemas.microsoft.com/office/drawing/2014/main" id="{84E5DEDD-88C4-557A-9143-42E81D9FD8AD}"/>
              </a:ext>
            </a:extLst>
          </p:cNvPr>
          <p:cNvSpPr txBox="1">
            <a:spLocks noChangeArrowheads="1"/>
          </p:cNvSpPr>
          <p:nvPr/>
        </p:nvSpPr>
        <p:spPr bwMode="auto">
          <a:xfrm>
            <a:off x="6057900" y="2482852"/>
            <a:ext cx="369888"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768" name="Text Box 64">
            <a:extLst>
              <a:ext uri="{FF2B5EF4-FFF2-40B4-BE49-F238E27FC236}">
                <a16:creationId xmlns:a16="http://schemas.microsoft.com/office/drawing/2014/main" id="{24177ABF-58FB-1FEB-9DE0-1123DB8D35C7}"/>
              </a:ext>
            </a:extLst>
          </p:cNvPr>
          <p:cNvSpPr txBox="1">
            <a:spLocks noChangeArrowheads="1"/>
          </p:cNvSpPr>
          <p:nvPr/>
        </p:nvSpPr>
        <p:spPr bwMode="auto">
          <a:xfrm>
            <a:off x="6075365" y="2813052"/>
            <a:ext cx="369887"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769" name="Rectangle 65">
            <a:extLst>
              <a:ext uri="{FF2B5EF4-FFF2-40B4-BE49-F238E27FC236}">
                <a16:creationId xmlns:a16="http://schemas.microsoft.com/office/drawing/2014/main" id="{51E0FCDC-185E-05DC-0BF3-7089240AF092}"/>
              </a:ext>
            </a:extLst>
          </p:cNvPr>
          <p:cNvSpPr>
            <a:spLocks noChangeArrowheads="1"/>
          </p:cNvSpPr>
          <p:nvPr/>
        </p:nvSpPr>
        <p:spPr bwMode="auto">
          <a:xfrm>
            <a:off x="6572250" y="2503488"/>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70" name="Rectangle 66">
            <a:extLst>
              <a:ext uri="{FF2B5EF4-FFF2-40B4-BE49-F238E27FC236}">
                <a16:creationId xmlns:a16="http://schemas.microsoft.com/office/drawing/2014/main" id="{F588CC89-141B-A56E-CA5C-B989216B28C2}"/>
              </a:ext>
            </a:extLst>
          </p:cNvPr>
          <p:cNvSpPr>
            <a:spLocks noChangeArrowheads="1"/>
          </p:cNvSpPr>
          <p:nvPr/>
        </p:nvSpPr>
        <p:spPr bwMode="auto">
          <a:xfrm>
            <a:off x="6572250" y="2833688"/>
            <a:ext cx="292100" cy="328612"/>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71" name="Text Box 67">
            <a:extLst>
              <a:ext uri="{FF2B5EF4-FFF2-40B4-BE49-F238E27FC236}">
                <a16:creationId xmlns:a16="http://schemas.microsoft.com/office/drawing/2014/main" id="{D9BB4AD4-9F94-DE72-3AE5-5874254527BD}"/>
              </a:ext>
            </a:extLst>
          </p:cNvPr>
          <p:cNvSpPr txBox="1">
            <a:spLocks noChangeArrowheads="1"/>
          </p:cNvSpPr>
          <p:nvPr/>
        </p:nvSpPr>
        <p:spPr bwMode="auto">
          <a:xfrm>
            <a:off x="6496050" y="2478088"/>
            <a:ext cx="369888"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772" name="Text Box 68">
            <a:extLst>
              <a:ext uri="{FF2B5EF4-FFF2-40B4-BE49-F238E27FC236}">
                <a16:creationId xmlns:a16="http://schemas.microsoft.com/office/drawing/2014/main" id="{0C77F52D-164D-7B9C-A48C-EFF03879EF8C}"/>
              </a:ext>
            </a:extLst>
          </p:cNvPr>
          <p:cNvSpPr txBox="1">
            <a:spLocks noChangeArrowheads="1"/>
          </p:cNvSpPr>
          <p:nvPr/>
        </p:nvSpPr>
        <p:spPr bwMode="auto">
          <a:xfrm>
            <a:off x="6513515" y="2808288"/>
            <a:ext cx="369887"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773" name="Rectangle 69">
            <a:extLst>
              <a:ext uri="{FF2B5EF4-FFF2-40B4-BE49-F238E27FC236}">
                <a16:creationId xmlns:a16="http://schemas.microsoft.com/office/drawing/2014/main" id="{E1F6F6B1-34EE-7D2E-21D8-140030924530}"/>
              </a:ext>
            </a:extLst>
          </p:cNvPr>
          <p:cNvSpPr>
            <a:spLocks noChangeArrowheads="1"/>
          </p:cNvSpPr>
          <p:nvPr/>
        </p:nvSpPr>
        <p:spPr bwMode="auto">
          <a:xfrm>
            <a:off x="7004050" y="2508250"/>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74" name="Rectangle 70">
            <a:extLst>
              <a:ext uri="{FF2B5EF4-FFF2-40B4-BE49-F238E27FC236}">
                <a16:creationId xmlns:a16="http://schemas.microsoft.com/office/drawing/2014/main" id="{F46C83A9-AB82-C897-1AB4-A865AB27D4E3}"/>
              </a:ext>
            </a:extLst>
          </p:cNvPr>
          <p:cNvSpPr>
            <a:spLocks noChangeArrowheads="1"/>
          </p:cNvSpPr>
          <p:nvPr/>
        </p:nvSpPr>
        <p:spPr bwMode="auto">
          <a:xfrm>
            <a:off x="7004050" y="2838452"/>
            <a:ext cx="292100" cy="328613"/>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75" name="Text Box 71">
            <a:extLst>
              <a:ext uri="{FF2B5EF4-FFF2-40B4-BE49-F238E27FC236}">
                <a16:creationId xmlns:a16="http://schemas.microsoft.com/office/drawing/2014/main" id="{5FEDC3C5-AEBD-3C1C-5A9C-A51C21F52F75}"/>
              </a:ext>
            </a:extLst>
          </p:cNvPr>
          <p:cNvSpPr txBox="1">
            <a:spLocks noChangeArrowheads="1"/>
          </p:cNvSpPr>
          <p:nvPr/>
        </p:nvSpPr>
        <p:spPr bwMode="auto">
          <a:xfrm>
            <a:off x="6927850" y="2482852"/>
            <a:ext cx="369888"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776" name="Text Box 72">
            <a:extLst>
              <a:ext uri="{FF2B5EF4-FFF2-40B4-BE49-F238E27FC236}">
                <a16:creationId xmlns:a16="http://schemas.microsoft.com/office/drawing/2014/main" id="{2929FB5A-BC08-6F2D-1943-67C9286DF05B}"/>
              </a:ext>
            </a:extLst>
          </p:cNvPr>
          <p:cNvSpPr txBox="1">
            <a:spLocks noChangeArrowheads="1"/>
          </p:cNvSpPr>
          <p:nvPr/>
        </p:nvSpPr>
        <p:spPr bwMode="auto">
          <a:xfrm>
            <a:off x="6945315" y="2813052"/>
            <a:ext cx="369887"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777" name="Rectangle 73">
            <a:extLst>
              <a:ext uri="{FF2B5EF4-FFF2-40B4-BE49-F238E27FC236}">
                <a16:creationId xmlns:a16="http://schemas.microsoft.com/office/drawing/2014/main" id="{9CE98AF8-C22C-6E11-7D49-D658F820A3F9}"/>
              </a:ext>
            </a:extLst>
          </p:cNvPr>
          <p:cNvSpPr>
            <a:spLocks noChangeArrowheads="1"/>
          </p:cNvSpPr>
          <p:nvPr/>
        </p:nvSpPr>
        <p:spPr bwMode="auto">
          <a:xfrm>
            <a:off x="7462838" y="2508250"/>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78" name="Rectangle 74">
            <a:extLst>
              <a:ext uri="{FF2B5EF4-FFF2-40B4-BE49-F238E27FC236}">
                <a16:creationId xmlns:a16="http://schemas.microsoft.com/office/drawing/2014/main" id="{45B90CC1-9882-7AC2-BCDF-6FA3241F40CF}"/>
              </a:ext>
            </a:extLst>
          </p:cNvPr>
          <p:cNvSpPr>
            <a:spLocks noChangeArrowheads="1"/>
          </p:cNvSpPr>
          <p:nvPr/>
        </p:nvSpPr>
        <p:spPr bwMode="auto">
          <a:xfrm>
            <a:off x="7462838" y="2838452"/>
            <a:ext cx="292100" cy="328613"/>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79" name="Text Box 75">
            <a:extLst>
              <a:ext uri="{FF2B5EF4-FFF2-40B4-BE49-F238E27FC236}">
                <a16:creationId xmlns:a16="http://schemas.microsoft.com/office/drawing/2014/main" id="{3772183D-D56B-6908-ADA1-C3A853A3D166}"/>
              </a:ext>
            </a:extLst>
          </p:cNvPr>
          <p:cNvSpPr txBox="1">
            <a:spLocks noChangeArrowheads="1"/>
          </p:cNvSpPr>
          <p:nvPr/>
        </p:nvSpPr>
        <p:spPr bwMode="auto">
          <a:xfrm>
            <a:off x="7386640" y="2482852"/>
            <a:ext cx="369887"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780" name="Text Box 76">
            <a:extLst>
              <a:ext uri="{FF2B5EF4-FFF2-40B4-BE49-F238E27FC236}">
                <a16:creationId xmlns:a16="http://schemas.microsoft.com/office/drawing/2014/main" id="{B48B45FE-0E0C-4152-32FF-D1253A19701D}"/>
              </a:ext>
            </a:extLst>
          </p:cNvPr>
          <p:cNvSpPr txBox="1">
            <a:spLocks noChangeArrowheads="1"/>
          </p:cNvSpPr>
          <p:nvPr/>
        </p:nvSpPr>
        <p:spPr bwMode="auto">
          <a:xfrm>
            <a:off x="7404100" y="2813052"/>
            <a:ext cx="369888"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781" name="AutoShape 77">
            <a:extLst>
              <a:ext uri="{FF2B5EF4-FFF2-40B4-BE49-F238E27FC236}">
                <a16:creationId xmlns:a16="http://schemas.microsoft.com/office/drawing/2014/main" id="{664A4E57-C154-DBEE-C2B4-C5F48387B738}"/>
              </a:ext>
            </a:extLst>
          </p:cNvPr>
          <p:cNvSpPr>
            <a:spLocks noChangeArrowheads="1"/>
          </p:cNvSpPr>
          <p:nvPr/>
        </p:nvSpPr>
        <p:spPr bwMode="auto">
          <a:xfrm rot="16200000">
            <a:off x="5627690" y="3775077"/>
            <a:ext cx="314325" cy="314325"/>
          </a:xfrm>
          <a:prstGeom prst="downArrow">
            <a:avLst>
              <a:gd name="adj1" fmla="val 50000"/>
              <a:gd name="adj2" fmla="val 25000"/>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82" name="Rectangle 78">
            <a:extLst>
              <a:ext uri="{FF2B5EF4-FFF2-40B4-BE49-F238E27FC236}">
                <a16:creationId xmlns:a16="http://schemas.microsoft.com/office/drawing/2014/main" id="{69B9C976-1AA2-9ABF-878D-53402F20363E}"/>
              </a:ext>
            </a:extLst>
          </p:cNvPr>
          <p:cNvSpPr>
            <a:spLocks noChangeArrowheads="1"/>
          </p:cNvSpPr>
          <p:nvPr/>
        </p:nvSpPr>
        <p:spPr bwMode="auto">
          <a:xfrm>
            <a:off x="6156325" y="3635375"/>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83" name="Rectangle 79">
            <a:extLst>
              <a:ext uri="{FF2B5EF4-FFF2-40B4-BE49-F238E27FC236}">
                <a16:creationId xmlns:a16="http://schemas.microsoft.com/office/drawing/2014/main" id="{22DF6BDF-9FB2-A9AF-8825-5D247BD198D3}"/>
              </a:ext>
            </a:extLst>
          </p:cNvPr>
          <p:cNvSpPr>
            <a:spLocks noChangeArrowheads="1"/>
          </p:cNvSpPr>
          <p:nvPr/>
        </p:nvSpPr>
        <p:spPr bwMode="auto">
          <a:xfrm>
            <a:off x="6156325" y="3965577"/>
            <a:ext cx="292100" cy="328613"/>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84" name="Text Box 80">
            <a:extLst>
              <a:ext uri="{FF2B5EF4-FFF2-40B4-BE49-F238E27FC236}">
                <a16:creationId xmlns:a16="http://schemas.microsoft.com/office/drawing/2014/main" id="{3AB6C0C3-1E60-5635-CB77-4142A75706DF}"/>
              </a:ext>
            </a:extLst>
          </p:cNvPr>
          <p:cNvSpPr txBox="1">
            <a:spLocks noChangeArrowheads="1"/>
          </p:cNvSpPr>
          <p:nvPr/>
        </p:nvSpPr>
        <p:spPr bwMode="auto">
          <a:xfrm>
            <a:off x="6080125" y="3609977"/>
            <a:ext cx="369888"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785" name="Text Box 81">
            <a:extLst>
              <a:ext uri="{FF2B5EF4-FFF2-40B4-BE49-F238E27FC236}">
                <a16:creationId xmlns:a16="http://schemas.microsoft.com/office/drawing/2014/main" id="{6960DA43-B8E4-9CA7-CB39-0605BFB403C4}"/>
              </a:ext>
            </a:extLst>
          </p:cNvPr>
          <p:cNvSpPr txBox="1">
            <a:spLocks noChangeArrowheads="1"/>
          </p:cNvSpPr>
          <p:nvPr/>
        </p:nvSpPr>
        <p:spPr bwMode="auto">
          <a:xfrm>
            <a:off x="6097590" y="3940177"/>
            <a:ext cx="369887"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786" name="Rectangle 82">
            <a:extLst>
              <a:ext uri="{FF2B5EF4-FFF2-40B4-BE49-F238E27FC236}">
                <a16:creationId xmlns:a16="http://schemas.microsoft.com/office/drawing/2014/main" id="{ACB3F4DB-82AB-718C-3003-EA0DE6BAF428}"/>
              </a:ext>
            </a:extLst>
          </p:cNvPr>
          <p:cNvSpPr>
            <a:spLocks noChangeArrowheads="1"/>
          </p:cNvSpPr>
          <p:nvPr/>
        </p:nvSpPr>
        <p:spPr bwMode="auto">
          <a:xfrm>
            <a:off x="6594475" y="3630613"/>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87" name="Rectangle 83">
            <a:extLst>
              <a:ext uri="{FF2B5EF4-FFF2-40B4-BE49-F238E27FC236}">
                <a16:creationId xmlns:a16="http://schemas.microsoft.com/office/drawing/2014/main" id="{29134492-B548-5657-AA80-98E48D33ED98}"/>
              </a:ext>
            </a:extLst>
          </p:cNvPr>
          <p:cNvSpPr>
            <a:spLocks noChangeArrowheads="1"/>
          </p:cNvSpPr>
          <p:nvPr/>
        </p:nvSpPr>
        <p:spPr bwMode="auto">
          <a:xfrm>
            <a:off x="6594475" y="3960813"/>
            <a:ext cx="292100" cy="328612"/>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88" name="Text Box 84">
            <a:extLst>
              <a:ext uri="{FF2B5EF4-FFF2-40B4-BE49-F238E27FC236}">
                <a16:creationId xmlns:a16="http://schemas.microsoft.com/office/drawing/2014/main" id="{0112E51D-FE66-99C8-A7AF-A3C6AB0A1B59}"/>
              </a:ext>
            </a:extLst>
          </p:cNvPr>
          <p:cNvSpPr txBox="1">
            <a:spLocks noChangeArrowheads="1"/>
          </p:cNvSpPr>
          <p:nvPr/>
        </p:nvSpPr>
        <p:spPr bwMode="auto">
          <a:xfrm>
            <a:off x="6546850" y="3605213"/>
            <a:ext cx="369888"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789" name="Text Box 85">
            <a:extLst>
              <a:ext uri="{FF2B5EF4-FFF2-40B4-BE49-F238E27FC236}">
                <a16:creationId xmlns:a16="http://schemas.microsoft.com/office/drawing/2014/main" id="{BA10E4F8-CA35-3F7B-0612-628DA4320A12}"/>
              </a:ext>
            </a:extLst>
          </p:cNvPr>
          <p:cNvSpPr txBox="1">
            <a:spLocks noChangeArrowheads="1"/>
          </p:cNvSpPr>
          <p:nvPr/>
        </p:nvSpPr>
        <p:spPr bwMode="auto">
          <a:xfrm>
            <a:off x="6535740" y="3935413"/>
            <a:ext cx="369887"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790" name="Rectangle 86">
            <a:extLst>
              <a:ext uri="{FF2B5EF4-FFF2-40B4-BE49-F238E27FC236}">
                <a16:creationId xmlns:a16="http://schemas.microsoft.com/office/drawing/2014/main" id="{C505F2EE-5D28-B6C5-EAA1-FEF802E56A05}"/>
              </a:ext>
            </a:extLst>
          </p:cNvPr>
          <p:cNvSpPr>
            <a:spLocks noChangeArrowheads="1"/>
          </p:cNvSpPr>
          <p:nvPr/>
        </p:nvSpPr>
        <p:spPr bwMode="auto">
          <a:xfrm>
            <a:off x="7026275" y="3635375"/>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91" name="Rectangle 87">
            <a:extLst>
              <a:ext uri="{FF2B5EF4-FFF2-40B4-BE49-F238E27FC236}">
                <a16:creationId xmlns:a16="http://schemas.microsoft.com/office/drawing/2014/main" id="{3E442A00-47EB-8C09-0623-B4737EE4F210}"/>
              </a:ext>
            </a:extLst>
          </p:cNvPr>
          <p:cNvSpPr>
            <a:spLocks noChangeArrowheads="1"/>
          </p:cNvSpPr>
          <p:nvPr/>
        </p:nvSpPr>
        <p:spPr bwMode="auto">
          <a:xfrm>
            <a:off x="7026275" y="3965577"/>
            <a:ext cx="292100" cy="328613"/>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92" name="Text Box 88">
            <a:extLst>
              <a:ext uri="{FF2B5EF4-FFF2-40B4-BE49-F238E27FC236}">
                <a16:creationId xmlns:a16="http://schemas.microsoft.com/office/drawing/2014/main" id="{69AC238F-80A9-E389-42AA-F79F6E6F8CA6}"/>
              </a:ext>
            </a:extLst>
          </p:cNvPr>
          <p:cNvSpPr txBox="1">
            <a:spLocks noChangeArrowheads="1"/>
          </p:cNvSpPr>
          <p:nvPr/>
        </p:nvSpPr>
        <p:spPr bwMode="auto">
          <a:xfrm>
            <a:off x="6950075" y="3609977"/>
            <a:ext cx="369888"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793" name="Text Box 89">
            <a:extLst>
              <a:ext uri="{FF2B5EF4-FFF2-40B4-BE49-F238E27FC236}">
                <a16:creationId xmlns:a16="http://schemas.microsoft.com/office/drawing/2014/main" id="{1B8A4C48-9693-7018-429F-D4FC3D185B48}"/>
              </a:ext>
            </a:extLst>
          </p:cNvPr>
          <p:cNvSpPr txBox="1">
            <a:spLocks noChangeArrowheads="1"/>
          </p:cNvSpPr>
          <p:nvPr/>
        </p:nvSpPr>
        <p:spPr bwMode="auto">
          <a:xfrm>
            <a:off x="6967540" y="3940177"/>
            <a:ext cx="369887"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794" name="Rectangle 90">
            <a:extLst>
              <a:ext uri="{FF2B5EF4-FFF2-40B4-BE49-F238E27FC236}">
                <a16:creationId xmlns:a16="http://schemas.microsoft.com/office/drawing/2014/main" id="{967C47CB-7E3B-3966-1277-7E85539F4B84}"/>
              </a:ext>
            </a:extLst>
          </p:cNvPr>
          <p:cNvSpPr>
            <a:spLocks noChangeArrowheads="1"/>
          </p:cNvSpPr>
          <p:nvPr/>
        </p:nvSpPr>
        <p:spPr bwMode="auto">
          <a:xfrm>
            <a:off x="7485063" y="3635375"/>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95" name="Rectangle 91">
            <a:extLst>
              <a:ext uri="{FF2B5EF4-FFF2-40B4-BE49-F238E27FC236}">
                <a16:creationId xmlns:a16="http://schemas.microsoft.com/office/drawing/2014/main" id="{089BBF15-182E-C2F9-84A0-FC40F946FC84}"/>
              </a:ext>
            </a:extLst>
          </p:cNvPr>
          <p:cNvSpPr>
            <a:spLocks noChangeArrowheads="1"/>
          </p:cNvSpPr>
          <p:nvPr/>
        </p:nvSpPr>
        <p:spPr bwMode="auto">
          <a:xfrm>
            <a:off x="7485063" y="3965577"/>
            <a:ext cx="292100" cy="328613"/>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96" name="Text Box 92">
            <a:extLst>
              <a:ext uri="{FF2B5EF4-FFF2-40B4-BE49-F238E27FC236}">
                <a16:creationId xmlns:a16="http://schemas.microsoft.com/office/drawing/2014/main" id="{490C42C3-37DA-2A76-DAA3-1ADA6ACC6AFC}"/>
              </a:ext>
            </a:extLst>
          </p:cNvPr>
          <p:cNvSpPr txBox="1">
            <a:spLocks noChangeArrowheads="1"/>
          </p:cNvSpPr>
          <p:nvPr/>
        </p:nvSpPr>
        <p:spPr bwMode="auto">
          <a:xfrm>
            <a:off x="7408865" y="3609977"/>
            <a:ext cx="369887"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797" name="Text Box 93">
            <a:extLst>
              <a:ext uri="{FF2B5EF4-FFF2-40B4-BE49-F238E27FC236}">
                <a16:creationId xmlns:a16="http://schemas.microsoft.com/office/drawing/2014/main" id="{3B189EFA-B6AF-83A7-20C7-1DACBAD0506D}"/>
              </a:ext>
            </a:extLst>
          </p:cNvPr>
          <p:cNvSpPr txBox="1">
            <a:spLocks noChangeArrowheads="1"/>
          </p:cNvSpPr>
          <p:nvPr/>
        </p:nvSpPr>
        <p:spPr bwMode="auto">
          <a:xfrm>
            <a:off x="7426325" y="3940177"/>
            <a:ext cx="369888"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798" name="AutoShape 94">
            <a:extLst>
              <a:ext uri="{FF2B5EF4-FFF2-40B4-BE49-F238E27FC236}">
                <a16:creationId xmlns:a16="http://schemas.microsoft.com/office/drawing/2014/main" id="{778788ED-FEBE-C276-8779-94E666F632C1}"/>
              </a:ext>
            </a:extLst>
          </p:cNvPr>
          <p:cNvSpPr>
            <a:spLocks noChangeArrowheads="1"/>
          </p:cNvSpPr>
          <p:nvPr/>
        </p:nvSpPr>
        <p:spPr bwMode="auto">
          <a:xfrm rot="16200000">
            <a:off x="5608640" y="4870452"/>
            <a:ext cx="314325" cy="314325"/>
          </a:xfrm>
          <a:prstGeom prst="downArrow">
            <a:avLst>
              <a:gd name="adj1" fmla="val 50000"/>
              <a:gd name="adj2" fmla="val 25000"/>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799" name="Rectangle 95">
            <a:extLst>
              <a:ext uri="{FF2B5EF4-FFF2-40B4-BE49-F238E27FC236}">
                <a16:creationId xmlns:a16="http://schemas.microsoft.com/office/drawing/2014/main" id="{76365DDB-C4F8-671F-8521-E54481810E9A}"/>
              </a:ext>
            </a:extLst>
          </p:cNvPr>
          <p:cNvSpPr>
            <a:spLocks noChangeArrowheads="1"/>
          </p:cNvSpPr>
          <p:nvPr/>
        </p:nvSpPr>
        <p:spPr bwMode="auto">
          <a:xfrm>
            <a:off x="6137275" y="4745038"/>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00" name="Rectangle 96">
            <a:extLst>
              <a:ext uri="{FF2B5EF4-FFF2-40B4-BE49-F238E27FC236}">
                <a16:creationId xmlns:a16="http://schemas.microsoft.com/office/drawing/2014/main" id="{1CA86F3B-4E96-889C-DEEE-FDC8AA45F734}"/>
              </a:ext>
            </a:extLst>
          </p:cNvPr>
          <p:cNvSpPr>
            <a:spLocks noChangeArrowheads="1"/>
          </p:cNvSpPr>
          <p:nvPr/>
        </p:nvSpPr>
        <p:spPr bwMode="auto">
          <a:xfrm>
            <a:off x="6137275" y="5075238"/>
            <a:ext cx="292100" cy="328612"/>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01" name="Text Box 97">
            <a:extLst>
              <a:ext uri="{FF2B5EF4-FFF2-40B4-BE49-F238E27FC236}">
                <a16:creationId xmlns:a16="http://schemas.microsoft.com/office/drawing/2014/main" id="{382C9095-DA98-DC36-AF30-286840BDCACF}"/>
              </a:ext>
            </a:extLst>
          </p:cNvPr>
          <p:cNvSpPr txBox="1">
            <a:spLocks noChangeArrowheads="1"/>
          </p:cNvSpPr>
          <p:nvPr/>
        </p:nvSpPr>
        <p:spPr bwMode="auto">
          <a:xfrm>
            <a:off x="6061075" y="4719638"/>
            <a:ext cx="369888"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802" name="Text Box 98">
            <a:extLst>
              <a:ext uri="{FF2B5EF4-FFF2-40B4-BE49-F238E27FC236}">
                <a16:creationId xmlns:a16="http://schemas.microsoft.com/office/drawing/2014/main" id="{1B333EAC-24BF-4C91-41BB-0FEACDF9936F}"/>
              </a:ext>
            </a:extLst>
          </p:cNvPr>
          <p:cNvSpPr txBox="1">
            <a:spLocks noChangeArrowheads="1"/>
          </p:cNvSpPr>
          <p:nvPr/>
        </p:nvSpPr>
        <p:spPr bwMode="auto">
          <a:xfrm>
            <a:off x="6078540" y="5049838"/>
            <a:ext cx="369887"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803" name="Rectangle 99">
            <a:extLst>
              <a:ext uri="{FF2B5EF4-FFF2-40B4-BE49-F238E27FC236}">
                <a16:creationId xmlns:a16="http://schemas.microsoft.com/office/drawing/2014/main" id="{CB97B23D-1566-062E-C759-D3C2C565B04E}"/>
              </a:ext>
            </a:extLst>
          </p:cNvPr>
          <p:cNvSpPr>
            <a:spLocks noChangeArrowheads="1"/>
          </p:cNvSpPr>
          <p:nvPr/>
        </p:nvSpPr>
        <p:spPr bwMode="auto">
          <a:xfrm>
            <a:off x="6575425" y="4740275"/>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04" name="Rectangle 100">
            <a:extLst>
              <a:ext uri="{FF2B5EF4-FFF2-40B4-BE49-F238E27FC236}">
                <a16:creationId xmlns:a16="http://schemas.microsoft.com/office/drawing/2014/main" id="{A5A12955-8E13-BDE7-D132-7B58E1EA178B}"/>
              </a:ext>
            </a:extLst>
          </p:cNvPr>
          <p:cNvSpPr>
            <a:spLocks noChangeArrowheads="1"/>
          </p:cNvSpPr>
          <p:nvPr/>
        </p:nvSpPr>
        <p:spPr bwMode="auto">
          <a:xfrm>
            <a:off x="6575425" y="5070477"/>
            <a:ext cx="292100" cy="328613"/>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05" name="Text Box 101">
            <a:extLst>
              <a:ext uri="{FF2B5EF4-FFF2-40B4-BE49-F238E27FC236}">
                <a16:creationId xmlns:a16="http://schemas.microsoft.com/office/drawing/2014/main" id="{813CB2FA-E3DE-08BC-055B-B113D4045B76}"/>
              </a:ext>
            </a:extLst>
          </p:cNvPr>
          <p:cNvSpPr txBox="1">
            <a:spLocks noChangeArrowheads="1"/>
          </p:cNvSpPr>
          <p:nvPr/>
        </p:nvSpPr>
        <p:spPr bwMode="auto">
          <a:xfrm>
            <a:off x="6499225" y="4714877"/>
            <a:ext cx="369888"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806" name="Text Box 102">
            <a:extLst>
              <a:ext uri="{FF2B5EF4-FFF2-40B4-BE49-F238E27FC236}">
                <a16:creationId xmlns:a16="http://schemas.microsoft.com/office/drawing/2014/main" id="{C97635F6-D1C1-D286-4720-BE6C1C575A75}"/>
              </a:ext>
            </a:extLst>
          </p:cNvPr>
          <p:cNvSpPr txBox="1">
            <a:spLocks noChangeArrowheads="1"/>
          </p:cNvSpPr>
          <p:nvPr/>
        </p:nvSpPr>
        <p:spPr bwMode="auto">
          <a:xfrm>
            <a:off x="6516690" y="5045077"/>
            <a:ext cx="369887"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807" name="Rectangle 103">
            <a:extLst>
              <a:ext uri="{FF2B5EF4-FFF2-40B4-BE49-F238E27FC236}">
                <a16:creationId xmlns:a16="http://schemas.microsoft.com/office/drawing/2014/main" id="{75D0B944-6027-383B-384A-50AE098DDFC2}"/>
              </a:ext>
            </a:extLst>
          </p:cNvPr>
          <p:cNvSpPr>
            <a:spLocks noChangeArrowheads="1"/>
          </p:cNvSpPr>
          <p:nvPr/>
        </p:nvSpPr>
        <p:spPr bwMode="auto">
          <a:xfrm>
            <a:off x="7007225" y="4745038"/>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08" name="Rectangle 104">
            <a:extLst>
              <a:ext uri="{FF2B5EF4-FFF2-40B4-BE49-F238E27FC236}">
                <a16:creationId xmlns:a16="http://schemas.microsoft.com/office/drawing/2014/main" id="{4673F792-948C-7099-679F-1FE27941CA3C}"/>
              </a:ext>
            </a:extLst>
          </p:cNvPr>
          <p:cNvSpPr>
            <a:spLocks noChangeArrowheads="1"/>
          </p:cNvSpPr>
          <p:nvPr/>
        </p:nvSpPr>
        <p:spPr bwMode="auto">
          <a:xfrm>
            <a:off x="7007225" y="5075238"/>
            <a:ext cx="292100" cy="328612"/>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09" name="Text Box 105">
            <a:extLst>
              <a:ext uri="{FF2B5EF4-FFF2-40B4-BE49-F238E27FC236}">
                <a16:creationId xmlns:a16="http://schemas.microsoft.com/office/drawing/2014/main" id="{E9B748BF-9B37-C0EE-40BA-FA8E78CF9705}"/>
              </a:ext>
            </a:extLst>
          </p:cNvPr>
          <p:cNvSpPr txBox="1">
            <a:spLocks noChangeArrowheads="1"/>
          </p:cNvSpPr>
          <p:nvPr/>
        </p:nvSpPr>
        <p:spPr bwMode="auto">
          <a:xfrm>
            <a:off x="6931025" y="4719638"/>
            <a:ext cx="369888"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810" name="Text Box 106">
            <a:extLst>
              <a:ext uri="{FF2B5EF4-FFF2-40B4-BE49-F238E27FC236}">
                <a16:creationId xmlns:a16="http://schemas.microsoft.com/office/drawing/2014/main" id="{FFC5DE33-963C-F65B-B2B3-7A924FCA05D6}"/>
              </a:ext>
            </a:extLst>
          </p:cNvPr>
          <p:cNvSpPr txBox="1">
            <a:spLocks noChangeArrowheads="1"/>
          </p:cNvSpPr>
          <p:nvPr/>
        </p:nvSpPr>
        <p:spPr bwMode="auto">
          <a:xfrm>
            <a:off x="6948490" y="5049838"/>
            <a:ext cx="369887"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811" name="Rectangle 107">
            <a:extLst>
              <a:ext uri="{FF2B5EF4-FFF2-40B4-BE49-F238E27FC236}">
                <a16:creationId xmlns:a16="http://schemas.microsoft.com/office/drawing/2014/main" id="{14C33075-CACE-3514-1A32-8119A833F359}"/>
              </a:ext>
            </a:extLst>
          </p:cNvPr>
          <p:cNvSpPr>
            <a:spLocks noChangeArrowheads="1"/>
          </p:cNvSpPr>
          <p:nvPr/>
        </p:nvSpPr>
        <p:spPr bwMode="auto">
          <a:xfrm>
            <a:off x="7466013" y="4745038"/>
            <a:ext cx="292100" cy="330200"/>
          </a:xfrm>
          <a:prstGeom prst="rect">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12" name="Rectangle 108">
            <a:extLst>
              <a:ext uri="{FF2B5EF4-FFF2-40B4-BE49-F238E27FC236}">
                <a16:creationId xmlns:a16="http://schemas.microsoft.com/office/drawing/2014/main" id="{326971E9-CE06-1BD2-082F-E91433AFEF98}"/>
              </a:ext>
            </a:extLst>
          </p:cNvPr>
          <p:cNvSpPr>
            <a:spLocks noChangeArrowheads="1"/>
          </p:cNvSpPr>
          <p:nvPr/>
        </p:nvSpPr>
        <p:spPr bwMode="auto">
          <a:xfrm>
            <a:off x="7466013" y="5075238"/>
            <a:ext cx="292100" cy="328612"/>
          </a:xfrm>
          <a:prstGeom prst="rect">
            <a:avLst/>
          </a:prstGeom>
          <a:solidFill>
            <a:srgbClr val="1DECF9"/>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13" name="Text Box 109">
            <a:extLst>
              <a:ext uri="{FF2B5EF4-FFF2-40B4-BE49-F238E27FC236}">
                <a16:creationId xmlns:a16="http://schemas.microsoft.com/office/drawing/2014/main" id="{B2BF10EF-BB95-4A05-DFA8-B059E324DADD}"/>
              </a:ext>
            </a:extLst>
          </p:cNvPr>
          <p:cNvSpPr txBox="1">
            <a:spLocks noChangeArrowheads="1"/>
          </p:cNvSpPr>
          <p:nvPr/>
        </p:nvSpPr>
        <p:spPr bwMode="auto">
          <a:xfrm>
            <a:off x="7389815" y="4719638"/>
            <a:ext cx="369887"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A</a:t>
            </a:r>
          </a:p>
        </p:txBody>
      </p:sp>
      <p:sp>
        <p:nvSpPr>
          <p:cNvPr id="72814" name="Text Box 110">
            <a:extLst>
              <a:ext uri="{FF2B5EF4-FFF2-40B4-BE49-F238E27FC236}">
                <a16:creationId xmlns:a16="http://schemas.microsoft.com/office/drawing/2014/main" id="{F973AC2B-6ACF-2D09-5C4A-8F6C5D50FEDA}"/>
              </a:ext>
            </a:extLst>
          </p:cNvPr>
          <p:cNvSpPr txBox="1">
            <a:spLocks noChangeArrowheads="1"/>
          </p:cNvSpPr>
          <p:nvPr/>
        </p:nvSpPr>
        <p:spPr bwMode="auto">
          <a:xfrm>
            <a:off x="7407275" y="5049838"/>
            <a:ext cx="369888"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C</a:t>
            </a:r>
          </a:p>
        </p:txBody>
      </p:sp>
      <p:sp>
        <p:nvSpPr>
          <p:cNvPr id="72815" name="Text Box 111">
            <a:extLst>
              <a:ext uri="{FF2B5EF4-FFF2-40B4-BE49-F238E27FC236}">
                <a16:creationId xmlns:a16="http://schemas.microsoft.com/office/drawing/2014/main" id="{71799418-F71A-A9EA-C9D6-77A640160D95}"/>
              </a:ext>
            </a:extLst>
          </p:cNvPr>
          <p:cNvSpPr txBox="1">
            <a:spLocks noChangeArrowheads="1"/>
          </p:cNvSpPr>
          <p:nvPr/>
        </p:nvSpPr>
        <p:spPr bwMode="auto">
          <a:xfrm>
            <a:off x="2911475" y="5735640"/>
            <a:ext cx="674688" cy="530225"/>
          </a:xfrm>
          <a:prstGeom prst="rect">
            <a:avLst/>
          </a:prstGeom>
          <a:solidFill>
            <a:srgbClr val="0000FF"/>
          </a:solidFill>
          <a:ln w="9525">
            <a:noFill/>
            <a:miter lim="800000"/>
            <a:headEnd type="none" w="sm" len="sm"/>
            <a:tailEnd type="none" w="sm" len="sm"/>
          </a:ln>
        </p:spPr>
        <p:txBody>
          <a:bodyPr wrap="none" lIns="91431" tIns="45716" rIns="91431" bIns="45716">
            <a:spAutoFit/>
          </a:bodyPr>
          <a:lstStyle/>
          <a:p>
            <a:pPr>
              <a:lnSpc>
                <a:spcPct val="89000"/>
              </a:lnSpc>
              <a:defRPr/>
            </a:pPr>
            <a:r>
              <a:rPr lang="en-US" sz="3200">
                <a:solidFill>
                  <a:schemeClr val="tx1"/>
                </a:solidFill>
                <a:effectLst>
                  <a:outerShdw blurRad="38100" dist="38100" dir="2700000" algn="tl">
                    <a:srgbClr val="000000">
                      <a:alpha val="43137"/>
                    </a:srgbClr>
                  </a:outerShdw>
                </a:effectLst>
              </a:rPr>
              <a:t>+/-</a:t>
            </a:r>
          </a:p>
        </p:txBody>
      </p:sp>
      <p:sp>
        <p:nvSpPr>
          <p:cNvPr id="72816" name="Text Box 112">
            <a:extLst>
              <a:ext uri="{FF2B5EF4-FFF2-40B4-BE49-F238E27FC236}">
                <a16:creationId xmlns:a16="http://schemas.microsoft.com/office/drawing/2014/main" id="{9F83C8B2-CB8E-BFED-3016-E472046956BE}"/>
              </a:ext>
            </a:extLst>
          </p:cNvPr>
          <p:cNvSpPr txBox="1">
            <a:spLocks noChangeArrowheads="1"/>
          </p:cNvSpPr>
          <p:nvPr/>
        </p:nvSpPr>
        <p:spPr bwMode="auto">
          <a:xfrm>
            <a:off x="9926638" y="4429127"/>
            <a:ext cx="1027112" cy="530225"/>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3200">
                <a:solidFill>
                  <a:schemeClr val="tx1"/>
                </a:solidFill>
                <a:effectLst>
                  <a:outerShdw blurRad="38100" dist="38100" dir="2700000" algn="tl">
                    <a:srgbClr val="000000">
                      <a:alpha val="43137"/>
                    </a:srgbClr>
                  </a:outerShdw>
                </a:effectLst>
              </a:rPr>
              <a:t>X 10</a:t>
            </a:r>
          </a:p>
        </p:txBody>
      </p:sp>
      <p:sp>
        <p:nvSpPr>
          <p:cNvPr id="72817" name="Rectangle 113">
            <a:extLst>
              <a:ext uri="{FF2B5EF4-FFF2-40B4-BE49-F238E27FC236}">
                <a16:creationId xmlns:a16="http://schemas.microsoft.com/office/drawing/2014/main" id="{05729E43-434A-9187-462B-5A1A54C00D2D}"/>
              </a:ext>
            </a:extLst>
          </p:cNvPr>
          <p:cNvSpPr>
            <a:spLocks noChangeArrowheads="1"/>
          </p:cNvSpPr>
          <p:nvPr/>
        </p:nvSpPr>
        <p:spPr bwMode="auto">
          <a:xfrm>
            <a:off x="6616700" y="5773740"/>
            <a:ext cx="236538" cy="460375"/>
          </a:xfrm>
          <a:prstGeom prst="rect">
            <a:avLst/>
          </a:prstGeom>
          <a:solidFill>
            <a:srgbClr val="FF6600"/>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18" name="Text Box 114">
            <a:extLst>
              <a:ext uri="{FF2B5EF4-FFF2-40B4-BE49-F238E27FC236}">
                <a16:creationId xmlns:a16="http://schemas.microsoft.com/office/drawing/2014/main" id="{44CADA95-88C8-3129-753B-2BBCF559670B}"/>
              </a:ext>
            </a:extLst>
          </p:cNvPr>
          <p:cNvSpPr txBox="1">
            <a:spLocks noChangeArrowheads="1"/>
          </p:cNvSpPr>
          <p:nvPr/>
        </p:nvSpPr>
        <p:spPr bwMode="auto">
          <a:xfrm>
            <a:off x="3732215" y="5840413"/>
            <a:ext cx="369887"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B</a:t>
            </a:r>
          </a:p>
        </p:txBody>
      </p:sp>
      <p:sp>
        <p:nvSpPr>
          <p:cNvPr id="72819" name="Text Box 115">
            <a:extLst>
              <a:ext uri="{FF2B5EF4-FFF2-40B4-BE49-F238E27FC236}">
                <a16:creationId xmlns:a16="http://schemas.microsoft.com/office/drawing/2014/main" id="{8D0EF26A-70CF-DEEE-F599-A66344E1958B}"/>
              </a:ext>
            </a:extLst>
          </p:cNvPr>
          <p:cNvSpPr txBox="1">
            <a:spLocks noChangeArrowheads="1"/>
          </p:cNvSpPr>
          <p:nvPr/>
        </p:nvSpPr>
        <p:spPr bwMode="auto">
          <a:xfrm>
            <a:off x="4156075" y="5835652"/>
            <a:ext cx="369888"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B</a:t>
            </a:r>
          </a:p>
        </p:txBody>
      </p:sp>
      <p:sp>
        <p:nvSpPr>
          <p:cNvPr id="72820" name="Text Box 116">
            <a:extLst>
              <a:ext uri="{FF2B5EF4-FFF2-40B4-BE49-F238E27FC236}">
                <a16:creationId xmlns:a16="http://schemas.microsoft.com/office/drawing/2014/main" id="{608C4C9E-0A49-0124-0CDC-0C0AC159A663}"/>
              </a:ext>
            </a:extLst>
          </p:cNvPr>
          <p:cNvSpPr txBox="1">
            <a:spLocks noChangeArrowheads="1"/>
          </p:cNvSpPr>
          <p:nvPr/>
        </p:nvSpPr>
        <p:spPr bwMode="auto">
          <a:xfrm>
            <a:off x="4608515" y="5830888"/>
            <a:ext cx="369887" cy="366712"/>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B</a:t>
            </a:r>
          </a:p>
        </p:txBody>
      </p:sp>
      <p:sp>
        <p:nvSpPr>
          <p:cNvPr id="72821" name="Text Box 117">
            <a:extLst>
              <a:ext uri="{FF2B5EF4-FFF2-40B4-BE49-F238E27FC236}">
                <a16:creationId xmlns:a16="http://schemas.microsoft.com/office/drawing/2014/main" id="{6ADDC74E-9C58-9D3B-1BAB-9D18EA2CE788}"/>
              </a:ext>
            </a:extLst>
          </p:cNvPr>
          <p:cNvSpPr txBox="1">
            <a:spLocks noChangeArrowheads="1"/>
          </p:cNvSpPr>
          <p:nvPr/>
        </p:nvSpPr>
        <p:spPr bwMode="auto">
          <a:xfrm>
            <a:off x="5103815" y="5832477"/>
            <a:ext cx="369887"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B</a:t>
            </a:r>
          </a:p>
        </p:txBody>
      </p:sp>
      <p:sp>
        <p:nvSpPr>
          <p:cNvPr id="72822" name="Text Box 118">
            <a:extLst>
              <a:ext uri="{FF2B5EF4-FFF2-40B4-BE49-F238E27FC236}">
                <a16:creationId xmlns:a16="http://schemas.microsoft.com/office/drawing/2014/main" id="{4F9D6D92-6393-5CE2-AC24-38A3082F9E44}"/>
              </a:ext>
            </a:extLst>
          </p:cNvPr>
          <p:cNvSpPr txBox="1">
            <a:spLocks noChangeArrowheads="1"/>
          </p:cNvSpPr>
          <p:nvPr/>
        </p:nvSpPr>
        <p:spPr bwMode="auto">
          <a:xfrm>
            <a:off x="6089650" y="5832477"/>
            <a:ext cx="369888"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B</a:t>
            </a:r>
          </a:p>
        </p:txBody>
      </p:sp>
      <p:sp>
        <p:nvSpPr>
          <p:cNvPr id="72823" name="Text Box 119">
            <a:extLst>
              <a:ext uri="{FF2B5EF4-FFF2-40B4-BE49-F238E27FC236}">
                <a16:creationId xmlns:a16="http://schemas.microsoft.com/office/drawing/2014/main" id="{49404804-F5C6-7911-1F28-F4932C187350}"/>
              </a:ext>
            </a:extLst>
          </p:cNvPr>
          <p:cNvSpPr txBox="1">
            <a:spLocks noChangeArrowheads="1"/>
          </p:cNvSpPr>
          <p:nvPr/>
        </p:nvSpPr>
        <p:spPr bwMode="auto">
          <a:xfrm>
            <a:off x="6538915" y="5803902"/>
            <a:ext cx="369887"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B</a:t>
            </a:r>
          </a:p>
        </p:txBody>
      </p:sp>
      <p:sp>
        <p:nvSpPr>
          <p:cNvPr id="72824" name="Text Box 120">
            <a:extLst>
              <a:ext uri="{FF2B5EF4-FFF2-40B4-BE49-F238E27FC236}">
                <a16:creationId xmlns:a16="http://schemas.microsoft.com/office/drawing/2014/main" id="{ED38BB03-D5AF-D798-D4DC-4D1CA454BA5C}"/>
              </a:ext>
            </a:extLst>
          </p:cNvPr>
          <p:cNvSpPr txBox="1">
            <a:spLocks noChangeArrowheads="1"/>
          </p:cNvSpPr>
          <p:nvPr/>
        </p:nvSpPr>
        <p:spPr bwMode="auto">
          <a:xfrm>
            <a:off x="9342440" y="4559302"/>
            <a:ext cx="369887" cy="366713"/>
          </a:xfrm>
          <a:prstGeom prst="rect">
            <a:avLst/>
          </a:prstGeom>
          <a:noFill/>
          <a:ln w="9525">
            <a:noFill/>
            <a:miter lim="800000"/>
            <a:headEnd type="none" w="sm" len="sm"/>
            <a:tailEnd type="none" w="sm" len="sm"/>
          </a:ln>
        </p:spPr>
        <p:txBody>
          <a:bodyPr wrap="none" lIns="91431" tIns="45716" rIns="91431" bIns="45716">
            <a:spAutoFit/>
          </a:bodyPr>
          <a:lstStyle/>
          <a:p>
            <a:pPr>
              <a:lnSpc>
                <a:spcPct val="89000"/>
              </a:lnSpc>
              <a:defRPr/>
            </a:pPr>
            <a:r>
              <a:rPr lang="en-US" sz="2000">
                <a:solidFill>
                  <a:schemeClr val="bg1"/>
                </a:solidFill>
                <a:effectLst>
                  <a:outerShdw blurRad="38100" dist="38100" dir="2700000" algn="tl">
                    <a:srgbClr val="000000">
                      <a:alpha val="43137"/>
                    </a:srgbClr>
                  </a:outerShdw>
                </a:effectLst>
              </a:rPr>
              <a:t>B</a:t>
            </a:r>
          </a:p>
        </p:txBody>
      </p:sp>
      <p:sp>
        <p:nvSpPr>
          <p:cNvPr id="72825" name="Text Box 121">
            <a:extLst>
              <a:ext uri="{FF2B5EF4-FFF2-40B4-BE49-F238E27FC236}">
                <a16:creationId xmlns:a16="http://schemas.microsoft.com/office/drawing/2014/main" id="{80FAB783-21EE-291B-A18B-89B3123AC5F2}"/>
              </a:ext>
            </a:extLst>
          </p:cNvPr>
          <p:cNvSpPr txBox="1">
            <a:spLocks noChangeArrowheads="1"/>
          </p:cNvSpPr>
          <p:nvPr/>
        </p:nvSpPr>
        <p:spPr bwMode="auto">
          <a:xfrm>
            <a:off x="9696450" y="3649665"/>
            <a:ext cx="674688" cy="530225"/>
          </a:xfrm>
          <a:prstGeom prst="rect">
            <a:avLst/>
          </a:prstGeom>
          <a:solidFill>
            <a:srgbClr val="0000FF"/>
          </a:solidFill>
          <a:ln w="9525">
            <a:noFill/>
            <a:miter lim="800000"/>
            <a:headEnd type="none" w="sm" len="sm"/>
            <a:tailEnd type="none" w="sm" len="sm"/>
          </a:ln>
        </p:spPr>
        <p:txBody>
          <a:bodyPr wrap="none" lIns="91431" tIns="45716" rIns="91431" bIns="45716">
            <a:spAutoFit/>
          </a:bodyPr>
          <a:lstStyle/>
          <a:p>
            <a:pPr>
              <a:lnSpc>
                <a:spcPct val="89000"/>
              </a:lnSpc>
              <a:defRPr/>
            </a:pPr>
            <a:r>
              <a:rPr lang="en-US" sz="3200">
                <a:solidFill>
                  <a:schemeClr val="tx1"/>
                </a:solidFill>
                <a:effectLst>
                  <a:outerShdw blurRad="38100" dist="38100" dir="2700000" algn="tl">
                    <a:srgbClr val="000000">
                      <a:alpha val="43137"/>
                    </a:srgbClr>
                  </a:outerShdw>
                </a:effectLst>
              </a:rPr>
              <a:t>+/-</a:t>
            </a:r>
          </a:p>
        </p:txBody>
      </p:sp>
      <p:sp>
        <p:nvSpPr>
          <p:cNvPr id="72826" name="AutoShape 122">
            <a:extLst>
              <a:ext uri="{FF2B5EF4-FFF2-40B4-BE49-F238E27FC236}">
                <a16:creationId xmlns:a16="http://schemas.microsoft.com/office/drawing/2014/main" id="{3BACF98D-F27E-3A61-B5E9-1B2FD1A5B09B}"/>
              </a:ext>
            </a:extLst>
          </p:cNvPr>
          <p:cNvSpPr>
            <a:spLocks noChangeArrowheads="1"/>
          </p:cNvSpPr>
          <p:nvPr/>
        </p:nvSpPr>
        <p:spPr bwMode="auto">
          <a:xfrm rot="16200000">
            <a:off x="7915277" y="2671765"/>
            <a:ext cx="314325" cy="314325"/>
          </a:xfrm>
          <a:prstGeom prst="downArrow">
            <a:avLst>
              <a:gd name="adj1" fmla="val 50000"/>
              <a:gd name="adj2" fmla="val 25000"/>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27" name="AutoShape 123">
            <a:extLst>
              <a:ext uri="{FF2B5EF4-FFF2-40B4-BE49-F238E27FC236}">
                <a16:creationId xmlns:a16="http://schemas.microsoft.com/office/drawing/2014/main" id="{27DF6C66-8685-4F38-C9B7-CD84B78DE114}"/>
              </a:ext>
            </a:extLst>
          </p:cNvPr>
          <p:cNvSpPr>
            <a:spLocks noChangeArrowheads="1"/>
          </p:cNvSpPr>
          <p:nvPr/>
        </p:nvSpPr>
        <p:spPr bwMode="auto">
          <a:xfrm rot="16200000">
            <a:off x="7966077" y="3798890"/>
            <a:ext cx="314325" cy="314325"/>
          </a:xfrm>
          <a:prstGeom prst="downArrow">
            <a:avLst>
              <a:gd name="adj1" fmla="val 50000"/>
              <a:gd name="adj2" fmla="val 25000"/>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28" name="AutoShape 124">
            <a:extLst>
              <a:ext uri="{FF2B5EF4-FFF2-40B4-BE49-F238E27FC236}">
                <a16:creationId xmlns:a16="http://schemas.microsoft.com/office/drawing/2014/main" id="{5D04066A-02FA-7B43-4DD0-16ACCE585C9A}"/>
              </a:ext>
            </a:extLst>
          </p:cNvPr>
          <p:cNvSpPr>
            <a:spLocks noChangeArrowheads="1"/>
          </p:cNvSpPr>
          <p:nvPr/>
        </p:nvSpPr>
        <p:spPr bwMode="auto">
          <a:xfrm rot="16200000">
            <a:off x="7947027" y="4908552"/>
            <a:ext cx="314325" cy="314325"/>
          </a:xfrm>
          <a:prstGeom prst="downArrow">
            <a:avLst>
              <a:gd name="adj1" fmla="val 50000"/>
              <a:gd name="adj2" fmla="val 25000"/>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2829" name="AutoShape 125">
            <a:extLst>
              <a:ext uri="{FF2B5EF4-FFF2-40B4-BE49-F238E27FC236}">
                <a16:creationId xmlns:a16="http://schemas.microsoft.com/office/drawing/2014/main" id="{5F46D3AB-FF3C-0B37-8143-F84367D92556}"/>
              </a:ext>
            </a:extLst>
          </p:cNvPr>
          <p:cNvSpPr>
            <a:spLocks noChangeArrowheads="1"/>
          </p:cNvSpPr>
          <p:nvPr/>
        </p:nvSpPr>
        <p:spPr bwMode="auto">
          <a:xfrm rot="16200000">
            <a:off x="9134477" y="3792540"/>
            <a:ext cx="314325" cy="314325"/>
          </a:xfrm>
          <a:prstGeom prst="downArrow">
            <a:avLst>
              <a:gd name="adj1" fmla="val 50000"/>
              <a:gd name="adj2" fmla="val 25000"/>
            </a:avLst>
          </a:prstGeom>
          <a:solidFill>
            <a:schemeClr val="tx2"/>
          </a:solidFill>
          <a:ln w="9525">
            <a:noFill/>
            <a:miter lim="800000"/>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771198" name="Text Box 126">
            <a:extLst>
              <a:ext uri="{FF2B5EF4-FFF2-40B4-BE49-F238E27FC236}">
                <a16:creationId xmlns:a16="http://schemas.microsoft.com/office/drawing/2014/main" id="{318612F0-D2E6-BF0E-971A-78E937CD5FCB}"/>
              </a:ext>
            </a:extLst>
          </p:cNvPr>
          <p:cNvSpPr txBox="1">
            <a:spLocks noChangeArrowheads="1"/>
          </p:cNvSpPr>
          <p:nvPr/>
        </p:nvSpPr>
        <p:spPr bwMode="auto">
          <a:xfrm>
            <a:off x="8204202" y="5816600"/>
            <a:ext cx="2651125" cy="420688"/>
          </a:xfrm>
          <a:prstGeom prst="rect">
            <a:avLst/>
          </a:prstGeom>
          <a:solidFill>
            <a:schemeClr val="bg2"/>
          </a:solidFill>
          <a:ln w="9525">
            <a:noFill/>
            <a:miter lim="800000"/>
            <a:headEnd type="none" w="sm" len="sm"/>
            <a:tailEnd type="none" w="sm" len="sm"/>
          </a:ln>
          <a:effectLst/>
        </p:spPr>
        <p:txBody>
          <a:bodyPr wrap="none" lIns="91404" tIns="45702" rIns="91404" bIns="45702">
            <a:spAutoFit/>
          </a:bodyPr>
          <a:lstStyle/>
          <a:p>
            <a:pPr algn="ctr">
              <a:lnSpc>
                <a:spcPct val="89000"/>
              </a:lnSpc>
              <a:defRPr/>
            </a:pPr>
            <a:r>
              <a:rPr lang="en-US">
                <a:solidFill>
                  <a:schemeClr val="tx2"/>
                </a:solidFill>
                <a:effectLst>
                  <a:outerShdw blurRad="38100" dist="38100" dir="2700000" algn="tl">
                    <a:srgbClr val="000000">
                      <a:alpha val="43137"/>
                    </a:srgbClr>
                  </a:outerShdw>
                </a:effectLst>
              </a:rPr>
              <a:t>Accrual:1205 pts</a:t>
            </a:r>
          </a:p>
        </p:txBody>
      </p:sp>
      <p:sp>
        <p:nvSpPr>
          <p:cNvPr id="2" name="Rectangle 6">
            <a:extLst>
              <a:ext uri="{FF2B5EF4-FFF2-40B4-BE49-F238E27FC236}">
                <a16:creationId xmlns:a16="http://schemas.microsoft.com/office/drawing/2014/main" id="{F8CF2E99-E96D-F617-C7FA-9260406937A0}"/>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67</a:t>
            </a:fld>
            <a:endParaRPr lang="en-US" altLang="en-US">
              <a:effectLst>
                <a:outerShdw blurRad="38100" dist="38100" dir="2700000" algn="tl">
                  <a:srgbClr val="000000"/>
                </a:outerShdw>
              </a:effectLst>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09D82E4-89E2-785A-74D1-906D8014D297}"/>
              </a:ext>
            </a:extLst>
          </p:cNvPr>
          <p:cNvSpPr>
            <a:spLocks noGrp="1" noChangeArrowheads="1"/>
          </p:cNvSpPr>
          <p:nvPr>
            <p:ph type="title"/>
          </p:nvPr>
        </p:nvSpPr>
        <p:spPr>
          <a:xfrm>
            <a:off x="1724025" y="660400"/>
            <a:ext cx="8743950" cy="1219200"/>
          </a:xfrm>
        </p:spPr>
        <p:txBody>
          <a:bodyPr/>
          <a:lstStyle/>
          <a:p>
            <a:pPr defTabSz="918248">
              <a:defRPr/>
            </a:pPr>
            <a:r>
              <a:rPr lang="en-US" sz="3200" dirty="0">
                <a:solidFill>
                  <a:schemeClr val="accent2"/>
                </a:solidFill>
                <a:effectLst>
                  <a:outerShdw blurRad="38100" dist="38100" dir="2700000" algn="tl">
                    <a:srgbClr val="000000">
                      <a:alpha val="43137"/>
                    </a:srgbClr>
                  </a:outerShdw>
                </a:effectLst>
              </a:rPr>
              <a:t>NSABP B-40: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Effect of Bevacizumab on pCR </a:t>
            </a:r>
          </a:p>
        </p:txBody>
      </p:sp>
      <p:sp>
        <p:nvSpPr>
          <p:cNvPr id="74756" name="Text Box 4">
            <a:extLst>
              <a:ext uri="{FF2B5EF4-FFF2-40B4-BE49-F238E27FC236}">
                <a16:creationId xmlns:a16="http://schemas.microsoft.com/office/drawing/2014/main" id="{FA9E4690-B8ED-DCC6-91AD-2CE9D43968D6}"/>
              </a:ext>
            </a:extLst>
          </p:cNvPr>
          <p:cNvSpPr txBox="1">
            <a:spLocks noChangeArrowheads="1"/>
          </p:cNvSpPr>
          <p:nvPr/>
        </p:nvSpPr>
        <p:spPr bwMode="auto">
          <a:xfrm>
            <a:off x="1408113" y="3759202"/>
            <a:ext cx="538162" cy="538163"/>
          </a:xfrm>
          <a:prstGeom prst="rect">
            <a:avLst/>
          </a:prstGeom>
          <a:noFill/>
          <a:ln w="9525">
            <a:noFill/>
            <a:miter lim="800000"/>
            <a:headEnd/>
            <a:tailEnd/>
          </a:ln>
        </p:spPr>
        <p:txBody>
          <a:bodyPr wrap="none" lIns="91350" tIns="45675" rIns="91350" bIns="45675">
            <a:spAutoFit/>
          </a:bodyPr>
          <a:lstStyle/>
          <a:p>
            <a:pPr algn="ctr" eaLnBrk="1" hangingPunct="1">
              <a:defRPr/>
            </a:pPr>
            <a:r>
              <a:rPr lang="en-US" sz="2900" dirty="0">
                <a:solidFill>
                  <a:schemeClr val="tx1"/>
                </a:solidFill>
                <a:effectLst>
                  <a:outerShdw blurRad="38100" dist="38100" dir="2700000" algn="tl">
                    <a:srgbClr val="000000">
                      <a:alpha val="43137"/>
                    </a:srgbClr>
                  </a:outerShdw>
                </a:effectLst>
                <a:latin typeface="Calibri" pitchFamily="34" charset="0"/>
              </a:rPr>
              <a:t>% </a:t>
            </a:r>
          </a:p>
        </p:txBody>
      </p:sp>
      <p:graphicFrame>
        <p:nvGraphicFramePr>
          <p:cNvPr id="176132" name="Object 4">
            <a:extLst>
              <a:ext uri="{FF2B5EF4-FFF2-40B4-BE49-F238E27FC236}">
                <a16:creationId xmlns:a16="http://schemas.microsoft.com/office/drawing/2014/main" id="{8D349240-C835-C003-A851-2104B2D9DF7F}"/>
              </a:ext>
            </a:extLst>
          </p:cNvPr>
          <p:cNvGraphicFramePr>
            <a:graphicFrameLocks noChangeAspect="1"/>
          </p:cNvGraphicFramePr>
          <p:nvPr/>
        </p:nvGraphicFramePr>
        <p:xfrm>
          <a:off x="2011365" y="1828800"/>
          <a:ext cx="8669337" cy="4872038"/>
        </p:xfrm>
        <a:graphic>
          <a:graphicData uri="http://schemas.openxmlformats.org/presentationml/2006/ole">
            <mc:AlternateContent xmlns:mc="http://schemas.openxmlformats.org/markup-compatibility/2006">
              <mc:Choice xmlns:v="urn:schemas-microsoft-com:vml" Requires="v">
                <p:oleObj r:id="rId2" imgW="8669263" imgH="4871126" progId="Excel.Chart.8">
                  <p:embed/>
                </p:oleObj>
              </mc:Choice>
              <mc:Fallback>
                <p:oleObj r:id="rId2" imgW="8669263" imgH="4871126" progId="Excel.Chart.8">
                  <p:embed/>
                  <p:pic>
                    <p:nvPicPr>
                      <p:cNvPr id="176132" name="Object 4">
                        <a:extLst>
                          <a:ext uri="{FF2B5EF4-FFF2-40B4-BE49-F238E27FC236}">
                            <a16:creationId xmlns:a16="http://schemas.microsoft.com/office/drawing/2014/main" id="{8D349240-C835-C003-A851-2104B2D9D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365" y="1828800"/>
                        <a:ext cx="8669337"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12">
            <a:extLst>
              <a:ext uri="{FF2B5EF4-FFF2-40B4-BE49-F238E27FC236}">
                <a16:creationId xmlns:a16="http://schemas.microsoft.com/office/drawing/2014/main" id="{45BF0513-C311-E94F-2FF0-C8C636296543}"/>
              </a:ext>
            </a:extLst>
          </p:cNvPr>
          <p:cNvSpPr txBox="1">
            <a:spLocks noChangeArrowheads="1"/>
          </p:cNvSpPr>
          <p:nvPr/>
        </p:nvSpPr>
        <p:spPr bwMode="auto">
          <a:xfrm>
            <a:off x="4014130" y="5754688"/>
            <a:ext cx="1271321" cy="461574"/>
          </a:xfrm>
          <a:prstGeom prst="rect">
            <a:avLst/>
          </a:prstGeom>
          <a:solidFill>
            <a:schemeClr val="bg1">
              <a:lumMod val="85000"/>
              <a:lumOff val="15000"/>
            </a:schemeClr>
          </a:solidFill>
          <a:ln w="9525">
            <a:noFill/>
            <a:miter lim="800000"/>
            <a:headEnd/>
            <a:tailEnd/>
          </a:ln>
        </p:spPr>
        <p:txBody>
          <a:bodyPr wrap="none" lIns="91350" tIns="45675" rIns="91350" bIns="45675">
            <a:spAutoFit/>
          </a:bodyPr>
          <a:lstStyle/>
          <a:p>
            <a:pPr algn="ctr" eaLnBrk="1" hangingPunct="1">
              <a:defRPr/>
            </a:pPr>
            <a:r>
              <a:rPr lang="en-US" dirty="0">
                <a:solidFill>
                  <a:schemeClr val="tx2"/>
                </a:solidFill>
                <a:effectLst>
                  <a:outerShdw blurRad="38100" dist="38100" dir="2700000" algn="tl">
                    <a:srgbClr val="000000">
                      <a:alpha val="43137"/>
                    </a:srgbClr>
                  </a:outerShdw>
                </a:effectLst>
              </a:rPr>
              <a:t>N = 592</a:t>
            </a:r>
          </a:p>
        </p:txBody>
      </p:sp>
      <p:sp>
        <p:nvSpPr>
          <p:cNvPr id="12" name="Text Box 13">
            <a:extLst>
              <a:ext uri="{FF2B5EF4-FFF2-40B4-BE49-F238E27FC236}">
                <a16:creationId xmlns:a16="http://schemas.microsoft.com/office/drawing/2014/main" id="{5459580E-A45F-00F0-313B-D5812C53EDDA}"/>
              </a:ext>
            </a:extLst>
          </p:cNvPr>
          <p:cNvSpPr txBox="1">
            <a:spLocks noChangeArrowheads="1"/>
          </p:cNvSpPr>
          <p:nvPr/>
        </p:nvSpPr>
        <p:spPr bwMode="auto">
          <a:xfrm>
            <a:off x="5749268" y="5737225"/>
            <a:ext cx="1271321" cy="461574"/>
          </a:xfrm>
          <a:prstGeom prst="rect">
            <a:avLst/>
          </a:prstGeom>
          <a:solidFill>
            <a:schemeClr val="bg1">
              <a:lumMod val="85000"/>
              <a:lumOff val="15000"/>
            </a:schemeClr>
          </a:solidFill>
          <a:ln w="9525">
            <a:noFill/>
            <a:miter lim="800000"/>
            <a:headEnd/>
            <a:tailEnd/>
          </a:ln>
        </p:spPr>
        <p:txBody>
          <a:bodyPr wrap="none" lIns="91350" tIns="45675" rIns="91350" bIns="45675">
            <a:spAutoFit/>
          </a:bodyPr>
          <a:lstStyle/>
          <a:p>
            <a:pPr algn="ctr" eaLnBrk="1" hangingPunct="1">
              <a:defRPr/>
            </a:pPr>
            <a:r>
              <a:rPr lang="en-US" dirty="0">
                <a:solidFill>
                  <a:schemeClr val="tx2"/>
                </a:solidFill>
                <a:effectLst>
                  <a:outerShdw blurRad="38100" dist="38100" dir="2700000" algn="tl">
                    <a:srgbClr val="000000">
                      <a:alpha val="43137"/>
                    </a:srgbClr>
                  </a:outerShdw>
                </a:effectLst>
              </a:rPr>
              <a:t>N = 588</a:t>
            </a:r>
          </a:p>
        </p:txBody>
      </p:sp>
      <p:sp>
        <p:nvSpPr>
          <p:cNvPr id="2" name="Rectangle 23">
            <a:extLst>
              <a:ext uri="{FF2B5EF4-FFF2-40B4-BE49-F238E27FC236}">
                <a16:creationId xmlns:a16="http://schemas.microsoft.com/office/drawing/2014/main" id="{4A25BE63-7711-A273-BCA4-679E88E2DC34}"/>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Bear HD et al. </a:t>
            </a:r>
            <a:r>
              <a:rPr lang="en-US" sz="1500" b="0" i="1" dirty="0">
                <a:effectLst>
                  <a:outerShdw blurRad="38100" dist="38100" dir="2700000" algn="tl">
                    <a:srgbClr val="000000">
                      <a:alpha val="43137"/>
                    </a:srgbClr>
                  </a:outerShdw>
                </a:effectLst>
                <a:latin typeface="Arial" charset="0"/>
              </a:rPr>
              <a:t>N </a:t>
            </a:r>
            <a:r>
              <a:rPr lang="en-US" sz="1500" b="0" i="1" dirty="0" err="1">
                <a:effectLst>
                  <a:outerShdw blurRad="38100" dist="38100" dir="2700000" algn="tl">
                    <a:srgbClr val="000000">
                      <a:alpha val="43137"/>
                    </a:srgbClr>
                  </a:outerShdw>
                </a:effectLst>
                <a:latin typeface="Arial" charset="0"/>
              </a:rPr>
              <a:t>Engl</a:t>
            </a:r>
            <a:r>
              <a:rPr lang="en-US" sz="1500" b="0" i="1" dirty="0">
                <a:effectLst>
                  <a:outerShdw blurRad="38100" dist="38100" dir="2700000" algn="tl">
                    <a:srgbClr val="000000">
                      <a:alpha val="43137"/>
                    </a:srgbClr>
                  </a:outerShdw>
                </a:effectLst>
                <a:latin typeface="Arial" charset="0"/>
              </a:rPr>
              <a:t> J Med. </a:t>
            </a:r>
            <a:r>
              <a:rPr lang="en-US" sz="1500" b="0" dirty="0">
                <a:effectLst>
                  <a:outerShdw blurRad="38100" dist="38100" dir="2700000" algn="tl">
                    <a:srgbClr val="000000">
                      <a:alpha val="43137"/>
                    </a:srgbClr>
                  </a:outerShdw>
                </a:effectLst>
                <a:latin typeface="Arial" charset="0"/>
              </a:rPr>
              <a:t>2012;366(4):310-320.</a:t>
            </a:r>
          </a:p>
        </p:txBody>
      </p:sp>
      <p:sp>
        <p:nvSpPr>
          <p:cNvPr id="3" name="Rectangle 6">
            <a:extLst>
              <a:ext uri="{FF2B5EF4-FFF2-40B4-BE49-F238E27FC236}">
                <a16:creationId xmlns:a16="http://schemas.microsoft.com/office/drawing/2014/main" id="{FA6EF566-758D-3753-9ABE-8E54967489E3}"/>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68</a:t>
            </a:fld>
            <a:endParaRPr lang="en-US" altLang="en-US">
              <a:effectLst>
                <a:outerShdw blurRad="38100" dist="38100" dir="2700000" algn="tl">
                  <a:srgbClr val="000000"/>
                </a:outerShdw>
              </a:effectLst>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875">
            <a:extLst>
              <a:ext uri="{FF2B5EF4-FFF2-40B4-BE49-F238E27FC236}">
                <a16:creationId xmlns:a16="http://schemas.microsoft.com/office/drawing/2014/main" id="{C2D645D2-5F88-7A4D-BCDF-2E99094ED710}"/>
              </a:ext>
            </a:extLst>
          </p:cNvPr>
          <p:cNvSpPr txBox="1">
            <a:spLocks noChangeArrowheads="1"/>
          </p:cNvSpPr>
          <p:nvPr/>
        </p:nvSpPr>
        <p:spPr bwMode="auto">
          <a:xfrm>
            <a:off x="1131888" y="1111250"/>
            <a:ext cx="10083800" cy="457200"/>
          </a:xfrm>
          <a:prstGeom prst="rect">
            <a:avLst/>
          </a:prstGeom>
          <a:noFill/>
          <a:ln w="19050">
            <a:noFill/>
            <a:miter lim="800000"/>
            <a:headEnd/>
            <a:tailEnd/>
          </a:ln>
        </p:spPr>
        <p:txBody>
          <a:bodyPr lIns="91307" tIns="91307" rIns="91307" bIns="91307" anchor="ctr" anchorCtr="1"/>
          <a:lstStyle>
            <a:lvl1pPr defTabSz="4217988">
              <a:defRPr sz="2500">
                <a:solidFill>
                  <a:schemeClr val="tx1"/>
                </a:solidFill>
                <a:latin typeface="Arial" charset="0"/>
              </a:defRPr>
            </a:lvl1pPr>
            <a:lvl2pPr marL="1746250" indent="-671513" defTabSz="4217988">
              <a:defRPr sz="2500">
                <a:solidFill>
                  <a:schemeClr val="tx1"/>
                </a:solidFill>
                <a:latin typeface="Arial" charset="0"/>
              </a:defRPr>
            </a:lvl2pPr>
            <a:lvl3pPr marL="2686050" indent="-538163" defTabSz="4217988">
              <a:defRPr sz="2500">
                <a:solidFill>
                  <a:schemeClr val="tx1"/>
                </a:solidFill>
                <a:latin typeface="Arial" charset="0"/>
              </a:defRPr>
            </a:lvl3pPr>
            <a:lvl4pPr marL="3759200" indent="-536575" defTabSz="4217988">
              <a:defRPr sz="2500">
                <a:solidFill>
                  <a:schemeClr val="tx1"/>
                </a:solidFill>
                <a:latin typeface="Arial" charset="0"/>
              </a:defRPr>
            </a:lvl4pPr>
            <a:lvl5pPr marL="4833938" indent="-536575" defTabSz="4217988">
              <a:defRPr sz="2500">
                <a:solidFill>
                  <a:schemeClr val="tx1"/>
                </a:solidFill>
                <a:latin typeface="Arial" charset="0"/>
              </a:defRPr>
            </a:lvl5pPr>
            <a:lvl6pPr marL="5291138" indent="-536575" defTabSz="4217988" eaLnBrk="0" fontAlgn="base" hangingPunct="0">
              <a:spcBef>
                <a:spcPct val="0"/>
              </a:spcBef>
              <a:spcAft>
                <a:spcPct val="0"/>
              </a:spcAft>
              <a:defRPr sz="2500">
                <a:solidFill>
                  <a:schemeClr val="tx1"/>
                </a:solidFill>
                <a:latin typeface="Arial" charset="0"/>
              </a:defRPr>
            </a:lvl6pPr>
            <a:lvl7pPr marL="5748338" indent="-536575" defTabSz="4217988" eaLnBrk="0" fontAlgn="base" hangingPunct="0">
              <a:spcBef>
                <a:spcPct val="0"/>
              </a:spcBef>
              <a:spcAft>
                <a:spcPct val="0"/>
              </a:spcAft>
              <a:defRPr sz="2500">
                <a:solidFill>
                  <a:schemeClr val="tx1"/>
                </a:solidFill>
                <a:latin typeface="Arial" charset="0"/>
              </a:defRPr>
            </a:lvl7pPr>
            <a:lvl8pPr marL="6205538" indent="-536575" defTabSz="4217988" eaLnBrk="0" fontAlgn="base" hangingPunct="0">
              <a:spcBef>
                <a:spcPct val="0"/>
              </a:spcBef>
              <a:spcAft>
                <a:spcPct val="0"/>
              </a:spcAft>
              <a:defRPr sz="2500">
                <a:solidFill>
                  <a:schemeClr val="tx1"/>
                </a:solidFill>
                <a:latin typeface="Arial" charset="0"/>
              </a:defRPr>
            </a:lvl8pPr>
            <a:lvl9pPr marL="6662738" indent="-536575" defTabSz="4217988" eaLnBrk="0" fontAlgn="base" hangingPunct="0">
              <a:spcBef>
                <a:spcPct val="0"/>
              </a:spcBef>
              <a:spcAft>
                <a:spcPct val="0"/>
              </a:spcAft>
              <a:defRPr sz="2500">
                <a:solidFill>
                  <a:schemeClr val="tx1"/>
                </a:solidFill>
                <a:latin typeface="Arial" charset="0"/>
              </a:defRPr>
            </a:lvl9pPr>
          </a:lstStyle>
          <a:p>
            <a:pPr algn="ctr" eaLnBrk="1" hangingPunct="1">
              <a:lnSpc>
                <a:spcPct val="90000"/>
              </a:lnSpc>
              <a:defRPr/>
            </a:pPr>
            <a:r>
              <a:rPr lang="en-US" sz="3200" dirty="0">
                <a:effectLst>
                  <a:outerShdw blurRad="38100" dist="38100" dir="2700000" algn="tl">
                    <a:srgbClr val="000000">
                      <a:alpha val="43137"/>
                    </a:srgbClr>
                  </a:outerShdw>
                </a:effectLst>
              </a:rPr>
              <a:t>NSABP B-40:</a:t>
            </a:r>
          </a:p>
          <a:p>
            <a:pPr algn="ctr" eaLnBrk="1" hangingPunct="1">
              <a:lnSpc>
                <a:spcPct val="90000"/>
              </a:lnSpc>
              <a:defRPr/>
            </a:pPr>
            <a:r>
              <a:rPr lang="en-US" sz="3200" dirty="0">
                <a:solidFill>
                  <a:schemeClr val="tx2"/>
                </a:solidFill>
                <a:effectLst>
                  <a:outerShdw blurRad="38100" dist="38100" dir="2700000" algn="tl">
                    <a:srgbClr val="000000">
                      <a:alpha val="43137"/>
                    </a:srgbClr>
                  </a:outerShdw>
                </a:effectLst>
              </a:rPr>
              <a:t>Effect of Adding Neoadjuvant </a:t>
            </a:r>
          </a:p>
          <a:p>
            <a:pPr algn="ctr" eaLnBrk="1" hangingPunct="1">
              <a:lnSpc>
                <a:spcPct val="90000"/>
              </a:lnSpc>
              <a:defRPr/>
            </a:pPr>
            <a:r>
              <a:rPr lang="en-US" sz="3200" dirty="0">
                <a:solidFill>
                  <a:schemeClr val="tx2"/>
                </a:solidFill>
                <a:effectLst>
                  <a:outerShdw blurRad="38100" dist="38100" dir="2700000" algn="tl">
                    <a:srgbClr val="000000">
                      <a:alpha val="43137"/>
                    </a:srgbClr>
                  </a:outerShdw>
                </a:effectLst>
              </a:rPr>
              <a:t>and Adjuvant BEV to Neoadjuvant Chemo</a:t>
            </a:r>
          </a:p>
        </p:txBody>
      </p:sp>
      <p:grpSp>
        <p:nvGrpSpPr>
          <p:cNvPr id="177155" name="Group 114">
            <a:extLst>
              <a:ext uri="{FF2B5EF4-FFF2-40B4-BE49-F238E27FC236}">
                <a16:creationId xmlns:a16="http://schemas.microsoft.com/office/drawing/2014/main" id="{5E618228-3897-D437-8481-B83EB03A41EE}"/>
              </a:ext>
            </a:extLst>
          </p:cNvPr>
          <p:cNvGrpSpPr>
            <a:grpSpLocks/>
          </p:cNvGrpSpPr>
          <p:nvPr/>
        </p:nvGrpSpPr>
        <p:grpSpPr bwMode="auto">
          <a:xfrm>
            <a:off x="1163638" y="2398715"/>
            <a:ext cx="9625012" cy="3216275"/>
            <a:chOff x="226445" y="1700101"/>
            <a:chExt cx="9626097" cy="3216107"/>
          </a:xfrm>
        </p:grpSpPr>
        <p:sp>
          <p:nvSpPr>
            <p:cNvPr id="177162" name="Rectangle 84">
              <a:extLst>
                <a:ext uri="{FF2B5EF4-FFF2-40B4-BE49-F238E27FC236}">
                  <a16:creationId xmlns:a16="http://schemas.microsoft.com/office/drawing/2014/main" id="{E574CA33-6EF2-947B-F9B9-BE4EFBD02342}"/>
                </a:ext>
              </a:extLst>
            </p:cNvPr>
            <p:cNvSpPr>
              <a:spLocks noChangeArrowheads="1"/>
            </p:cNvSpPr>
            <p:nvPr/>
          </p:nvSpPr>
          <p:spPr bwMode="auto">
            <a:xfrm>
              <a:off x="851762" y="2146661"/>
              <a:ext cx="4035528" cy="2236887"/>
            </a:xfrm>
            <a:prstGeom prst="rect">
              <a:avLst/>
            </a:prstGeom>
            <a:solidFill>
              <a:srgbClr val="000099"/>
            </a:solidFill>
            <a:ln w="15875" cap="rnd">
              <a:solidFill>
                <a:schemeClr val="tx1"/>
              </a:solidFill>
              <a:round/>
              <a:headEnd/>
              <a:tailEnd/>
            </a:ln>
          </p:spPr>
          <p:txBody>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pic>
          <p:nvPicPr>
            <p:cNvPr id="177163" name="Content Placeholder 76">
              <a:extLst>
                <a:ext uri="{FF2B5EF4-FFF2-40B4-BE49-F238E27FC236}">
                  <a16:creationId xmlns:a16="http://schemas.microsoft.com/office/drawing/2014/main" id="{EA8E6923-D177-6A7F-7F5C-67255343E3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274" y="2220224"/>
              <a:ext cx="4032504" cy="63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4" name="Rectangle 85">
              <a:extLst>
                <a:ext uri="{FF2B5EF4-FFF2-40B4-BE49-F238E27FC236}">
                  <a16:creationId xmlns:a16="http://schemas.microsoft.com/office/drawing/2014/main" id="{FFA0A52E-7B40-A4A1-E7DF-CE0B10699C83}"/>
                </a:ext>
              </a:extLst>
            </p:cNvPr>
            <p:cNvSpPr>
              <a:spLocks noChangeArrowheads="1"/>
            </p:cNvSpPr>
            <p:nvPr/>
          </p:nvSpPr>
          <p:spPr bwMode="auto">
            <a:xfrm>
              <a:off x="2341396" y="4624008"/>
              <a:ext cx="1149097" cy="2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Time in Years</a:t>
              </a:r>
              <a:endParaRPr lang="en-US" altLang="en-US" sz="3200" b="0">
                <a:solidFill>
                  <a:srgbClr val="FFFFFF"/>
                </a:solidFill>
                <a:cs typeface="Arial" panose="020B0604020202020204" pitchFamily="34" charset="0"/>
              </a:endParaRPr>
            </a:p>
          </p:txBody>
        </p:sp>
        <p:sp>
          <p:nvSpPr>
            <p:cNvPr id="177165" name="Line 72">
              <a:extLst>
                <a:ext uri="{FF2B5EF4-FFF2-40B4-BE49-F238E27FC236}">
                  <a16:creationId xmlns:a16="http://schemas.microsoft.com/office/drawing/2014/main" id="{24349E0D-9FB3-6B31-C295-1DCD640347D8}"/>
                </a:ext>
              </a:extLst>
            </p:cNvPr>
            <p:cNvSpPr>
              <a:spLocks noChangeShapeType="1"/>
            </p:cNvSpPr>
            <p:nvPr/>
          </p:nvSpPr>
          <p:spPr bwMode="auto">
            <a:xfrm flipH="1">
              <a:off x="765015" y="4303531"/>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66" name="Rectangle 33">
              <a:extLst>
                <a:ext uri="{FF2B5EF4-FFF2-40B4-BE49-F238E27FC236}">
                  <a16:creationId xmlns:a16="http://schemas.microsoft.com/office/drawing/2014/main" id="{F2CE6967-423C-6A05-A777-B3D7CD28019B}"/>
                </a:ext>
              </a:extLst>
            </p:cNvPr>
            <p:cNvSpPr>
              <a:spLocks noChangeArrowheads="1"/>
            </p:cNvSpPr>
            <p:nvPr/>
          </p:nvSpPr>
          <p:spPr bwMode="auto">
            <a:xfrm rot="-5400000">
              <a:off x="-1190143" y="3284153"/>
              <a:ext cx="3048643" cy="21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Proportion of Disease-Free Survival</a:t>
              </a:r>
              <a:endParaRPr lang="en-US" altLang="en-US" sz="1400" b="0">
                <a:solidFill>
                  <a:srgbClr val="FFFFFF"/>
                </a:solidFill>
                <a:cs typeface="Arial" panose="020B0604020202020204" pitchFamily="34" charset="0"/>
              </a:endParaRPr>
            </a:p>
          </p:txBody>
        </p:sp>
        <p:sp>
          <p:nvSpPr>
            <p:cNvPr id="177167" name="Rectangle 25">
              <a:extLst>
                <a:ext uri="{FF2B5EF4-FFF2-40B4-BE49-F238E27FC236}">
                  <a16:creationId xmlns:a16="http://schemas.microsoft.com/office/drawing/2014/main" id="{43E789AE-F274-B0EA-AF2D-994D1011E22A}"/>
                </a:ext>
              </a:extLst>
            </p:cNvPr>
            <p:cNvSpPr>
              <a:spLocks noChangeArrowheads="1"/>
            </p:cNvSpPr>
            <p:nvPr/>
          </p:nvSpPr>
          <p:spPr bwMode="auto">
            <a:xfrm>
              <a:off x="503321" y="4240055"/>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0.0</a:t>
              </a:r>
            </a:p>
          </p:txBody>
        </p:sp>
        <p:sp>
          <p:nvSpPr>
            <p:cNvPr id="177168" name="Rectangle 26">
              <a:extLst>
                <a:ext uri="{FF2B5EF4-FFF2-40B4-BE49-F238E27FC236}">
                  <a16:creationId xmlns:a16="http://schemas.microsoft.com/office/drawing/2014/main" id="{C7B4D2C2-5DC1-D580-D9BF-8F9E890CCDDF}"/>
                </a:ext>
              </a:extLst>
            </p:cNvPr>
            <p:cNvSpPr>
              <a:spLocks noChangeArrowheads="1"/>
            </p:cNvSpPr>
            <p:nvPr/>
          </p:nvSpPr>
          <p:spPr bwMode="auto">
            <a:xfrm>
              <a:off x="503321" y="3824455"/>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0.2</a:t>
              </a:r>
            </a:p>
          </p:txBody>
        </p:sp>
        <p:sp>
          <p:nvSpPr>
            <p:cNvPr id="177169" name="Rectangle 27">
              <a:extLst>
                <a:ext uri="{FF2B5EF4-FFF2-40B4-BE49-F238E27FC236}">
                  <a16:creationId xmlns:a16="http://schemas.microsoft.com/office/drawing/2014/main" id="{B688216A-731E-6A5C-0570-72EF55E0D09F}"/>
                </a:ext>
              </a:extLst>
            </p:cNvPr>
            <p:cNvSpPr>
              <a:spLocks noChangeArrowheads="1"/>
            </p:cNvSpPr>
            <p:nvPr/>
          </p:nvSpPr>
          <p:spPr bwMode="auto">
            <a:xfrm>
              <a:off x="503321" y="3408853"/>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0.4</a:t>
              </a:r>
            </a:p>
          </p:txBody>
        </p:sp>
        <p:sp>
          <p:nvSpPr>
            <p:cNvPr id="177170" name="Rectangle 28">
              <a:extLst>
                <a:ext uri="{FF2B5EF4-FFF2-40B4-BE49-F238E27FC236}">
                  <a16:creationId xmlns:a16="http://schemas.microsoft.com/office/drawing/2014/main" id="{EE6D21ED-957F-6AE2-791E-A00A02DC25B7}"/>
                </a:ext>
              </a:extLst>
            </p:cNvPr>
            <p:cNvSpPr>
              <a:spLocks noChangeArrowheads="1"/>
            </p:cNvSpPr>
            <p:nvPr/>
          </p:nvSpPr>
          <p:spPr bwMode="auto">
            <a:xfrm>
              <a:off x="503321" y="2990833"/>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0.6</a:t>
              </a:r>
            </a:p>
          </p:txBody>
        </p:sp>
        <p:sp>
          <p:nvSpPr>
            <p:cNvPr id="177171" name="Rectangle 29">
              <a:extLst>
                <a:ext uri="{FF2B5EF4-FFF2-40B4-BE49-F238E27FC236}">
                  <a16:creationId xmlns:a16="http://schemas.microsoft.com/office/drawing/2014/main" id="{25F786CD-944C-4031-B3FB-A305857EA7AF}"/>
                </a:ext>
              </a:extLst>
            </p:cNvPr>
            <p:cNvSpPr>
              <a:spLocks noChangeArrowheads="1"/>
            </p:cNvSpPr>
            <p:nvPr/>
          </p:nvSpPr>
          <p:spPr bwMode="auto">
            <a:xfrm>
              <a:off x="503326" y="2581271"/>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0.8</a:t>
              </a:r>
            </a:p>
          </p:txBody>
        </p:sp>
        <p:sp>
          <p:nvSpPr>
            <p:cNvPr id="177172" name="Rectangle 30">
              <a:extLst>
                <a:ext uri="{FF2B5EF4-FFF2-40B4-BE49-F238E27FC236}">
                  <a16:creationId xmlns:a16="http://schemas.microsoft.com/office/drawing/2014/main" id="{E6E884CC-3F8C-F67A-3928-47F2E83A0F6A}"/>
                </a:ext>
              </a:extLst>
            </p:cNvPr>
            <p:cNvSpPr>
              <a:spLocks noChangeArrowheads="1"/>
            </p:cNvSpPr>
            <p:nvPr/>
          </p:nvSpPr>
          <p:spPr bwMode="auto">
            <a:xfrm>
              <a:off x="503320" y="2164460"/>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1.0</a:t>
              </a:r>
            </a:p>
          </p:txBody>
        </p:sp>
        <p:sp>
          <p:nvSpPr>
            <p:cNvPr id="177173" name="Line 60">
              <a:extLst>
                <a:ext uri="{FF2B5EF4-FFF2-40B4-BE49-F238E27FC236}">
                  <a16:creationId xmlns:a16="http://schemas.microsoft.com/office/drawing/2014/main" id="{FD6FA475-C081-1F61-3814-A69C51D82429}"/>
                </a:ext>
              </a:extLst>
            </p:cNvPr>
            <p:cNvSpPr>
              <a:spLocks noChangeShapeType="1"/>
            </p:cNvSpPr>
            <p:nvPr/>
          </p:nvSpPr>
          <p:spPr bwMode="auto">
            <a:xfrm>
              <a:off x="1655592" y="4383548"/>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74" name="Line 61">
              <a:extLst>
                <a:ext uri="{FF2B5EF4-FFF2-40B4-BE49-F238E27FC236}">
                  <a16:creationId xmlns:a16="http://schemas.microsoft.com/office/drawing/2014/main" id="{FCD15105-67E8-F734-0D62-4DA23C6951F8}"/>
                </a:ext>
              </a:extLst>
            </p:cNvPr>
            <p:cNvSpPr>
              <a:spLocks noChangeShapeType="1"/>
            </p:cNvSpPr>
            <p:nvPr/>
          </p:nvSpPr>
          <p:spPr bwMode="auto">
            <a:xfrm>
              <a:off x="2459424" y="4383548"/>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75" name="Line 62">
              <a:extLst>
                <a:ext uri="{FF2B5EF4-FFF2-40B4-BE49-F238E27FC236}">
                  <a16:creationId xmlns:a16="http://schemas.microsoft.com/office/drawing/2014/main" id="{437A02C3-F19E-7BE1-9F96-81518D0F628C}"/>
                </a:ext>
              </a:extLst>
            </p:cNvPr>
            <p:cNvSpPr>
              <a:spLocks noChangeShapeType="1"/>
            </p:cNvSpPr>
            <p:nvPr/>
          </p:nvSpPr>
          <p:spPr bwMode="auto">
            <a:xfrm>
              <a:off x="3271439" y="4383548"/>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76" name="Line 63">
              <a:extLst>
                <a:ext uri="{FF2B5EF4-FFF2-40B4-BE49-F238E27FC236}">
                  <a16:creationId xmlns:a16="http://schemas.microsoft.com/office/drawing/2014/main" id="{0B8108AC-8167-27F2-8781-0A92DB15626D}"/>
                </a:ext>
              </a:extLst>
            </p:cNvPr>
            <p:cNvSpPr>
              <a:spLocks noChangeShapeType="1"/>
            </p:cNvSpPr>
            <p:nvPr/>
          </p:nvSpPr>
          <p:spPr bwMode="auto">
            <a:xfrm>
              <a:off x="4075270" y="4383548"/>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77" name="Line 64">
              <a:extLst>
                <a:ext uri="{FF2B5EF4-FFF2-40B4-BE49-F238E27FC236}">
                  <a16:creationId xmlns:a16="http://schemas.microsoft.com/office/drawing/2014/main" id="{159A4CC1-EBB8-3DC9-8CFD-1F29CB5D2625}"/>
                </a:ext>
              </a:extLst>
            </p:cNvPr>
            <p:cNvSpPr>
              <a:spLocks noChangeShapeType="1"/>
            </p:cNvSpPr>
            <p:nvPr/>
          </p:nvSpPr>
          <p:spPr bwMode="auto">
            <a:xfrm>
              <a:off x="4887287" y="4383548"/>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78" name="Rectangle 65">
              <a:extLst>
                <a:ext uri="{FF2B5EF4-FFF2-40B4-BE49-F238E27FC236}">
                  <a16:creationId xmlns:a16="http://schemas.microsoft.com/office/drawing/2014/main" id="{051183AC-8751-8412-1C39-D7BEA43075DC}"/>
                </a:ext>
              </a:extLst>
            </p:cNvPr>
            <p:cNvSpPr>
              <a:spLocks noChangeArrowheads="1"/>
            </p:cNvSpPr>
            <p:nvPr/>
          </p:nvSpPr>
          <p:spPr bwMode="auto">
            <a:xfrm>
              <a:off x="812486" y="4478853"/>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a:t>
              </a:r>
              <a:endParaRPr lang="en-US" altLang="en-US" b="0">
                <a:solidFill>
                  <a:srgbClr val="FFFFFF"/>
                </a:solidFill>
                <a:cs typeface="Arial" panose="020B0604020202020204" pitchFamily="34" charset="0"/>
              </a:endParaRPr>
            </a:p>
          </p:txBody>
        </p:sp>
        <p:sp>
          <p:nvSpPr>
            <p:cNvPr id="177179" name="Rectangle 66">
              <a:extLst>
                <a:ext uri="{FF2B5EF4-FFF2-40B4-BE49-F238E27FC236}">
                  <a16:creationId xmlns:a16="http://schemas.microsoft.com/office/drawing/2014/main" id="{241DAAE8-777C-AA17-7315-01A7DDBD1C62}"/>
                </a:ext>
              </a:extLst>
            </p:cNvPr>
            <p:cNvSpPr>
              <a:spLocks noChangeArrowheads="1"/>
            </p:cNvSpPr>
            <p:nvPr/>
          </p:nvSpPr>
          <p:spPr bwMode="auto">
            <a:xfrm>
              <a:off x="1616316" y="4478853"/>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1</a:t>
              </a:r>
              <a:endParaRPr lang="en-US" altLang="en-US" b="0">
                <a:solidFill>
                  <a:srgbClr val="FFFFFF"/>
                </a:solidFill>
                <a:cs typeface="Arial" panose="020B0604020202020204" pitchFamily="34" charset="0"/>
              </a:endParaRPr>
            </a:p>
          </p:txBody>
        </p:sp>
        <p:sp>
          <p:nvSpPr>
            <p:cNvPr id="177180" name="Rectangle 67">
              <a:extLst>
                <a:ext uri="{FF2B5EF4-FFF2-40B4-BE49-F238E27FC236}">
                  <a16:creationId xmlns:a16="http://schemas.microsoft.com/office/drawing/2014/main" id="{CCFEE8F8-0EBF-0E0F-477D-0EA0880EF749}"/>
                </a:ext>
              </a:extLst>
            </p:cNvPr>
            <p:cNvSpPr>
              <a:spLocks noChangeArrowheads="1"/>
            </p:cNvSpPr>
            <p:nvPr/>
          </p:nvSpPr>
          <p:spPr bwMode="auto">
            <a:xfrm>
              <a:off x="2420147" y="4478853"/>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2</a:t>
              </a:r>
              <a:endParaRPr lang="en-US" altLang="en-US" b="0">
                <a:solidFill>
                  <a:srgbClr val="FFFFFF"/>
                </a:solidFill>
                <a:cs typeface="Arial" panose="020B0604020202020204" pitchFamily="34" charset="0"/>
              </a:endParaRPr>
            </a:p>
          </p:txBody>
        </p:sp>
        <p:sp>
          <p:nvSpPr>
            <p:cNvPr id="177181" name="Rectangle 68">
              <a:extLst>
                <a:ext uri="{FF2B5EF4-FFF2-40B4-BE49-F238E27FC236}">
                  <a16:creationId xmlns:a16="http://schemas.microsoft.com/office/drawing/2014/main" id="{57BCF2D8-F713-0F18-40A7-8A5E71F32203}"/>
                </a:ext>
              </a:extLst>
            </p:cNvPr>
            <p:cNvSpPr>
              <a:spLocks noChangeArrowheads="1"/>
            </p:cNvSpPr>
            <p:nvPr/>
          </p:nvSpPr>
          <p:spPr bwMode="auto">
            <a:xfrm>
              <a:off x="3232168" y="4478853"/>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3</a:t>
              </a:r>
              <a:endParaRPr lang="en-US" altLang="en-US" b="0">
                <a:solidFill>
                  <a:srgbClr val="FFFFFF"/>
                </a:solidFill>
                <a:cs typeface="Arial" panose="020B0604020202020204" pitchFamily="34" charset="0"/>
              </a:endParaRPr>
            </a:p>
          </p:txBody>
        </p:sp>
        <p:sp>
          <p:nvSpPr>
            <p:cNvPr id="177182" name="Rectangle 69">
              <a:extLst>
                <a:ext uri="{FF2B5EF4-FFF2-40B4-BE49-F238E27FC236}">
                  <a16:creationId xmlns:a16="http://schemas.microsoft.com/office/drawing/2014/main" id="{7BB289A5-9940-5143-D52C-3FD9D2A35F63}"/>
                </a:ext>
              </a:extLst>
            </p:cNvPr>
            <p:cNvSpPr>
              <a:spLocks noChangeArrowheads="1"/>
            </p:cNvSpPr>
            <p:nvPr/>
          </p:nvSpPr>
          <p:spPr bwMode="auto">
            <a:xfrm>
              <a:off x="4035996" y="4478853"/>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4</a:t>
              </a:r>
              <a:endParaRPr lang="en-US" altLang="en-US" b="0">
                <a:solidFill>
                  <a:srgbClr val="FFFFFF"/>
                </a:solidFill>
                <a:cs typeface="Arial" panose="020B0604020202020204" pitchFamily="34" charset="0"/>
              </a:endParaRPr>
            </a:p>
          </p:txBody>
        </p:sp>
        <p:sp>
          <p:nvSpPr>
            <p:cNvPr id="177183" name="Rectangle 70">
              <a:extLst>
                <a:ext uri="{FF2B5EF4-FFF2-40B4-BE49-F238E27FC236}">
                  <a16:creationId xmlns:a16="http://schemas.microsoft.com/office/drawing/2014/main" id="{24BF97E5-C571-D95A-351A-745A0E456CB7}"/>
                </a:ext>
              </a:extLst>
            </p:cNvPr>
            <p:cNvSpPr>
              <a:spLocks noChangeArrowheads="1"/>
            </p:cNvSpPr>
            <p:nvPr/>
          </p:nvSpPr>
          <p:spPr bwMode="auto">
            <a:xfrm>
              <a:off x="4848007" y="4478853"/>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5</a:t>
              </a:r>
              <a:endParaRPr lang="en-US" altLang="en-US" b="0">
                <a:solidFill>
                  <a:srgbClr val="FFFFFF"/>
                </a:solidFill>
                <a:cs typeface="Arial" panose="020B0604020202020204" pitchFamily="34" charset="0"/>
              </a:endParaRPr>
            </a:p>
          </p:txBody>
        </p:sp>
        <p:sp>
          <p:nvSpPr>
            <p:cNvPr id="177184" name="Line 59">
              <a:extLst>
                <a:ext uri="{FF2B5EF4-FFF2-40B4-BE49-F238E27FC236}">
                  <a16:creationId xmlns:a16="http://schemas.microsoft.com/office/drawing/2014/main" id="{825F1B77-20FF-00B0-D0A0-DDDDC7EF9482}"/>
                </a:ext>
              </a:extLst>
            </p:cNvPr>
            <p:cNvSpPr>
              <a:spLocks noChangeShapeType="1"/>
            </p:cNvSpPr>
            <p:nvPr/>
          </p:nvSpPr>
          <p:spPr bwMode="auto">
            <a:xfrm>
              <a:off x="851759" y="4383548"/>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85" name="Line 73">
              <a:extLst>
                <a:ext uri="{FF2B5EF4-FFF2-40B4-BE49-F238E27FC236}">
                  <a16:creationId xmlns:a16="http://schemas.microsoft.com/office/drawing/2014/main" id="{3990B3FF-939F-2C29-2BD2-408434C57487}"/>
                </a:ext>
              </a:extLst>
            </p:cNvPr>
            <p:cNvSpPr>
              <a:spLocks noChangeShapeType="1"/>
            </p:cNvSpPr>
            <p:nvPr/>
          </p:nvSpPr>
          <p:spPr bwMode="auto">
            <a:xfrm flipH="1">
              <a:off x="765146" y="3889116"/>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86" name="Line 74">
              <a:extLst>
                <a:ext uri="{FF2B5EF4-FFF2-40B4-BE49-F238E27FC236}">
                  <a16:creationId xmlns:a16="http://schemas.microsoft.com/office/drawing/2014/main" id="{B3D213A8-0C33-15BA-FCCE-144DD8FFB2CB}"/>
                </a:ext>
              </a:extLst>
            </p:cNvPr>
            <p:cNvSpPr>
              <a:spLocks noChangeShapeType="1"/>
            </p:cNvSpPr>
            <p:nvPr/>
          </p:nvSpPr>
          <p:spPr bwMode="auto">
            <a:xfrm flipH="1">
              <a:off x="765076" y="3474700"/>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87" name="Line 75">
              <a:extLst>
                <a:ext uri="{FF2B5EF4-FFF2-40B4-BE49-F238E27FC236}">
                  <a16:creationId xmlns:a16="http://schemas.microsoft.com/office/drawing/2014/main" id="{13CD5112-5CBE-D161-3482-254E3B8448A5}"/>
                </a:ext>
              </a:extLst>
            </p:cNvPr>
            <p:cNvSpPr>
              <a:spLocks noChangeShapeType="1"/>
            </p:cNvSpPr>
            <p:nvPr/>
          </p:nvSpPr>
          <p:spPr bwMode="auto">
            <a:xfrm flipH="1">
              <a:off x="765053" y="3061479"/>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88" name="Line 76">
              <a:extLst>
                <a:ext uri="{FF2B5EF4-FFF2-40B4-BE49-F238E27FC236}">
                  <a16:creationId xmlns:a16="http://schemas.microsoft.com/office/drawing/2014/main" id="{D449C0EF-C2EE-BE85-765B-B94CDDB44760}"/>
                </a:ext>
              </a:extLst>
            </p:cNvPr>
            <p:cNvSpPr>
              <a:spLocks noChangeShapeType="1"/>
            </p:cNvSpPr>
            <p:nvPr/>
          </p:nvSpPr>
          <p:spPr bwMode="auto">
            <a:xfrm flipH="1">
              <a:off x="765041" y="2647064"/>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89" name="Line 77">
              <a:extLst>
                <a:ext uri="{FF2B5EF4-FFF2-40B4-BE49-F238E27FC236}">
                  <a16:creationId xmlns:a16="http://schemas.microsoft.com/office/drawing/2014/main" id="{23D9A647-7946-A953-F0C8-84A36F3172D1}"/>
                </a:ext>
              </a:extLst>
            </p:cNvPr>
            <p:cNvSpPr>
              <a:spLocks noChangeShapeType="1"/>
            </p:cNvSpPr>
            <p:nvPr/>
          </p:nvSpPr>
          <p:spPr bwMode="auto">
            <a:xfrm flipH="1">
              <a:off x="765005" y="2232648"/>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7190" name="Group 43">
              <a:extLst>
                <a:ext uri="{FF2B5EF4-FFF2-40B4-BE49-F238E27FC236}">
                  <a16:creationId xmlns:a16="http://schemas.microsoft.com/office/drawing/2014/main" id="{1F3A2D69-F8CF-9936-C1B5-379580F88AE2}"/>
                </a:ext>
              </a:extLst>
            </p:cNvPr>
            <p:cNvGrpSpPr>
              <a:grpSpLocks/>
            </p:cNvGrpSpPr>
            <p:nvPr/>
          </p:nvGrpSpPr>
          <p:grpSpPr bwMode="auto">
            <a:xfrm>
              <a:off x="942488" y="2841867"/>
              <a:ext cx="3483368" cy="1340954"/>
              <a:chOff x="14202789" y="13199516"/>
              <a:chExt cx="3483368" cy="1340954"/>
            </a:xfrm>
          </p:grpSpPr>
          <p:sp>
            <p:nvSpPr>
              <p:cNvPr id="45" name="Line 36">
                <a:extLst>
                  <a:ext uri="{FF2B5EF4-FFF2-40B4-BE49-F238E27FC236}">
                    <a16:creationId xmlns:a16="http://schemas.microsoft.com/office/drawing/2014/main" id="{F8D69AFA-0954-FDAF-ABEB-C95805182664}"/>
                  </a:ext>
                </a:extLst>
              </p:cNvPr>
              <p:cNvSpPr>
                <a:spLocks noChangeShapeType="1"/>
              </p:cNvSpPr>
              <p:nvPr/>
            </p:nvSpPr>
            <p:spPr bwMode="auto">
              <a:xfrm>
                <a:off x="14202789" y="14261084"/>
                <a:ext cx="233389" cy="0"/>
              </a:xfrm>
              <a:prstGeom prst="line">
                <a:avLst/>
              </a:prstGeom>
              <a:noFill/>
              <a:ln w="25400" cap="rnd">
                <a:solidFill>
                  <a:schemeClr val="accent5">
                    <a:lumMod val="50000"/>
                  </a:schemeClr>
                </a:solidFill>
                <a:prstDash val="solid"/>
                <a:round/>
                <a:headEnd/>
                <a:tailEnd/>
              </a:ln>
            </p:spPr>
            <p:txBody>
              <a:bodyPr/>
              <a:lstStyle/>
              <a:p>
                <a:pPr algn="ctr" eaLnBrk="1" hangingPunct="1">
                  <a:defRPr/>
                </a:pPr>
                <a:endParaRPr lang="en-US" sz="1100"/>
              </a:p>
            </p:txBody>
          </p:sp>
          <p:sp>
            <p:nvSpPr>
              <p:cNvPr id="177233" name="Rectangle 38">
                <a:extLst>
                  <a:ext uri="{FF2B5EF4-FFF2-40B4-BE49-F238E27FC236}">
                    <a16:creationId xmlns:a16="http://schemas.microsoft.com/office/drawing/2014/main" id="{8314575E-C755-CCF1-5A7C-ECF7B2AD8266}"/>
                  </a:ext>
                </a:extLst>
              </p:cNvPr>
              <p:cNvSpPr>
                <a:spLocks noChangeArrowheads="1"/>
              </p:cNvSpPr>
              <p:nvPr/>
            </p:nvSpPr>
            <p:spPr bwMode="auto">
              <a:xfrm>
                <a:off x="14504795" y="14168953"/>
                <a:ext cx="1465310" cy="3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14000"/>
                  </a:lnSpc>
                  <a:spcBef>
                    <a:spcPct val="0"/>
                  </a:spcBef>
                  <a:buFontTx/>
                  <a:buNone/>
                </a:pPr>
                <a:r>
                  <a:rPr lang="en-US" altLang="en-US" sz="1100">
                    <a:solidFill>
                      <a:srgbClr val="FFFFFF"/>
                    </a:solidFill>
                    <a:cs typeface="Arial" panose="020B0604020202020204" pitchFamily="34" charset="0"/>
                  </a:rPr>
                  <a:t>Without Bevacizumab</a:t>
                </a:r>
              </a:p>
              <a:p>
                <a:pPr algn="ctr" eaLnBrk="1" hangingPunct="1">
                  <a:lnSpc>
                    <a:spcPct val="114000"/>
                  </a:lnSpc>
                  <a:spcBef>
                    <a:spcPct val="0"/>
                  </a:spcBef>
                  <a:buFontTx/>
                  <a:buNone/>
                </a:pPr>
                <a:r>
                  <a:rPr lang="en-US" altLang="en-US" sz="1100">
                    <a:solidFill>
                      <a:srgbClr val="FFFFFF"/>
                    </a:solidFill>
                    <a:cs typeface="Arial" panose="020B0604020202020204" pitchFamily="34" charset="0"/>
                  </a:rPr>
                  <a:t>With Bevacizumab</a:t>
                </a:r>
              </a:p>
            </p:txBody>
          </p:sp>
          <p:sp>
            <p:nvSpPr>
              <p:cNvPr id="177234" name="Rectangle 40">
                <a:extLst>
                  <a:ext uri="{FF2B5EF4-FFF2-40B4-BE49-F238E27FC236}">
                    <a16:creationId xmlns:a16="http://schemas.microsoft.com/office/drawing/2014/main" id="{226EAF7A-179E-3930-654F-95652DF0A8EA}"/>
                  </a:ext>
                </a:extLst>
              </p:cNvPr>
              <p:cNvSpPr>
                <a:spLocks noChangeArrowheads="1"/>
              </p:cNvSpPr>
              <p:nvPr/>
            </p:nvSpPr>
            <p:spPr bwMode="auto">
              <a:xfrm>
                <a:off x="16122344" y="14011360"/>
                <a:ext cx="102604"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u="sng">
                    <a:solidFill>
                      <a:srgbClr val="FFFFFF"/>
                    </a:solidFill>
                    <a:cs typeface="Arial" panose="020B0604020202020204" pitchFamily="34" charset="0"/>
                  </a:rPr>
                  <a:t>N</a:t>
                </a:r>
              </a:p>
            </p:txBody>
          </p:sp>
          <p:sp>
            <p:nvSpPr>
              <p:cNvPr id="177235" name="Rectangle 41">
                <a:extLst>
                  <a:ext uri="{FF2B5EF4-FFF2-40B4-BE49-F238E27FC236}">
                    <a16:creationId xmlns:a16="http://schemas.microsoft.com/office/drawing/2014/main" id="{4A2D8BBD-2093-F708-A316-273988F652E0}"/>
                  </a:ext>
                </a:extLst>
              </p:cNvPr>
              <p:cNvSpPr>
                <a:spLocks noChangeArrowheads="1"/>
              </p:cNvSpPr>
              <p:nvPr/>
            </p:nvSpPr>
            <p:spPr bwMode="auto">
              <a:xfrm>
                <a:off x="16339495" y="14011360"/>
                <a:ext cx="298192"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u="sng">
                    <a:solidFill>
                      <a:srgbClr val="FFFFFF"/>
                    </a:solidFill>
                    <a:cs typeface="Arial" panose="020B0604020202020204" pitchFamily="34" charset="0"/>
                  </a:rPr>
                  <a:t>Evts</a:t>
                </a:r>
              </a:p>
            </p:txBody>
          </p:sp>
          <p:sp>
            <p:nvSpPr>
              <p:cNvPr id="177236" name="Rectangle 44">
                <a:extLst>
                  <a:ext uri="{FF2B5EF4-FFF2-40B4-BE49-F238E27FC236}">
                    <a16:creationId xmlns:a16="http://schemas.microsoft.com/office/drawing/2014/main" id="{86DB3432-6E6E-8D89-E50F-9D6389AD2622}"/>
                  </a:ext>
                </a:extLst>
              </p:cNvPr>
              <p:cNvSpPr>
                <a:spLocks noChangeArrowheads="1"/>
              </p:cNvSpPr>
              <p:nvPr/>
            </p:nvSpPr>
            <p:spPr bwMode="auto">
              <a:xfrm>
                <a:off x="14704567" y="13214904"/>
                <a:ext cx="344108" cy="27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i="1" dirty="0">
                    <a:solidFill>
                      <a:schemeClr val="tx2"/>
                    </a:solidFill>
                    <a:cs typeface="Arial" panose="020B0604020202020204" pitchFamily="34" charset="0"/>
                  </a:rPr>
                  <a:t>P </a:t>
                </a:r>
                <a:r>
                  <a:rPr lang="en-US" altLang="en-US" sz="1800" dirty="0">
                    <a:solidFill>
                      <a:schemeClr val="tx2"/>
                    </a:solidFill>
                    <a:cs typeface="Arial" panose="020B0604020202020204" pitchFamily="34" charset="0"/>
                  </a:rPr>
                  <a:t>=</a:t>
                </a:r>
              </a:p>
            </p:txBody>
          </p:sp>
          <p:sp>
            <p:nvSpPr>
              <p:cNvPr id="177237" name="Rectangle 45">
                <a:extLst>
                  <a:ext uri="{FF2B5EF4-FFF2-40B4-BE49-F238E27FC236}">
                    <a16:creationId xmlns:a16="http://schemas.microsoft.com/office/drawing/2014/main" id="{F772F91C-E72E-AFF1-05E7-8633B5D8F37D}"/>
                  </a:ext>
                </a:extLst>
              </p:cNvPr>
              <p:cNvSpPr>
                <a:spLocks noChangeArrowheads="1"/>
              </p:cNvSpPr>
              <p:nvPr/>
            </p:nvSpPr>
            <p:spPr bwMode="auto">
              <a:xfrm>
                <a:off x="16053654" y="14168953"/>
                <a:ext cx="235669" cy="3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14000"/>
                  </a:lnSpc>
                  <a:spcBef>
                    <a:spcPct val="0"/>
                  </a:spcBef>
                  <a:buFontTx/>
                  <a:buNone/>
                </a:pPr>
                <a:r>
                  <a:rPr lang="en-US" altLang="en-US" sz="1100">
                    <a:solidFill>
                      <a:srgbClr val="FFFFFF"/>
                    </a:solidFill>
                    <a:cs typeface="Arial" panose="020B0604020202020204" pitchFamily="34" charset="0"/>
                  </a:rPr>
                  <a:t>593</a:t>
                </a:r>
              </a:p>
              <a:p>
                <a:pPr algn="ctr" eaLnBrk="1" hangingPunct="1">
                  <a:lnSpc>
                    <a:spcPct val="114000"/>
                  </a:lnSpc>
                  <a:spcBef>
                    <a:spcPct val="0"/>
                  </a:spcBef>
                  <a:buFontTx/>
                  <a:buNone/>
                </a:pPr>
                <a:r>
                  <a:rPr lang="en-US" altLang="en-US" sz="1100">
                    <a:solidFill>
                      <a:srgbClr val="FFFFFF"/>
                    </a:solidFill>
                    <a:cs typeface="Arial" panose="020B0604020202020204" pitchFamily="34" charset="0"/>
                  </a:rPr>
                  <a:t>591</a:t>
                </a:r>
              </a:p>
            </p:txBody>
          </p:sp>
          <p:sp>
            <p:nvSpPr>
              <p:cNvPr id="177238" name="Rectangle 46">
                <a:extLst>
                  <a:ext uri="{FF2B5EF4-FFF2-40B4-BE49-F238E27FC236}">
                    <a16:creationId xmlns:a16="http://schemas.microsoft.com/office/drawing/2014/main" id="{282136F7-175C-9B30-5227-97F9F04A8CDC}"/>
                  </a:ext>
                </a:extLst>
              </p:cNvPr>
              <p:cNvSpPr>
                <a:spLocks noChangeArrowheads="1"/>
              </p:cNvSpPr>
              <p:nvPr/>
            </p:nvSpPr>
            <p:spPr bwMode="auto">
              <a:xfrm>
                <a:off x="16372904" y="14168953"/>
                <a:ext cx="235668" cy="3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r" eaLnBrk="1" hangingPunct="1">
                  <a:lnSpc>
                    <a:spcPct val="114000"/>
                  </a:lnSpc>
                  <a:spcBef>
                    <a:spcPct val="0"/>
                  </a:spcBef>
                  <a:buFontTx/>
                  <a:buNone/>
                </a:pPr>
                <a:r>
                  <a:rPr lang="en-US" altLang="en-US" sz="1100">
                    <a:solidFill>
                      <a:srgbClr val="FFFFFF"/>
                    </a:solidFill>
                    <a:cs typeface="Arial" panose="020B0604020202020204" pitchFamily="34" charset="0"/>
                  </a:rPr>
                  <a:t>162</a:t>
                </a:r>
              </a:p>
              <a:p>
                <a:pPr algn="r" eaLnBrk="1" hangingPunct="1">
                  <a:lnSpc>
                    <a:spcPct val="114000"/>
                  </a:lnSpc>
                  <a:spcBef>
                    <a:spcPct val="0"/>
                  </a:spcBef>
                  <a:buFontTx/>
                  <a:buNone/>
                </a:pPr>
                <a:r>
                  <a:rPr lang="en-US" altLang="en-US" sz="1100">
                    <a:solidFill>
                      <a:srgbClr val="FFFFFF"/>
                    </a:solidFill>
                    <a:cs typeface="Arial" panose="020B0604020202020204" pitchFamily="34" charset="0"/>
                  </a:rPr>
                  <a:t>136</a:t>
                </a:r>
              </a:p>
            </p:txBody>
          </p:sp>
          <p:sp>
            <p:nvSpPr>
              <p:cNvPr id="52" name="Rectangle 52">
                <a:extLst>
                  <a:ext uri="{FF2B5EF4-FFF2-40B4-BE49-F238E27FC236}">
                    <a16:creationId xmlns:a16="http://schemas.microsoft.com/office/drawing/2014/main" id="{B94859B9-D2BE-5255-BD37-4E3F42861362}"/>
                  </a:ext>
                </a:extLst>
              </p:cNvPr>
              <p:cNvSpPr>
                <a:spLocks noChangeArrowheads="1"/>
              </p:cNvSpPr>
              <p:nvPr/>
            </p:nvSpPr>
            <p:spPr bwMode="auto">
              <a:xfrm>
                <a:off x="16685919" y="14370616"/>
                <a:ext cx="1000238" cy="169854"/>
              </a:xfrm>
              <a:prstGeom prst="rect">
                <a:avLst/>
              </a:prstGeom>
              <a:noFill/>
              <a:ln>
                <a:noFill/>
              </a:ln>
            </p:spPr>
            <p:txBody>
              <a:bodyPr wrap="none" lIns="0" tIns="0" rIns="0" bIns="0">
                <a:spAutoFit/>
              </a:bodyPr>
              <a:lstStyle/>
              <a:p>
                <a:pPr algn="ctr" eaLnBrk="1" hangingPunct="1">
                  <a:defRPr/>
                </a:pPr>
                <a:r>
                  <a:rPr lang="en-US" sz="1100" dirty="0">
                    <a:solidFill>
                      <a:schemeClr val="tx1">
                        <a:lumMod val="60000"/>
                        <a:lumOff val="40000"/>
                      </a:schemeClr>
                    </a:solidFill>
                    <a:cs typeface="Arial" pitchFamily="34" charset="0"/>
                  </a:rPr>
                  <a:t>0.80</a:t>
                </a:r>
                <a:r>
                  <a:rPr lang="en-US" sz="1100" dirty="0">
                    <a:cs typeface="Arial" pitchFamily="34" charset="0"/>
                  </a:rPr>
                  <a:t> (0.63-1.01)</a:t>
                </a:r>
              </a:p>
            </p:txBody>
          </p:sp>
          <p:sp>
            <p:nvSpPr>
              <p:cNvPr id="177240" name="Rectangle 54">
                <a:extLst>
                  <a:ext uri="{FF2B5EF4-FFF2-40B4-BE49-F238E27FC236}">
                    <a16:creationId xmlns:a16="http://schemas.microsoft.com/office/drawing/2014/main" id="{5B0F3394-FDE2-D692-CF6E-DAADF0A7D4E3}"/>
                  </a:ext>
                </a:extLst>
              </p:cNvPr>
              <p:cNvSpPr>
                <a:spLocks noChangeArrowheads="1"/>
              </p:cNvSpPr>
              <p:nvPr/>
            </p:nvSpPr>
            <p:spPr bwMode="auto">
              <a:xfrm>
                <a:off x="15174118" y="13199516"/>
                <a:ext cx="320637" cy="27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dirty="0">
                    <a:solidFill>
                      <a:schemeClr val="tx2"/>
                    </a:solidFill>
                    <a:cs typeface="Arial" panose="020B0604020202020204" pitchFamily="34" charset="0"/>
                  </a:rPr>
                  <a:t>.06</a:t>
                </a:r>
              </a:p>
            </p:txBody>
          </p:sp>
          <p:sp>
            <p:nvSpPr>
              <p:cNvPr id="177241" name="Rectangle 44">
                <a:extLst>
                  <a:ext uri="{FF2B5EF4-FFF2-40B4-BE49-F238E27FC236}">
                    <a16:creationId xmlns:a16="http://schemas.microsoft.com/office/drawing/2014/main" id="{7048C1D1-B680-6E4B-DD34-EE0A48BC8118}"/>
                  </a:ext>
                </a:extLst>
              </p:cNvPr>
              <p:cNvSpPr>
                <a:spLocks noChangeArrowheads="1"/>
              </p:cNvSpPr>
              <p:nvPr/>
            </p:nvSpPr>
            <p:spPr bwMode="auto">
              <a:xfrm>
                <a:off x="16790237" y="14011359"/>
                <a:ext cx="798385"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u="sng">
                    <a:solidFill>
                      <a:srgbClr val="FFFFFF"/>
                    </a:solidFill>
                    <a:cs typeface="Arial" panose="020B0604020202020204" pitchFamily="34" charset="0"/>
                  </a:rPr>
                  <a:t>HR (95% CI)</a:t>
                </a:r>
              </a:p>
            </p:txBody>
          </p:sp>
          <p:sp>
            <p:nvSpPr>
              <p:cNvPr id="55" name="Line 36">
                <a:extLst>
                  <a:ext uri="{FF2B5EF4-FFF2-40B4-BE49-F238E27FC236}">
                    <a16:creationId xmlns:a16="http://schemas.microsoft.com/office/drawing/2014/main" id="{00523C67-43F4-429C-94E2-32765E6FF8C5}"/>
                  </a:ext>
                </a:extLst>
              </p:cNvPr>
              <p:cNvSpPr>
                <a:spLocks noChangeShapeType="1"/>
              </p:cNvSpPr>
              <p:nvPr/>
            </p:nvSpPr>
            <p:spPr bwMode="auto">
              <a:xfrm>
                <a:off x="14204377" y="14451574"/>
                <a:ext cx="57156" cy="0"/>
              </a:xfrm>
              <a:prstGeom prst="line">
                <a:avLst/>
              </a:prstGeom>
              <a:noFill/>
              <a:ln w="25400" cap="rnd">
                <a:solidFill>
                  <a:schemeClr val="accent6"/>
                </a:solidFill>
                <a:prstDash val="solid"/>
                <a:round/>
                <a:headEnd/>
                <a:tailEnd/>
              </a:ln>
            </p:spPr>
            <p:txBody>
              <a:bodyPr/>
              <a:lstStyle/>
              <a:p>
                <a:pPr algn="ctr" eaLnBrk="1" hangingPunct="1">
                  <a:defRPr/>
                </a:pPr>
                <a:endParaRPr lang="en-US" sz="1100"/>
              </a:p>
            </p:txBody>
          </p:sp>
          <p:sp>
            <p:nvSpPr>
              <p:cNvPr id="56" name="Line 36">
                <a:extLst>
                  <a:ext uri="{FF2B5EF4-FFF2-40B4-BE49-F238E27FC236}">
                    <a16:creationId xmlns:a16="http://schemas.microsoft.com/office/drawing/2014/main" id="{D860B8D1-607D-7CBB-97EF-2B431091AEC9}"/>
                  </a:ext>
                </a:extLst>
              </p:cNvPr>
              <p:cNvSpPr>
                <a:spLocks noChangeShapeType="1"/>
              </p:cNvSpPr>
              <p:nvPr/>
            </p:nvSpPr>
            <p:spPr bwMode="auto">
              <a:xfrm>
                <a:off x="14356794" y="14449986"/>
                <a:ext cx="57156" cy="0"/>
              </a:xfrm>
              <a:prstGeom prst="line">
                <a:avLst/>
              </a:prstGeom>
              <a:noFill/>
              <a:ln w="25400" cap="rnd">
                <a:solidFill>
                  <a:schemeClr val="accent6"/>
                </a:solidFill>
                <a:prstDash val="solid"/>
                <a:round/>
                <a:headEnd/>
                <a:tailEnd/>
              </a:ln>
            </p:spPr>
            <p:txBody>
              <a:bodyPr/>
              <a:lstStyle/>
              <a:p>
                <a:pPr algn="ctr" eaLnBrk="1" hangingPunct="1">
                  <a:defRPr/>
                </a:pPr>
                <a:endParaRPr lang="en-US" sz="1100"/>
              </a:p>
            </p:txBody>
          </p:sp>
        </p:grpSp>
        <p:sp>
          <p:nvSpPr>
            <p:cNvPr id="57" name="Text Box 4875">
              <a:extLst>
                <a:ext uri="{FF2B5EF4-FFF2-40B4-BE49-F238E27FC236}">
                  <a16:creationId xmlns:a16="http://schemas.microsoft.com/office/drawing/2014/main" id="{87562B4A-35EE-2343-EA16-A998B268A36A}"/>
                </a:ext>
              </a:extLst>
            </p:cNvPr>
            <p:cNvSpPr txBox="1">
              <a:spLocks noChangeArrowheads="1"/>
            </p:cNvSpPr>
            <p:nvPr/>
          </p:nvSpPr>
          <p:spPr bwMode="auto">
            <a:xfrm>
              <a:off x="5738866" y="1703276"/>
              <a:ext cx="4110500" cy="422253"/>
            </a:xfrm>
            <a:prstGeom prst="rect">
              <a:avLst/>
            </a:prstGeom>
            <a:noFill/>
            <a:ln w="19050">
              <a:noFill/>
              <a:miter lim="800000"/>
              <a:headEnd/>
              <a:tailEnd/>
            </a:ln>
          </p:spPr>
          <p:txBody>
            <a:bodyPr lIns="91378" tIns="91378" rIns="91378" bIns="91378" anchor="ctr" anchorCtr="1"/>
            <a:lstStyle>
              <a:lvl1pPr defTabSz="4217988">
                <a:defRPr sz="2500">
                  <a:solidFill>
                    <a:schemeClr val="tx1"/>
                  </a:solidFill>
                  <a:latin typeface="Arial" charset="0"/>
                </a:defRPr>
              </a:lvl1pPr>
              <a:lvl2pPr marL="1746250" indent="-671513" defTabSz="4217988">
                <a:defRPr sz="2500">
                  <a:solidFill>
                    <a:schemeClr val="tx1"/>
                  </a:solidFill>
                  <a:latin typeface="Arial" charset="0"/>
                </a:defRPr>
              </a:lvl2pPr>
              <a:lvl3pPr marL="2686050" indent="-538163" defTabSz="4217988">
                <a:defRPr sz="2500">
                  <a:solidFill>
                    <a:schemeClr val="tx1"/>
                  </a:solidFill>
                  <a:latin typeface="Arial" charset="0"/>
                </a:defRPr>
              </a:lvl3pPr>
              <a:lvl4pPr marL="3759200" indent="-536575" defTabSz="4217988">
                <a:defRPr sz="2500">
                  <a:solidFill>
                    <a:schemeClr val="tx1"/>
                  </a:solidFill>
                  <a:latin typeface="Arial" charset="0"/>
                </a:defRPr>
              </a:lvl4pPr>
              <a:lvl5pPr marL="4833938" indent="-536575" defTabSz="4217988">
                <a:defRPr sz="2500">
                  <a:solidFill>
                    <a:schemeClr val="tx1"/>
                  </a:solidFill>
                  <a:latin typeface="Arial" charset="0"/>
                </a:defRPr>
              </a:lvl5pPr>
              <a:lvl6pPr marL="5291138" indent="-536575" defTabSz="4217988" eaLnBrk="0" fontAlgn="base" hangingPunct="0">
                <a:spcBef>
                  <a:spcPct val="0"/>
                </a:spcBef>
                <a:spcAft>
                  <a:spcPct val="0"/>
                </a:spcAft>
                <a:defRPr sz="2500">
                  <a:solidFill>
                    <a:schemeClr val="tx1"/>
                  </a:solidFill>
                  <a:latin typeface="Arial" charset="0"/>
                </a:defRPr>
              </a:lvl6pPr>
              <a:lvl7pPr marL="5748338" indent="-536575" defTabSz="4217988" eaLnBrk="0" fontAlgn="base" hangingPunct="0">
                <a:spcBef>
                  <a:spcPct val="0"/>
                </a:spcBef>
                <a:spcAft>
                  <a:spcPct val="0"/>
                </a:spcAft>
                <a:defRPr sz="2500">
                  <a:solidFill>
                    <a:schemeClr val="tx1"/>
                  </a:solidFill>
                  <a:latin typeface="Arial" charset="0"/>
                </a:defRPr>
              </a:lvl7pPr>
              <a:lvl8pPr marL="6205538" indent="-536575" defTabSz="4217988" eaLnBrk="0" fontAlgn="base" hangingPunct="0">
                <a:spcBef>
                  <a:spcPct val="0"/>
                </a:spcBef>
                <a:spcAft>
                  <a:spcPct val="0"/>
                </a:spcAft>
                <a:defRPr sz="2500">
                  <a:solidFill>
                    <a:schemeClr val="tx1"/>
                  </a:solidFill>
                  <a:latin typeface="Arial" charset="0"/>
                </a:defRPr>
              </a:lvl8pPr>
              <a:lvl9pPr marL="6662738" indent="-536575" defTabSz="4217988" eaLnBrk="0" fontAlgn="base" hangingPunct="0">
                <a:spcBef>
                  <a:spcPct val="0"/>
                </a:spcBef>
                <a:spcAft>
                  <a:spcPct val="0"/>
                </a:spcAft>
                <a:defRPr sz="2500">
                  <a:solidFill>
                    <a:schemeClr val="tx1"/>
                  </a:solidFill>
                  <a:latin typeface="Arial" charset="0"/>
                </a:defRPr>
              </a:lvl9pPr>
            </a:lstStyle>
            <a:p>
              <a:pPr algn="ctr" eaLnBrk="1" hangingPunct="1">
                <a:lnSpc>
                  <a:spcPct val="90000"/>
                </a:lnSpc>
                <a:defRPr/>
              </a:pPr>
              <a:r>
                <a:rPr lang="en-US" sz="2400" dirty="0">
                  <a:solidFill>
                    <a:schemeClr val="tx2"/>
                  </a:solidFill>
                  <a:effectLst>
                    <a:outerShdw blurRad="38100" dist="38100" dir="2700000" algn="tl">
                      <a:srgbClr val="000000">
                        <a:alpha val="43137"/>
                      </a:srgbClr>
                    </a:outerShdw>
                  </a:effectLst>
                </a:rPr>
                <a:t> </a:t>
              </a:r>
              <a:r>
                <a:rPr lang="en-US" sz="2400" dirty="0">
                  <a:solidFill>
                    <a:schemeClr val="accent2"/>
                  </a:solidFill>
                  <a:effectLst>
                    <a:outerShdw blurRad="38100" dist="38100" dir="2700000" algn="tl">
                      <a:srgbClr val="000000">
                        <a:alpha val="43137"/>
                      </a:srgbClr>
                    </a:outerShdw>
                  </a:effectLst>
                </a:rPr>
                <a:t>Overall Survival</a:t>
              </a:r>
            </a:p>
          </p:txBody>
        </p:sp>
        <p:sp>
          <p:nvSpPr>
            <p:cNvPr id="58" name="Text Box 4875">
              <a:extLst>
                <a:ext uri="{FF2B5EF4-FFF2-40B4-BE49-F238E27FC236}">
                  <a16:creationId xmlns:a16="http://schemas.microsoft.com/office/drawing/2014/main" id="{EB4B16D9-4D88-68AA-DB88-25D5DD031A4F}"/>
                </a:ext>
              </a:extLst>
            </p:cNvPr>
            <p:cNvSpPr txBox="1">
              <a:spLocks noChangeArrowheads="1"/>
            </p:cNvSpPr>
            <p:nvPr/>
          </p:nvSpPr>
          <p:spPr bwMode="auto">
            <a:xfrm>
              <a:off x="421729" y="1700101"/>
              <a:ext cx="4755099" cy="457176"/>
            </a:xfrm>
            <a:prstGeom prst="rect">
              <a:avLst/>
            </a:prstGeom>
            <a:noFill/>
            <a:ln w="19050">
              <a:noFill/>
              <a:miter lim="800000"/>
              <a:headEnd/>
              <a:tailEnd/>
            </a:ln>
          </p:spPr>
          <p:txBody>
            <a:bodyPr lIns="91378" tIns="91378" rIns="91378" bIns="91378" anchor="ctr" anchorCtr="1"/>
            <a:lstStyle>
              <a:lvl1pPr defTabSz="4217988">
                <a:defRPr sz="2500">
                  <a:solidFill>
                    <a:schemeClr val="tx1"/>
                  </a:solidFill>
                  <a:latin typeface="Arial" charset="0"/>
                </a:defRPr>
              </a:lvl1pPr>
              <a:lvl2pPr marL="1746250" indent="-671513" defTabSz="4217988">
                <a:defRPr sz="2500">
                  <a:solidFill>
                    <a:schemeClr val="tx1"/>
                  </a:solidFill>
                  <a:latin typeface="Arial" charset="0"/>
                </a:defRPr>
              </a:lvl2pPr>
              <a:lvl3pPr marL="2686050" indent="-538163" defTabSz="4217988">
                <a:defRPr sz="2500">
                  <a:solidFill>
                    <a:schemeClr val="tx1"/>
                  </a:solidFill>
                  <a:latin typeface="Arial" charset="0"/>
                </a:defRPr>
              </a:lvl3pPr>
              <a:lvl4pPr marL="3759200" indent="-536575" defTabSz="4217988">
                <a:defRPr sz="2500">
                  <a:solidFill>
                    <a:schemeClr val="tx1"/>
                  </a:solidFill>
                  <a:latin typeface="Arial" charset="0"/>
                </a:defRPr>
              </a:lvl4pPr>
              <a:lvl5pPr marL="4833938" indent="-536575" defTabSz="4217988">
                <a:defRPr sz="2500">
                  <a:solidFill>
                    <a:schemeClr val="tx1"/>
                  </a:solidFill>
                  <a:latin typeface="Arial" charset="0"/>
                </a:defRPr>
              </a:lvl5pPr>
              <a:lvl6pPr marL="5291138" indent="-536575" defTabSz="4217988" eaLnBrk="0" fontAlgn="base" hangingPunct="0">
                <a:spcBef>
                  <a:spcPct val="0"/>
                </a:spcBef>
                <a:spcAft>
                  <a:spcPct val="0"/>
                </a:spcAft>
                <a:defRPr sz="2500">
                  <a:solidFill>
                    <a:schemeClr val="tx1"/>
                  </a:solidFill>
                  <a:latin typeface="Arial" charset="0"/>
                </a:defRPr>
              </a:lvl6pPr>
              <a:lvl7pPr marL="5748338" indent="-536575" defTabSz="4217988" eaLnBrk="0" fontAlgn="base" hangingPunct="0">
                <a:spcBef>
                  <a:spcPct val="0"/>
                </a:spcBef>
                <a:spcAft>
                  <a:spcPct val="0"/>
                </a:spcAft>
                <a:defRPr sz="2500">
                  <a:solidFill>
                    <a:schemeClr val="tx1"/>
                  </a:solidFill>
                  <a:latin typeface="Arial" charset="0"/>
                </a:defRPr>
              </a:lvl7pPr>
              <a:lvl8pPr marL="6205538" indent="-536575" defTabSz="4217988" eaLnBrk="0" fontAlgn="base" hangingPunct="0">
                <a:spcBef>
                  <a:spcPct val="0"/>
                </a:spcBef>
                <a:spcAft>
                  <a:spcPct val="0"/>
                </a:spcAft>
                <a:defRPr sz="2500">
                  <a:solidFill>
                    <a:schemeClr val="tx1"/>
                  </a:solidFill>
                  <a:latin typeface="Arial" charset="0"/>
                </a:defRPr>
              </a:lvl8pPr>
              <a:lvl9pPr marL="6662738" indent="-536575" defTabSz="4217988" eaLnBrk="0" fontAlgn="base" hangingPunct="0">
                <a:spcBef>
                  <a:spcPct val="0"/>
                </a:spcBef>
                <a:spcAft>
                  <a:spcPct val="0"/>
                </a:spcAft>
                <a:defRPr sz="2500">
                  <a:solidFill>
                    <a:schemeClr val="tx1"/>
                  </a:solidFill>
                  <a:latin typeface="Arial" charset="0"/>
                </a:defRPr>
              </a:lvl9pPr>
            </a:lstStyle>
            <a:p>
              <a:pPr algn="ctr" eaLnBrk="1" hangingPunct="1">
                <a:lnSpc>
                  <a:spcPct val="90000"/>
                </a:lnSpc>
                <a:defRPr/>
              </a:pPr>
              <a:r>
                <a:rPr lang="en-US" sz="2400" dirty="0">
                  <a:solidFill>
                    <a:schemeClr val="tx2"/>
                  </a:solidFill>
                  <a:effectLst>
                    <a:outerShdw blurRad="38100" dist="38100" dir="2700000" algn="tl">
                      <a:srgbClr val="000000">
                        <a:alpha val="43137"/>
                      </a:srgbClr>
                    </a:outerShdw>
                  </a:effectLst>
                </a:rPr>
                <a:t> </a:t>
              </a:r>
              <a:r>
                <a:rPr lang="en-US" sz="2400" dirty="0">
                  <a:solidFill>
                    <a:schemeClr val="accent2"/>
                  </a:solidFill>
                  <a:effectLst>
                    <a:outerShdw blurRad="38100" dist="38100" dir="2700000" algn="tl">
                      <a:srgbClr val="000000">
                        <a:alpha val="43137"/>
                      </a:srgbClr>
                    </a:outerShdw>
                  </a:effectLst>
                </a:rPr>
                <a:t>Disease-Free Survival</a:t>
              </a:r>
            </a:p>
          </p:txBody>
        </p:sp>
        <p:sp>
          <p:nvSpPr>
            <p:cNvPr id="177193" name="Rectangle 85">
              <a:extLst>
                <a:ext uri="{FF2B5EF4-FFF2-40B4-BE49-F238E27FC236}">
                  <a16:creationId xmlns:a16="http://schemas.microsoft.com/office/drawing/2014/main" id="{3FD30F0F-4A21-7C56-60ED-EA5B843BD7CD}"/>
                </a:ext>
              </a:extLst>
            </p:cNvPr>
            <p:cNvSpPr>
              <a:spLocks noChangeArrowheads="1"/>
            </p:cNvSpPr>
            <p:nvPr/>
          </p:nvSpPr>
          <p:spPr bwMode="auto">
            <a:xfrm>
              <a:off x="7267371" y="4618372"/>
              <a:ext cx="1149097" cy="2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Time in Years</a:t>
              </a:r>
              <a:endParaRPr lang="en-US" altLang="en-US" sz="3200" b="0">
                <a:solidFill>
                  <a:srgbClr val="FFFFFF"/>
                </a:solidFill>
                <a:cs typeface="Arial" panose="020B0604020202020204" pitchFamily="34" charset="0"/>
              </a:endParaRPr>
            </a:p>
          </p:txBody>
        </p:sp>
        <p:sp>
          <p:nvSpPr>
            <p:cNvPr id="177194" name="Line 72">
              <a:extLst>
                <a:ext uri="{FF2B5EF4-FFF2-40B4-BE49-F238E27FC236}">
                  <a16:creationId xmlns:a16="http://schemas.microsoft.com/office/drawing/2014/main" id="{C4C8FE67-9605-A987-F6DB-FAAA6C5B4D17}"/>
                </a:ext>
              </a:extLst>
            </p:cNvPr>
            <p:cNvSpPr>
              <a:spLocks noChangeShapeType="1"/>
            </p:cNvSpPr>
            <p:nvPr/>
          </p:nvSpPr>
          <p:spPr bwMode="auto">
            <a:xfrm flipH="1">
              <a:off x="5690990" y="4297895"/>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95" name="Rectangle 33">
              <a:extLst>
                <a:ext uri="{FF2B5EF4-FFF2-40B4-BE49-F238E27FC236}">
                  <a16:creationId xmlns:a16="http://schemas.microsoft.com/office/drawing/2014/main" id="{8E3D8B57-43A8-9F46-9AE9-2C519A63BC8F}"/>
                </a:ext>
              </a:extLst>
            </p:cNvPr>
            <p:cNvSpPr>
              <a:spLocks noChangeArrowheads="1"/>
            </p:cNvSpPr>
            <p:nvPr/>
          </p:nvSpPr>
          <p:spPr bwMode="auto">
            <a:xfrm rot="-5400000">
              <a:off x="3910728" y="3137111"/>
              <a:ext cx="2730383" cy="21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a:solidFill>
                    <a:srgbClr val="FFFFFF"/>
                  </a:solidFill>
                  <a:cs typeface="Arial" panose="020B0604020202020204" pitchFamily="34" charset="0"/>
                </a:rPr>
                <a:t>Proportion of Overall Survival</a:t>
              </a:r>
              <a:endParaRPr lang="en-US" altLang="en-US" sz="1400" b="0">
                <a:solidFill>
                  <a:srgbClr val="FFFFFF"/>
                </a:solidFill>
                <a:cs typeface="Arial" panose="020B0604020202020204" pitchFamily="34" charset="0"/>
              </a:endParaRPr>
            </a:p>
          </p:txBody>
        </p:sp>
        <p:sp>
          <p:nvSpPr>
            <p:cNvPr id="177196" name="Rectangle 25">
              <a:extLst>
                <a:ext uri="{FF2B5EF4-FFF2-40B4-BE49-F238E27FC236}">
                  <a16:creationId xmlns:a16="http://schemas.microsoft.com/office/drawing/2014/main" id="{28C45E0F-668B-B2FF-E688-DA46F9E054D7}"/>
                </a:ext>
              </a:extLst>
            </p:cNvPr>
            <p:cNvSpPr>
              <a:spLocks noChangeArrowheads="1"/>
            </p:cNvSpPr>
            <p:nvPr/>
          </p:nvSpPr>
          <p:spPr bwMode="auto">
            <a:xfrm>
              <a:off x="5429295" y="4234420"/>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0.0</a:t>
              </a:r>
            </a:p>
          </p:txBody>
        </p:sp>
        <p:sp>
          <p:nvSpPr>
            <p:cNvPr id="177197" name="Rectangle 26">
              <a:extLst>
                <a:ext uri="{FF2B5EF4-FFF2-40B4-BE49-F238E27FC236}">
                  <a16:creationId xmlns:a16="http://schemas.microsoft.com/office/drawing/2014/main" id="{DCD581EC-1044-8741-6CDF-DF6639B8BCB1}"/>
                </a:ext>
              </a:extLst>
            </p:cNvPr>
            <p:cNvSpPr>
              <a:spLocks noChangeArrowheads="1"/>
            </p:cNvSpPr>
            <p:nvPr/>
          </p:nvSpPr>
          <p:spPr bwMode="auto">
            <a:xfrm>
              <a:off x="5429295" y="3818819"/>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0.2</a:t>
              </a:r>
            </a:p>
          </p:txBody>
        </p:sp>
        <p:sp>
          <p:nvSpPr>
            <p:cNvPr id="177198" name="Rectangle 27">
              <a:extLst>
                <a:ext uri="{FF2B5EF4-FFF2-40B4-BE49-F238E27FC236}">
                  <a16:creationId xmlns:a16="http://schemas.microsoft.com/office/drawing/2014/main" id="{2B80877B-A1F3-0BB4-8925-C6570EE68BBE}"/>
                </a:ext>
              </a:extLst>
            </p:cNvPr>
            <p:cNvSpPr>
              <a:spLocks noChangeArrowheads="1"/>
            </p:cNvSpPr>
            <p:nvPr/>
          </p:nvSpPr>
          <p:spPr bwMode="auto">
            <a:xfrm>
              <a:off x="5429295" y="3403216"/>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0.4</a:t>
              </a:r>
            </a:p>
          </p:txBody>
        </p:sp>
        <p:sp>
          <p:nvSpPr>
            <p:cNvPr id="177199" name="Rectangle 28">
              <a:extLst>
                <a:ext uri="{FF2B5EF4-FFF2-40B4-BE49-F238E27FC236}">
                  <a16:creationId xmlns:a16="http://schemas.microsoft.com/office/drawing/2014/main" id="{41BD2B44-E7C6-1D78-53BC-109975A96FC1}"/>
                </a:ext>
              </a:extLst>
            </p:cNvPr>
            <p:cNvSpPr>
              <a:spLocks noChangeArrowheads="1"/>
            </p:cNvSpPr>
            <p:nvPr/>
          </p:nvSpPr>
          <p:spPr bwMode="auto">
            <a:xfrm>
              <a:off x="5429295" y="2985197"/>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0.6</a:t>
              </a:r>
            </a:p>
          </p:txBody>
        </p:sp>
        <p:sp>
          <p:nvSpPr>
            <p:cNvPr id="177200" name="Rectangle 29">
              <a:extLst>
                <a:ext uri="{FF2B5EF4-FFF2-40B4-BE49-F238E27FC236}">
                  <a16:creationId xmlns:a16="http://schemas.microsoft.com/office/drawing/2014/main" id="{4A821059-84C7-D059-AFA1-3F0AF104327F}"/>
                </a:ext>
              </a:extLst>
            </p:cNvPr>
            <p:cNvSpPr>
              <a:spLocks noChangeArrowheads="1"/>
            </p:cNvSpPr>
            <p:nvPr/>
          </p:nvSpPr>
          <p:spPr bwMode="auto">
            <a:xfrm>
              <a:off x="5429300" y="2575635"/>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0.8</a:t>
              </a:r>
            </a:p>
          </p:txBody>
        </p:sp>
        <p:sp>
          <p:nvSpPr>
            <p:cNvPr id="177201" name="Rectangle 30">
              <a:extLst>
                <a:ext uri="{FF2B5EF4-FFF2-40B4-BE49-F238E27FC236}">
                  <a16:creationId xmlns:a16="http://schemas.microsoft.com/office/drawing/2014/main" id="{957DB200-C44A-E6F3-9E8D-4D41F62CF9B6}"/>
                </a:ext>
              </a:extLst>
            </p:cNvPr>
            <p:cNvSpPr>
              <a:spLocks noChangeArrowheads="1"/>
            </p:cNvSpPr>
            <p:nvPr/>
          </p:nvSpPr>
          <p:spPr bwMode="auto">
            <a:xfrm>
              <a:off x="5429290" y="2158825"/>
              <a:ext cx="195589"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1.0</a:t>
              </a:r>
            </a:p>
          </p:txBody>
        </p:sp>
        <p:sp>
          <p:nvSpPr>
            <p:cNvPr id="177202" name="Line 60">
              <a:extLst>
                <a:ext uri="{FF2B5EF4-FFF2-40B4-BE49-F238E27FC236}">
                  <a16:creationId xmlns:a16="http://schemas.microsoft.com/office/drawing/2014/main" id="{426D36EA-FA85-6DD0-154C-4C218C60CC0E}"/>
                </a:ext>
              </a:extLst>
            </p:cNvPr>
            <p:cNvSpPr>
              <a:spLocks noChangeShapeType="1"/>
            </p:cNvSpPr>
            <p:nvPr/>
          </p:nvSpPr>
          <p:spPr bwMode="auto">
            <a:xfrm>
              <a:off x="6581567" y="4377912"/>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03" name="Line 61">
              <a:extLst>
                <a:ext uri="{FF2B5EF4-FFF2-40B4-BE49-F238E27FC236}">
                  <a16:creationId xmlns:a16="http://schemas.microsoft.com/office/drawing/2014/main" id="{B2A463E6-8D17-7FD5-C312-BCE047B37CDB}"/>
                </a:ext>
              </a:extLst>
            </p:cNvPr>
            <p:cNvSpPr>
              <a:spLocks noChangeShapeType="1"/>
            </p:cNvSpPr>
            <p:nvPr/>
          </p:nvSpPr>
          <p:spPr bwMode="auto">
            <a:xfrm>
              <a:off x="7385399" y="4377912"/>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04" name="Line 62">
              <a:extLst>
                <a:ext uri="{FF2B5EF4-FFF2-40B4-BE49-F238E27FC236}">
                  <a16:creationId xmlns:a16="http://schemas.microsoft.com/office/drawing/2014/main" id="{8F09B2AD-E2EC-2157-43D7-C7BCAC021AC6}"/>
                </a:ext>
              </a:extLst>
            </p:cNvPr>
            <p:cNvSpPr>
              <a:spLocks noChangeShapeType="1"/>
            </p:cNvSpPr>
            <p:nvPr/>
          </p:nvSpPr>
          <p:spPr bwMode="auto">
            <a:xfrm>
              <a:off x="8197414" y="4377912"/>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05" name="Line 63">
              <a:extLst>
                <a:ext uri="{FF2B5EF4-FFF2-40B4-BE49-F238E27FC236}">
                  <a16:creationId xmlns:a16="http://schemas.microsoft.com/office/drawing/2014/main" id="{212BB46C-A9C8-7AD7-0B79-EC99413DA459}"/>
                </a:ext>
              </a:extLst>
            </p:cNvPr>
            <p:cNvSpPr>
              <a:spLocks noChangeShapeType="1"/>
            </p:cNvSpPr>
            <p:nvPr/>
          </p:nvSpPr>
          <p:spPr bwMode="auto">
            <a:xfrm>
              <a:off x="9001245" y="4377912"/>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06" name="Line 64">
              <a:extLst>
                <a:ext uri="{FF2B5EF4-FFF2-40B4-BE49-F238E27FC236}">
                  <a16:creationId xmlns:a16="http://schemas.microsoft.com/office/drawing/2014/main" id="{B01B0D84-3753-474C-B537-EAD16D68D8CA}"/>
                </a:ext>
              </a:extLst>
            </p:cNvPr>
            <p:cNvSpPr>
              <a:spLocks noChangeShapeType="1"/>
            </p:cNvSpPr>
            <p:nvPr/>
          </p:nvSpPr>
          <p:spPr bwMode="auto">
            <a:xfrm>
              <a:off x="9813262" y="4377912"/>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07" name="Rectangle 84">
              <a:extLst>
                <a:ext uri="{FF2B5EF4-FFF2-40B4-BE49-F238E27FC236}">
                  <a16:creationId xmlns:a16="http://schemas.microsoft.com/office/drawing/2014/main" id="{6172E622-2AC5-1C7A-1FC9-6D7D2EB0D8FC}"/>
                </a:ext>
              </a:extLst>
            </p:cNvPr>
            <p:cNvSpPr>
              <a:spLocks noChangeArrowheads="1"/>
            </p:cNvSpPr>
            <p:nvPr/>
          </p:nvSpPr>
          <p:spPr bwMode="auto">
            <a:xfrm>
              <a:off x="5777737" y="2141025"/>
              <a:ext cx="4035528" cy="2236887"/>
            </a:xfrm>
            <a:prstGeom prst="rect">
              <a:avLst/>
            </a:prstGeom>
            <a:solidFill>
              <a:srgbClr val="000099"/>
            </a:solidFill>
            <a:ln w="15875" cap="rnd">
              <a:solidFill>
                <a:schemeClr val="tx1"/>
              </a:solidFill>
              <a:round/>
              <a:headEnd/>
              <a:tailEnd/>
            </a:ln>
          </p:spPr>
          <p:txBody>
            <a:bodyPr/>
            <a:lstStyle>
              <a:lvl1pPr>
                <a:lnSpc>
                  <a:spcPct val="89000"/>
                </a:lnSpc>
                <a:spcBef>
                  <a:spcPct val="30000"/>
                </a:spcBef>
                <a:buChar char="•"/>
                <a:defRPr sz="2400" b="1">
                  <a:solidFill>
                    <a:schemeClr val="tx1"/>
                  </a:solidFill>
                  <a:latin typeface="Arial" panose="020B0604020202020204" pitchFamily="34" charset="0"/>
                </a:defRPr>
              </a:lvl1pPr>
              <a:lvl2pPr marL="742950" indent="-285750">
                <a:lnSpc>
                  <a:spcPct val="89000"/>
                </a:lnSpc>
                <a:spcBef>
                  <a:spcPct val="30000"/>
                </a:spcBef>
                <a:buChar char="–"/>
                <a:defRPr b="1">
                  <a:solidFill>
                    <a:schemeClr val="tx1"/>
                  </a:solidFill>
                  <a:latin typeface="Arial" panose="020B0604020202020204" pitchFamily="34" charset="0"/>
                </a:defRPr>
              </a:lvl2pPr>
              <a:lvl3pPr marL="1143000" indent="-228600">
                <a:lnSpc>
                  <a:spcPct val="89000"/>
                </a:lnSpc>
                <a:spcBef>
                  <a:spcPct val="30000"/>
                </a:spcBef>
                <a:buChar char="»"/>
                <a:defRPr b="1">
                  <a:solidFill>
                    <a:schemeClr val="tx1"/>
                  </a:solidFill>
                  <a:latin typeface="Arial" panose="020B0604020202020204" pitchFamily="34" charset="0"/>
                </a:defRPr>
              </a:lvl3pPr>
              <a:lvl4pPr marL="1600200" indent="-228600">
                <a:lnSpc>
                  <a:spcPct val="89000"/>
                </a:lnSpc>
                <a:spcBef>
                  <a:spcPct val="30000"/>
                </a:spcBef>
                <a:buChar char="•"/>
                <a:defRPr sz="1400" b="1">
                  <a:solidFill>
                    <a:schemeClr val="tx1"/>
                  </a:solidFill>
                  <a:latin typeface="Arial" panose="020B0604020202020204" pitchFamily="34" charset="0"/>
                </a:defRPr>
              </a:lvl4pPr>
              <a:lvl5pPr marL="2057400" indent="-228600">
                <a:lnSpc>
                  <a:spcPct val="89000"/>
                </a:lnSpc>
                <a:spcBef>
                  <a:spcPct val="30000"/>
                </a:spcBef>
                <a:buChar char="–"/>
                <a:defRPr sz="1400" b="1">
                  <a:solidFill>
                    <a:schemeClr val="tx1"/>
                  </a:solidFill>
                  <a:latin typeface="Arial" panose="020B0604020202020204" pitchFamily="34" charset="0"/>
                </a:defRPr>
              </a:lvl5pPr>
              <a:lvl6pPr marL="25146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a:solidFill>
                  <a:srgbClr val="FFFFFF"/>
                </a:solidFill>
              </a:endParaRPr>
            </a:p>
          </p:txBody>
        </p:sp>
        <p:sp>
          <p:nvSpPr>
            <p:cNvPr id="177208" name="Rectangle 65">
              <a:extLst>
                <a:ext uri="{FF2B5EF4-FFF2-40B4-BE49-F238E27FC236}">
                  <a16:creationId xmlns:a16="http://schemas.microsoft.com/office/drawing/2014/main" id="{9B500E80-CE74-EB48-9B88-13D809187677}"/>
                </a:ext>
              </a:extLst>
            </p:cNvPr>
            <p:cNvSpPr>
              <a:spLocks noChangeArrowheads="1"/>
            </p:cNvSpPr>
            <p:nvPr/>
          </p:nvSpPr>
          <p:spPr bwMode="auto">
            <a:xfrm>
              <a:off x="5738458" y="4473217"/>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0</a:t>
              </a:r>
              <a:endParaRPr lang="en-US" altLang="en-US" b="0">
                <a:solidFill>
                  <a:srgbClr val="FFFFFF"/>
                </a:solidFill>
                <a:cs typeface="Arial" panose="020B0604020202020204" pitchFamily="34" charset="0"/>
              </a:endParaRPr>
            </a:p>
          </p:txBody>
        </p:sp>
        <p:sp>
          <p:nvSpPr>
            <p:cNvPr id="177209" name="Rectangle 66">
              <a:extLst>
                <a:ext uri="{FF2B5EF4-FFF2-40B4-BE49-F238E27FC236}">
                  <a16:creationId xmlns:a16="http://schemas.microsoft.com/office/drawing/2014/main" id="{ED3F6229-3273-2EB0-4FA0-A128FA9A3409}"/>
                </a:ext>
              </a:extLst>
            </p:cNvPr>
            <p:cNvSpPr>
              <a:spLocks noChangeArrowheads="1"/>
            </p:cNvSpPr>
            <p:nvPr/>
          </p:nvSpPr>
          <p:spPr bwMode="auto">
            <a:xfrm>
              <a:off x="6542291" y="4473217"/>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1</a:t>
              </a:r>
              <a:endParaRPr lang="en-US" altLang="en-US" b="0">
                <a:solidFill>
                  <a:srgbClr val="FFFFFF"/>
                </a:solidFill>
                <a:cs typeface="Arial" panose="020B0604020202020204" pitchFamily="34" charset="0"/>
              </a:endParaRPr>
            </a:p>
          </p:txBody>
        </p:sp>
        <p:sp>
          <p:nvSpPr>
            <p:cNvPr id="177210" name="Rectangle 67">
              <a:extLst>
                <a:ext uri="{FF2B5EF4-FFF2-40B4-BE49-F238E27FC236}">
                  <a16:creationId xmlns:a16="http://schemas.microsoft.com/office/drawing/2014/main" id="{2C671A24-4CE4-22C4-D6DD-952E2CED02C5}"/>
                </a:ext>
              </a:extLst>
            </p:cNvPr>
            <p:cNvSpPr>
              <a:spLocks noChangeArrowheads="1"/>
            </p:cNvSpPr>
            <p:nvPr/>
          </p:nvSpPr>
          <p:spPr bwMode="auto">
            <a:xfrm>
              <a:off x="7346123" y="4473217"/>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2</a:t>
              </a:r>
              <a:endParaRPr lang="en-US" altLang="en-US" b="0">
                <a:solidFill>
                  <a:srgbClr val="FFFFFF"/>
                </a:solidFill>
                <a:cs typeface="Arial" panose="020B0604020202020204" pitchFamily="34" charset="0"/>
              </a:endParaRPr>
            </a:p>
          </p:txBody>
        </p:sp>
        <p:sp>
          <p:nvSpPr>
            <p:cNvPr id="177211" name="Rectangle 68">
              <a:extLst>
                <a:ext uri="{FF2B5EF4-FFF2-40B4-BE49-F238E27FC236}">
                  <a16:creationId xmlns:a16="http://schemas.microsoft.com/office/drawing/2014/main" id="{8B93B1D1-4277-F699-5582-5E955619B5C1}"/>
                </a:ext>
              </a:extLst>
            </p:cNvPr>
            <p:cNvSpPr>
              <a:spLocks noChangeArrowheads="1"/>
            </p:cNvSpPr>
            <p:nvPr/>
          </p:nvSpPr>
          <p:spPr bwMode="auto">
            <a:xfrm>
              <a:off x="8158141" y="4473217"/>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3</a:t>
              </a:r>
              <a:endParaRPr lang="en-US" altLang="en-US" b="0">
                <a:solidFill>
                  <a:srgbClr val="FFFFFF"/>
                </a:solidFill>
                <a:cs typeface="Arial" panose="020B0604020202020204" pitchFamily="34" charset="0"/>
              </a:endParaRPr>
            </a:p>
          </p:txBody>
        </p:sp>
        <p:sp>
          <p:nvSpPr>
            <p:cNvPr id="177212" name="Rectangle 69">
              <a:extLst>
                <a:ext uri="{FF2B5EF4-FFF2-40B4-BE49-F238E27FC236}">
                  <a16:creationId xmlns:a16="http://schemas.microsoft.com/office/drawing/2014/main" id="{8D9AE854-B882-DEDB-EEF4-D23E58FF1BB1}"/>
                </a:ext>
              </a:extLst>
            </p:cNvPr>
            <p:cNvSpPr>
              <a:spLocks noChangeArrowheads="1"/>
            </p:cNvSpPr>
            <p:nvPr/>
          </p:nvSpPr>
          <p:spPr bwMode="auto">
            <a:xfrm>
              <a:off x="8961970" y="4473217"/>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4</a:t>
              </a:r>
              <a:endParaRPr lang="en-US" altLang="en-US" b="0">
                <a:solidFill>
                  <a:srgbClr val="FFFFFF"/>
                </a:solidFill>
                <a:cs typeface="Arial" panose="020B0604020202020204" pitchFamily="34" charset="0"/>
              </a:endParaRPr>
            </a:p>
          </p:txBody>
        </p:sp>
        <p:sp>
          <p:nvSpPr>
            <p:cNvPr id="177213" name="Rectangle 70">
              <a:extLst>
                <a:ext uri="{FF2B5EF4-FFF2-40B4-BE49-F238E27FC236}">
                  <a16:creationId xmlns:a16="http://schemas.microsoft.com/office/drawing/2014/main" id="{C587ADB8-6FAD-DA99-E219-DBB1BF8EA1F2}"/>
                </a:ext>
              </a:extLst>
            </p:cNvPr>
            <p:cNvSpPr>
              <a:spLocks noChangeArrowheads="1"/>
            </p:cNvSpPr>
            <p:nvPr/>
          </p:nvSpPr>
          <p:spPr bwMode="auto">
            <a:xfrm>
              <a:off x="9773985" y="4473217"/>
              <a:ext cx="78557"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a:solidFill>
                    <a:srgbClr val="FFFFFF"/>
                  </a:solidFill>
                  <a:cs typeface="Arial" panose="020B0604020202020204" pitchFamily="34" charset="0"/>
                </a:rPr>
                <a:t>5</a:t>
              </a:r>
              <a:endParaRPr lang="en-US" altLang="en-US" b="0">
                <a:solidFill>
                  <a:srgbClr val="FFFFFF"/>
                </a:solidFill>
                <a:cs typeface="Arial" panose="020B0604020202020204" pitchFamily="34" charset="0"/>
              </a:endParaRPr>
            </a:p>
          </p:txBody>
        </p:sp>
        <p:sp>
          <p:nvSpPr>
            <p:cNvPr id="177214" name="Line 59">
              <a:extLst>
                <a:ext uri="{FF2B5EF4-FFF2-40B4-BE49-F238E27FC236}">
                  <a16:creationId xmlns:a16="http://schemas.microsoft.com/office/drawing/2014/main" id="{72D16D4B-AC46-5D05-217E-A59F5AFF239D}"/>
                </a:ext>
              </a:extLst>
            </p:cNvPr>
            <p:cNvSpPr>
              <a:spLocks noChangeShapeType="1"/>
            </p:cNvSpPr>
            <p:nvPr/>
          </p:nvSpPr>
          <p:spPr bwMode="auto">
            <a:xfrm>
              <a:off x="5777734" y="4377912"/>
              <a:ext cx="0" cy="6210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15" name="Line 73">
              <a:extLst>
                <a:ext uri="{FF2B5EF4-FFF2-40B4-BE49-F238E27FC236}">
                  <a16:creationId xmlns:a16="http://schemas.microsoft.com/office/drawing/2014/main" id="{89D60543-F828-BC90-12DB-B4B103766605}"/>
                </a:ext>
              </a:extLst>
            </p:cNvPr>
            <p:cNvSpPr>
              <a:spLocks noChangeShapeType="1"/>
            </p:cNvSpPr>
            <p:nvPr/>
          </p:nvSpPr>
          <p:spPr bwMode="auto">
            <a:xfrm flipH="1">
              <a:off x="5691121" y="3883480"/>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16" name="Line 74">
              <a:extLst>
                <a:ext uri="{FF2B5EF4-FFF2-40B4-BE49-F238E27FC236}">
                  <a16:creationId xmlns:a16="http://schemas.microsoft.com/office/drawing/2014/main" id="{CD09F816-4E49-610A-EED9-5D09E31B2BAF}"/>
                </a:ext>
              </a:extLst>
            </p:cNvPr>
            <p:cNvSpPr>
              <a:spLocks noChangeShapeType="1"/>
            </p:cNvSpPr>
            <p:nvPr/>
          </p:nvSpPr>
          <p:spPr bwMode="auto">
            <a:xfrm flipH="1">
              <a:off x="5691051" y="3469064"/>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17" name="Line 75">
              <a:extLst>
                <a:ext uri="{FF2B5EF4-FFF2-40B4-BE49-F238E27FC236}">
                  <a16:creationId xmlns:a16="http://schemas.microsoft.com/office/drawing/2014/main" id="{139FBF38-9BDF-5901-53A4-FD1C62BABFA7}"/>
                </a:ext>
              </a:extLst>
            </p:cNvPr>
            <p:cNvSpPr>
              <a:spLocks noChangeShapeType="1"/>
            </p:cNvSpPr>
            <p:nvPr/>
          </p:nvSpPr>
          <p:spPr bwMode="auto">
            <a:xfrm flipH="1">
              <a:off x="5691028" y="3055843"/>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18" name="Line 76">
              <a:extLst>
                <a:ext uri="{FF2B5EF4-FFF2-40B4-BE49-F238E27FC236}">
                  <a16:creationId xmlns:a16="http://schemas.microsoft.com/office/drawing/2014/main" id="{E63ADBA6-2F67-A873-95CA-56FD3C81EFB7}"/>
                </a:ext>
              </a:extLst>
            </p:cNvPr>
            <p:cNvSpPr>
              <a:spLocks noChangeShapeType="1"/>
            </p:cNvSpPr>
            <p:nvPr/>
          </p:nvSpPr>
          <p:spPr bwMode="auto">
            <a:xfrm flipH="1">
              <a:off x="5691016" y="2641428"/>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19" name="Line 77">
              <a:extLst>
                <a:ext uri="{FF2B5EF4-FFF2-40B4-BE49-F238E27FC236}">
                  <a16:creationId xmlns:a16="http://schemas.microsoft.com/office/drawing/2014/main" id="{784C7508-28FA-81A8-212C-9D552B454150}"/>
                </a:ext>
              </a:extLst>
            </p:cNvPr>
            <p:cNvSpPr>
              <a:spLocks noChangeShapeType="1"/>
            </p:cNvSpPr>
            <p:nvPr/>
          </p:nvSpPr>
          <p:spPr bwMode="auto">
            <a:xfrm flipH="1">
              <a:off x="5690980" y="2227012"/>
              <a:ext cx="8968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7220" name="Group 96">
              <a:extLst>
                <a:ext uri="{FF2B5EF4-FFF2-40B4-BE49-F238E27FC236}">
                  <a16:creationId xmlns:a16="http://schemas.microsoft.com/office/drawing/2014/main" id="{27A6AF3A-A0C7-5BCC-4E7B-D5AA35590ACE}"/>
                </a:ext>
              </a:extLst>
            </p:cNvPr>
            <p:cNvGrpSpPr>
              <a:grpSpLocks/>
            </p:cNvGrpSpPr>
            <p:nvPr/>
          </p:nvGrpSpPr>
          <p:grpSpPr bwMode="auto">
            <a:xfrm>
              <a:off x="5867468" y="3638026"/>
              <a:ext cx="3483443" cy="537530"/>
              <a:chOff x="14201794" y="14001311"/>
              <a:chExt cx="3483443" cy="537530"/>
            </a:xfrm>
          </p:grpSpPr>
          <p:sp>
            <p:nvSpPr>
              <p:cNvPr id="98" name="Line 36">
                <a:extLst>
                  <a:ext uri="{FF2B5EF4-FFF2-40B4-BE49-F238E27FC236}">
                    <a16:creationId xmlns:a16="http://schemas.microsoft.com/office/drawing/2014/main" id="{2F3E8591-0456-743D-6401-E38011C956BF}"/>
                  </a:ext>
                </a:extLst>
              </p:cNvPr>
              <p:cNvSpPr>
                <a:spLocks noChangeShapeType="1"/>
              </p:cNvSpPr>
              <p:nvPr/>
            </p:nvSpPr>
            <p:spPr bwMode="auto">
              <a:xfrm>
                <a:off x="14201794" y="14260371"/>
                <a:ext cx="233389" cy="0"/>
              </a:xfrm>
              <a:prstGeom prst="line">
                <a:avLst/>
              </a:prstGeom>
              <a:noFill/>
              <a:ln w="25400" cap="rnd">
                <a:solidFill>
                  <a:schemeClr val="accent5">
                    <a:lumMod val="50000"/>
                  </a:schemeClr>
                </a:solidFill>
                <a:prstDash val="solid"/>
                <a:round/>
                <a:headEnd/>
                <a:tailEnd/>
              </a:ln>
            </p:spPr>
            <p:txBody>
              <a:bodyPr/>
              <a:lstStyle/>
              <a:p>
                <a:pPr algn="ctr" eaLnBrk="1" hangingPunct="1">
                  <a:defRPr/>
                </a:pPr>
                <a:endParaRPr lang="en-US" sz="1100"/>
              </a:p>
            </p:txBody>
          </p:sp>
          <p:sp>
            <p:nvSpPr>
              <p:cNvPr id="177223" name="Rectangle 38">
                <a:extLst>
                  <a:ext uri="{FF2B5EF4-FFF2-40B4-BE49-F238E27FC236}">
                    <a16:creationId xmlns:a16="http://schemas.microsoft.com/office/drawing/2014/main" id="{B4E69F78-4708-2D79-82E7-BF135D50E1C4}"/>
                  </a:ext>
                </a:extLst>
              </p:cNvPr>
              <p:cNvSpPr>
                <a:spLocks noChangeArrowheads="1"/>
              </p:cNvSpPr>
              <p:nvPr/>
            </p:nvSpPr>
            <p:spPr bwMode="auto">
              <a:xfrm>
                <a:off x="14504796" y="14168951"/>
                <a:ext cx="1465310" cy="3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14000"/>
                  </a:lnSpc>
                  <a:spcBef>
                    <a:spcPct val="0"/>
                  </a:spcBef>
                  <a:buFontTx/>
                  <a:buNone/>
                </a:pPr>
                <a:r>
                  <a:rPr lang="en-US" altLang="en-US" sz="1100">
                    <a:solidFill>
                      <a:srgbClr val="FFFFFF"/>
                    </a:solidFill>
                    <a:cs typeface="Arial" panose="020B0604020202020204" pitchFamily="34" charset="0"/>
                  </a:rPr>
                  <a:t>Without Bevacizumab</a:t>
                </a:r>
              </a:p>
              <a:p>
                <a:pPr algn="ctr" eaLnBrk="1" hangingPunct="1">
                  <a:lnSpc>
                    <a:spcPct val="114000"/>
                  </a:lnSpc>
                  <a:spcBef>
                    <a:spcPct val="0"/>
                  </a:spcBef>
                  <a:buFontTx/>
                  <a:buNone/>
                </a:pPr>
                <a:r>
                  <a:rPr lang="en-US" altLang="en-US" sz="1100">
                    <a:solidFill>
                      <a:srgbClr val="FFFFFF"/>
                    </a:solidFill>
                    <a:cs typeface="Arial" panose="020B0604020202020204" pitchFamily="34" charset="0"/>
                  </a:rPr>
                  <a:t>With Bevacizumab</a:t>
                </a:r>
              </a:p>
            </p:txBody>
          </p:sp>
          <p:sp>
            <p:nvSpPr>
              <p:cNvPr id="177224" name="Rectangle 40">
                <a:extLst>
                  <a:ext uri="{FF2B5EF4-FFF2-40B4-BE49-F238E27FC236}">
                    <a16:creationId xmlns:a16="http://schemas.microsoft.com/office/drawing/2014/main" id="{F58429E3-5AF5-8B9D-C9B6-6458AD9CE3DF}"/>
                  </a:ext>
                </a:extLst>
              </p:cNvPr>
              <p:cNvSpPr>
                <a:spLocks noChangeArrowheads="1"/>
              </p:cNvSpPr>
              <p:nvPr/>
            </p:nvSpPr>
            <p:spPr bwMode="auto">
              <a:xfrm>
                <a:off x="16137553" y="14001311"/>
                <a:ext cx="102604"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u="sng">
                    <a:solidFill>
                      <a:srgbClr val="FFFFFF"/>
                    </a:solidFill>
                    <a:cs typeface="Arial" panose="020B0604020202020204" pitchFamily="34" charset="0"/>
                  </a:rPr>
                  <a:t>N</a:t>
                </a:r>
              </a:p>
            </p:txBody>
          </p:sp>
          <p:sp>
            <p:nvSpPr>
              <p:cNvPr id="177225" name="Rectangle 41">
                <a:extLst>
                  <a:ext uri="{FF2B5EF4-FFF2-40B4-BE49-F238E27FC236}">
                    <a16:creationId xmlns:a16="http://schemas.microsoft.com/office/drawing/2014/main" id="{D6C23451-ACB3-01A2-E77C-147EE0E01038}"/>
                  </a:ext>
                </a:extLst>
              </p:cNvPr>
              <p:cNvSpPr>
                <a:spLocks noChangeArrowheads="1"/>
              </p:cNvSpPr>
              <p:nvPr/>
            </p:nvSpPr>
            <p:spPr bwMode="auto">
              <a:xfrm>
                <a:off x="16347101" y="14001311"/>
                <a:ext cx="298192"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u="sng">
                    <a:solidFill>
                      <a:srgbClr val="FFFFFF"/>
                    </a:solidFill>
                    <a:cs typeface="Arial" panose="020B0604020202020204" pitchFamily="34" charset="0"/>
                  </a:rPr>
                  <a:t>Evts</a:t>
                </a:r>
              </a:p>
            </p:txBody>
          </p:sp>
          <p:sp>
            <p:nvSpPr>
              <p:cNvPr id="177226" name="Rectangle 45">
                <a:extLst>
                  <a:ext uri="{FF2B5EF4-FFF2-40B4-BE49-F238E27FC236}">
                    <a16:creationId xmlns:a16="http://schemas.microsoft.com/office/drawing/2014/main" id="{564A8FED-0E33-FC26-1CBA-176BD408EEB7}"/>
                  </a:ext>
                </a:extLst>
              </p:cNvPr>
              <p:cNvSpPr>
                <a:spLocks noChangeArrowheads="1"/>
              </p:cNvSpPr>
              <p:nvPr/>
            </p:nvSpPr>
            <p:spPr bwMode="auto">
              <a:xfrm>
                <a:off x="16068860" y="14168951"/>
                <a:ext cx="235669" cy="3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14000"/>
                  </a:lnSpc>
                  <a:spcBef>
                    <a:spcPct val="0"/>
                  </a:spcBef>
                  <a:buFontTx/>
                  <a:buNone/>
                </a:pPr>
                <a:r>
                  <a:rPr lang="en-US" altLang="en-US" sz="1100">
                    <a:solidFill>
                      <a:srgbClr val="FFFFFF"/>
                    </a:solidFill>
                    <a:cs typeface="Arial" panose="020B0604020202020204" pitchFamily="34" charset="0"/>
                  </a:rPr>
                  <a:t>594</a:t>
                </a:r>
              </a:p>
              <a:p>
                <a:pPr algn="ctr" eaLnBrk="1" hangingPunct="1">
                  <a:lnSpc>
                    <a:spcPct val="114000"/>
                  </a:lnSpc>
                  <a:spcBef>
                    <a:spcPct val="0"/>
                  </a:spcBef>
                  <a:buFontTx/>
                  <a:buNone/>
                </a:pPr>
                <a:r>
                  <a:rPr lang="en-US" altLang="en-US" sz="1100">
                    <a:solidFill>
                      <a:srgbClr val="FFFFFF"/>
                    </a:solidFill>
                    <a:cs typeface="Arial" panose="020B0604020202020204" pitchFamily="34" charset="0"/>
                  </a:rPr>
                  <a:t>592</a:t>
                </a:r>
              </a:p>
            </p:txBody>
          </p:sp>
          <p:sp>
            <p:nvSpPr>
              <p:cNvPr id="177227" name="Rectangle 46">
                <a:extLst>
                  <a:ext uri="{FF2B5EF4-FFF2-40B4-BE49-F238E27FC236}">
                    <a16:creationId xmlns:a16="http://schemas.microsoft.com/office/drawing/2014/main" id="{900B9C53-B657-719F-5030-5F45635C9641}"/>
                  </a:ext>
                </a:extLst>
              </p:cNvPr>
              <p:cNvSpPr>
                <a:spLocks noChangeArrowheads="1"/>
              </p:cNvSpPr>
              <p:nvPr/>
            </p:nvSpPr>
            <p:spPr bwMode="auto">
              <a:xfrm>
                <a:off x="16380507" y="14168951"/>
                <a:ext cx="235668" cy="3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r" eaLnBrk="1" hangingPunct="1">
                  <a:lnSpc>
                    <a:spcPct val="114000"/>
                  </a:lnSpc>
                  <a:spcBef>
                    <a:spcPct val="0"/>
                  </a:spcBef>
                  <a:buFontTx/>
                  <a:buNone/>
                </a:pPr>
                <a:r>
                  <a:rPr lang="en-US" altLang="en-US" sz="1100">
                    <a:solidFill>
                      <a:srgbClr val="FFFFFF"/>
                    </a:solidFill>
                    <a:cs typeface="Arial" panose="020B0604020202020204" pitchFamily="34" charset="0"/>
                  </a:rPr>
                  <a:t>115</a:t>
                </a:r>
              </a:p>
              <a:p>
                <a:pPr algn="r" eaLnBrk="1" hangingPunct="1">
                  <a:lnSpc>
                    <a:spcPct val="114000"/>
                  </a:lnSpc>
                  <a:spcBef>
                    <a:spcPct val="0"/>
                  </a:spcBef>
                  <a:buFontTx/>
                  <a:buNone/>
                </a:pPr>
                <a:r>
                  <a:rPr lang="en-US" altLang="en-US" sz="1100">
                    <a:solidFill>
                      <a:srgbClr val="FFFFFF"/>
                    </a:solidFill>
                    <a:cs typeface="Arial" panose="020B0604020202020204" pitchFamily="34" charset="0"/>
                  </a:rPr>
                  <a:t>84</a:t>
                </a:r>
              </a:p>
            </p:txBody>
          </p:sp>
          <p:sp>
            <p:nvSpPr>
              <p:cNvPr id="105" name="Rectangle 52">
                <a:extLst>
                  <a:ext uri="{FF2B5EF4-FFF2-40B4-BE49-F238E27FC236}">
                    <a16:creationId xmlns:a16="http://schemas.microsoft.com/office/drawing/2014/main" id="{2F20F1AC-7F26-CFE7-E511-5A36D093CE07}"/>
                  </a:ext>
                </a:extLst>
              </p:cNvPr>
              <p:cNvSpPr>
                <a:spLocks noChangeArrowheads="1"/>
              </p:cNvSpPr>
              <p:nvPr/>
            </p:nvSpPr>
            <p:spPr bwMode="auto">
              <a:xfrm>
                <a:off x="16684850" y="14355616"/>
                <a:ext cx="1000387" cy="175617"/>
              </a:xfrm>
              <a:prstGeom prst="rect">
                <a:avLst/>
              </a:prstGeom>
              <a:noFill/>
              <a:ln>
                <a:noFill/>
              </a:ln>
            </p:spPr>
            <p:txBody>
              <a:bodyPr wrap="none" lIns="0" tIns="0" rIns="0" bIns="0">
                <a:spAutoFit/>
              </a:bodyPr>
              <a:lstStyle/>
              <a:p>
                <a:pPr algn="ctr" eaLnBrk="1" hangingPunct="1">
                  <a:lnSpc>
                    <a:spcPct val="113000"/>
                  </a:lnSpc>
                  <a:defRPr/>
                </a:pPr>
                <a:r>
                  <a:rPr lang="en-US" sz="1100" dirty="0">
                    <a:solidFill>
                      <a:schemeClr val="tx1">
                        <a:lumMod val="60000"/>
                        <a:lumOff val="40000"/>
                      </a:schemeClr>
                    </a:solidFill>
                    <a:cs typeface="Arial" pitchFamily="34" charset="0"/>
                  </a:rPr>
                  <a:t>0.65</a:t>
                </a:r>
                <a:r>
                  <a:rPr lang="en-US" sz="1100" dirty="0">
                    <a:cs typeface="Arial" pitchFamily="34" charset="0"/>
                  </a:rPr>
                  <a:t> (0.49-0.88)</a:t>
                </a:r>
              </a:p>
            </p:txBody>
          </p:sp>
          <p:sp>
            <p:nvSpPr>
              <p:cNvPr id="177229" name="Rectangle 44">
                <a:extLst>
                  <a:ext uri="{FF2B5EF4-FFF2-40B4-BE49-F238E27FC236}">
                    <a16:creationId xmlns:a16="http://schemas.microsoft.com/office/drawing/2014/main" id="{6BBF7863-48A2-090A-A85D-6FC073F2BAC6}"/>
                  </a:ext>
                </a:extLst>
              </p:cNvPr>
              <p:cNvSpPr>
                <a:spLocks noChangeArrowheads="1"/>
              </p:cNvSpPr>
              <p:nvPr/>
            </p:nvSpPr>
            <p:spPr bwMode="auto">
              <a:xfrm>
                <a:off x="16790239" y="14001311"/>
                <a:ext cx="798385" cy="1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100" u="sng">
                    <a:solidFill>
                      <a:srgbClr val="FFFFFF"/>
                    </a:solidFill>
                    <a:cs typeface="Arial" panose="020B0604020202020204" pitchFamily="34" charset="0"/>
                  </a:rPr>
                  <a:t>HR (95% CI)</a:t>
                </a:r>
              </a:p>
            </p:txBody>
          </p:sp>
          <p:sp>
            <p:nvSpPr>
              <p:cNvPr id="108" name="Line 36">
                <a:extLst>
                  <a:ext uri="{FF2B5EF4-FFF2-40B4-BE49-F238E27FC236}">
                    <a16:creationId xmlns:a16="http://schemas.microsoft.com/office/drawing/2014/main" id="{E0A64F5A-8C04-77A0-2A0A-9CFFDFCC1169}"/>
                  </a:ext>
                </a:extLst>
              </p:cNvPr>
              <p:cNvSpPr>
                <a:spLocks noChangeShapeType="1"/>
              </p:cNvSpPr>
              <p:nvPr/>
            </p:nvSpPr>
            <p:spPr bwMode="auto">
              <a:xfrm>
                <a:off x="14203382" y="14452448"/>
                <a:ext cx="57156" cy="0"/>
              </a:xfrm>
              <a:prstGeom prst="line">
                <a:avLst/>
              </a:prstGeom>
              <a:noFill/>
              <a:ln w="25400" cap="rnd">
                <a:solidFill>
                  <a:schemeClr val="accent6"/>
                </a:solidFill>
                <a:prstDash val="solid"/>
                <a:round/>
                <a:headEnd/>
                <a:tailEnd/>
              </a:ln>
            </p:spPr>
            <p:txBody>
              <a:bodyPr/>
              <a:lstStyle/>
              <a:p>
                <a:pPr algn="ctr" eaLnBrk="1" hangingPunct="1">
                  <a:defRPr/>
                </a:pPr>
                <a:endParaRPr lang="en-US" sz="1100"/>
              </a:p>
            </p:txBody>
          </p:sp>
          <p:sp>
            <p:nvSpPr>
              <p:cNvPr id="109" name="Line 36">
                <a:extLst>
                  <a:ext uri="{FF2B5EF4-FFF2-40B4-BE49-F238E27FC236}">
                    <a16:creationId xmlns:a16="http://schemas.microsoft.com/office/drawing/2014/main" id="{6659F5F2-A0B3-A296-677B-AAC60E8B91CA}"/>
                  </a:ext>
                </a:extLst>
              </p:cNvPr>
              <p:cNvSpPr>
                <a:spLocks noChangeShapeType="1"/>
              </p:cNvSpPr>
              <p:nvPr/>
            </p:nvSpPr>
            <p:spPr bwMode="auto">
              <a:xfrm>
                <a:off x="14355799" y="14449274"/>
                <a:ext cx="57156" cy="0"/>
              </a:xfrm>
              <a:prstGeom prst="line">
                <a:avLst/>
              </a:prstGeom>
              <a:noFill/>
              <a:ln w="25400" cap="rnd">
                <a:solidFill>
                  <a:schemeClr val="accent6"/>
                </a:solidFill>
                <a:prstDash val="solid"/>
                <a:round/>
                <a:headEnd/>
                <a:tailEnd/>
              </a:ln>
            </p:spPr>
            <p:txBody>
              <a:bodyPr/>
              <a:lstStyle/>
              <a:p>
                <a:pPr algn="ctr" eaLnBrk="1" hangingPunct="1">
                  <a:defRPr/>
                </a:pPr>
                <a:endParaRPr lang="en-US" sz="1100"/>
              </a:p>
            </p:txBody>
          </p:sp>
        </p:grpSp>
        <p:pic>
          <p:nvPicPr>
            <p:cNvPr id="177221" name="Picture 109">
              <a:extLst>
                <a:ext uri="{FF2B5EF4-FFF2-40B4-BE49-F238E27FC236}">
                  <a16:creationId xmlns:a16="http://schemas.microsoft.com/office/drawing/2014/main" id="{C0466E28-BCBE-170F-CD1B-30DCB80F02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2094" y="2213750"/>
              <a:ext cx="4029456" cy="45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 name="TextBox 110">
            <a:extLst>
              <a:ext uri="{FF2B5EF4-FFF2-40B4-BE49-F238E27FC236}">
                <a16:creationId xmlns:a16="http://schemas.microsoft.com/office/drawing/2014/main" id="{D4D0A5AA-0E63-B99D-C6D6-A2F0C34A10FB}"/>
              </a:ext>
            </a:extLst>
          </p:cNvPr>
          <p:cNvSpPr txBox="1"/>
          <p:nvPr/>
        </p:nvSpPr>
        <p:spPr>
          <a:xfrm>
            <a:off x="1970090" y="5759450"/>
            <a:ext cx="3925887" cy="706438"/>
          </a:xfrm>
          <a:prstGeom prst="rect">
            <a:avLst/>
          </a:prstGeom>
          <a:solidFill>
            <a:srgbClr val="990000"/>
          </a:solidFill>
        </p:spPr>
        <p:txBody>
          <a:bodyPr lIns="91368" tIns="45684" rIns="91368" bIns="45684">
            <a:spAutoFit/>
          </a:bodyPr>
          <a:lstStyle/>
          <a:p>
            <a:pPr algn="ctr" eaLnBrk="1" hangingPunct="1">
              <a:defRPr/>
            </a:pPr>
            <a:r>
              <a:rPr lang="en-US" sz="2000" dirty="0">
                <a:solidFill>
                  <a:schemeClr val="tx2"/>
                </a:solidFill>
                <a:effectLst>
                  <a:outerShdw blurRad="38100" dist="38100" dir="2700000" algn="tl">
                    <a:srgbClr val="000000">
                      <a:alpha val="43137"/>
                    </a:srgbClr>
                  </a:outerShdw>
                </a:effectLst>
              </a:rPr>
              <a:t>Bev marginally increased  DFS (HR = 0.80, </a:t>
            </a:r>
            <a:r>
              <a:rPr lang="en-US" sz="2000" i="1" dirty="0">
                <a:solidFill>
                  <a:schemeClr val="tx2"/>
                </a:solidFill>
                <a:effectLst>
                  <a:outerShdw blurRad="38100" dist="38100" dir="2700000" algn="tl">
                    <a:srgbClr val="000000">
                      <a:alpha val="43137"/>
                    </a:srgbClr>
                  </a:outerShdw>
                </a:effectLst>
              </a:rPr>
              <a:t>P = </a:t>
            </a:r>
            <a:r>
              <a:rPr lang="en-US" sz="2000" dirty="0">
                <a:solidFill>
                  <a:schemeClr val="tx2"/>
                </a:solidFill>
                <a:effectLst>
                  <a:outerShdw blurRad="38100" dist="38100" dir="2700000" algn="tl">
                    <a:srgbClr val="000000">
                      <a:alpha val="43137"/>
                    </a:srgbClr>
                  </a:outerShdw>
                </a:effectLst>
              </a:rPr>
              <a:t>.06)</a:t>
            </a:r>
          </a:p>
        </p:txBody>
      </p:sp>
      <p:sp>
        <p:nvSpPr>
          <p:cNvPr id="112" name="TextBox 111">
            <a:extLst>
              <a:ext uri="{FF2B5EF4-FFF2-40B4-BE49-F238E27FC236}">
                <a16:creationId xmlns:a16="http://schemas.microsoft.com/office/drawing/2014/main" id="{C5386476-55F8-A4E8-2AE3-84D96CEC5847}"/>
              </a:ext>
            </a:extLst>
          </p:cNvPr>
          <p:cNvSpPr txBox="1"/>
          <p:nvPr/>
        </p:nvSpPr>
        <p:spPr>
          <a:xfrm>
            <a:off x="6707188" y="5694365"/>
            <a:ext cx="3922712" cy="708025"/>
          </a:xfrm>
          <a:prstGeom prst="rect">
            <a:avLst/>
          </a:prstGeom>
          <a:solidFill>
            <a:srgbClr val="990000"/>
          </a:solidFill>
        </p:spPr>
        <p:txBody>
          <a:bodyPr lIns="91368" tIns="45684" rIns="91368" bIns="45684">
            <a:spAutoFit/>
          </a:bodyPr>
          <a:lstStyle/>
          <a:p>
            <a:pPr algn="ctr" eaLnBrk="1" hangingPunct="1">
              <a:defRPr/>
            </a:pPr>
            <a:r>
              <a:rPr lang="en-US" sz="2000" dirty="0">
                <a:solidFill>
                  <a:schemeClr val="tx2"/>
                </a:solidFill>
                <a:effectLst>
                  <a:outerShdw blurRad="38100" dist="38100" dir="2700000" algn="tl">
                    <a:srgbClr val="000000">
                      <a:alpha val="43137"/>
                    </a:srgbClr>
                  </a:outerShdw>
                </a:effectLst>
              </a:rPr>
              <a:t>Bev significantly increased OS (HR = 0.65, </a:t>
            </a:r>
            <a:r>
              <a:rPr lang="en-US" sz="2000" i="1" dirty="0">
                <a:solidFill>
                  <a:schemeClr val="tx2"/>
                </a:solidFill>
                <a:effectLst>
                  <a:outerShdw blurRad="38100" dist="38100" dir="2700000" algn="tl">
                    <a:srgbClr val="000000">
                      <a:alpha val="43137"/>
                    </a:srgbClr>
                  </a:outerShdw>
                </a:effectLst>
              </a:rPr>
              <a:t>P </a:t>
            </a:r>
            <a:r>
              <a:rPr lang="en-US" sz="2000" dirty="0">
                <a:solidFill>
                  <a:schemeClr val="tx2"/>
                </a:solidFill>
                <a:effectLst>
                  <a:outerShdw blurRad="38100" dist="38100" dir="2700000" algn="tl">
                    <a:srgbClr val="000000">
                      <a:alpha val="43137"/>
                    </a:srgbClr>
                  </a:outerShdw>
                </a:effectLst>
              </a:rPr>
              <a:t>= .004)</a:t>
            </a:r>
          </a:p>
        </p:txBody>
      </p:sp>
      <p:sp>
        <p:nvSpPr>
          <p:cNvPr id="177160" name="Rectangle 44">
            <a:extLst>
              <a:ext uri="{FF2B5EF4-FFF2-40B4-BE49-F238E27FC236}">
                <a16:creationId xmlns:a16="http://schemas.microsoft.com/office/drawing/2014/main" id="{BB83B408-11ED-4706-F6AD-357AD1A3A591}"/>
              </a:ext>
            </a:extLst>
          </p:cNvPr>
          <p:cNvSpPr>
            <a:spLocks noChangeArrowheads="1"/>
          </p:cNvSpPr>
          <p:nvPr/>
        </p:nvSpPr>
        <p:spPr bwMode="auto">
          <a:xfrm>
            <a:off x="7698793" y="3359152"/>
            <a:ext cx="3440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i="1" dirty="0">
                <a:solidFill>
                  <a:schemeClr val="tx2"/>
                </a:solidFill>
                <a:cs typeface="Arial" panose="020B0604020202020204" pitchFamily="34" charset="0"/>
              </a:rPr>
              <a:t>P </a:t>
            </a:r>
            <a:r>
              <a:rPr lang="en-US" altLang="en-US" sz="1800" dirty="0">
                <a:solidFill>
                  <a:schemeClr val="tx2"/>
                </a:solidFill>
                <a:cs typeface="Arial" panose="020B0604020202020204" pitchFamily="34" charset="0"/>
              </a:rPr>
              <a:t>=</a:t>
            </a:r>
          </a:p>
        </p:txBody>
      </p:sp>
      <p:sp>
        <p:nvSpPr>
          <p:cNvPr id="177161" name="Rectangle 54">
            <a:extLst>
              <a:ext uri="{FF2B5EF4-FFF2-40B4-BE49-F238E27FC236}">
                <a16:creationId xmlns:a16="http://schemas.microsoft.com/office/drawing/2014/main" id="{1F03D36F-AF95-4FDD-C565-EA4EDFF4A15B}"/>
              </a:ext>
            </a:extLst>
          </p:cNvPr>
          <p:cNvSpPr>
            <a:spLocks noChangeArrowheads="1"/>
          </p:cNvSpPr>
          <p:nvPr/>
        </p:nvSpPr>
        <p:spPr bwMode="auto">
          <a:xfrm>
            <a:off x="8119481" y="3346452"/>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1225">
              <a:lnSpc>
                <a:spcPct val="89000"/>
              </a:lnSpc>
              <a:spcBef>
                <a:spcPct val="30000"/>
              </a:spcBef>
              <a:buChar char="•"/>
              <a:defRPr sz="2400" b="1">
                <a:solidFill>
                  <a:schemeClr val="tx1"/>
                </a:solidFill>
                <a:latin typeface="Arial" panose="020B0604020202020204" pitchFamily="34" charset="0"/>
              </a:defRPr>
            </a:lvl1pPr>
            <a:lvl2pPr marL="742950" indent="-285750" defTabSz="911225">
              <a:lnSpc>
                <a:spcPct val="89000"/>
              </a:lnSpc>
              <a:spcBef>
                <a:spcPct val="30000"/>
              </a:spcBef>
              <a:buChar char="–"/>
              <a:defRPr b="1">
                <a:solidFill>
                  <a:schemeClr val="tx1"/>
                </a:solidFill>
                <a:latin typeface="Arial" panose="020B0604020202020204" pitchFamily="34" charset="0"/>
              </a:defRPr>
            </a:lvl2pPr>
            <a:lvl3pPr marL="1143000" indent="-228600" defTabSz="911225">
              <a:lnSpc>
                <a:spcPct val="89000"/>
              </a:lnSpc>
              <a:spcBef>
                <a:spcPct val="30000"/>
              </a:spcBef>
              <a:buChar char="»"/>
              <a:defRPr b="1">
                <a:solidFill>
                  <a:schemeClr val="tx1"/>
                </a:solidFill>
                <a:latin typeface="Arial" panose="020B0604020202020204" pitchFamily="34" charset="0"/>
              </a:defRPr>
            </a:lvl3pPr>
            <a:lvl4pPr marL="1600200" indent="-228600" defTabSz="911225">
              <a:lnSpc>
                <a:spcPct val="89000"/>
              </a:lnSpc>
              <a:spcBef>
                <a:spcPct val="30000"/>
              </a:spcBef>
              <a:buChar char="•"/>
              <a:defRPr sz="1400" b="1">
                <a:solidFill>
                  <a:schemeClr val="tx1"/>
                </a:solidFill>
                <a:latin typeface="Arial" panose="020B0604020202020204" pitchFamily="34" charset="0"/>
              </a:defRPr>
            </a:lvl4pPr>
            <a:lvl5pPr marL="2057400" indent="-228600" defTabSz="911225">
              <a:lnSpc>
                <a:spcPct val="89000"/>
              </a:lnSpc>
              <a:spcBef>
                <a:spcPct val="30000"/>
              </a:spcBef>
              <a:buChar char="–"/>
              <a:defRPr sz="1400" b="1">
                <a:solidFill>
                  <a:schemeClr val="tx1"/>
                </a:solidFill>
                <a:latin typeface="Arial" panose="020B0604020202020204" pitchFamily="34" charset="0"/>
              </a:defRPr>
            </a:lvl5pPr>
            <a:lvl6pPr marL="25146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6pPr>
            <a:lvl7pPr marL="29718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7pPr>
            <a:lvl8pPr marL="34290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8pPr>
            <a:lvl9pPr marL="3886200" indent="-228600" defTabSz="911225" eaLnBrk="0" fontAlgn="base" hangingPunct="0">
              <a:lnSpc>
                <a:spcPct val="89000"/>
              </a:lnSpc>
              <a:spcBef>
                <a:spcPct val="30000"/>
              </a:spcBef>
              <a:spcAft>
                <a:spcPct val="0"/>
              </a:spcAft>
              <a:buChar char="–"/>
              <a:defRPr sz="1400" b="1">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800" dirty="0">
                <a:solidFill>
                  <a:schemeClr val="tx2"/>
                </a:solidFill>
                <a:cs typeface="Arial" panose="020B0604020202020204" pitchFamily="34" charset="0"/>
              </a:rPr>
              <a:t>.004</a:t>
            </a:r>
          </a:p>
        </p:txBody>
      </p:sp>
      <p:sp>
        <p:nvSpPr>
          <p:cNvPr id="2" name="Rectangle 23">
            <a:extLst>
              <a:ext uri="{FF2B5EF4-FFF2-40B4-BE49-F238E27FC236}">
                <a16:creationId xmlns:a16="http://schemas.microsoft.com/office/drawing/2014/main" id="{CB7E748D-6D65-03C3-032C-0AC51E0E5D3E}"/>
              </a:ext>
            </a:extLst>
          </p:cNvPr>
          <p:cNvSpPr>
            <a:spLocks noChangeArrowheads="1"/>
          </p:cNvSpPr>
          <p:nvPr/>
        </p:nvSpPr>
        <p:spPr bwMode="auto">
          <a:xfrm>
            <a:off x="3228509" y="6991486"/>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Bear HD et al. </a:t>
            </a:r>
            <a:r>
              <a:rPr lang="en-US" sz="1500" b="0" i="1" dirty="0">
                <a:effectLst>
                  <a:outerShdw blurRad="38100" dist="38100" dir="2700000" algn="tl">
                    <a:srgbClr val="000000">
                      <a:alpha val="43137"/>
                    </a:srgbClr>
                  </a:outerShdw>
                </a:effectLst>
                <a:latin typeface="Arial" charset="0"/>
              </a:rPr>
              <a:t>Lancet Oncol. </a:t>
            </a:r>
            <a:r>
              <a:rPr lang="en-US" sz="1500" b="0" dirty="0">
                <a:effectLst>
                  <a:outerShdw blurRad="38100" dist="38100" dir="2700000" algn="tl">
                    <a:srgbClr val="000000">
                      <a:alpha val="43137"/>
                    </a:srgbClr>
                  </a:outerShdw>
                </a:effectLst>
                <a:latin typeface="Arial" charset="0"/>
              </a:rPr>
              <a:t>2015;16(9):1037-1048.</a:t>
            </a:r>
          </a:p>
        </p:txBody>
      </p:sp>
      <p:sp>
        <p:nvSpPr>
          <p:cNvPr id="3" name="Rectangle 6">
            <a:extLst>
              <a:ext uri="{FF2B5EF4-FFF2-40B4-BE49-F238E27FC236}">
                <a16:creationId xmlns:a16="http://schemas.microsoft.com/office/drawing/2014/main" id="{FF0D54AC-76CB-4F86-2645-03106C598A98}"/>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69</a:t>
            </a:fld>
            <a:endParaRPr lang="en-US" altLang="en-US">
              <a:effectLst>
                <a:outerShdw blurRad="38100" dist="38100" dir="2700000" algn="tl">
                  <a:srgbClr val="000000"/>
                </a:outerShdw>
              </a:effectLs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a:extLst>
              <a:ext uri="{FF2B5EF4-FFF2-40B4-BE49-F238E27FC236}">
                <a16:creationId xmlns:a16="http://schemas.microsoft.com/office/drawing/2014/main" id="{79D457E6-D23D-770A-624B-E0ADA0CC94E0}"/>
              </a:ext>
            </a:extLst>
          </p:cNvPr>
          <p:cNvSpPr>
            <a:spLocks noGrp="1" noChangeArrowheads="1"/>
          </p:cNvSpPr>
          <p:nvPr>
            <p:ph type="title"/>
          </p:nvPr>
        </p:nvSpPr>
        <p:spPr>
          <a:xfrm>
            <a:off x="1864518" y="635142"/>
            <a:ext cx="8462963" cy="1143000"/>
          </a:xfrm>
        </p:spPr>
        <p:txBody>
          <a:bodyPr/>
          <a:lstStyle/>
          <a:p>
            <a:pPr defTabSz="919071" eaLnBrk="1" hangingPunct="1">
              <a:defRPr/>
            </a:pPr>
            <a:r>
              <a:rPr lang="en-US" sz="3200" dirty="0">
                <a:solidFill>
                  <a:schemeClr val="tx1"/>
                </a:solidFill>
                <a:effectLst>
                  <a:outerShdw blurRad="38100" dist="38100" dir="2700000" algn="tl">
                    <a:srgbClr val="000000">
                      <a:alpha val="43137"/>
                    </a:srgbClr>
                  </a:outerShdw>
                </a:effectLst>
              </a:rPr>
              <a:t>NSABP B-06</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Effect of XRT on IBTR (20-Years)</a:t>
            </a:r>
            <a:endParaRPr lang="en-US" sz="3200" baseline="30000" dirty="0">
              <a:effectLst>
                <a:outerShdw blurRad="38100" dist="38100" dir="2700000" algn="tl">
                  <a:srgbClr val="000000">
                    <a:alpha val="43137"/>
                  </a:srgbClr>
                </a:outerShdw>
              </a:effectLst>
            </a:endParaRPr>
          </a:p>
        </p:txBody>
      </p:sp>
      <p:sp>
        <p:nvSpPr>
          <p:cNvPr id="3" name="Rectangle 23">
            <a:extLst>
              <a:ext uri="{FF2B5EF4-FFF2-40B4-BE49-F238E27FC236}">
                <a16:creationId xmlns:a16="http://schemas.microsoft.com/office/drawing/2014/main" id="{F922DA73-1904-0CA7-C938-409F32159271}"/>
              </a:ext>
            </a:extLst>
          </p:cNvPr>
          <p:cNvSpPr>
            <a:spLocks noChangeArrowheads="1"/>
          </p:cNvSpPr>
          <p:nvPr/>
        </p:nvSpPr>
        <p:spPr bwMode="auto">
          <a:xfrm>
            <a:off x="3501234" y="7002502"/>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a:effectLst>
                  <a:outerShdw blurRad="38100" dist="38100" dir="2700000" algn="tl">
                    <a:srgbClr val="000000">
                      <a:alpha val="43137"/>
                    </a:srgbClr>
                  </a:outerShdw>
                </a:effectLst>
                <a:latin typeface="Arial" charset="0"/>
              </a:rPr>
              <a:t>Fisher B et al. </a:t>
            </a:r>
            <a:r>
              <a:rPr lang="en-US" sz="1500" b="0" i="1" dirty="0">
                <a:effectLst>
                  <a:outerShdw blurRad="38100" dist="38100" dir="2700000" algn="tl">
                    <a:srgbClr val="000000">
                      <a:alpha val="43137"/>
                    </a:srgbClr>
                  </a:outerShdw>
                </a:effectLst>
                <a:latin typeface="Arial" charset="0"/>
              </a:rPr>
              <a:t>N </a:t>
            </a:r>
            <a:r>
              <a:rPr lang="en-US" sz="1500" b="0" i="1" dirty="0" err="1">
                <a:effectLst>
                  <a:outerShdw blurRad="38100" dist="38100" dir="2700000" algn="tl">
                    <a:srgbClr val="000000">
                      <a:alpha val="43137"/>
                    </a:srgbClr>
                  </a:outerShdw>
                </a:effectLst>
                <a:latin typeface="Arial" charset="0"/>
              </a:rPr>
              <a:t>Engl</a:t>
            </a:r>
            <a:r>
              <a:rPr lang="en-US" sz="1500" b="0" i="1" dirty="0">
                <a:effectLst>
                  <a:outerShdw blurRad="38100" dist="38100" dir="2700000" algn="tl">
                    <a:srgbClr val="000000">
                      <a:alpha val="43137"/>
                    </a:srgbClr>
                  </a:outerShdw>
                </a:effectLst>
                <a:latin typeface="Arial" charset="0"/>
              </a:rPr>
              <a:t> J Med. </a:t>
            </a:r>
            <a:r>
              <a:rPr lang="en-US" sz="1500" b="0" dirty="0">
                <a:effectLst>
                  <a:outerShdw blurRad="38100" dist="38100" dir="2700000" algn="tl">
                    <a:srgbClr val="000000">
                      <a:alpha val="43137"/>
                    </a:srgbClr>
                  </a:outerShdw>
                </a:effectLst>
                <a:latin typeface="Arial" charset="0"/>
              </a:rPr>
              <a:t>2002;347(16):1233-1241.</a:t>
            </a:r>
          </a:p>
        </p:txBody>
      </p:sp>
      <p:sp>
        <p:nvSpPr>
          <p:cNvPr id="2" name="Rectangle 6">
            <a:extLst>
              <a:ext uri="{FF2B5EF4-FFF2-40B4-BE49-F238E27FC236}">
                <a16:creationId xmlns:a16="http://schemas.microsoft.com/office/drawing/2014/main" id="{FBF7B9F5-568A-69ED-D32C-D89D0FE8E05F}"/>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7</a:t>
            </a:fld>
            <a:endParaRPr lang="en-US" altLang="en-US">
              <a:effectLst>
                <a:outerShdw blurRad="38100" dist="38100" dir="2700000" algn="tl">
                  <a:srgbClr val="000000"/>
                </a:outerShdw>
              </a:effectLst>
            </a:endParaRPr>
          </a:p>
        </p:txBody>
      </p:sp>
      <p:graphicFrame>
        <p:nvGraphicFramePr>
          <p:cNvPr id="5" name="Table 4">
            <a:extLst>
              <a:ext uri="{FF2B5EF4-FFF2-40B4-BE49-F238E27FC236}">
                <a16:creationId xmlns:a16="http://schemas.microsoft.com/office/drawing/2014/main" id="{B5E84798-7D6A-4E6B-7E7C-9924B758419E}"/>
              </a:ext>
            </a:extLst>
          </p:cNvPr>
          <p:cNvGraphicFramePr>
            <a:graphicFrameLocks noGrp="1"/>
          </p:cNvGraphicFramePr>
          <p:nvPr>
            <p:extLst>
              <p:ext uri="{D42A27DB-BD31-4B8C-83A1-F6EECF244321}">
                <p14:modId xmlns:p14="http://schemas.microsoft.com/office/powerpoint/2010/main" val="3384653461"/>
              </p:ext>
            </p:extLst>
          </p:nvPr>
        </p:nvGraphicFramePr>
        <p:xfrm>
          <a:off x="6096000" y="2550752"/>
          <a:ext cx="5488905" cy="3452694"/>
        </p:xfrm>
        <a:graphic>
          <a:graphicData uri="http://schemas.openxmlformats.org/drawingml/2006/table">
            <a:tbl>
              <a:tblPr firstRow="1" bandRow="1">
                <a:tableStyleId>{5C22544A-7EE6-4342-B048-85BDC9FD1C3A}</a:tableStyleId>
              </a:tblPr>
              <a:tblGrid>
                <a:gridCol w="2852057">
                  <a:extLst>
                    <a:ext uri="{9D8B030D-6E8A-4147-A177-3AD203B41FA5}">
                      <a16:colId xmlns:a16="http://schemas.microsoft.com/office/drawing/2014/main" val="721543321"/>
                    </a:ext>
                  </a:extLst>
                </a:gridCol>
                <a:gridCol w="1071154">
                  <a:extLst>
                    <a:ext uri="{9D8B030D-6E8A-4147-A177-3AD203B41FA5}">
                      <a16:colId xmlns:a16="http://schemas.microsoft.com/office/drawing/2014/main" val="3973617760"/>
                    </a:ext>
                  </a:extLst>
                </a:gridCol>
                <a:gridCol w="1565694">
                  <a:extLst>
                    <a:ext uri="{9D8B030D-6E8A-4147-A177-3AD203B41FA5}">
                      <a16:colId xmlns:a16="http://schemas.microsoft.com/office/drawing/2014/main" val="3882964920"/>
                    </a:ext>
                  </a:extLst>
                </a:gridCol>
              </a:tblGrid>
              <a:tr h="662711">
                <a:tc>
                  <a:txBody>
                    <a:bodyPr/>
                    <a:lstStyle/>
                    <a:p>
                      <a:endParaRPr lang="en-US" sz="2400" dirty="0"/>
                    </a:p>
                  </a:txBody>
                  <a:tcPr>
                    <a:solidFill>
                      <a:srgbClr val="0070C0"/>
                    </a:solidFill>
                  </a:tcPr>
                </a:tc>
                <a:tc gridSpan="2">
                  <a:txBody>
                    <a:bodyPr/>
                    <a:lstStyle/>
                    <a:p>
                      <a:pPr algn="ctr"/>
                      <a:r>
                        <a:rPr lang="en-US" sz="2400" dirty="0">
                          <a:effectLst>
                            <a:outerShdw blurRad="38100" dist="38100" dir="2700000" algn="tl">
                              <a:srgbClr val="000000">
                                <a:alpha val="43137"/>
                              </a:srgbClr>
                            </a:outerShdw>
                          </a:effectLst>
                        </a:rPr>
                        <a:t>IBTR %</a:t>
                      </a:r>
                    </a:p>
                  </a:txBody>
                  <a:tcPr anchor="ctr">
                    <a:solidFill>
                      <a:srgbClr val="0070C0"/>
                    </a:solidFill>
                  </a:tcPr>
                </a:tc>
                <a:tc hMerge="1">
                  <a:txBody>
                    <a:bodyPr/>
                    <a:lstStyle/>
                    <a:p>
                      <a:endParaRPr lang="en-US" dirty="0"/>
                    </a:p>
                  </a:txBody>
                  <a:tcPr/>
                </a:tc>
                <a:extLst>
                  <a:ext uri="{0D108BD9-81ED-4DB2-BD59-A6C34878D82A}">
                    <a16:rowId xmlns:a16="http://schemas.microsoft.com/office/drawing/2014/main" val="292627889"/>
                  </a:ext>
                </a:extLst>
              </a:tr>
              <a:tr h="888274">
                <a:tc>
                  <a:txBody>
                    <a:bodyPr/>
                    <a:lstStyle/>
                    <a:p>
                      <a:endParaRPr lang="en-US" sz="2400" b="1" dirty="0">
                        <a:solidFill>
                          <a:schemeClr val="bg1"/>
                        </a:solidFill>
                      </a:endParaRPr>
                    </a:p>
                  </a:txBody>
                  <a:tcPr/>
                </a:tc>
                <a:tc>
                  <a:txBody>
                    <a:bodyPr/>
                    <a:lstStyle/>
                    <a:p>
                      <a:pPr algn="ctr"/>
                      <a:r>
                        <a:rPr lang="en-US" sz="2400" b="1" dirty="0">
                          <a:solidFill>
                            <a:schemeClr val="bg1"/>
                          </a:solidFill>
                        </a:rPr>
                        <a:t>LUMP</a:t>
                      </a:r>
                    </a:p>
                  </a:txBody>
                  <a:tcPr anchor="ctr"/>
                </a:tc>
                <a:tc>
                  <a:txBody>
                    <a:bodyPr/>
                    <a:lstStyle/>
                    <a:p>
                      <a:pPr algn="ctr"/>
                      <a:r>
                        <a:rPr lang="en-US" sz="2400" b="1" dirty="0">
                          <a:solidFill>
                            <a:schemeClr val="bg1"/>
                          </a:solidFill>
                        </a:rPr>
                        <a:t>LUMP</a:t>
                      </a:r>
                    </a:p>
                    <a:p>
                      <a:pPr algn="ctr"/>
                      <a:r>
                        <a:rPr lang="en-US" sz="2400" b="1" dirty="0">
                          <a:solidFill>
                            <a:schemeClr val="bg1"/>
                          </a:solidFill>
                        </a:rPr>
                        <a:t>+ XRT</a:t>
                      </a:r>
                    </a:p>
                  </a:txBody>
                  <a:tcPr/>
                </a:tc>
                <a:extLst>
                  <a:ext uri="{0D108BD9-81ED-4DB2-BD59-A6C34878D82A}">
                    <a16:rowId xmlns:a16="http://schemas.microsoft.com/office/drawing/2014/main" val="603970369"/>
                  </a:ext>
                </a:extLst>
              </a:tr>
              <a:tr h="653143">
                <a:tc>
                  <a:txBody>
                    <a:bodyPr/>
                    <a:lstStyle/>
                    <a:p>
                      <a:r>
                        <a:rPr lang="en-US" sz="2400" b="1" dirty="0">
                          <a:solidFill>
                            <a:schemeClr val="bg1"/>
                          </a:solidFill>
                        </a:rPr>
                        <a:t>All Patients</a:t>
                      </a:r>
                    </a:p>
                  </a:txBody>
                  <a:tcPr anchor="ctr"/>
                </a:tc>
                <a:tc>
                  <a:txBody>
                    <a:bodyPr/>
                    <a:lstStyle/>
                    <a:p>
                      <a:pPr algn="ctr"/>
                      <a:r>
                        <a:rPr lang="en-US" sz="2400" b="1" dirty="0">
                          <a:solidFill>
                            <a:schemeClr val="bg1"/>
                          </a:solidFill>
                        </a:rPr>
                        <a:t>39%</a:t>
                      </a:r>
                    </a:p>
                  </a:txBody>
                  <a:tcPr anchor="ctr"/>
                </a:tc>
                <a:tc>
                  <a:txBody>
                    <a:bodyPr/>
                    <a:lstStyle/>
                    <a:p>
                      <a:pPr algn="ctr"/>
                      <a:r>
                        <a:rPr lang="en-US" sz="2400" b="1" dirty="0">
                          <a:solidFill>
                            <a:schemeClr val="bg1"/>
                          </a:solidFill>
                        </a:rPr>
                        <a:t>14%</a:t>
                      </a:r>
                    </a:p>
                  </a:txBody>
                  <a:tcPr anchor="ctr"/>
                </a:tc>
                <a:extLst>
                  <a:ext uri="{0D108BD9-81ED-4DB2-BD59-A6C34878D82A}">
                    <a16:rowId xmlns:a16="http://schemas.microsoft.com/office/drawing/2014/main" val="2868254301"/>
                  </a:ext>
                </a:extLst>
              </a:tr>
              <a:tr h="718457">
                <a:tc>
                  <a:txBody>
                    <a:bodyPr/>
                    <a:lstStyle/>
                    <a:p>
                      <a:r>
                        <a:rPr lang="en-US" sz="2400" b="1" dirty="0">
                          <a:solidFill>
                            <a:schemeClr val="bg1"/>
                          </a:solidFill>
                        </a:rPr>
                        <a:t>    Node-Negative</a:t>
                      </a:r>
                    </a:p>
                  </a:txBody>
                  <a:tcPr anchor="ctr"/>
                </a:tc>
                <a:tc>
                  <a:txBody>
                    <a:bodyPr/>
                    <a:lstStyle/>
                    <a:p>
                      <a:pPr algn="ctr"/>
                      <a:r>
                        <a:rPr lang="en-US" sz="2400" b="1" dirty="0">
                          <a:solidFill>
                            <a:schemeClr val="bg1"/>
                          </a:solidFill>
                        </a:rPr>
                        <a:t>36%</a:t>
                      </a:r>
                    </a:p>
                  </a:txBody>
                  <a:tcPr anchor="ctr"/>
                </a:tc>
                <a:tc>
                  <a:txBody>
                    <a:bodyPr/>
                    <a:lstStyle/>
                    <a:p>
                      <a:pPr algn="ctr"/>
                      <a:r>
                        <a:rPr lang="en-US" sz="2400" b="1" dirty="0">
                          <a:solidFill>
                            <a:schemeClr val="bg1"/>
                          </a:solidFill>
                        </a:rPr>
                        <a:t>17%</a:t>
                      </a:r>
                    </a:p>
                  </a:txBody>
                  <a:tcPr anchor="ctr"/>
                </a:tc>
                <a:extLst>
                  <a:ext uri="{0D108BD9-81ED-4DB2-BD59-A6C34878D82A}">
                    <a16:rowId xmlns:a16="http://schemas.microsoft.com/office/drawing/2014/main" val="1606042709"/>
                  </a:ext>
                </a:extLst>
              </a:tr>
              <a:tr h="530109">
                <a:tc>
                  <a:txBody>
                    <a:bodyPr/>
                    <a:lstStyle/>
                    <a:p>
                      <a:r>
                        <a:rPr lang="en-US" sz="2400" b="1" dirty="0">
                          <a:solidFill>
                            <a:schemeClr val="bg1"/>
                          </a:solidFill>
                        </a:rPr>
                        <a:t>    Node-Positive*</a:t>
                      </a:r>
                    </a:p>
                  </a:txBody>
                  <a:tcPr anchor="ctr"/>
                </a:tc>
                <a:tc>
                  <a:txBody>
                    <a:bodyPr/>
                    <a:lstStyle/>
                    <a:p>
                      <a:pPr algn="ctr"/>
                      <a:r>
                        <a:rPr lang="en-US" sz="2400" b="1" dirty="0">
                          <a:solidFill>
                            <a:schemeClr val="bg1"/>
                          </a:solidFill>
                        </a:rPr>
                        <a:t>44%</a:t>
                      </a:r>
                    </a:p>
                  </a:txBody>
                  <a:tcPr anchor="ctr"/>
                </a:tc>
                <a:tc>
                  <a:txBody>
                    <a:bodyPr/>
                    <a:lstStyle/>
                    <a:p>
                      <a:pPr algn="ctr"/>
                      <a:r>
                        <a:rPr lang="en-US" sz="2400" b="1" dirty="0">
                          <a:solidFill>
                            <a:schemeClr val="bg1"/>
                          </a:solidFill>
                        </a:rPr>
                        <a:t>9%</a:t>
                      </a:r>
                    </a:p>
                  </a:txBody>
                  <a:tcPr anchor="ctr"/>
                </a:tc>
                <a:extLst>
                  <a:ext uri="{0D108BD9-81ED-4DB2-BD59-A6C34878D82A}">
                    <a16:rowId xmlns:a16="http://schemas.microsoft.com/office/drawing/2014/main" val="1840366323"/>
                  </a:ext>
                </a:extLst>
              </a:tr>
            </a:tbl>
          </a:graphicData>
        </a:graphic>
      </p:graphicFrame>
      <p:sp>
        <p:nvSpPr>
          <p:cNvPr id="6" name="TextBox 5">
            <a:extLst>
              <a:ext uri="{FF2B5EF4-FFF2-40B4-BE49-F238E27FC236}">
                <a16:creationId xmlns:a16="http://schemas.microsoft.com/office/drawing/2014/main" id="{3DFE8ED5-05D2-D870-B567-785C92CDFD3D}"/>
              </a:ext>
            </a:extLst>
          </p:cNvPr>
          <p:cNvSpPr txBox="1"/>
          <p:nvPr/>
        </p:nvSpPr>
        <p:spPr>
          <a:xfrm>
            <a:off x="6196234" y="5999060"/>
            <a:ext cx="5288435" cy="461665"/>
          </a:xfrm>
          <a:prstGeom prst="rect">
            <a:avLst/>
          </a:prstGeom>
          <a:noFill/>
        </p:spPr>
        <p:txBody>
          <a:bodyPr wrap="none" rtlCol="0">
            <a:spAutoFit/>
          </a:bodyPr>
          <a:lstStyle/>
          <a:p>
            <a:r>
              <a:rPr lang="en-US" dirty="0"/>
              <a:t>*Received Adjuvant Chemotherapy</a:t>
            </a:r>
          </a:p>
        </p:txBody>
      </p:sp>
      <p:pic>
        <p:nvPicPr>
          <p:cNvPr id="7" name="Picture 6">
            <a:extLst>
              <a:ext uri="{FF2B5EF4-FFF2-40B4-BE49-F238E27FC236}">
                <a16:creationId xmlns:a16="http://schemas.microsoft.com/office/drawing/2014/main" id="{6B4AC0AA-9FD8-0D39-9A91-A9D14B0D3567}"/>
              </a:ext>
            </a:extLst>
          </p:cNvPr>
          <p:cNvPicPr>
            <a:picLocks noChangeAspect="1"/>
          </p:cNvPicPr>
          <p:nvPr/>
        </p:nvPicPr>
        <p:blipFill>
          <a:blip r:embed="rId2"/>
          <a:stretch>
            <a:fillRect/>
          </a:stretch>
        </p:blipFill>
        <p:spPr>
          <a:xfrm>
            <a:off x="814467" y="2550752"/>
            <a:ext cx="4900713" cy="3723222"/>
          </a:xfrm>
          <a:prstGeom prst="rect">
            <a:avLst/>
          </a:prstGeom>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B503B740-C7DB-9C92-8F90-5A8B8E824920}"/>
              </a:ext>
            </a:extLst>
          </p:cNvPr>
          <p:cNvSpPr>
            <a:spLocks noChangeArrowheads="1"/>
          </p:cNvSpPr>
          <p:nvPr/>
        </p:nvSpPr>
        <p:spPr bwMode="auto">
          <a:xfrm>
            <a:off x="3211513" y="1411288"/>
            <a:ext cx="5453062" cy="812800"/>
          </a:xfrm>
          <a:prstGeom prst="rect">
            <a:avLst/>
          </a:prstGeom>
          <a:gradFill>
            <a:gsLst>
              <a:gs pos="100000">
                <a:srgbClr val="000000"/>
              </a:gs>
              <a:gs pos="0">
                <a:srgbClr val="000000"/>
              </a:gs>
              <a:gs pos="50000">
                <a:srgbClr val="0000FF"/>
              </a:gs>
            </a:gsLst>
            <a:lin ang="5400000" scaled="0"/>
          </a:gradFill>
          <a:ln w="15875">
            <a:solidFill>
              <a:schemeClr val="bg1"/>
            </a:solidFill>
            <a:miter lim="800000"/>
            <a:headEnd/>
            <a:tailEnd/>
          </a:ln>
        </p:spPr>
        <p:txBody>
          <a:bodyPr lIns="91395" tIns="45698" rIns="91395" bIns="45698" anchor="ctr"/>
          <a:lstStyle/>
          <a:p>
            <a:pPr algn="ctr">
              <a:lnSpc>
                <a:spcPct val="90000"/>
              </a:lnSpc>
              <a:spcBef>
                <a:spcPts val="300"/>
              </a:spcBef>
              <a:buSzPct val="100000"/>
              <a:defRPr/>
            </a:pPr>
            <a:r>
              <a:rPr lang="en-US" sz="2000" dirty="0">
                <a:solidFill>
                  <a:srgbClr val="FFFF00"/>
                </a:solidFill>
                <a:effectLst>
                  <a:outerShdw blurRad="38100" dist="38100" dir="2700000" algn="tl">
                    <a:srgbClr val="000000">
                      <a:alpha val="43137"/>
                    </a:srgbClr>
                  </a:outerShdw>
                </a:effectLst>
                <a:latin typeface="Arial"/>
                <a:cs typeface="Times New Roman" pitchFamily="18" charset="0"/>
                <a:sym typeface="Monotype Sorts" pitchFamily="2" charset="2"/>
              </a:rPr>
              <a:t>TNBC</a:t>
            </a:r>
            <a:r>
              <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rPr>
              <a:t> Diagnosed by Core Needle Biopsy with Palpable Breast Mass </a:t>
            </a:r>
            <a:r>
              <a:rPr lang="en-US" sz="2000" dirty="0">
                <a:effectLst>
                  <a:outerShdw blurRad="38100" dist="38100" dir="2700000" algn="tl">
                    <a:srgbClr val="000000">
                      <a:alpha val="43137"/>
                    </a:srgbClr>
                  </a:outerShdw>
                </a:effectLst>
                <a:latin typeface="Arial"/>
                <a:cs typeface="Times New Roman" pitchFamily="18" charset="0"/>
                <a:sym typeface="Symbol" pitchFamily="18" charset="2"/>
              </a:rPr>
              <a:t></a:t>
            </a:r>
            <a:r>
              <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rPr>
              <a:t> 2.0 cm</a:t>
            </a:r>
          </a:p>
        </p:txBody>
      </p:sp>
      <p:cxnSp>
        <p:nvCxnSpPr>
          <p:cNvPr id="13" name="AutoShape 26">
            <a:extLst>
              <a:ext uri="{FF2B5EF4-FFF2-40B4-BE49-F238E27FC236}">
                <a16:creationId xmlns:a16="http://schemas.microsoft.com/office/drawing/2014/main" id="{46217F48-71F8-9FCB-BD02-00D739D2FF05}"/>
              </a:ext>
            </a:extLst>
          </p:cNvPr>
          <p:cNvCxnSpPr>
            <a:cxnSpLocks noChangeShapeType="1"/>
          </p:cNvCxnSpPr>
          <p:nvPr/>
        </p:nvCxnSpPr>
        <p:spPr bwMode="auto">
          <a:xfrm>
            <a:off x="6121400" y="2224090"/>
            <a:ext cx="0" cy="180975"/>
          </a:xfrm>
          <a:prstGeom prst="straightConnector1">
            <a:avLst/>
          </a:prstGeom>
          <a:ln w="15875">
            <a:headEnd/>
            <a:tailEnd/>
          </a:ln>
        </p:spPr>
        <p:style>
          <a:lnRef idx="1">
            <a:schemeClr val="dk1"/>
          </a:lnRef>
          <a:fillRef idx="0">
            <a:schemeClr val="dk1"/>
          </a:fillRef>
          <a:effectRef idx="0">
            <a:schemeClr val="dk1"/>
          </a:effectRef>
          <a:fontRef idx="minor">
            <a:schemeClr val="tx1"/>
          </a:fontRef>
        </p:style>
      </p:cxnSp>
      <p:sp>
        <p:nvSpPr>
          <p:cNvPr id="21" name="Rectangle 18">
            <a:extLst>
              <a:ext uri="{FF2B5EF4-FFF2-40B4-BE49-F238E27FC236}">
                <a16:creationId xmlns:a16="http://schemas.microsoft.com/office/drawing/2014/main" id="{638A582D-7635-8995-148B-1DE6952FB8F7}"/>
              </a:ext>
            </a:extLst>
          </p:cNvPr>
          <p:cNvSpPr>
            <a:spLocks noChangeArrowheads="1"/>
          </p:cNvSpPr>
          <p:nvPr/>
        </p:nvSpPr>
        <p:spPr bwMode="auto">
          <a:xfrm>
            <a:off x="952502" y="439737"/>
            <a:ext cx="187325" cy="492126"/>
          </a:xfrm>
          <a:prstGeom prst="rect">
            <a:avLst/>
          </a:prstGeom>
          <a:noFill/>
          <a:ln>
            <a:noFill/>
          </a:ln>
          <a:effectLst>
            <a:prstShdw prst="shdw17" dist="17961" dir="2700000">
              <a:schemeClr val="accent1">
                <a:gamma/>
                <a:shade val="60000"/>
                <a:invGamma/>
              </a:schemeClr>
            </a:prstShdw>
          </a:effectLst>
        </p:spPr>
        <p:txBody>
          <a:bodyPr wrap="none" lIns="92804" tIns="45212" rIns="92804" bIns="45212" anchor="ctr">
            <a:spAutoFit/>
          </a:bodyPr>
          <a:lstStyle/>
          <a:p>
            <a:pPr>
              <a:lnSpc>
                <a:spcPct val="90000"/>
              </a:lnSpc>
              <a:spcBef>
                <a:spcPct val="30000"/>
              </a:spcBef>
              <a:buSzPct val="100000"/>
              <a:defRPr/>
            </a:pPr>
            <a:endParaRPr lang="en-US" sz="2900">
              <a:effectLst>
                <a:outerShdw blurRad="38100" dist="38100" dir="2700000" algn="tl">
                  <a:srgbClr val="000000">
                    <a:alpha val="43137"/>
                  </a:srgbClr>
                </a:outerShdw>
              </a:effectLst>
              <a:sym typeface="Monotype Sorts" pitchFamily="2" charset="2"/>
            </a:endParaRPr>
          </a:p>
        </p:txBody>
      </p:sp>
      <p:sp>
        <p:nvSpPr>
          <p:cNvPr id="22" name="Rectangle 26">
            <a:extLst>
              <a:ext uri="{FF2B5EF4-FFF2-40B4-BE49-F238E27FC236}">
                <a16:creationId xmlns:a16="http://schemas.microsoft.com/office/drawing/2014/main" id="{EA640678-0DFF-90D6-E7D8-A4DDB1C74D63}"/>
              </a:ext>
            </a:extLst>
          </p:cNvPr>
          <p:cNvSpPr>
            <a:spLocks noChangeArrowheads="1"/>
          </p:cNvSpPr>
          <p:nvPr/>
        </p:nvSpPr>
        <p:spPr bwMode="auto">
          <a:xfrm>
            <a:off x="952502" y="136525"/>
            <a:ext cx="187325" cy="1555750"/>
          </a:xfrm>
          <a:prstGeom prst="rect">
            <a:avLst/>
          </a:prstGeom>
          <a:noFill/>
          <a:ln>
            <a:noFill/>
          </a:ln>
          <a:effectLst>
            <a:prstShdw prst="shdw17" dist="17961" dir="2700000">
              <a:schemeClr val="accent1">
                <a:gamma/>
                <a:shade val="60000"/>
                <a:invGamma/>
              </a:schemeClr>
            </a:prstShdw>
          </a:effectLst>
        </p:spPr>
        <p:txBody>
          <a:bodyPr wrap="none" lIns="92804" tIns="45212" rIns="92804" bIns="45212" anchor="ctr">
            <a:spAutoFit/>
          </a:bodyPr>
          <a:lstStyle/>
          <a:p>
            <a:pPr>
              <a:lnSpc>
                <a:spcPct val="90000"/>
              </a:lnSpc>
              <a:spcBef>
                <a:spcPct val="30000"/>
              </a:spcBef>
              <a:buSzPct val="100000"/>
              <a:defRPr/>
            </a:pPr>
            <a:endParaRPr lang="en-US" sz="900">
              <a:sym typeface="Monotype Sorts" pitchFamily="2" charset="2"/>
            </a:endParaRPr>
          </a:p>
          <a:p>
            <a:pPr>
              <a:defRPr/>
            </a:pPr>
            <a:br>
              <a:rPr lang="en-US" sz="2900">
                <a:sym typeface="Monotype Sorts" pitchFamily="2" charset="2"/>
              </a:rPr>
            </a:br>
            <a:endParaRPr lang="en-US" sz="2900">
              <a:sym typeface="Monotype Sorts" pitchFamily="2" charset="2"/>
            </a:endParaRPr>
          </a:p>
          <a:p>
            <a:pPr>
              <a:defRPr/>
            </a:pPr>
            <a:endParaRPr lang="en-US" sz="2900">
              <a:sym typeface="Monotype Sorts" pitchFamily="2" charset="2"/>
            </a:endParaRPr>
          </a:p>
        </p:txBody>
      </p:sp>
      <p:sp>
        <p:nvSpPr>
          <p:cNvPr id="40970" name="Rectangle 22">
            <a:extLst>
              <a:ext uri="{FF2B5EF4-FFF2-40B4-BE49-F238E27FC236}">
                <a16:creationId xmlns:a16="http://schemas.microsoft.com/office/drawing/2014/main" id="{5D9AEB64-EA13-9D95-2061-136B4DA31F93}"/>
              </a:ext>
            </a:extLst>
          </p:cNvPr>
          <p:cNvSpPr>
            <a:spLocks noChangeArrowheads="1"/>
          </p:cNvSpPr>
          <p:nvPr/>
        </p:nvSpPr>
        <p:spPr bwMode="auto">
          <a:xfrm>
            <a:off x="1233490" y="681040"/>
            <a:ext cx="9915525" cy="534987"/>
          </a:xfrm>
          <a:prstGeom prst="rect">
            <a:avLst/>
          </a:prstGeom>
          <a:noFill/>
          <a:ln>
            <a:noFill/>
          </a:ln>
        </p:spPr>
        <p:txBody>
          <a:bodyPr lIns="91395" tIns="45698" rIns="91395" bIns="45698">
            <a:spAutoFit/>
          </a:bodyPr>
          <a:lstStyle/>
          <a:p>
            <a:pPr algn="ctr">
              <a:lnSpc>
                <a:spcPct val="90000"/>
              </a:lnSpc>
              <a:spcBef>
                <a:spcPct val="30000"/>
              </a:spcBef>
              <a:buSzPct val="100000"/>
              <a:defRPr/>
            </a:pPr>
            <a:r>
              <a:rPr lang="en-US" altLang="en-US" sz="3200" dirty="0">
                <a:solidFill>
                  <a:srgbClr val="FFFF00"/>
                </a:solidFill>
                <a:effectLst>
                  <a:outerShdw blurRad="38100" dist="38100" dir="2700000" algn="tl">
                    <a:srgbClr val="000000">
                      <a:alpha val="43137"/>
                    </a:srgbClr>
                  </a:outerShdw>
                </a:effectLst>
                <a:cs typeface="Arial" pitchFamily="34" charset="0"/>
                <a:sym typeface="Monotype Sorts" pitchFamily="2" charset="2"/>
              </a:rPr>
              <a:t>NSABP B-59/GBG 96-GeparDouze</a:t>
            </a:r>
            <a:endParaRPr lang="en-US" altLang="en-US" sz="3200" dirty="0">
              <a:solidFill>
                <a:srgbClr val="FFFF00"/>
              </a:solidFill>
              <a:effectLst>
                <a:outerShdw blurRad="38100" dist="38100" dir="2700000" algn="tl">
                  <a:srgbClr val="000000">
                    <a:alpha val="43137"/>
                  </a:srgbClr>
                </a:outerShdw>
              </a:effectLst>
              <a:sym typeface="Monotype Sorts" pitchFamily="2" charset="2"/>
            </a:endParaRPr>
          </a:p>
        </p:txBody>
      </p:sp>
      <p:cxnSp>
        <p:nvCxnSpPr>
          <p:cNvPr id="178183" name="Straight Connector 13">
            <a:extLst>
              <a:ext uri="{FF2B5EF4-FFF2-40B4-BE49-F238E27FC236}">
                <a16:creationId xmlns:a16="http://schemas.microsoft.com/office/drawing/2014/main" id="{A03EE374-BB9F-3C38-0ABB-8A1BF642F277}"/>
              </a:ext>
            </a:extLst>
          </p:cNvPr>
          <p:cNvCxnSpPr>
            <a:cxnSpLocks noChangeShapeType="1"/>
            <a:endCxn id="24" idx="0"/>
          </p:cNvCxnSpPr>
          <p:nvPr/>
        </p:nvCxnSpPr>
        <p:spPr bwMode="auto">
          <a:xfrm>
            <a:off x="3770313" y="5149852"/>
            <a:ext cx="0" cy="26987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184" name="Straight Connector 29">
            <a:extLst>
              <a:ext uri="{FF2B5EF4-FFF2-40B4-BE49-F238E27FC236}">
                <a16:creationId xmlns:a16="http://schemas.microsoft.com/office/drawing/2014/main" id="{01964F51-B36A-2BA2-ABC7-7737E7DA060C}"/>
              </a:ext>
            </a:extLst>
          </p:cNvPr>
          <p:cNvCxnSpPr>
            <a:cxnSpLocks noChangeShapeType="1"/>
          </p:cNvCxnSpPr>
          <p:nvPr/>
        </p:nvCxnSpPr>
        <p:spPr bwMode="auto">
          <a:xfrm flipH="1">
            <a:off x="3768725" y="4476752"/>
            <a:ext cx="0" cy="25717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185" name="Straight Connector 31">
            <a:extLst>
              <a:ext uri="{FF2B5EF4-FFF2-40B4-BE49-F238E27FC236}">
                <a16:creationId xmlns:a16="http://schemas.microsoft.com/office/drawing/2014/main" id="{CB8715C9-BE32-7DDB-96F3-E4894C62C2D7}"/>
              </a:ext>
            </a:extLst>
          </p:cNvPr>
          <p:cNvCxnSpPr>
            <a:cxnSpLocks noChangeShapeType="1"/>
          </p:cNvCxnSpPr>
          <p:nvPr/>
        </p:nvCxnSpPr>
        <p:spPr bwMode="auto">
          <a:xfrm>
            <a:off x="8345488" y="5310190"/>
            <a:ext cx="0" cy="268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186" name="Straight Connector 39">
            <a:extLst>
              <a:ext uri="{FF2B5EF4-FFF2-40B4-BE49-F238E27FC236}">
                <a16:creationId xmlns:a16="http://schemas.microsoft.com/office/drawing/2014/main" id="{316C20CC-AE47-0B93-55B1-0463C47B5FA2}"/>
              </a:ext>
            </a:extLst>
          </p:cNvPr>
          <p:cNvCxnSpPr>
            <a:cxnSpLocks noChangeShapeType="1"/>
          </p:cNvCxnSpPr>
          <p:nvPr/>
        </p:nvCxnSpPr>
        <p:spPr bwMode="auto">
          <a:xfrm>
            <a:off x="8331200" y="4464052"/>
            <a:ext cx="0" cy="26987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08F3CEC8-61BE-0936-BF9E-CA4E6795DF27}"/>
              </a:ext>
            </a:extLst>
          </p:cNvPr>
          <p:cNvCxnSpPr/>
          <p:nvPr/>
        </p:nvCxnSpPr>
        <p:spPr bwMode="auto">
          <a:xfrm>
            <a:off x="8337550" y="3940175"/>
            <a:ext cx="0" cy="285750"/>
          </a:xfrm>
          <a:prstGeom prst="straightConnector1">
            <a:avLst/>
          </a:prstGeom>
          <a:ln w="28575">
            <a:solidFill>
              <a:srgbClr val="FFFFFF"/>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3E01077-0D13-02E6-7567-D421FC9F0BF2}"/>
              </a:ext>
            </a:extLst>
          </p:cNvPr>
          <p:cNvCxnSpPr/>
          <p:nvPr/>
        </p:nvCxnSpPr>
        <p:spPr bwMode="auto">
          <a:xfrm>
            <a:off x="3768725" y="3940175"/>
            <a:ext cx="0" cy="285750"/>
          </a:xfrm>
          <a:prstGeom prst="straightConnector1">
            <a:avLst/>
          </a:prstGeom>
          <a:ln w="28575">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19" name="TextBox 1">
            <a:extLst>
              <a:ext uri="{FF2B5EF4-FFF2-40B4-BE49-F238E27FC236}">
                <a16:creationId xmlns:a16="http://schemas.microsoft.com/office/drawing/2014/main" id="{EC032A5C-AC98-B352-03E9-ABF5E7F8DDA3}"/>
              </a:ext>
            </a:extLst>
          </p:cNvPr>
          <p:cNvSpPr txBox="1">
            <a:spLocks noChangeArrowheads="1"/>
          </p:cNvSpPr>
          <p:nvPr/>
        </p:nvSpPr>
        <p:spPr bwMode="auto">
          <a:xfrm>
            <a:off x="4675188" y="6751141"/>
            <a:ext cx="2525712" cy="512763"/>
          </a:xfrm>
          <a:prstGeom prst="rect">
            <a:avLst/>
          </a:prstGeom>
          <a:solidFill>
            <a:schemeClr val="bg1">
              <a:lumMod val="50000"/>
            </a:schemeClr>
          </a:solidFill>
          <a:ln>
            <a:noFill/>
          </a:ln>
        </p:spPr>
        <p:txBody>
          <a:bodyPr wrap="none" lIns="136946" tIns="68480" rIns="136946" bIns="68480">
            <a:spAutoFit/>
          </a:bodyPr>
          <a:lstStyle/>
          <a:p>
            <a:pPr algn="ctr">
              <a:lnSpc>
                <a:spcPct val="90000"/>
              </a:lnSpc>
              <a:spcBef>
                <a:spcPct val="30000"/>
              </a:spcBef>
              <a:buSzPct val="100000"/>
              <a:defRPr/>
            </a:pPr>
            <a:r>
              <a:rPr lang="en-US" altLang="en-US" sz="2700" dirty="0">
                <a:solidFill>
                  <a:srgbClr val="FFFF00"/>
                </a:solidFill>
                <a:effectLst>
                  <a:outerShdw blurRad="38100" dist="38100" dir="2700000" algn="tl">
                    <a:srgbClr val="000000">
                      <a:alpha val="43137"/>
                    </a:srgbClr>
                  </a:outerShdw>
                </a:effectLst>
                <a:latin typeface="Arial" charset="0"/>
                <a:sym typeface="Monotype Sorts" pitchFamily="2" charset="2"/>
              </a:rPr>
              <a:t>Accrual: 1550</a:t>
            </a:r>
          </a:p>
        </p:txBody>
      </p:sp>
      <p:cxnSp>
        <p:nvCxnSpPr>
          <p:cNvPr id="178190" name="Straight Connector 2">
            <a:extLst>
              <a:ext uri="{FF2B5EF4-FFF2-40B4-BE49-F238E27FC236}">
                <a16:creationId xmlns:a16="http://schemas.microsoft.com/office/drawing/2014/main" id="{5EE608FB-7896-4A3A-6022-996BF010BA48}"/>
              </a:ext>
            </a:extLst>
          </p:cNvPr>
          <p:cNvCxnSpPr>
            <a:cxnSpLocks noChangeShapeType="1"/>
          </p:cNvCxnSpPr>
          <p:nvPr/>
        </p:nvCxnSpPr>
        <p:spPr bwMode="auto">
          <a:xfrm>
            <a:off x="6126163" y="2697165"/>
            <a:ext cx="0" cy="20002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191" name="Straight Connector 6">
            <a:extLst>
              <a:ext uri="{FF2B5EF4-FFF2-40B4-BE49-F238E27FC236}">
                <a16:creationId xmlns:a16="http://schemas.microsoft.com/office/drawing/2014/main" id="{DF3F8CFF-B1C7-E06C-6511-D5AD37423801}"/>
              </a:ext>
            </a:extLst>
          </p:cNvPr>
          <p:cNvCxnSpPr>
            <a:cxnSpLocks noChangeShapeType="1"/>
          </p:cNvCxnSpPr>
          <p:nvPr/>
        </p:nvCxnSpPr>
        <p:spPr bwMode="auto">
          <a:xfrm>
            <a:off x="3844927" y="2892425"/>
            <a:ext cx="4562475"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83" name="Rectangle 6">
            <a:extLst>
              <a:ext uri="{FF2B5EF4-FFF2-40B4-BE49-F238E27FC236}">
                <a16:creationId xmlns:a16="http://schemas.microsoft.com/office/drawing/2014/main" id="{2CA0D88A-CFD7-62D4-6224-822AE5321402}"/>
              </a:ext>
            </a:extLst>
          </p:cNvPr>
          <p:cNvSpPr>
            <a:spLocks noChangeArrowheads="1"/>
          </p:cNvSpPr>
          <p:nvPr/>
        </p:nvSpPr>
        <p:spPr bwMode="auto">
          <a:xfrm>
            <a:off x="3770315" y="2333627"/>
            <a:ext cx="4708525" cy="430213"/>
          </a:xfrm>
          <a:prstGeom prst="rect">
            <a:avLst/>
          </a:prstGeom>
          <a:gradFill>
            <a:gsLst>
              <a:gs pos="100000">
                <a:srgbClr val="000000"/>
              </a:gs>
              <a:gs pos="0">
                <a:srgbClr val="000000"/>
              </a:gs>
              <a:gs pos="50000">
                <a:srgbClr val="0000FF"/>
              </a:gs>
            </a:gsLst>
            <a:lin ang="5400000" scaled="0"/>
          </a:gradFill>
          <a:ln w="15875">
            <a:solidFill>
              <a:schemeClr val="bg1"/>
            </a:solidFill>
            <a:miter lim="800000"/>
            <a:headEnd/>
            <a:tailEnd/>
          </a:ln>
        </p:spPr>
        <p:txBody>
          <a:bodyPr lIns="91395" tIns="45698" rIns="91395" bIns="45698" anchor="ctr"/>
          <a:lstStyle/>
          <a:p>
            <a:pPr algn="ctr">
              <a:lnSpc>
                <a:spcPct val="90000"/>
              </a:lnSpc>
              <a:spcBef>
                <a:spcPts val="300"/>
              </a:spcBef>
              <a:buSzPct val="100000"/>
              <a:defRPr/>
            </a:pPr>
            <a:r>
              <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rPr>
              <a:t>RANDOMIZATION</a:t>
            </a:r>
          </a:p>
        </p:txBody>
      </p:sp>
      <p:cxnSp>
        <p:nvCxnSpPr>
          <p:cNvPr id="27" name="AutoShape 26">
            <a:extLst>
              <a:ext uri="{FF2B5EF4-FFF2-40B4-BE49-F238E27FC236}">
                <a16:creationId xmlns:a16="http://schemas.microsoft.com/office/drawing/2014/main" id="{CE2E58BE-F3B8-2E62-A496-712E4D8C494C}"/>
              </a:ext>
            </a:extLst>
          </p:cNvPr>
          <p:cNvCxnSpPr>
            <a:cxnSpLocks noChangeShapeType="1"/>
          </p:cNvCxnSpPr>
          <p:nvPr/>
        </p:nvCxnSpPr>
        <p:spPr bwMode="auto">
          <a:xfrm>
            <a:off x="8407400" y="2878140"/>
            <a:ext cx="0" cy="350837"/>
          </a:xfrm>
          <a:prstGeom prst="straightConnector1">
            <a:avLst/>
          </a:prstGeom>
          <a:ln w="15875">
            <a:headEnd/>
            <a:tailEnd/>
          </a:ln>
        </p:spPr>
        <p:style>
          <a:lnRef idx="1">
            <a:schemeClr val="dk1"/>
          </a:lnRef>
          <a:fillRef idx="0">
            <a:schemeClr val="dk1"/>
          </a:fillRef>
          <a:effectRef idx="0">
            <a:schemeClr val="dk1"/>
          </a:effectRef>
          <a:fontRef idx="minor">
            <a:schemeClr val="tx1"/>
          </a:fontRef>
        </p:style>
      </p:cxnSp>
      <p:cxnSp>
        <p:nvCxnSpPr>
          <p:cNvPr id="29" name="AutoShape 26">
            <a:extLst>
              <a:ext uri="{FF2B5EF4-FFF2-40B4-BE49-F238E27FC236}">
                <a16:creationId xmlns:a16="http://schemas.microsoft.com/office/drawing/2014/main" id="{D00620EB-2140-70C2-E14F-747DAB426B11}"/>
              </a:ext>
            </a:extLst>
          </p:cNvPr>
          <p:cNvCxnSpPr>
            <a:cxnSpLocks noChangeShapeType="1"/>
          </p:cNvCxnSpPr>
          <p:nvPr/>
        </p:nvCxnSpPr>
        <p:spPr bwMode="auto">
          <a:xfrm>
            <a:off x="3844925" y="2882902"/>
            <a:ext cx="0" cy="180975"/>
          </a:xfrm>
          <a:prstGeom prst="straightConnector1">
            <a:avLst/>
          </a:prstGeom>
          <a:ln w="15875">
            <a:headEnd/>
            <a:tailEnd/>
          </a:ln>
        </p:spPr>
        <p:style>
          <a:lnRef idx="1">
            <a:schemeClr val="dk1"/>
          </a:lnRef>
          <a:fillRef idx="0">
            <a:schemeClr val="dk1"/>
          </a:fillRef>
          <a:effectRef idx="0">
            <a:schemeClr val="dk1"/>
          </a:effectRef>
          <a:fontRef idx="minor">
            <a:schemeClr val="tx1"/>
          </a:fontRef>
        </p:style>
      </p:cxnSp>
      <p:sp>
        <p:nvSpPr>
          <p:cNvPr id="46084" name="Rectangle 7">
            <a:extLst>
              <a:ext uri="{FF2B5EF4-FFF2-40B4-BE49-F238E27FC236}">
                <a16:creationId xmlns:a16="http://schemas.microsoft.com/office/drawing/2014/main" id="{A76C0049-8C05-5A15-F0F1-76EFEE005248}"/>
              </a:ext>
            </a:extLst>
          </p:cNvPr>
          <p:cNvSpPr>
            <a:spLocks noChangeArrowheads="1"/>
          </p:cNvSpPr>
          <p:nvPr/>
        </p:nvSpPr>
        <p:spPr bwMode="auto">
          <a:xfrm>
            <a:off x="2270125" y="3014663"/>
            <a:ext cx="3409950" cy="1497012"/>
          </a:xfrm>
          <a:prstGeom prst="rect">
            <a:avLst/>
          </a:prstGeom>
          <a:gradFill>
            <a:gsLst>
              <a:gs pos="100000">
                <a:srgbClr val="000000"/>
              </a:gs>
              <a:gs pos="0">
                <a:srgbClr val="000000"/>
              </a:gs>
              <a:gs pos="50000">
                <a:srgbClr val="0000FF"/>
              </a:gs>
            </a:gsLst>
            <a:lin ang="5400000" scaled="0"/>
          </a:gradFill>
          <a:ln w="15875">
            <a:solidFill>
              <a:schemeClr val="bg1"/>
            </a:solidFill>
            <a:miter lim="800000"/>
            <a:headEnd/>
            <a:tailEnd/>
          </a:ln>
        </p:spPr>
        <p:txBody>
          <a:bodyPr lIns="91395" tIns="45698" rIns="91395" bIns="45698" anchor="ctr"/>
          <a:lstStyle/>
          <a:p>
            <a:pPr algn="ctr">
              <a:lnSpc>
                <a:spcPct val="90000"/>
              </a:lnSpc>
              <a:spcAft>
                <a:spcPts val="600"/>
              </a:spcAft>
              <a:buSzPct val="100000"/>
              <a:defRPr/>
            </a:pPr>
            <a:r>
              <a:rPr lang="en-US" sz="2000" u="sng" dirty="0">
                <a:effectLst>
                  <a:outerShdw blurRad="38100" dist="38100" dir="2700000" algn="tl">
                    <a:srgbClr val="000000">
                      <a:alpha val="43137"/>
                    </a:srgbClr>
                  </a:outerShdw>
                </a:effectLst>
                <a:latin typeface="Arial"/>
                <a:cs typeface="Times New Roman" pitchFamily="18" charset="0"/>
                <a:sym typeface="Monotype Sorts" pitchFamily="2" charset="2"/>
              </a:rPr>
              <a:t>Arm 1</a:t>
            </a:r>
            <a:endPar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endParaRPr>
          </a:p>
          <a:p>
            <a:pPr algn="ctr">
              <a:lnSpc>
                <a:spcPct val="90000"/>
              </a:lnSpc>
              <a:buSzPct val="100000"/>
              <a:defRPr/>
            </a:pPr>
            <a:r>
              <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rPr>
              <a:t>Carbo q3wk x 4 + WP x 12 + Placebo</a:t>
            </a:r>
          </a:p>
          <a:p>
            <a:pPr algn="ctr">
              <a:lnSpc>
                <a:spcPct val="90000"/>
              </a:lnSpc>
              <a:spcAft>
                <a:spcPts val="0"/>
              </a:spcAft>
              <a:buSzPct val="100000"/>
              <a:defRPr/>
            </a:pPr>
            <a:endPar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endParaRPr>
          </a:p>
          <a:p>
            <a:pPr algn="ctr">
              <a:lnSpc>
                <a:spcPct val="90000"/>
              </a:lnSpc>
              <a:buSzPct val="100000"/>
              <a:defRPr/>
            </a:pPr>
            <a:r>
              <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rPr>
              <a:t>AC/EC X 4 + Placebo</a:t>
            </a:r>
          </a:p>
        </p:txBody>
      </p:sp>
      <p:sp>
        <p:nvSpPr>
          <p:cNvPr id="46085" name="Rectangle 8">
            <a:extLst>
              <a:ext uri="{FF2B5EF4-FFF2-40B4-BE49-F238E27FC236}">
                <a16:creationId xmlns:a16="http://schemas.microsoft.com/office/drawing/2014/main" id="{AA1A6436-90E5-D7FC-BC44-498AB48C28FF}"/>
              </a:ext>
            </a:extLst>
          </p:cNvPr>
          <p:cNvSpPr>
            <a:spLocks noChangeArrowheads="1"/>
          </p:cNvSpPr>
          <p:nvPr/>
        </p:nvSpPr>
        <p:spPr bwMode="auto">
          <a:xfrm>
            <a:off x="6621465" y="3011488"/>
            <a:ext cx="3419475" cy="1498600"/>
          </a:xfrm>
          <a:prstGeom prst="rect">
            <a:avLst/>
          </a:prstGeom>
          <a:gradFill>
            <a:gsLst>
              <a:gs pos="100000">
                <a:srgbClr val="000000"/>
              </a:gs>
              <a:gs pos="0">
                <a:srgbClr val="000000"/>
              </a:gs>
              <a:gs pos="50000">
                <a:srgbClr val="0000FF"/>
              </a:gs>
            </a:gsLst>
            <a:lin ang="5400000" scaled="0"/>
          </a:gradFill>
          <a:ln w="15875">
            <a:solidFill>
              <a:schemeClr val="bg1"/>
            </a:solidFill>
            <a:miter lim="800000"/>
            <a:headEnd/>
            <a:tailEnd/>
          </a:ln>
        </p:spPr>
        <p:txBody>
          <a:bodyPr lIns="91395" tIns="45698" rIns="91395" bIns="45698" anchor="ctr"/>
          <a:lstStyle/>
          <a:p>
            <a:pPr algn="ctr">
              <a:lnSpc>
                <a:spcPct val="90000"/>
              </a:lnSpc>
              <a:spcAft>
                <a:spcPts val="600"/>
              </a:spcAft>
              <a:buSzPct val="100000"/>
              <a:defRPr/>
            </a:pPr>
            <a:r>
              <a:rPr lang="en-US" sz="2000" u="sng" dirty="0">
                <a:effectLst>
                  <a:outerShdw blurRad="38100" dist="38100" dir="2700000" algn="tl">
                    <a:srgbClr val="000000">
                      <a:alpha val="43137"/>
                    </a:srgbClr>
                  </a:outerShdw>
                </a:effectLst>
                <a:latin typeface="Arial"/>
                <a:cs typeface="Times New Roman" pitchFamily="18" charset="0"/>
                <a:sym typeface="Monotype Sorts" pitchFamily="2" charset="2"/>
              </a:rPr>
              <a:t>Arm 2</a:t>
            </a:r>
            <a:endPar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endParaRPr>
          </a:p>
          <a:p>
            <a:pPr algn="ctr">
              <a:lnSpc>
                <a:spcPct val="90000"/>
              </a:lnSpc>
              <a:buSzPct val="100000"/>
              <a:defRPr/>
            </a:pPr>
            <a:r>
              <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rPr>
              <a:t>Carbo q3wk x 4 + WP x 12 + Atezolizumab</a:t>
            </a:r>
          </a:p>
          <a:p>
            <a:pPr algn="ctr">
              <a:lnSpc>
                <a:spcPct val="90000"/>
              </a:lnSpc>
              <a:spcBef>
                <a:spcPts val="0"/>
              </a:spcBef>
              <a:spcAft>
                <a:spcPts val="0"/>
              </a:spcAft>
              <a:buSzPct val="100000"/>
              <a:defRPr/>
            </a:pPr>
            <a:endPar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endParaRPr>
          </a:p>
          <a:p>
            <a:pPr algn="ctr">
              <a:lnSpc>
                <a:spcPct val="90000"/>
              </a:lnSpc>
              <a:buSzPct val="100000"/>
              <a:defRPr/>
            </a:pPr>
            <a:r>
              <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rPr>
              <a:t>AC/EC x 4 + </a:t>
            </a:r>
            <a:r>
              <a:rPr lang="en-US" sz="2000" dirty="0">
                <a:solidFill>
                  <a:srgbClr val="FFFF00"/>
                </a:solidFill>
                <a:effectLst>
                  <a:outerShdw blurRad="38100" dist="38100" dir="2700000" algn="tl">
                    <a:srgbClr val="000000">
                      <a:alpha val="43137"/>
                    </a:srgbClr>
                  </a:outerShdw>
                </a:effectLst>
                <a:latin typeface="Arial"/>
                <a:cs typeface="Times New Roman" pitchFamily="18" charset="0"/>
                <a:sym typeface="Monotype Sorts" pitchFamily="2" charset="2"/>
              </a:rPr>
              <a:t>Atezolizumab</a:t>
            </a:r>
          </a:p>
        </p:txBody>
      </p:sp>
      <p:sp>
        <p:nvSpPr>
          <p:cNvPr id="46086" name="Rectangle 9">
            <a:extLst>
              <a:ext uri="{FF2B5EF4-FFF2-40B4-BE49-F238E27FC236}">
                <a16:creationId xmlns:a16="http://schemas.microsoft.com/office/drawing/2014/main" id="{8B994437-E20A-F8C6-189B-B616FD07D53D}"/>
              </a:ext>
            </a:extLst>
          </p:cNvPr>
          <p:cNvSpPr>
            <a:spLocks noChangeArrowheads="1"/>
          </p:cNvSpPr>
          <p:nvPr/>
        </p:nvSpPr>
        <p:spPr bwMode="auto">
          <a:xfrm>
            <a:off x="2622552" y="4638677"/>
            <a:ext cx="7027863" cy="671513"/>
          </a:xfrm>
          <a:prstGeom prst="rect">
            <a:avLst/>
          </a:prstGeom>
          <a:gradFill>
            <a:gsLst>
              <a:gs pos="100000">
                <a:srgbClr val="000000"/>
              </a:gs>
              <a:gs pos="0">
                <a:srgbClr val="000000"/>
              </a:gs>
              <a:gs pos="50000">
                <a:srgbClr val="0000FF"/>
              </a:gs>
            </a:gsLst>
            <a:lin ang="5400000" scaled="0"/>
          </a:gradFill>
          <a:ln w="15875">
            <a:solidFill>
              <a:schemeClr val="bg1"/>
            </a:solidFill>
            <a:miter lim="800000"/>
            <a:headEnd/>
            <a:tailEnd/>
          </a:ln>
        </p:spPr>
        <p:txBody>
          <a:bodyPr lIns="91395" tIns="45698" rIns="91395" bIns="45698" anchor="ctr"/>
          <a:lstStyle/>
          <a:p>
            <a:pPr algn="ctr">
              <a:lnSpc>
                <a:spcPct val="90000"/>
              </a:lnSpc>
              <a:spcBef>
                <a:spcPts val="300"/>
              </a:spcBef>
              <a:buSzPct val="100000"/>
              <a:defRPr/>
            </a:pPr>
            <a:r>
              <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rPr>
              <a:t>SURGERY </a:t>
            </a:r>
          </a:p>
          <a:p>
            <a:pPr algn="ctr">
              <a:lnSpc>
                <a:spcPct val="90000"/>
              </a:lnSpc>
              <a:spcBef>
                <a:spcPts val="300"/>
              </a:spcBef>
              <a:buSzPct val="100000"/>
              <a:defRPr/>
            </a:pPr>
            <a:r>
              <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rPr>
              <a:t>(lumpectomy or mastectomy) and axillary staging</a:t>
            </a:r>
          </a:p>
        </p:txBody>
      </p:sp>
      <p:sp>
        <p:nvSpPr>
          <p:cNvPr id="24" name="Rectangle 7">
            <a:extLst>
              <a:ext uri="{FF2B5EF4-FFF2-40B4-BE49-F238E27FC236}">
                <a16:creationId xmlns:a16="http://schemas.microsoft.com/office/drawing/2014/main" id="{72C51265-4A40-056D-106D-035B035D7055}"/>
              </a:ext>
            </a:extLst>
          </p:cNvPr>
          <p:cNvSpPr>
            <a:spLocks noChangeArrowheads="1"/>
          </p:cNvSpPr>
          <p:nvPr/>
        </p:nvSpPr>
        <p:spPr bwMode="auto">
          <a:xfrm>
            <a:off x="2193927" y="5419727"/>
            <a:ext cx="3152775" cy="1109663"/>
          </a:xfrm>
          <a:prstGeom prst="rect">
            <a:avLst/>
          </a:prstGeom>
          <a:gradFill>
            <a:gsLst>
              <a:gs pos="100000">
                <a:srgbClr val="000000"/>
              </a:gs>
              <a:gs pos="0">
                <a:srgbClr val="000000"/>
              </a:gs>
              <a:gs pos="50000">
                <a:srgbClr val="0000FF"/>
              </a:gs>
            </a:gsLst>
            <a:lin ang="5400000" scaled="0"/>
          </a:gradFill>
          <a:ln w="15875">
            <a:solidFill>
              <a:schemeClr val="bg1"/>
            </a:solidFill>
            <a:miter lim="800000"/>
            <a:headEnd/>
            <a:tailEnd/>
          </a:ln>
        </p:spPr>
        <p:txBody>
          <a:bodyPr lIns="91395" tIns="45698" rIns="91395" bIns="45698" anchor="ctr"/>
          <a:lstStyle/>
          <a:p>
            <a:pPr algn="ctr">
              <a:lnSpc>
                <a:spcPct val="90000"/>
              </a:lnSpc>
              <a:spcAft>
                <a:spcPts val="600"/>
              </a:spcAft>
              <a:buSzPct val="100000"/>
              <a:defRPr/>
            </a:pPr>
            <a:r>
              <a:rPr lang="en-US" sz="2000" u="sng" dirty="0">
                <a:effectLst>
                  <a:outerShdw blurRad="38100" dist="38100" dir="2700000" algn="tl">
                    <a:srgbClr val="000000">
                      <a:alpha val="43137"/>
                    </a:srgbClr>
                  </a:outerShdw>
                </a:effectLst>
                <a:latin typeface="Arial"/>
                <a:cs typeface="Times New Roman" pitchFamily="18" charset="0"/>
                <a:sym typeface="Monotype Sorts" pitchFamily="2" charset="2"/>
              </a:rPr>
              <a:t>Arm 1</a:t>
            </a:r>
            <a:endPar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endParaRPr>
          </a:p>
          <a:p>
            <a:pPr algn="ctr">
              <a:lnSpc>
                <a:spcPct val="90000"/>
              </a:lnSpc>
              <a:spcAft>
                <a:spcPts val="600"/>
              </a:spcAft>
              <a:buSzPct val="100000"/>
              <a:defRPr/>
            </a:pPr>
            <a:r>
              <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rPr>
              <a:t>Placebo to complete       1 Year</a:t>
            </a:r>
          </a:p>
        </p:txBody>
      </p:sp>
      <p:sp>
        <p:nvSpPr>
          <p:cNvPr id="26" name="Rectangle 8">
            <a:extLst>
              <a:ext uri="{FF2B5EF4-FFF2-40B4-BE49-F238E27FC236}">
                <a16:creationId xmlns:a16="http://schemas.microsoft.com/office/drawing/2014/main" id="{1A6F30D5-7A4F-52C7-DBEB-47AEA2E35645}"/>
              </a:ext>
            </a:extLst>
          </p:cNvPr>
          <p:cNvSpPr>
            <a:spLocks noChangeArrowheads="1"/>
          </p:cNvSpPr>
          <p:nvPr/>
        </p:nvSpPr>
        <p:spPr bwMode="auto">
          <a:xfrm>
            <a:off x="6630988" y="5419727"/>
            <a:ext cx="3429000" cy="1109663"/>
          </a:xfrm>
          <a:prstGeom prst="rect">
            <a:avLst/>
          </a:prstGeom>
          <a:gradFill>
            <a:gsLst>
              <a:gs pos="100000">
                <a:srgbClr val="000000"/>
              </a:gs>
              <a:gs pos="0">
                <a:srgbClr val="000000"/>
              </a:gs>
              <a:gs pos="50000">
                <a:srgbClr val="0000FF"/>
              </a:gs>
            </a:gsLst>
            <a:lin ang="5400000" scaled="0"/>
          </a:gradFill>
          <a:ln w="15875">
            <a:solidFill>
              <a:schemeClr val="bg1"/>
            </a:solidFill>
            <a:miter lim="800000"/>
            <a:headEnd/>
            <a:tailEnd/>
          </a:ln>
        </p:spPr>
        <p:txBody>
          <a:bodyPr lIns="91395" tIns="45698" rIns="91395" bIns="45698" anchor="ctr"/>
          <a:lstStyle/>
          <a:p>
            <a:pPr algn="ctr">
              <a:lnSpc>
                <a:spcPct val="90000"/>
              </a:lnSpc>
              <a:spcAft>
                <a:spcPts val="600"/>
              </a:spcAft>
              <a:buSzPct val="100000"/>
              <a:defRPr/>
            </a:pPr>
            <a:r>
              <a:rPr lang="en-US" sz="2000" u="sng" dirty="0">
                <a:effectLst>
                  <a:outerShdw blurRad="38100" dist="38100" dir="2700000" algn="tl">
                    <a:srgbClr val="000000">
                      <a:alpha val="43137"/>
                    </a:srgbClr>
                  </a:outerShdw>
                </a:effectLst>
                <a:latin typeface="Arial"/>
                <a:cs typeface="Times New Roman" pitchFamily="18" charset="0"/>
                <a:sym typeface="Monotype Sorts" pitchFamily="2" charset="2"/>
              </a:rPr>
              <a:t>Arm 2</a:t>
            </a:r>
            <a:endPar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endParaRPr>
          </a:p>
          <a:p>
            <a:pPr algn="ctr">
              <a:lnSpc>
                <a:spcPct val="90000"/>
              </a:lnSpc>
              <a:buSzPct val="100000"/>
              <a:defRPr/>
            </a:pPr>
            <a:r>
              <a:rPr lang="en-US" sz="2000" dirty="0" err="1">
                <a:solidFill>
                  <a:schemeClr val="tx2"/>
                </a:solidFill>
                <a:effectLst>
                  <a:outerShdw blurRad="38100" dist="38100" dir="2700000" algn="tl">
                    <a:srgbClr val="000000">
                      <a:alpha val="43137"/>
                    </a:srgbClr>
                  </a:outerShdw>
                </a:effectLst>
                <a:latin typeface="Arial"/>
                <a:cs typeface="Times New Roman" pitchFamily="18" charset="0"/>
                <a:sym typeface="Monotype Sorts" pitchFamily="2" charset="2"/>
              </a:rPr>
              <a:t>Atezolizumab</a:t>
            </a:r>
            <a:r>
              <a:rPr lang="en-US" sz="2000" dirty="0">
                <a:effectLst>
                  <a:outerShdw blurRad="38100" dist="38100" dir="2700000" algn="tl">
                    <a:srgbClr val="000000">
                      <a:alpha val="43137"/>
                    </a:srgbClr>
                  </a:outerShdw>
                </a:effectLst>
                <a:latin typeface="Arial"/>
                <a:cs typeface="Times New Roman" pitchFamily="18" charset="0"/>
                <a:sym typeface="Monotype Sorts" pitchFamily="2" charset="2"/>
              </a:rPr>
              <a:t> to complete 1 year</a:t>
            </a:r>
          </a:p>
        </p:txBody>
      </p:sp>
      <p:sp>
        <p:nvSpPr>
          <p:cNvPr id="3" name="Rectangle 6">
            <a:extLst>
              <a:ext uri="{FF2B5EF4-FFF2-40B4-BE49-F238E27FC236}">
                <a16:creationId xmlns:a16="http://schemas.microsoft.com/office/drawing/2014/main" id="{AAD7E932-DECF-BD89-4E6B-BDD1E39DBC30}"/>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70</a:t>
            </a:fld>
            <a:endParaRPr lang="en-US" altLang="en-US">
              <a:effectLst>
                <a:outerShdw blurRad="38100" dist="38100" dir="2700000" algn="tl">
                  <a:srgbClr val="000000"/>
                </a:outerShdw>
              </a:effectLst>
            </a:endParaRPr>
          </a:p>
        </p:txBody>
      </p:sp>
      <p:sp>
        <p:nvSpPr>
          <p:cNvPr id="2" name="Rectangle 23">
            <a:extLst>
              <a:ext uri="{FF2B5EF4-FFF2-40B4-BE49-F238E27FC236}">
                <a16:creationId xmlns:a16="http://schemas.microsoft.com/office/drawing/2014/main" id="{AC2A0DCF-C1F8-4AAC-3C02-698B49B6D8AD}"/>
              </a:ext>
            </a:extLst>
          </p:cNvPr>
          <p:cNvSpPr>
            <a:spLocks noChangeArrowheads="1"/>
          </p:cNvSpPr>
          <p:nvPr/>
        </p:nvSpPr>
        <p:spPr bwMode="auto">
          <a:xfrm>
            <a:off x="7173449" y="7071453"/>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Geyer CE et al: SABCS 2024</a:t>
            </a:r>
          </a:p>
        </p:txBody>
      </p:sp>
      <p:sp>
        <p:nvSpPr>
          <p:cNvPr id="4" name="Rectangle 3">
            <a:extLst>
              <a:ext uri="{FF2B5EF4-FFF2-40B4-BE49-F238E27FC236}">
                <a16:creationId xmlns:a16="http://schemas.microsoft.com/office/drawing/2014/main" id="{B7C519BD-8520-FADA-1CFB-DE8FCB21546C}"/>
              </a:ext>
            </a:extLst>
          </p:cNvPr>
          <p:cNvSpPr/>
          <p:nvPr/>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8710BD8F-8EFD-342C-6509-5DC8F26F962F}"/>
              </a:ext>
            </a:extLst>
          </p:cNvPr>
          <p:cNvSpPr/>
          <p:nvPr/>
        </p:nvSpPr>
        <p:spPr bwMode="auto">
          <a:xfrm>
            <a:off x="326705" y="2060487"/>
            <a:ext cx="11454631" cy="4852462"/>
          </a:xfrm>
          <a:prstGeom prst="rect">
            <a:avLst/>
          </a:prstGeom>
          <a:solidFill>
            <a:schemeClr val="bg1"/>
          </a:solidFill>
          <a:ln>
            <a:noFill/>
          </a:ln>
          <a:effectLst/>
        </p:spPr>
        <p:txBody>
          <a:bodyPr vert="horz" wrap="square" lIns="92849" tIns="45234" rIns="92849" bIns="45234" numCol="1" rtlCol="0" anchor="t" anchorCtr="0" compatLnSpc="1">
            <a:prstTxWarp prst="textNoShape">
              <a:avLst/>
            </a:prstTxWarp>
          </a:bodyPr>
          <a:lstStyle/>
          <a:p>
            <a:pPr marL="684213" marR="0" indent="6350" algn="l" defTabSz="1379538" rtl="0" eaLnBrk="0" fontAlgn="base" latinLnBrk="0" hangingPunct="0">
              <a:lnSpc>
                <a:spcPct val="90000"/>
              </a:lnSpc>
              <a:spcBef>
                <a:spcPct val="30000"/>
              </a:spcBef>
              <a:spcAft>
                <a:spcPct val="0"/>
              </a:spcAft>
              <a:buClrTx/>
              <a:buSzPct val="100000"/>
              <a:buFontTx/>
              <a:buNone/>
              <a:tabLst/>
            </a:pPr>
            <a:endParaRPr kumimoji="0" lang="en-US" sz="2800" b="1" i="0" u="none" strike="noStrike" cap="none" normalizeH="0" baseline="0">
              <a:ln>
                <a:noFill/>
              </a:ln>
              <a:solidFill>
                <a:schemeClr val="tx1"/>
              </a:solidFill>
              <a:effectLst/>
              <a:latin typeface="Arial" pitchFamily="34" charset="0"/>
              <a:sym typeface="Monotype Sorts" pitchFamily="2" charset="2"/>
            </a:endParaRPr>
          </a:p>
        </p:txBody>
      </p:sp>
      <p:grpSp>
        <p:nvGrpSpPr>
          <p:cNvPr id="98" name="Group 97">
            <a:extLst>
              <a:ext uri="{FF2B5EF4-FFF2-40B4-BE49-F238E27FC236}">
                <a16:creationId xmlns:a16="http://schemas.microsoft.com/office/drawing/2014/main" id="{9D702BB0-8CE8-B44E-B6A1-A42A27C66EC3}"/>
              </a:ext>
            </a:extLst>
          </p:cNvPr>
          <p:cNvGrpSpPr/>
          <p:nvPr/>
        </p:nvGrpSpPr>
        <p:grpSpPr>
          <a:xfrm>
            <a:off x="410664" y="3338595"/>
            <a:ext cx="3714422" cy="2696638"/>
            <a:chOff x="687895" y="663123"/>
            <a:chExt cx="4839375" cy="3353268"/>
          </a:xfrm>
        </p:grpSpPr>
        <p:pic>
          <p:nvPicPr>
            <p:cNvPr id="99" name="Picture 98">
              <a:extLst>
                <a:ext uri="{FF2B5EF4-FFF2-40B4-BE49-F238E27FC236}">
                  <a16:creationId xmlns:a16="http://schemas.microsoft.com/office/drawing/2014/main" id="{BA02A823-E1E4-57EB-1E3E-7A1A9A862901}"/>
                </a:ext>
              </a:extLst>
            </p:cNvPr>
            <p:cNvPicPr>
              <a:picLocks noChangeAspect="1"/>
            </p:cNvPicPr>
            <p:nvPr/>
          </p:nvPicPr>
          <p:blipFill>
            <a:blip r:embed="rId2"/>
            <a:stretch>
              <a:fillRect/>
            </a:stretch>
          </p:blipFill>
          <p:spPr>
            <a:xfrm>
              <a:off x="687895" y="663123"/>
              <a:ext cx="4839375" cy="3353268"/>
            </a:xfrm>
            <a:prstGeom prst="rect">
              <a:avLst/>
            </a:prstGeom>
          </p:spPr>
        </p:pic>
        <p:sp>
          <p:nvSpPr>
            <p:cNvPr id="100" name="TextBox 99">
              <a:extLst>
                <a:ext uri="{FF2B5EF4-FFF2-40B4-BE49-F238E27FC236}">
                  <a16:creationId xmlns:a16="http://schemas.microsoft.com/office/drawing/2014/main" id="{ED70D550-68FA-F12A-1E82-634130903C6F}"/>
                </a:ext>
              </a:extLst>
            </p:cNvPr>
            <p:cNvSpPr txBox="1"/>
            <p:nvPr/>
          </p:nvSpPr>
          <p:spPr>
            <a:xfrm>
              <a:off x="2070955" y="1047662"/>
              <a:ext cx="2956370" cy="4592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B050"/>
                  </a:solidFill>
                  <a:effectLst/>
                  <a:uLnTx/>
                  <a:uFillTx/>
                  <a:latin typeface="Gill Sans MT" panose="020B0502020104020203"/>
                  <a:ea typeface="+mn-ea"/>
                  <a:cs typeface="+mn-cs"/>
                </a:rPr>
                <a:t>∆=6.3%    P=0.0091</a:t>
              </a:r>
            </a:p>
          </p:txBody>
        </p:sp>
      </p:grpSp>
      <p:grpSp>
        <p:nvGrpSpPr>
          <p:cNvPr id="101" name="Group 100">
            <a:extLst>
              <a:ext uri="{FF2B5EF4-FFF2-40B4-BE49-F238E27FC236}">
                <a16:creationId xmlns:a16="http://schemas.microsoft.com/office/drawing/2014/main" id="{C696460C-9A25-590E-5890-DE223A2F062C}"/>
              </a:ext>
            </a:extLst>
          </p:cNvPr>
          <p:cNvGrpSpPr/>
          <p:nvPr/>
        </p:nvGrpSpPr>
        <p:grpSpPr>
          <a:xfrm>
            <a:off x="4341088" y="2535155"/>
            <a:ext cx="7354388" cy="4192216"/>
            <a:chOff x="4382678" y="663123"/>
            <a:chExt cx="7569401" cy="3059631"/>
          </a:xfrm>
        </p:grpSpPr>
        <p:grpSp>
          <p:nvGrpSpPr>
            <p:cNvPr id="102" name="Group 101">
              <a:extLst>
                <a:ext uri="{FF2B5EF4-FFF2-40B4-BE49-F238E27FC236}">
                  <a16:creationId xmlns:a16="http://schemas.microsoft.com/office/drawing/2014/main" id="{391B0A7E-6514-4D48-8595-9ED265DBE687}"/>
                </a:ext>
              </a:extLst>
            </p:cNvPr>
            <p:cNvGrpSpPr/>
            <p:nvPr/>
          </p:nvGrpSpPr>
          <p:grpSpPr>
            <a:xfrm>
              <a:off x="4382678" y="663123"/>
              <a:ext cx="7569401" cy="3059631"/>
              <a:chOff x="84842" y="789444"/>
              <a:chExt cx="12192000" cy="4744090"/>
            </a:xfrm>
          </p:grpSpPr>
          <p:pic>
            <p:nvPicPr>
              <p:cNvPr id="105" name="Picture 104">
                <a:extLst>
                  <a:ext uri="{FF2B5EF4-FFF2-40B4-BE49-F238E27FC236}">
                    <a16:creationId xmlns:a16="http://schemas.microsoft.com/office/drawing/2014/main" id="{43323B7D-C1E4-F25D-BA34-79E73DBA347D}"/>
                  </a:ext>
                </a:extLst>
              </p:cNvPr>
              <p:cNvPicPr>
                <a:picLocks noChangeAspect="1"/>
              </p:cNvPicPr>
              <p:nvPr/>
            </p:nvPicPr>
            <p:blipFill>
              <a:blip r:embed="rId3"/>
              <a:stretch>
                <a:fillRect/>
              </a:stretch>
            </p:blipFill>
            <p:spPr>
              <a:xfrm>
                <a:off x="84842" y="789444"/>
                <a:ext cx="12192000" cy="4732358"/>
              </a:xfrm>
              <a:prstGeom prst="rect">
                <a:avLst/>
              </a:prstGeom>
            </p:spPr>
          </p:pic>
          <p:sp>
            <p:nvSpPr>
              <p:cNvPr id="106" name="Rectangle 105">
                <a:extLst>
                  <a:ext uri="{FF2B5EF4-FFF2-40B4-BE49-F238E27FC236}">
                    <a16:creationId xmlns:a16="http://schemas.microsoft.com/office/drawing/2014/main" id="{84D93389-A1CF-E169-A430-7288DFB57066}"/>
                  </a:ext>
                </a:extLst>
              </p:cNvPr>
              <p:cNvSpPr/>
              <p:nvPr/>
            </p:nvSpPr>
            <p:spPr>
              <a:xfrm>
                <a:off x="94267" y="5260157"/>
                <a:ext cx="1310325" cy="273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103" name="Rectangle: Rounded Corners 102">
              <a:extLst>
                <a:ext uri="{FF2B5EF4-FFF2-40B4-BE49-F238E27FC236}">
                  <a16:creationId xmlns:a16="http://schemas.microsoft.com/office/drawing/2014/main" id="{1428ACBE-B24B-3FE3-6C64-0B0B186D52AB}"/>
                </a:ext>
              </a:extLst>
            </p:cNvPr>
            <p:cNvSpPr/>
            <p:nvPr/>
          </p:nvSpPr>
          <p:spPr>
            <a:xfrm>
              <a:off x="9631051" y="2853137"/>
              <a:ext cx="2036999" cy="33847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107" name="TextBox 106">
            <a:extLst>
              <a:ext uri="{FF2B5EF4-FFF2-40B4-BE49-F238E27FC236}">
                <a16:creationId xmlns:a16="http://schemas.microsoft.com/office/drawing/2014/main" id="{AF46F37D-CC82-547B-1375-EE61EEF306D4}"/>
              </a:ext>
            </a:extLst>
          </p:cNvPr>
          <p:cNvSpPr txBox="1"/>
          <p:nvPr/>
        </p:nvSpPr>
        <p:spPr>
          <a:xfrm>
            <a:off x="6471831" y="1414068"/>
            <a:ext cx="356053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Calibri" panose="020F0502020204030204" pitchFamily="34" charset="0"/>
                <a:cs typeface="Arial" panose="020B0604020202020204" pitchFamily="34" charset="0"/>
              </a:rPr>
              <a:t>EFS</a:t>
            </a:r>
          </a:p>
        </p:txBody>
      </p:sp>
      <p:sp>
        <p:nvSpPr>
          <p:cNvPr id="108" name="Rectangle 22">
            <a:extLst>
              <a:ext uri="{FF2B5EF4-FFF2-40B4-BE49-F238E27FC236}">
                <a16:creationId xmlns:a16="http://schemas.microsoft.com/office/drawing/2014/main" id="{BEE98E0C-249F-A282-C60B-217618E97297}"/>
              </a:ext>
            </a:extLst>
          </p:cNvPr>
          <p:cNvSpPr>
            <a:spLocks noChangeArrowheads="1"/>
          </p:cNvSpPr>
          <p:nvPr/>
        </p:nvSpPr>
        <p:spPr bwMode="auto">
          <a:xfrm>
            <a:off x="1138237" y="641747"/>
            <a:ext cx="9915525" cy="534987"/>
          </a:xfrm>
          <a:prstGeom prst="rect">
            <a:avLst/>
          </a:prstGeom>
          <a:noFill/>
          <a:ln>
            <a:noFill/>
          </a:ln>
        </p:spPr>
        <p:txBody>
          <a:bodyPr lIns="91395" tIns="45698" rIns="91395" bIns="45698">
            <a:spAutoFit/>
          </a:bodyPr>
          <a:lstStyle/>
          <a:p>
            <a:pPr algn="ctr">
              <a:lnSpc>
                <a:spcPct val="90000"/>
              </a:lnSpc>
              <a:spcBef>
                <a:spcPct val="30000"/>
              </a:spcBef>
              <a:buSzPct val="100000"/>
              <a:defRPr/>
            </a:pPr>
            <a:r>
              <a:rPr lang="en-US" altLang="en-US" sz="3200" dirty="0">
                <a:solidFill>
                  <a:srgbClr val="FFFF00"/>
                </a:solidFill>
                <a:effectLst>
                  <a:outerShdw blurRad="38100" dist="38100" dir="2700000" algn="tl">
                    <a:srgbClr val="000000">
                      <a:alpha val="43137"/>
                    </a:srgbClr>
                  </a:outerShdw>
                </a:effectLst>
                <a:cs typeface="Arial" pitchFamily="34" charset="0"/>
                <a:sym typeface="Monotype Sorts" pitchFamily="2" charset="2"/>
              </a:rPr>
              <a:t>NSABP B-59/GBG 96-GeparDouze</a:t>
            </a:r>
            <a:endParaRPr lang="en-US" altLang="en-US" sz="3200" dirty="0">
              <a:solidFill>
                <a:srgbClr val="FFFF00"/>
              </a:solidFill>
              <a:effectLst>
                <a:outerShdw blurRad="38100" dist="38100" dir="2700000" algn="tl">
                  <a:srgbClr val="000000">
                    <a:alpha val="43137"/>
                  </a:srgbClr>
                </a:outerShdw>
              </a:effectLst>
              <a:sym typeface="Monotype Sorts" pitchFamily="2" charset="2"/>
            </a:endParaRPr>
          </a:p>
        </p:txBody>
      </p:sp>
      <p:sp>
        <p:nvSpPr>
          <p:cNvPr id="109" name="TextBox 108">
            <a:extLst>
              <a:ext uri="{FF2B5EF4-FFF2-40B4-BE49-F238E27FC236}">
                <a16:creationId xmlns:a16="http://schemas.microsoft.com/office/drawing/2014/main" id="{0B0CDD95-C78A-1E9E-AB94-2CF9668C11F0}"/>
              </a:ext>
            </a:extLst>
          </p:cNvPr>
          <p:cNvSpPr txBox="1"/>
          <p:nvPr/>
        </p:nvSpPr>
        <p:spPr>
          <a:xfrm>
            <a:off x="782140" y="1433825"/>
            <a:ext cx="356053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chemeClr val="accent2"/>
                </a:solidFill>
                <a:ea typeface="Calibri" panose="020F0502020204030204" pitchFamily="34" charset="0"/>
                <a:cs typeface="Arial" panose="020B0604020202020204" pitchFamily="34" charset="0"/>
              </a:rPr>
              <a:t>pCR</a:t>
            </a:r>
            <a:endPar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2" name="Rectangle 23">
            <a:extLst>
              <a:ext uri="{FF2B5EF4-FFF2-40B4-BE49-F238E27FC236}">
                <a16:creationId xmlns:a16="http://schemas.microsoft.com/office/drawing/2014/main" id="{33A4403E-C86D-D0D6-EAA7-AA9A3B6057E4}"/>
              </a:ext>
            </a:extLst>
          </p:cNvPr>
          <p:cNvSpPr>
            <a:spLocks noChangeArrowheads="1"/>
          </p:cNvSpPr>
          <p:nvPr/>
        </p:nvSpPr>
        <p:spPr bwMode="auto">
          <a:xfrm>
            <a:off x="2849644" y="7130653"/>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Geyer CE et al: SABCS 2024</a:t>
            </a:r>
          </a:p>
        </p:txBody>
      </p:sp>
      <p:sp>
        <p:nvSpPr>
          <p:cNvPr id="2" name="Rectangle 6">
            <a:extLst>
              <a:ext uri="{FF2B5EF4-FFF2-40B4-BE49-F238E27FC236}">
                <a16:creationId xmlns:a16="http://schemas.microsoft.com/office/drawing/2014/main" id="{505E86B7-D956-3B17-25BF-8E0C2C0089F6}"/>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71</a:t>
            </a:fld>
            <a:endParaRPr lang="en-US" altLang="en-US">
              <a:effectLst>
                <a:outerShdw blurRad="38100" dist="38100" dir="2700000" algn="tl">
                  <a:srgbClr val="000000"/>
                </a:outerShdw>
              </a:effectLst>
            </a:endParaRPr>
          </a:p>
        </p:txBody>
      </p:sp>
      <p:sp>
        <p:nvSpPr>
          <p:cNvPr id="3" name="Rectangle 2">
            <a:extLst>
              <a:ext uri="{FF2B5EF4-FFF2-40B4-BE49-F238E27FC236}">
                <a16:creationId xmlns:a16="http://schemas.microsoft.com/office/drawing/2014/main" id="{C83B2F14-AB2D-8FD2-5152-433FFD38977D}"/>
              </a:ext>
            </a:extLst>
          </p:cNvPr>
          <p:cNvSpPr/>
          <p:nvPr/>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23933740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8746518-EA6E-441E-125E-E5E61864B7D1}"/>
              </a:ext>
            </a:extLst>
          </p:cNvPr>
          <p:cNvSpPr/>
          <p:nvPr/>
        </p:nvSpPr>
        <p:spPr bwMode="auto">
          <a:xfrm>
            <a:off x="261390" y="2034361"/>
            <a:ext cx="11693088" cy="4852462"/>
          </a:xfrm>
          <a:prstGeom prst="rect">
            <a:avLst/>
          </a:prstGeom>
          <a:solidFill>
            <a:schemeClr val="bg1"/>
          </a:solidFill>
          <a:ln>
            <a:noFill/>
          </a:ln>
          <a:effectLst/>
        </p:spPr>
        <p:txBody>
          <a:bodyPr vert="horz" wrap="square" lIns="92849" tIns="45234" rIns="92849" bIns="45234" numCol="1" rtlCol="0" anchor="t" anchorCtr="0" compatLnSpc="1">
            <a:prstTxWarp prst="textNoShape">
              <a:avLst/>
            </a:prstTxWarp>
          </a:bodyPr>
          <a:lstStyle/>
          <a:p>
            <a:pPr marL="684213" marR="0" indent="6350" algn="l" defTabSz="1379538" rtl="0" eaLnBrk="0" fontAlgn="base" latinLnBrk="0" hangingPunct="0">
              <a:lnSpc>
                <a:spcPct val="90000"/>
              </a:lnSpc>
              <a:spcBef>
                <a:spcPct val="30000"/>
              </a:spcBef>
              <a:spcAft>
                <a:spcPct val="0"/>
              </a:spcAft>
              <a:buClrTx/>
              <a:buSzPct val="100000"/>
              <a:buFontTx/>
              <a:buNone/>
              <a:tabLst/>
            </a:pPr>
            <a:endParaRPr kumimoji="0" lang="en-US" sz="2800" b="1" i="0" u="none" strike="noStrike" cap="none" normalizeH="0" baseline="0">
              <a:ln>
                <a:noFill/>
              </a:ln>
              <a:solidFill>
                <a:schemeClr val="tx1"/>
              </a:solidFill>
              <a:effectLst/>
              <a:latin typeface="Arial" pitchFamily="34" charset="0"/>
              <a:sym typeface="Monotype Sorts" pitchFamily="2" charset="2"/>
            </a:endParaRPr>
          </a:p>
        </p:txBody>
      </p:sp>
      <p:grpSp>
        <p:nvGrpSpPr>
          <p:cNvPr id="16" name="Group 15">
            <a:extLst>
              <a:ext uri="{FF2B5EF4-FFF2-40B4-BE49-F238E27FC236}">
                <a16:creationId xmlns:a16="http://schemas.microsoft.com/office/drawing/2014/main" id="{177BF5E2-EEE0-6047-B179-C77874A6DA9C}"/>
              </a:ext>
            </a:extLst>
          </p:cNvPr>
          <p:cNvGrpSpPr/>
          <p:nvPr/>
        </p:nvGrpSpPr>
        <p:grpSpPr>
          <a:xfrm>
            <a:off x="6241836" y="2466765"/>
            <a:ext cx="5712642" cy="3987538"/>
            <a:chOff x="1461840" y="1048482"/>
            <a:chExt cx="7719868" cy="4027008"/>
          </a:xfrm>
        </p:grpSpPr>
        <p:grpSp>
          <p:nvGrpSpPr>
            <p:cNvPr id="17" name="Group 16">
              <a:extLst>
                <a:ext uri="{FF2B5EF4-FFF2-40B4-BE49-F238E27FC236}">
                  <a16:creationId xmlns:a16="http://schemas.microsoft.com/office/drawing/2014/main" id="{C3F9ECFD-84D9-01D1-D804-83E721173CBF}"/>
                </a:ext>
              </a:extLst>
            </p:cNvPr>
            <p:cNvGrpSpPr/>
            <p:nvPr/>
          </p:nvGrpSpPr>
          <p:grpSpPr>
            <a:xfrm>
              <a:off x="1461840" y="1048482"/>
              <a:ext cx="7719868" cy="4027008"/>
              <a:chOff x="1659802" y="944788"/>
              <a:chExt cx="7719868" cy="4027008"/>
            </a:xfrm>
          </p:grpSpPr>
          <p:grpSp>
            <p:nvGrpSpPr>
              <p:cNvPr id="20" name="Group 19">
                <a:extLst>
                  <a:ext uri="{FF2B5EF4-FFF2-40B4-BE49-F238E27FC236}">
                    <a16:creationId xmlns:a16="http://schemas.microsoft.com/office/drawing/2014/main" id="{65B4C34F-12B7-5A0C-5779-F85AE607FDDA}"/>
                  </a:ext>
                </a:extLst>
              </p:cNvPr>
              <p:cNvGrpSpPr/>
              <p:nvPr/>
            </p:nvGrpSpPr>
            <p:grpSpPr>
              <a:xfrm>
                <a:off x="1659802" y="944788"/>
                <a:ext cx="7719868" cy="4027008"/>
                <a:chOff x="1659802" y="944788"/>
                <a:chExt cx="7719868" cy="4027008"/>
              </a:xfrm>
            </p:grpSpPr>
            <p:pic>
              <p:nvPicPr>
                <p:cNvPr id="22" name="Picture 21">
                  <a:extLst>
                    <a:ext uri="{FF2B5EF4-FFF2-40B4-BE49-F238E27FC236}">
                      <a16:creationId xmlns:a16="http://schemas.microsoft.com/office/drawing/2014/main" id="{FD0FE96C-3D7B-B3FF-7538-84AAE8C339B8}"/>
                    </a:ext>
                  </a:extLst>
                </p:cNvPr>
                <p:cNvPicPr>
                  <a:picLocks noChangeAspect="1"/>
                </p:cNvPicPr>
                <p:nvPr/>
              </p:nvPicPr>
              <p:blipFill>
                <a:blip r:embed="rId2"/>
                <a:stretch>
                  <a:fillRect/>
                </a:stretch>
              </p:blipFill>
              <p:spPr>
                <a:xfrm>
                  <a:off x="1659802" y="944788"/>
                  <a:ext cx="7710442" cy="4027008"/>
                </a:xfrm>
                <a:prstGeom prst="rect">
                  <a:avLst/>
                </a:prstGeom>
              </p:spPr>
            </p:pic>
            <p:sp>
              <p:nvSpPr>
                <p:cNvPr id="23" name="Rectangle 22">
                  <a:extLst>
                    <a:ext uri="{FF2B5EF4-FFF2-40B4-BE49-F238E27FC236}">
                      <a16:creationId xmlns:a16="http://schemas.microsoft.com/office/drawing/2014/main" id="{1F7B2AFF-108B-B65B-C4B9-48B87795B0B2}"/>
                    </a:ext>
                  </a:extLst>
                </p:cNvPr>
                <p:cNvSpPr/>
                <p:nvPr/>
              </p:nvSpPr>
              <p:spPr>
                <a:xfrm>
                  <a:off x="7107810" y="2347274"/>
                  <a:ext cx="2271860" cy="1470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21" name="Rectangle 20">
                <a:extLst>
                  <a:ext uri="{FF2B5EF4-FFF2-40B4-BE49-F238E27FC236}">
                    <a16:creationId xmlns:a16="http://schemas.microsoft.com/office/drawing/2014/main" id="{7BF92FF2-0C82-3B66-D203-175A18E83793}"/>
                  </a:ext>
                </a:extLst>
              </p:cNvPr>
              <p:cNvSpPr/>
              <p:nvPr/>
            </p:nvSpPr>
            <p:spPr>
              <a:xfrm>
                <a:off x="1830370" y="4743254"/>
                <a:ext cx="2271860" cy="228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18" name="TextBox 17">
              <a:extLst>
                <a:ext uri="{FF2B5EF4-FFF2-40B4-BE49-F238E27FC236}">
                  <a16:creationId xmlns:a16="http://schemas.microsoft.com/office/drawing/2014/main" id="{DD68A628-F4C9-A202-6790-7A19050AD8DC}"/>
                </a:ext>
              </a:extLst>
            </p:cNvPr>
            <p:cNvSpPr txBox="1"/>
            <p:nvPr/>
          </p:nvSpPr>
          <p:spPr>
            <a:xfrm>
              <a:off x="2676156" y="2450968"/>
              <a:ext cx="4233692" cy="4482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HR =0.86 ( 95% CI 0.62-1.19)</a:t>
              </a:r>
            </a:p>
          </p:txBody>
        </p:sp>
      </p:grpSp>
      <p:sp>
        <p:nvSpPr>
          <p:cNvPr id="24" name="TextBox 23">
            <a:extLst>
              <a:ext uri="{FF2B5EF4-FFF2-40B4-BE49-F238E27FC236}">
                <a16:creationId xmlns:a16="http://schemas.microsoft.com/office/drawing/2014/main" id="{D1FD8B4F-D940-BB99-8D97-5742F91849B3}"/>
              </a:ext>
            </a:extLst>
          </p:cNvPr>
          <p:cNvSpPr txBox="1"/>
          <p:nvPr/>
        </p:nvSpPr>
        <p:spPr>
          <a:xfrm>
            <a:off x="6395995" y="1395533"/>
            <a:ext cx="570566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Overall Survival</a:t>
            </a:r>
          </a:p>
        </p:txBody>
      </p:sp>
      <p:grpSp>
        <p:nvGrpSpPr>
          <p:cNvPr id="26" name="Group 25">
            <a:extLst>
              <a:ext uri="{FF2B5EF4-FFF2-40B4-BE49-F238E27FC236}">
                <a16:creationId xmlns:a16="http://schemas.microsoft.com/office/drawing/2014/main" id="{6C68250A-50F6-9BE3-D4C8-C9C81A1051E4}"/>
              </a:ext>
            </a:extLst>
          </p:cNvPr>
          <p:cNvGrpSpPr/>
          <p:nvPr/>
        </p:nvGrpSpPr>
        <p:grpSpPr>
          <a:xfrm>
            <a:off x="370365" y="1327178"/>
            <a:ext cx="6025630" cy="5154982"/>
            <a:chOff x="103474" y="-359662"/>
            <a:chExt cx="6025630" cy="5154982"/>
          </a:xfrm>
        </p:grpSpPr>
        <p:grpSp>
          <p:nvGrpSpPr>
            <p:cNvPr id="4" name="Group 3">
              <a:extLst>
                <a:ext uri="{FF2B5EF4-FFF2-40B4-BE49-F238E27FC236}">
                  <a16:creationId xmlns:a16="http://schemas.microsoft.com/office/drawing/2014/main" id="{35040F9B-2AF7-FF36-2EF1-D25DFDC4694A}"/>
                </a:ext>
              </a:extLst>
            </p:cNvPr>
            <p:cNvGrpSpPr/>
            <p:nvPr/>
          </p:nvGrpSpPr>
          <p:grpSpPr>
            <a:xfrm>
              <a:off x="103474" y="807782"/>
              <a:ext cx="5936787" cy="3987538"/>
              <a:chOff x="103474" y="807782"/>
              <a:chExt cx="5936787" cy="3987538"/>
            </a:xfrm>
          </p:grpSpPr>
          <p:grpSp>
            <p:nvGrpSpPr>
              <p:cNvPr id="5" name="Group 4">
                <a:extLst>
                  <a:ext uri="{FF2B5EF4-FFF2-40B4-BE49-F238E27FC236}">
                    <a16:creationId xmlns:a16="http://schemas.microsoft.com/office/drawing/2014/main" id="{7320ED1A-1124-4F1D-690D-D05C3A41782E}"/>
                  </a:ext>
                </a:extLst>
              </p:cNvPr>
              <p:cNvGrpSpPr/>
              <p:nvPr/>
            </p:nvGrpSpPr>
            <p:grpSpPr>
              <a:xfrm>
                <a:off x="103474" y="807782"/>
                <a:ext cx="5936787" cy="3987538"/>
                <a:chOff x="4102460" y="663123"/>
                <a:chExt cx="7108364" cy="4851669"/>
              </a:xfrm>
            </p:grpSpPr>
            <p:grpSp>
              <p:nvGrpSpPr>
                <p:cNvPr id="7" name="Group 6">
                  <a:extLst>
                    <a:ext uri="{FF2B5EF4-FFF2-40B4-BE49-F238E27FC236}">
                      <a16:creationId xmlns:a16="http://schemas.microsoft.com/office/drawing/2014/main" id="{6A0EAA3C-B0E1-1665-6EFC-5B631E4B47F7}"/>
                    </a:ext>
                  </a:extLst>
                </p:cNvPr>
                <p:cNvGrpSpPr/>
                <p:nvPr/>
              </p:nvGrpSpPr>
              <p:grpSpPr>
                <a:xfrm>
                  <a:off x="4102460" y="663123"/>
                  <a:ext cx="7108364" cy="4851669"/>
                  <a:chOff x="3820967" y="771095"/>
                  <a:chExt cx="7216749" cy="5051724"/>
                </a:xfrm>
              </p:grpSpPr>
              <p:pic>
                <p:nvPicPr>
                  <p:cNvPr id="9" name="Picture 8">
                    <a:extLst>
                      <a:ext uri="{FF2B5EF4-FFF2-40B4-BE49-F238E27FC236}">
                        <a16:creationId xmlns:a16="http://schemas.microsoft.com/office/drawing/2014/main" id="{A99FF9A0-F08A-4908-C926-B3AB50BBFA29}"/>
                      </a:ext>
                    </a:extLst>
                  </p:cNvPr>
                  <p:cNvPicPr>
                    <a:picLocks noChangeAspect="1"/>
                  </p:cNvPicPr>
                  <p:nvPr/>
                </p:nvPicPr>
                <p:blipFill>
                  <a:blip r:embed="rId3"/>
                  <a:stretch>
                    <a:fillRect/>
                  </a:stretch>
                </p:blipFill>
                <p:spPr>
                  <a:xfrm>
                    <a:off x="3820967" y="771095"/>
                    <a:ext cx="7216749" cy="5051724"/>
                  </a:xfrm>
                  <a:prstGeom prst="rect">
                    <a:avLst/>
                  </a:prstGeom>
                </p:spPr>
              </p:pic>
              <p:sp>
                <p:nvSpPr>
                  <p:cNvPr id="10" name="Rectangle 9">
                    <a:extLst>
                      <a:ext uri="{FF2B5EF4-FFF2-40B4-BE49-F238E27FC236}">
                        <a16:creationId xmlns:a16="http://schemas.microsoft.com/office/drawing/2014/main" id="{78FBC03D-BC8B-CCD9-0AD0-05498DDA28AE}"/>
                      </a:ext>
                    </a:extLst>
                  </p:cNvPr>
                  <p:cNvSpPr/>
                  <p:nvPr/>
                </p:nvSpPr>
                <p:spPr>
                  <a:xfrm>
                    <a:off x="4495683" y="1357460"/>
                    <a:ext cx="295248" cy="3327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8" name="Rectangle 7">
                  <a:extLst>
                    <a:ext uri="{FF2B5EF4-FFF2-40B4-BE49-F238E27FC236}">
                      <a16:creationId xmlns:a16="http://schemas.microsoft.com/office/drawing/2014/main" id="{CCDD1164-9749-2D55-DFF4-AD94F1AACC85}"/>
                    </a:ext>
                  </a:extLst>
                </p:cNvPr>
                <p:cNvSpPr/>
                <p:nvPr/>
              </p:nvSpPr>
              <p:spPr>
                <a:xfrm>
                  <a:off x="4767042" y="3452127"/>
                  <a:ext cx="6443781" cy="131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6" name="Rectangle 5">
                <a:extLst>
                  <a:ext uri="{FF2B5EF4-FFF2-40B4-BE49-F238E27FC236}">
                    <a16:creationId xmlns:a16="http://schemas.microsoft.com/office/drawing/2014/main" id="{F957D744-6C0C-8ECD-73B9-6A3C49C19BD0}"/>
                  </a:ext>
                </a:extLst>
              </p:cNvPr>
              <p:cNvSpPr/>
              <p:nvPr/>
            </p:nvSpPr>
            <p:spPr>
              <a:xfrm>
                <a:off x="103474" y="3190875"/>
                <a:ext cx="208824" cy="838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11" name="TextBox 10">
              <a:extLst>
                <a:ext uri="{FF2B5EF4-FFF2-40B4-BE49-F238E27FC236}">
                  <a16:creationId xmlns:a16="http://schemas.microsoft.com/office/drawing/2014/main" id="{C7883CB2-2270-E287-9629-C20714A43FF6}"/>
                </a:ext>
              </a:extLst>
            </p:cNvPr>
            <p:cNvSpPr txBox="1"/>
            <p:nvPr/>
          </p:nvSpPr>
          <p:spPr>
            <a:xfrm>
              <a:off x="103474" y="-359662"/>
              <a:ext cx="593678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EFS by </a:t>
              </a:r>
              <a:r>
                <a:rPr kumimoji="0" lang="en-US" sz="3200" b="1" i="0" u="none" strike="noStrike" kern="1200" cap="none" spc="0" normalizeH="0" baseline="0" noProof="0" dirty="0" err="1">
                  <a:ln>
                    <a:noFill/>
                  </a:ln>
                  <a:solidFill>
                    <a:schemeClr val="accent2"/>
                  </a:solidFill>
                  <a:effectLst/>
                  <a:uLnTx/>
                  <a:uFillTx/>
                  <a:latin typeface="Arial" panose="020B0604020202020204" pitchFamily="34" charset="0"/>
                  <a:ea typeface="+mn-ea"/>
                  <a:cs typeface="Arial" panose="020B0604020202020204" pitchFamily="34" charset="0"/>
                </a:rPr>
                <a:t>pCR</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status </a:t>
              </a:r>
            </a:p>
          </p:txBody>
        </p:sp>
        <p:sp>
          <p:nvSpPr>
            <p:cNvPr id="12" name="TextBox 11">
              <a:extLst>
                <a:ext uri="{FF2B5EF4-FFF2-40B4-BE49-F238E27FC236}">
                  <a16:creationId xmlns:a16="http://schemas.microsoft.com/office/drawing/2014/main" id="{DD2CCA37-06CF-438B-3BA8-316A654C99D0}"/>
                </a:ext>
              </a:extLst>
            </p:cNvPr>
            <p:cNvSpPr txBox="1"/>
            <p:nvPr/>
          </p:nvSpPr>
          <p:spPr>
            <a:xfrm>
              <a:off x="4707086" y="864084"/>
              <a:ext cx="1422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70C0"/>
                  </a:solidFill>
                  <a:effectLst/>
                  <a:uLnTx/>
                  <a:uFillTx/>
                  <a:latin typeface="Gill Sans MT" panose="020B0502020104020203"/>
                  <a:ea typeface="+mn-ea"/>
                  <a:cs typeface="+mn-cs"/>
                </a:rPr>
                <a:t>pCR</a:t>
              </a:r>
              <a:r>
                <a:rPr kumimoji="0" lang="en-US" sz="1800" b="1" i="0" u="none" strike="noStrike" kern="1200" cap="none" spc="0" normalizeH="0" baseline="0" noProof="0" dirty="0">
                  <a:ln>
                    <a:noFill/>
                  </a:ln>
                  <a:solidFill>
                    <a:srgbClr val="0070C0"/>
                  </a:solidFill>
                  <a:effectLst/>
                  <a:uLnTx/>
                  <a:uFillTx/>
                  <a:latin typeface="Gill Sans MT" panose="020B0502020104020203"/>
                  <a:ea typeface="+mn-ea"/>
                  <a:cs typeface="+mn-cs"/>
                </a:rPr>
                <a:t> </a:t>
              </a:r>
              <a:r>
                <a:rPr kumimoji="0" lang="en-US" sz="1800" b="0" i="1" u="none" strike="noStrike" kern="1200" cap="none" spc="0" normalizeH="0" baseline="0" noProof="0" dirty="0">
                  <a:ln>
                    <a:noFill/>
                  </a:ln>
                  <a:solidFill>
                    <a:srgbClr val="0070C0"/>
                  </a:solidFill>
                  <a:effectLst/>
                  <a:uLnTx/>
                  <a:uFillTx/>
                  <a:latin typeface="Gill Sans MT" panose="020B0502020104020203"/>
                  <a:ea typeface="+mn-ea"/>
                  <a:cs typeface="+mn-cs"/>
                </a:rPr>
                <a:t>∆=2%</a:t>
              </a:r>
              <a:endParaRPr kumimoji="0" lang="en-US" sz="1800" b="1" i="0" u="none" strike="noStrike" kern="1200" cap="none" spc="0" normalizeH="0" baseline="0" noProof="0" dirty="0">
                <a:ln>
                  <a:noFill/>
                </a:ln>
                <a:solidFill>
                  <a:srgbClr val="0070C0"/>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E4411ABD-3CB8-52CD-10B8-14474AD172AE}"/>
                </a:ext>
              </a:extLst>
            </p:cNvPr>
            <p:cNvSpPr txBox="1"/>
            <p:nvPr/>
          </p:nvSpPr>
          <p:spPr>
            <a:xfrm>
              <a:off x="4328379" y="2304648"/>
              <a:ext cx="17118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Gill Sans MT" panose="020B0502020104020203"/>
                  <a:ea typeface="+mn-ea"/>
                  <a:cs typeface="+mn-cs"/>
                </a:rPr>
                <a:t>No-</a:t>
              </a:r>
              <a:r>
                <a:rPr kumimoji="0" lang="en-US" sz="1800" b="1" i="0" u="none" strike="noStrike" kern="1200" cap="none" spc="0" normalizeH="0" baseline="0" noProof="0" dirty="0" err="1">
                  <a:ln>
                    <a:noFill/>
                  </a:ln>
                  <a:solidFill>
                    <a:srgbClr val="0070C0"/>
                  </a:solidFill>
                  <a:effectLst/>
                  <a:uLnTx/>
                  <a:uFillTx/>
                  <a:latin typeface="Gill Sans MT" panose="020B0502020104020203"/>
                  <a:ea typeface="+mn-ea"/>
                  <a:cs typeface="+mn-cs"/>
                </a:rPr>
                <a:t>pCR</a:t>
              </a:r>
              <a:r>
                <a:rPr kumimoji="0" lang="en-US" sz="1800" b="1" i="0" u="none" strike="noStrike" kern="1200" cap="none" spc="0" normalizeH="0" baseline="0" noProof="0" dirty="0">
                  <a:ln>
                    <a:noFill/>
                  </a:ln>
                  <a:solidFill>
                    <a:srgbClr val="0070C0"/>
                  </a:solidFill>
                  <a:effectLst/>
                  <a:uLnTx/>
                  <a:uFillTx/>
                  <a:latin typeface="Gill Sans MT" panose="020B0502020104020203"/>
                  <a:ea typeface="+mn-ea"/>
                  <a:cs typeface="+mn-cs"/>
                </a:rPr>
                <a:t> </a:t>
              </a:r>
              <a:r>
                <a:rPr kumimoji="0" lang="en-US" sz="1800" b="0" i="1" u="none" strike="noStrike" kern="1200" cap="none" spc="0" normalizeH="0" baseline="0" noProof="0" dirty="0">
                  <a:ln>
                    <a:noFill/>
                  </a:ln>
                  <a:solidFill>
                    <a:srgbClr val="0070C0"/>
                  </a:solidFill>
                  <a:effectLst/>
                  <a:uLnTx/>
                  <a:uFillTx/>
                  <a:latin typeface="Gill Sans MT" panose="020B0502020104020203"/>
                  <a:ea typeface="+mn-ea"/>
                  <a:cs typeface="+mn-cs"/>
                </a:rPr>
                <a:t>∆=1%</a:t>
              </a:r>
              <a:endParaRPr kumimoji="0" lang="en-US" sz="1800" b="1" i="0" u="none" strike="noStrike" kern="1200" cap="none" spc="0" normalizeH="0" baseline="0" noProof="0" dirty="0">
                <a:ln>
                  <a:noFill/>
                </a:ln>
                <a:solidFill>
                  <a:srgbClr val="0070C0"/>
                </a:solidFill>
                <a:effectLst/>
                <a:uLnTx/>
                <a:uFillTx/>
                <a:latin typeface="Gill Sans MT" panose="020B0502020104020203"/>
                <a:ea typeface="+mn-ea"/>
                <a:cs typeface="+mn-cs"/>
              </a:endParaRPr>
            </a:p>
          </p:txBody>
        </p:sp>
        <p:sp>
          <p:nvSpPr>
            <p:cNvPr id="15" name="Rectangle 14">
              <a:extLst>
                <a:ext uri="{FF2B5EF4-FFF2-40B4-BE49-F238E27FC236}">
                  <a16:creationId xmlns:a16="http://schemas.microsoft.com/office/drawing/2014/main" id="{93733326-4B68-7593-860C-F422B3FC0CCA}"/>
                </a:ext>
              </a:extLst>
            </p:cNvPr>
            <p:cNvSpPr/>
            <p:nvPr/>
          </p:nvSpPr>
          <p:spPr>
            <a:xfrm>
              <a:off x="289309" y="3274931"/>
              <a:ext cx="208824" cy="95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28" name="Rectangle 22">
            <a:extLst>
              <a:ext uri="{FF2B5EF4-FFF2-40B4-BE49-F238E27FC236}">
                <a16:creationId xmlns:a16="http://schemas.microsoft.com/office/drawing/2014/main" id="{331B49D2-AB5F-ACBF-373B-9F48124DF558}"/>
              </a:ext>
            </a:extLst>
          </p:cNvPr>
          <p:cNvSpPr>
            <a:spLocks noChangeArrowheads="1"/>
          </p:cNvSpPr>
          <p:nvPr/>
        </p:nvSpPr>
        <p:spPr bwMode="auto">
          <a:xfrm>
            <a:off x="1233490" y="681040"/>
            <a:ext cx="9915525" cy="534987"/>
          </a:xfrm>
          <a:prstGeom prst="rect">
            <a:avLst/>
          </a:prstGeom>
          <a:noFill/>
          <a:ln>
            <a:noFill/>
          </a:ln>
        </p:spPr>
        <p:txBody>
          <a:bodyPr lIns="91395" tIns="45698" rIns="91395" bIns="45698">
            <a:spAutoFit/>
          </a:bodyPr>
          <a:lstStyle/>
          <a:p>
            <a:pPr algn="ctr">
              <a:lnSpc>
                <a:spcPct val="90000"/>
              </a:lnSpc>
              <a:spcBef>
                <a:spcPct val="30000"/>
              </a:spcBef>
              <a:buSzPct val="100000"/>
              <a:defRPr/>
            </a:pPr>
            <a:r>
              <a:rPr lang="en-US" altLang="en-US" sz="3200" dirty="0">
                <a:solidFill>
                  <a:srgbClr val="FFFF00"/>
                </a:solidFill>
                <a:effectLst>
                  <a:outerShdw blurRad="38100" dist="38100" dir="2700000" algn="tl">
                    <a:srgbClr val="000000">
                      <a:alpha val="43137"/>
                    </a:srgbClr>
                  </a:outerShdw>
                </a:effectLst>
                <a:cs typeface="Arial" pitchFamily="34" charset="0"/>
                <a:sym typeface="Monotype Sorts" pitchFamily="2" charset="2"/>
              </a:rPr>
              <a:t>NSABP B-59/GBG 96-GeparDouze</a:t>
            </a:r>
            <a:endParaRPr lang="en-US" altLang="en-US" sz="3200" dirty="0">
              <a:solidFill>
                <a:srgbClr val="FFFF00"/>
              </a:solidFill>
              <a:effectLst>
                <a:outerShdw blurRad="38100" dist="38100" dir="2700000" algn="tl">
                  <a:srgbClr val="000000">
                    <a:alpha val="43137"/>
                  </a:srgbClr>
                </a:outerShdw>
              </a:effectLst>
              <a:sym typeface="Monotype Sorts" pitchFamily="2" charset="2"/>
            </a:endParaRPr>
          </a:p>
        </p:txBody>
      </p:sp>
      <p:sp>
        <p:nvSpPr>
          <p:cNvPr id="29" name="Rectangle 23">
            <a:extLst>
              <a:ext uri="{FF2B5EF4-FFF2-40B4-BE49-F238E27FC236}">
                <a16:creationId xmlns:a16="http://schemas.microsoft.com/office/drawing/2014/main" id="{0EB9A098-BD71-F6A9-0925-0F9B80AF235C}"/>
              </a:ext>
            </a:extLst>
          </p:cNvPr>
          <p:cNvSpPr>
            <a:spLocks noChangeArrowheads="1"/>
          </p:cNvSpPr>
          <p:nvPr/>
        </p:nvSpPr>
        <p:spPr bwMode="auto">
          <a:xfrm>
            <a:off x="3426597" y="7156675"/>
            <a:ext cx="5734982" cy="323717"/>
          </a:xfrm>
          <a:prstGeom prst="rect">
            <a:avLst/>
          </a:prstGeom>
          <a:noFill/>
          <a:ln w="9525">
            <a:noFill/>
            <a:miter lim="800000"/>
            <a:headEnd/>
            <a:tailEnd/>
          </a:ln>
          <a:effectLst/>
        </p:spPr>
        <p:txBody>
          <a:bodyPr wrap="square" lIns="91985" tIns="45993" rIns="91985" bIns="45993">
            <a:spAutoFit/>
          </a:bodyPr>
          <a:lstStyle/>
          <a:p>
            <a:pPr algn="ctr">
              <a:tabLst>
                <a:tab pos="2336800" algn="l"/>
              </a:tabLst>
              <a:defRPr/>
            </a:pPr>
            <a:r>
              <a:rPr lang="en-US" sz="1500" b="0" dirty="0">
                <a:effectLst>
                  <a:outerShdw blurRad="38100" dist="38100" dir="2700000" algn="tl">
                    <a:srgbClr val="000000">
                      <a:alpha val="43137"/>
                    </a:srgbClr>
                  </a:outerShdw>
                </a:effectLst>
                <a:latin typeface="Arial" charset="0"/>
              </a:rPr>
              <a:t>Geyer CE et al: SABCS 2024</a:t>
            </a:r>
          </a:p>
        </p:txBody>
      </p:sp>
      <p:sp>
        <p:nvSpPr>
          <p:cNvPr id="2" name="Rectangle 6">
            <a:extLst>
              <a:ext uri="{FF2B5EF4-FFF2-40B4-BE49-F238E27FC236}">
                <a16:creationId xmlns:a16="http://schemas.microsoft.com/office/drawing/2014/main" id="{8A39599E-D19A-FDB2-2F6F-97E5FA075A02}"/>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72</a:t>
            </a:fld>
            <a:endParaRPr lang="en-US" altLang="en-US">
              <a:effectLst>
                <a:outerShdw blurRad="38100" dist="38100" dir="2700000" algn="tl">
                  <a:srgbClr val="000000"/>
                </a:outerShdw>
              </a:effectLst>
            </a:endParaRPr>
          </a:p>
        </p:txBody>
      </p:sp>
      <p:sp>
        <p:nvSpPr>
          <p:cNvPr id="3" name="Rectangle 2">
            <a:extLst>
              <a:ext uri="{FF2B5EF4-FFF2-40B4-BE49-F238E27FC236}">
                <a16:creationId xmlns:a16="http://schemas.microsoft.com/office/drawing/2014/main" id="{E947CD89-92CC-AA5E-E71D-A1024D9DA9EE}"/>
              </a:ext>
            </a:extLst>
          </p:cNvPr>
          <p:cNvSpPr/>
          <p:nvPr/>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3186532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5FFFC52A-7143-82CC-33F6-68FA78D94A76}"/>
              </a:ext>
            </a:extLst>
          </p:cNvPr>
          <p:cNvSpPr>
            <a:spLocks noGrp="1" noChangeArrowheads="1"/>
          </p:cNvSpPr>
          <p:nvPr>
            <p:ph type="title"/>
          </p:nvPr>
        </p:nvSpPr>
        <p:spPr>
          <a:xfrm>
            <a:off x="1554163" y="774700"/>
            <a:ext cx="9244012" cy="1143000"/>
          </a:xfrm>
        </p:spPr>
        <p:txBody>
          <a:bodyPr/>
          <a:lstStyle/>
          <a:p>
            <a:pPr defTabSz="918483">
              <a:defRPr/>
            </a:pPr>
            <a:r>
              <a:rPr lang="en-US" sz="3300" dirty="0">
                <a:effectLst>
                  <a:outerShdw blurRad="38100" dist="38100" dir="2700000" algn="tl">
                    <a:srgbClr val="000000">
                      <a:alpha val="43137"/>
                    </a:srgbClr>
                  </a:outerShdw>
                </a:effectLst>
                <a:cs typeface="Arial" pitchFamily="34" charset="0"/>
              </a:rPr>
              <a:t>Post-Neoadjuvant Chemo Residual Disease Setting is Ideal for Evaluating New Agents</a:t>
            </a:r>
          </a:p>
        </p:txBody>
      </p:sp>
      <p:sp>
        <p:nvSpPr>
          <p:cNvPr id="147459" name="Rectangle 3">
            <a:extLst>
              <a:ext uri="{FF2B5EF4-FFF2-40B4-BE49-F238E27FC236}">
                <a16:creationId xmlns:a16="http://schemas.microsoft.com/office/drawing/2014/main" id="{70C5AC7F-575F-A943-20F8-E899BF332753}"/>
              </a:ext>
            </a:extLst>
          </p:cNvPr>
          <p:cNvSpPr>
            <a:spLocks noGrp="1" noChangeArrowheads="1"/>
          </p:cNvSpPr>
          <p:nvPr>
            <p:ph type="body" idx="1"/>
          </p:nvPr>
        </p:nvSpPr>
        <p:spPr>
          <a:xfrm>
            <a:off x="1554163" y="2355118"/>
            <a:ext cx="9374187" cy="5029200"/>
          </a:xfrm>
        </p:spPr>
        <p:txBody>
          <a:bodyPr/>
          <a:lstStyle/>
          <a:p>
            <a:pPr marL="287921" indent="-287921" defTabSz="918483">
              <a:lnSpc>
                <a:spcPts val="3300"/>
              </a:lnSpc>
              <a:defRPr/>
            </a:pPr>
            <a:r>
              <a:rPr lang="en-US" sz="3000" dirty="0">
                <a:effectLst>
                  <a:outerShdw blurRad="38100" dist="38100" dir="2700000" algn="tl">
                    <a:srgbClr val="000000">
                      <a:alpha val="43137"/>
                    </a:srgbClr>
                  </a:outerShdw>
                </a:effectLst>
                <a:cs typeface="Arial" pitchFamily="34" charset="0"/>
              </a:rPr>
              <a:t>Enroll only </a:t>
            </a:r>
            <a:r>
              <a:rPr lang="en-US" sz="3000" dirty="0">
                <a:solidFill>
                  <a:schemeClr val="tx2"/>
                </a:solidFill>
                <a:effectLst>
                  <a:outerShdw blurRad="38100" dist="38100" dir="2700000" algn="tl">
                    <a:srgbClr val="000000">
                      <a:alpha val="43137"/>
                    </a:srgbClr>
                  </a:outerShdw>
                </a:effectLst>
                <a:cs typeface="Arial" pitchFamily="34" charset="0"/>
              </a:rPr>
              <a:t>high-risk patients </a:t>
            </a:r>
            <a:r>
              <a:rPr lang="en-US" sz="3000" dirty="0">
                <a:effectLst>
                  <a:outerShdw blurRad="38100" dist="38100" dir="2700000" algn="tl">
                    <a:srgbClr val="000000">
                      <a:alpha val="43137"/>
                    </a:srgbClr>
                  </a:outerShdw>
                </a:effectLst>
                <a:cs typeface="Arial" pitchFamily="34" charset="0"/>
              </a:rPr>
              <a:t>with</a:t>
            </a:r>
            <a:r>
              <a:rPr lang="en-US" sz="3000" dirty="0">
                <a:solidFill>
                  <a:schemeClr val="tx2"/>
                </a:solidFill>
                <a:effectLst>
                  <a:outerShdw blurRad="38100" dist="38100" dir="2700000" algn="tl">
                    <a:srgbClr val="000000">
                      <a:alpha val="43137"/>
                    </a:srgbClr>
                  </a:outerShdw>
                </a:effectLst>
                <a:cs typeface="Arial" pitchFamily="34" charset="0"/>
              </a:rPr>
              <a:t> tumors </a:t>
            </a:r>
            <a:r>
              <a:rPr lang="en-US" sz="3000" dirty="0">
                <a:effectLst>
                  <a:outerShdw blurRad="38100" dist="38100" dir="2700000" algn="tl">
                    <a:srgbClr val="000000">
                      <a:alpha val="43137"/>
                    </a:srgbClr>
                  </a:outerShdw>
                </a:effectLst>
                <a:cs typeface="Arial" pitchFamily="34" charset="0"/>
              </a:rPr>
              <a:t>that are proven to be </a:t>
            </a:r>
            <a:r>
              <a:rPr lang="en-US" sz="3000" dirty="0">
                <a:solidFill>
                  <a:schemeClr val="tx2"/>
                </a:solidFill>
                <a:effectLst>
                  <a:outerShdw blurRad="38100" dist="38100" dir="2700000" algn="tl">
                    <a:srgbClr val="000000">
                      <a:alpha val="43137"/>
                    </a:srgbClr>
                  </a:outerShdw>
                </a:effectLst>
                <a:cs typeface="Arial" pitchFamily="34" charset="0"/>
              </a:rPr>
              <a:t>resistant</a:t>
            </a:r>
            <a:r>
              <a:rPr lang="en-US" sz="3000" dirty="0">
                <a:effectLst>
                  <a:outerShdw blurRad="38100" dist="38100" dir="2700000" algn="tl">
                    <a:srgbClr val="000000">
                      <a:alpha val="43137"/>
                    </a:srgbClr>
                  </a:outerShdw>
                </a:effectLst>
                <a:cs typeface="Arial" pitchFamily="34" charset="0"/>
              </a:rPr>
              <a:t> to existing therapies</a:t>
            </a:r>
          </a:p>
          <a:p>
            <a:pPr marL="687672" lvl="1" indent="-228434" defTabSz="918483">
              <a:lnSpc>
                <a:spcPts val="3300"/>
              </a:lnSpc>
              <a:defRPr/>
            </a:pPr>
            <a:r>
              <a:rPr lang="en-US" sz="2800" dirty="0">
                <a:solidFill>
                  <a:schemeClr val="accent2"/>
                </a:solidFill>
                <a:effectLst>
                  <a:outerShdw blurRad="38100" dist="38100" dir="2700000" algn="tl">
                    <a:srgbClr val="000000">
                      <a:alpha val="43137"/>
                    </a:srgbClr>
                  </a:outerShdw>
                </a:effectLst>
                <a:cs typeface="Arial" pitchFamily="34" charset="0"/>
              </a:rPr>
              <a:t>Experimental therapy justified</a:t>
            </a:r>
          </a:p>
          <a:p>
            <a:pPr marL="287921" indent="-287921" defTabSz="918483">
              <a:lnSpc>
                <a:spcPts val="3300"/>
              </a:lnSpc>
              <a:defRPr/>
            </a:pPr>
            <a:r>
              <a:rPr lang="en-US" sz="3000" dirty="0">
                <a:solidFill>
                  <a:schemeClr val="tx2"/>
                </a:solidFill>
                <a:effectLst>
                  <a:outerShdw blurRad="38100" dist="38100" dir="2700000" algn="tl">
                    <a:srgbClr val="000000">
                      <a:alpha val="43137"/>
                    </a:srgbClr>
                  </a:outerShdw>
                </a:effectLst>
                <a:cs typeface="Arial" pitchFamily="34" charset="0"/>
              </a:rPr>
              <a:t>Adjuvant </a:t>
            </a:r>
            <a:r>
              <a:rPr lang="en-US" sz="3000" dirty="0">
                <a:effectLst>
                  <a:outerShdw blurRad="38100" dist="38100" dir="2700000" algn="tl">
                    <a:srgbClr val="000000">
                      <a:alpha val="43137"/>
                    </a:srgbClr>
                  </a:outerShdw>
                </a:effectLst>
                <a:cs typeface="Arial" pitchFamily="34" charset="0"/>
              </a:rPr>
              <a:t>setting with standard clinical endpoints recognized by </a:t>
            </a:r>
            <a:r>
              <a:rPr lang="en-US" sz="3000" dirty="0">
                <a:solidFill>
                  <a:schemeClr val="tx2"/>
                </a:solidFill>
                <a:effectLst>
                  <a:outerShdw blurRad="38100" dist="38100" dir="2700000" algn="tl">
                    <a:srgbClr val="000000">
                      <a:alpha val="43137"/>
                    </a:srgbClr>
                  </a:outerShdw>
                </a:effectLst>
                <a:cs typeface="Arial" pitchFamily="34" charset="0"/>
              </a:rPr>
              <a:t>FDA</a:t>
            </a:r>
            <a:endParaRPr lang="en-US" sz="3000" dirty="0">
              <a:effectLst>
                <a:outerShdw blurRad="38100" dist="38100" dir="2700000" algn="tl">
                  <a:srgbClr val="000000">
                    <a:alpha val="43137"/>
                  </a:srgbClr>
                </a:outerShdw>
              </a:effectLst>
              <a:cs typeface="Arial" pitchFamily="34" charset="0"/>
            </a:endParaRPr>
          </a:p>
          <a:p>
            <a:pPr marL="287921" indent="-287921" defTabSz="918483">
              <a:lnSpc>
                <a:spcPts val="3300"/>
              </a:lnSpc>
              <a:defRPr/>
            </a:pPr>
            <a:r>
              <a:rPr lang="en-US" sz="3000" dirty="0">
                <a:effectLst>
                  <a:outerShdw blurRad="38100" dist="38100" dir="2700000" algn="tl">
                    <a:srgbClr val="000000">
                      <a:alpha val="43137"/>
                    </a:srgbClr>
                  </a:outerShdw>
                </a:effectLst>
                <a:cs typeface="Arial" pitchFamily="34" charset="0"/>
              </a:rPr>
              <a:t>High event rate</a:t>
            </a:r>
          </a:p>
          <a:p>
            <a:pPr marL="687672" lvl="1" indent="-228434" defTabSz="918483">
              <a:lnSpc>
                <a:spcPts val="3300"/>
              </a:lnSpc>
              <a:defRPr/>
            </a:pPr>
            <a:r>
              <a:rPr lang="en-US" sz="2400" dirty="0">
                <a:solidFill>
                  <a:schemeClr val="accent2"/>
                </a:solidFill>
                <a:effectLst>
                  <a:outerShdw blurRad="38100" dist="38100" dir="2700000" algn="tl">
                    <a:srgbClr val="000000">
                      <a:alpha val="43137"/>
                    </a:srgbClr>
                  </a:outerShdw>
                </a:effectLst>
                <a:cs typeface="Arial" pitchFamily="34" charset="0"/>
              </a:rPr>
              <a:t>Small sample size,</a:t>
            </a:r>
            <a:r>
              <a:rPr lang="en-US" sz="2400" dirty="0">
                <a:effectLst>
                  <a:outerShdw blurRad="38100" dist="38100" dir="2700000" algn="tl">
                    <a:srgbClr val="000000">
                      <a:alpha val="43137"/>
                    </a:srgbClr>
                  </a:outerShdw>
                </a:effectLst>
                <a:cs typeface="Arial" pitchFamily="34" charset="0"/>
              </a:rPr>
              <a:t> </a:t>
            </a:r>
            <a:r>
              <a:rPr lang="en-US" sz="2400" dirty="0">
                <a:solidFill>
                  <a:schemeClr val="accent2"/>
                </a:solidFill>
                <a:effectLst>
                  <a:outerShdw blurRad="38100" dist="38100" dir="2700000" algn="tl">
                    <a:srgbClr val="000000">
                      <a:alpha val="43137"/>
                    </a:srgbClr>
                  </a:outerShdw>
                </a:effectLst>
                <a:cs typeface="Arial" pitchFamily="34" charset="0"/>
              </a:rPr>
              <a:t>short follow up</a:t>
            </a:r>
          </a:p>
          <a:p>
            <a:pPr marL="287921" indent="-287921" defTabSz="918483">
              <a:lnSpc>
                <a:spcPts val="3300"/>
              </a:lnSpc>
              <a:defRPr/>
            </a:pPr>
            <a:r>
              <a:rPr lang="en-US" sz="3000" dirty="0">
                <a:effectLst>
                  <a:outerShdw blurRad="38100" dist="38100" dir="2700000" algn="tl">
                    <a:srgbClr val="000000">
                      <a:alpha val="43137"/>
                    </a:srgbClr>
                  </a:outerShdw>
                </a:effectLst>
                <a:cs typeface="Arial" pitchFamily="34" charset="0"/>
              </a:rPr>
              <a:t>Prognostic profiling data from cells that matters (chemo-resistant cells)</a:t>
            </a:r>
          </a:p>
          <a:p>
            <a:pPr marL="287921" indent="-287921" defTabSz="918483">
              <a:lnSpc>
                <a:spcPts val="3300"/>
              </a:lnSpc>
              <a:defRPr/>
            </a:pPr>
            <a:endParaRPr lang="en-US" sz="3600" dirty="0">
              <a:effectLst>
                <a:outerShdw blurRad="38100" dist="38100" dir="2700000" algn="tl">
                  <a:srgbClr val="000000">
                    <a:alpha val="43137"/>
                  </a:srgbClr>
                </a:outerShdw>
              </a:effectLst>
              <a:cs typeface="Arial" pitchFamily="34" charset="0"/>
            </a:endParaRPr>
          </a:p>
        </p:txBody>
      </p:sp>
      <p:sp>
        <p:nvSpPr>
          <p:cNvPr id="2" name="Rectangle 6">
            <a:extLst>
              <a:ext uri="{FF2B5EF4-FFF2-40B4-BE49-F238E27FC236}">
                <a16:creationId xmlns:a16="http://schemas.microsoft.com/office/drawing/2014/main" id="{06517B76-CC50-A0B2-E8B4-FA3529C90541}"/>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73</a:t>
            </a:fld>
            <a:endParaRPr lang="en-US" altLang="en-US">
              <a:effectLst>
                <a:outerShdw blurRad="38100" dist="38100" dir="2700000" algn="tl">
                  <a:srgbClr val="000000"/>
                </a:outerShdw>
              </a:effectLst>
            </a:endParaRPr>
          </a:p>
        </p:txBody>
      </p:sp>
      <p:sp>
        <p:nvSpPr>
          <p:cNvPr id="3" name="Rectangle 2">
            <a:extLst>
              <a:ext uri="{FF2B5EF4-FFF2-40B4-BE49-F238E27FC236}">
                <a16:creationId xmlns:a16="http://schemas.microsoft.com/office/drawing/2014/main" id="{5E148D07-1AA5-A543-E763-F61F8CDBE036}"/>
              </a:ext>
            </a:extLst>
          </p:cNvPr>
          <p:cNvSpPr/>
          <p:nvPr/>
        </p:nvSpPr>
        <p:spPr bwMode="auto">
          <a:xfrm>
            <a:off x="1797978" y="0"/>
            <a:ext cx="1931541" cy="4318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3">
            <a:extLst>
              <a:ext uri="{FF2B5EF4-FFF2-40B4-BE49-F238E27FC236}">
                <a16:creationId xmlns:a16="http://schemas.microsoft.com/office/drawing/2014/main" id="{61F78FBF-E1E0-40E8-BF0C-CFE34EBEE3F6}"/>
              </a:ext>
            </a:extLst>
          </p:cNvPr>
          <p:cNvSpPr txBox="1">
            <a:spLocks noChangeArrowheads="1"/>
          </p:cNvSpPr>
          <p:nvPr/>
        </p:nvSpPr>
        <p:spPr bwMode="auto">
          <a:xfrm>
            <a:off x="148625" y="565966"/>
            <a:ext cx="11894750" cy="106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66" tIns="41135" rIns="82266" bIns="41135">
            <a:spAutoFit/>
          </a:bodyPr>
          <a:lstStyle/>
          <a:p>
            <a:pPr algn="ctr">
              <a:defRPr/>
            </a:pPr>
            <a:r>
              <a:rPr lang="en-US" altLang="en-US" sz="3200" dirty="0">
                <a:solidFill>
                  <a:schemeClr val="accent2"/>
                </a:solidFill>
                <a:effectLst>
                  <a:outerShdw blurRad="38100" dist="38100" dir="2700000" algn="tl">
                    <a:srgbClr val="000000">
                      <a:alpha val="43137"/>
                    </a:srgbClr>
                  </a:outerShdw>
                </a:effectLst>
                <a:cs typeface="Arial" panose="020B0604020202020204" pitchFamily="34" charset="0"/>
              </a:rPr>
              <a:t>KATHERINE Trial:</a:t>
            </a:r>
            <a:endParaRPr lang="en-US" altLang="en-US" sz="3200" baseline="30000" dirty="0">
              <a:solidFill>
                <a:schemeClr val="accent2"/>
              </a:solidFill>
              <a:effectLst>
                <a:outerShdw blurRad="38100" dist="38100" dir="2700000" algn="tl">
                  <a:srgbClr val="000000">
                    <a:alpha val="43137"/>
                  </a:srgbClr>
                </a:outerShdw>
              </a:effectLst>
              <a:cs typeface="Arial" panose="020B0604020202020204" pitchFamily="34" charset="0"/>
            </a:endParaRPr>
          </a:p>
          <a:p>
            <a:pPr algn="ctr" eaLnBrk="1" fontAlgn="auto" hangingPunct="1">
              <a:spcBef>
                <a:spcPts val="0"/>
              </a:spcBef>
              <a:spcAft>
                <a:spcPts val="0"/>
              </a:spcAft>
              <a:defRPr/>
            </a:pPr>
            <a:r>
              <a:rPr lang="en-US" altLang="en-US" sz="3200" dirty="0">
                <a:solidFill>
                  <a:schemeClr val="tx2"/>
                </a:solidFill>
                <a:effectLst>
                  <a:outerShdw blurRad="38100" dist="38100" dir="2700000" algn="tl">
                    <a:srgbClr val="000000">
                      <a:alpha val="43137"/>
                    </a:srgbClr>
                  </a:outerShdw>
                </a:effectLst>
                <a:cs typeface="Arial" panose="020B0604020202020204" pitchFamily="34" charset="0"/>
              </a:rPr>
              <a:t>T-DM1 in HER2+ BC with Residual Disease after NAC</a:t>
            </a:r>
          </a:p>
        </p:txBody>
      </p:sp>
      <p:sp>
        <p:nvSpPr>
          <p:cNvPr id="18" name="Rectangle 17">
            <a:extLst>
              <a:ext uri="{FF2B5EF4-FFF2-40B4-BE49-F238E27FC236}">
                <a16:creationId xmlns:a16="http://schemas.microsoft.com/office/drawing/2014/main" id="{3A835A1B-C275-4786-95F7-8250B905FB7E}"/>
              </a:ext>
            </a:extLst>
          </p:cNvPr>
          <p:cNvSpPr/>
          <p:nvPr/>
        </p:nvSpPr>
        <p:spPr>
          <a:xfrm>
            <a:off x="970385" y="2022766"/>
            <a:ext cx="5118473" cy="4802790"/>
          </a:xfrm>
          <a:prstGeom prst="rect">
            <a:avLst/>
          </a:prstGeom>
          <a:solidFill>
            <a:schemeClr val="accent1">
              <a:lumMod val="60000"/>
              <a:lumOff val="40000"/>
              <a:alpha val="19000"/>
            </a:schemeClr>
          </a:solidFill>
          <a:ln w="19050">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lIns="82266" tIns="41135" rIns="82266" bIns="41135" anchor="ctr"/>
          <a:lstStyle/>
          <a:p>
            <a:pPr marL="257073" indent="-154245" eaLnBrk="1" fontAlgn="auto" hangingPunct="1">
              <a:lnSpc>
                <a:spcPts val="2000"/>
              </a:lnSpc>
              <a:spcBef>
                <a:spcPts val="0"/>
              </a:spcBef>
              <a:spcAft>
                <a:spcPts val="540"/>
              </a:spcAft>
              <a:buFont typeface="Wingdings" panose="05000000000000000000" pitchFamily="2" charset="2"/>
              <a:buChar char="§"/>
              <a:defRPr/>
            </a:pPr>
            <a:r>
              <a:rPr lang="en-US" sz="1800" dirty="0">
                <a:solidFill>
                  <a:schemeClr val="tx1"/>
                </a:solidFill>
                <a:latin typeface="Arial" panose="020B0604020202020204" pitchFamily="34" charset="0"/>
                <a:cs typeface="Arial" panose="020B0604020202020204" pitchFamily="34" charset="0"/>
              </a:rPr>
              <a:t>cT1-4/N0-3/M0 at presentation </a:t>
            </a:r>
            <a:r>
              <a:rPr lang="en-US" sz="1800" dirty="0">
                <a:solidFill>
                  <a:schemeClr val="tx2"/>
                </a:solidFill>
                <a:latin typeface="Arial" panose="020B0604020202020204" pitchFamily="34" charset="0"/>
                <a:cs typeface="Arial" panose="020B0604020202020204" pitchFamily="34" charset="0"/>
              </a:rPr>
              <a:t>(cT1a-b/N0 excluded) </a:t>
            </a:r>
          </a:p>
          <a:p>
            <a:pPr marL="257073" indent="-154245" eaLnBrk="1" fontAlgn="auto" hangingPunct="1">
              <a:lnSpc>
                <a:spcPts val="2000"/>
              </a:lnSpc>
              <a:spcBef>
                <a:spcPts val="0"/>
              </a:spcBef>
              <a:spcAft>
                <a:spcPts val="54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Centrally confirmed HER2-positive BC</a:t>
            </a:r>
          </a:p>
          <a:p>
            <a:pPr marL="257073" indent="-154245" eaLnBrk="1" fontAlgn="auto" hangingPunct="1">
              <a:lnSpc>
                <a:spcPts val="2000"/>
              </a:lnSpc>
              <a:spcBef>
                <a:spcPts val="0"/>
              </a:spcBef>
              <a:spcAft>
                <a:spcPts val="54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Neoadjuvant RX: </a:t>
            </a:r>
          </a:p>
          <a:p>
            <a:pPr marL="569913" lvl="1" indent="-225425" eaLnBrk="1" fontAlgn="auto" hangingPunct="1">
              <a:lnSpc>
                <a:spcPts val="2000"/>
              </a:lnSpc>
              <a:spcBef>
                <a:spcPts val="0"/>
              </a:spcBef>
              <a:spcAft>
                <a:spcPts val="54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Minimum of </a:t>
            </a:r>
            <a:r>
              <a:rPr lang="en-US" sz="1800" dirty="0">
                <a:solidFill>
                  <a:schemeClr val="tx1"/>
                </a:solidFill>
                <a:latin typeface="Arial" panose="020B0604020202020204" pitchFamily="34" charset="0"/>
                <a:cs typeface="Arial" panose="020B0604020202020204" pitchFamily="34" charset="0"/>
              </a:rPr>
              <a:t>6 cycles of chemo</a:t>
            </a:r>
          </a:p>
          <a:p>
            <a:pPr marL="569913" lvl="1" indent="-225425" eaLnBrk="1" fontAlgn="auto" hangingPunct="1">
              <a:lnSpc>
                <a:spcPts val="2000"/>
              </a:lnSpc>
              <a:spcBef>
                <a:spcPts val="0"/>
              </a:spcBef>
              <a:spcAft>
                <a:spcPts val="54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Minimum of </a:t>
            </a:r>
            <a:r>
              <a:rPr lang="en-US" sz="1800" dirty="0">
                <a:solidFill>
                  <a:schemeClr val="tx1"/>
                </a:solidFill>
                <a:latin typeface="Arial" panose="020B0604020202020204" pitchFamily="34" charset="0"/>
                <a:cs typeface="Arial" panose="020B0604020202020204" pitchFamily="34" charset="0"/>
              </a:rPr>
              <a:t>9 weeks of taxane</a:t>
            </a:r>
          </a:p>
          <a:p>
            <a:pPr marL="569913" lvl="1" indent="-225425" eaLnBrk="1" fontAlgn="auto" hangingPunct="1">
              <a:lnSpc>
                <a:spcPts val="2000"/>
              </a:lnSpc>
              <a:spcBef>
                <a:spcPts val="0"/>
              </a:spcBef>
              <a:spcAft>
                <a:spcPts val="540"/>
              </a:spcAft>
              <a:buFont typeface="Wingdings" panose="05000000000000000000" pitchFamily="2" charset="2"/>
              <a:buChar char="§"/>
              <a:defRPr/>
            </a:pPr>
            <a:r>
              <a:rPr lang="en-US" sz="1800" dirty="0">
                <a:solidFill>
                  <a:schemeClr val="tx1"/>
                </a:solidFill>
                <a:latin typeface="Arial" panose="020B0604020202020204" pitchFamily="34" charset="0"/>
                <a:cs typeface="Arial" panose="020B0604020202020204" pitchFamily="34" charset="0"/>
              </a:rPr>
              <a:t>Anthracyclines and alkylating agents allowed</a:t>
            </a:r>
          </a:p>
          <a:p>
            <a:pPr marL="569913" lvl="1" indent="-225425" eaLnBrk="1" fontAlgn="auto" hangingPunct="1">
              <a:lnSpc>
                <a:spcPts val="2000"/>
              </a:lnSpc>
              <a:spcBef>
                <a:spcPts val="0"/>
              </a:spcBef>
              <a:spcAft>
                <a:spcPts val="54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All chemotherapy prior to surgery</a:t>
            </a:r>
          </a:p>
          <a:p>
            <a:pPr marL="569913" lvl="1" indent="-225425" eaLnBrk="1" fontAlgn="auto" hangingPunct="1">
              <a:lnSpc>
                <a:spcPts val="2000"/>
              </a:lnSpc>
              <a:spcBef>
                <a:spcPts val="0"/>
              </a:spcBef>
              <a:spcAft>
                <a:spcPts val="54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Minimum </a:t>
            </a:r>
            <a:r>
              <a:rPr lang="en-US" sz="1800" dirty="0">
                <a:solidFill>
                  <a:schemeClr val="tx1"/>
                </a:solidFill>
                <a:latin typeface="Arial" panose="020B0604020202020204" pitchFamily="34" charset="0"/>
                <a:cs typeface="Arial" panose="020B0604020202020204" pitchFamily="34" charset="0"/>
              </a:rPr>
              <a:t>of 9 weeks of trastuzumab</a:t>
            </a:r>
          </a:p>
          <a:p>
            <a:pPr marL="569913" lvl="1" indent="-225425" eaLnBrk="1" fontAlgn="auto" hangingPunct="1">
              <a:lnSpc>
                <a:spcPts val="2000"/>
              </a:lnSpc>
              <a:spcBef>
                <a:spcPts val="0"/>
              </a:spcBef>
              <a:spcAft>
                <a:spcPts val="540"/>
              </a:spcAft>
              <a:buFont typeface="Wingdings" panose="05000000000000000000" pitchFamily="2" charset="2"/>
              <a:buChar char="§"/>
              <a:defRPr/>
            </a:pPr>
            <a:r>
              <a:rPr lang="en-US" sz="1800" dirty="0">
                <a:solidFill>
                  <a:schemeClr val="tx1"/>
                </a:solidFill>
                <a:latin typeface="Arial" panose="020B0604020202020204" pitchFamily="34" charset="0"/>
                <a:cs typeface="Arial" panose="020B0604020202020204" pitchFamily="34" charset="0"/>
              </a:rPr>
              <a:t>Second HER2-targeted agent allowed</a:t>
            </a:r>
          </a:p>
          <a:p>
            <a:pPr marL="257073" indent="-154245" eaLnBrk="1" fontAlgn="auto" hangingPunct="1">
              <a:lnSpc>
                <a:spcPts val="2000"/>
              </a:lnSpc>
              <a:spcBef>
                <a:spcPts val="0"/>
              </a:spcBef>
              <a:spcAft>
                <a:spcPts val="108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Residual invasive tumor in breast or axillary nodes</a:t>
            </a:r>
          </a:p>
          <a:p>
            <a:pPr marL="257073" indent="-154245" eaLnBrk="1" fontAlgn="auto" hangingPunct="1">
              <a:lnSpc>
                <a:spcPts val="2000"/>
              </a:lnSpc>
              <a:spcBef>
                <a:spcPts val="0"/>
              </a:spcBef>
              <a:spcAft>
                <a:spcPts val="108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Randomization within 12 weeks of surgery</a:t>
            </a:r>
          </a:p>
        </p:txBody>
      </p:sp>
      <p:grpSp>
        <p:nvGrpSpPr>
          <p:cNvPr id="211972" name="Group 7">
            <a:extLst>
              <a:ext uri="{FF2B5EF4-FFF2-40B4-BE49-F238E27FC236}">
                <a16:creationId xmlns:a16="http://schemas.microsoft.com/office/drawing/2014/main" id="{ED0E8D77-1FA4-45D0-81DD-36E57EB257EA}"/>
              </a:ext>
            </a:extLst>
          </p:cNvPr>
          <p:cNvGrpSpPr>
            <a:grpSpLocks/>
          </p:cNvGrpSpPr>
          <p:nvPr/>
        </p:nvGrpSpPr>
        <p:grpSpPr bwMode="auto">
          <a:xfrm>
            <a:off x="6084095" y="3041940"/>
            <a:ext cx="4888706" cy="3466153"/>
            <a:chOff x="6096000" y="1973339"/>
            <a:chExt cx="5792524" cy="3463827"/>
          </a:xfrm>
        </p:grpSpPr>
        <p:sp>
          <p:nvSpPr>
            <p:cNvPr id="12" name="Rectangle 11">
              <a:extLst>
                <a:ext uri="{FF2B5EF4-FFF2-40B4-BE49-F238E27FC236}">
                  <a16:creationId xmlns:a16="http://schemas.microsoft.com/office/drawing/2014/main" id="{EB03C9B1-2F46-4BE8-BFBD-74669D1C3686}"/>
                </a:ext>
              </a:extLst>
            </p:cNvPr>
            <p:cNvSpPr/>
            <p:nvPr/>
          </p:nvSpPr>
          <p:spPr>
            <a:xfrm>
              <a:off x="8305228" y="1973339"/>
              <a:ext cx="3154429" cy="10422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100" dirty="0">
                  <a:solidFill>
                    <a:srgbClr val="4472C4">
                      <a:lumMod val="50000"/>
                    </a:srgbClr>
                  </a:solidFill>
                  <a:latin typeface="Arial" panose="020B0604020202020204" pitchFamily="34" charset="0"/>
                  <a:cs typeface="Arial" panose="020B0604020202020204" pitchFamily="34" charset="0"/>
                </a:rPr>
                <a:t>T-DM1</a:t>
              </a:r>
              <a:br>
                <a:rPr lang="en-US" sz="2100" dirty="0">
                  <a:solidFill>
                    <a:srgbClr val="4472C4">
                      <a:lumMod val="50000"/>
                    </a:srgbClr>
                  </a:solidFill>
                  <a:latin typeface="Arial" panose="020B0604020202020204" pitchFamily="34" charset="0"/>
                  <a:cs typeface="Arial" panose="020B0604020202020204" pitchFamily="34" charset="0"/>
                </a:rPr>
              </a:br>
              <a:r>
                <a:rPr lang="en-US" sz="2100" dirty="0">
                  <a:solidFill>
                    <a:srgbClr val="4472C4">
                      <a:lumMod val="50000"/>
                    </a:srgbClr>
                  </a:solidFill>
                  <a:latin typeface="Arial" panose="020B0604020202020204" pitchFamily="34" charset="0"/>
                  <a:cs typeface="Arial" panose="020B0604020202020204" pitchFamily="34" charset="0"/>
                </a:rPr>
                <a:t> 3.6 mg/kg IV Q3W</a:t>
              </a:r>
            </a:p>
            <a:p>
              <a:pPr algn="ctr" eaLnBrk="1" fontAlgn="auto" hangingPunct="1">
                <a:spcBef>
                  <a:spcPts val="0"/>
                </a:spcBef>
                <a:spcAft>
                  <a:spcPts val="0"/>
                </a:spcAft>
                <a:defRPr/>
              </a:pPr>
              <a:r>
                <a:rPr lang="en-US" sz="2100" dirty="0">
                  <a:solidFill>
                    <a:srgbClr val="4472C4">
                      <a:lumMod val="50000"/>
                    </a:srgbClr>
                  </a:solidFill>
                  <a:latin typeface="Arial" panose="020B0604020202020204" pitchFamily="34" charset="0"/>
                  <a:cs typeface="Arial" panose="020B0604020202020204" pitchFamily="34" charset="0"/>
                </a:rPr>
                <a:t> 14 cycles</a:t>
              </a:r>
            </a:p>
          </p:txBody>
        </p:sp>
        <p:sp>
          <p:nvSpPr>
            <p:cNvPr id="13" name="Rectangle 12">
              <a:extLst>
                <a:ext uri="{FF2B5EF4-FFF2-40B4-BE49-F238E27FC236}">
                  <a16:creationId xmlns:a16="http://schemas.microsoft.com/office/drawing/2014/main" id="{B4F5DB08-3C40-4857-8D2B-A8DFAEA13CF1}"/>
                </a:ext>
              </a:extLst>
            </p:cNvPr>
            <p:cNvSpPr/>
            <p:nvPr/>
          </p:nvSpPr>
          <p:spPr>
            <a:xfrm>
              <a:off x="8305228" y="3315463"/>
              <a:ext cx="3154429" cy="10494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100" dirty="0">
                  <a:solidFill>
                    <a:srgbClr val="4472C4">
                      <a:lumMod val="50000"/>
                    </a:srgbClr>
                  </a:solidFill>
                  <a:latin typeface="Arial" panose="020B0604020202020204" pitchFamily="34" charset="0"/>
                  <a:cs typeface="Arial" panose="020B0604020202020204" pitchFamily="34" charset="0"/>
                </a:rPr>
                <a:t>Trastuzumab </a:t>
              </a:r>
            </a:p>
            <a:p>
              <a:pPr algn="ctr" eaLnBrk="1" fontAlgn="auto" hangingPunct="1">
                <a:spcBef>
                  <a:spcPts val="0"/>
                </a:spcBef>
                <a:spcAft>
                  <a:spcPts val="0"/>
                </a:spcAft>
                <a:defRPr/>
              </a:pPr>
              <a:r>
                <a:rPr lang="en-US" sz="2100" dirty="0">
                  <a:solidFill>
                    <a:srgbClr val="4472C4">
                      <a:lumMod val="50000"/>
                    </a:srgbClr>
                  </a:solidFill>
                  <a:latin typeface="Arial" panose="020B0604020202020204" pitchFamily="34" charset="0"/>
                  <a:cs typeface="Arial" panose="020B0604020202020204" pitchFamily="34" charset="0"/>
                </a:rPr>
                <a:t>6 mg/kg IV Q3W</a:t>
              </a:r>
            </a:p>
            <a:p>
              <a:pPr algn="ctr" eaLnBrk="1" fontAlgn="auto" hangingPunct="1">
                <a:spcBef>
                  <a:spcPts val="0"/>
                </a:spcBef>
                <a:spcAft>
                  <a:spcPts val="0"/>
                </a:spcAft>
                <a:defRPr/>
              </a:pPr>
              <a:r>
                <a:rPr lang="en-US" sz="2100" dirty="0">
                  <a:solidFill>
                    <a:srgbClr val="4472C4">
                      <a:lumMod val="50000"/>
                    </a:srgbClr>
                  </a:solidFill>
                  <a:latin typeface="Arial" panose="020B0604020202020204" pitchFamily="34" charset="0"/>
                  <a:cs typeface="Arial" panose="020B0604020202020204" pitchFamily="34" charset="0"/>
                </a:rPr>
                <a:t> 14 cycles </a:t>
              </a:r>
            </a:p>
          </p:txBody>
        </p:sp>
        <p:grpSp>
          <p:nvGrpSpPr>
            <p:cNvPr id="211977" name="Group 2">
              <a:extLst>
                <a:ext uri="{FF2B5EF4-FFF2-40B4-BE49-F238E27FC236}">
                  <a16:creationId xmlns:a16="http://schemas.microsoft.com/office/drawing/2014/main" id="{03404910-386B-44F4-AD87-A7D6130AD4B9}"/>
                </a:ext>
              </a:extLst>
            </p:cNvPr>
            <p:cNvGrpSpPr>
              <a:grpSpLocks/>
            </p:cNvGrpSpPr>
            <p:nvPr/>
          </p:nvGrpSpPr>
          <p:grpSpPr bwMode="auto">
            <a:xfrm>
              <a:off x="7406640" y="2698750"/>
              <a:ext cx="802693" cy="925703"/>
              <a:chOff x="7038337" y="2138462"/>
              <a:chExt cx="1343663" cy="925703"/>
            </a:xfrm>
          </p:grpSpPr>
          <p:cxnSp>
            <p:nvCxnSpPr>
              <p:cNvPr id="11" name="Straight Arrow Connector 10">
                <a:extLst>
                  <a:ext uri="{FF2B5EF4-FFF2-40B4-BE49-F238E27FC236}">
                    <a16:creationId xmlns:a16="http://schemas.microsoft.com/office/drawing/2014/main" id="{65992171-FFC5-4307-A63B-10A84C420C55}"/>
                  </a:ext>
                </a:extLst>
              </p:cNvPr>
              <p:cNvCxnSpPr>
                <a:cxnSpLocks/>
              </p:cNvCxnSpPr>
              <p:nvPr/>
            </p:nvCxnSpPr>
            <p:spPr>
              <a:xfrm flipV="1">
                <a:off x="7040601" y="2138846"/>
                <a:ext cx="1312998" cy="506865"/>
              </a:xfrm>
              <a:prstGeom prst="straightConnector1">
                <a:avLst/>
              </a:prstGeom>
              <a:ln w="349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F571FED-4BA6-404B-A7F5-32103B6E1BA3}"/>
                  </a:ext>
                </a:extLst>
              </p:cNvPr>
              <p:cNvCxnSpPr>
                <a:cxnSpLocks/>
              </p:cNvCxnSpPr>
              <p:nvPr/>
            </p:nvCxnSpPr>
            <p:spPr>
              <a:xfrm>
                <a:off x="7040601" y="2648091"/>
                <a:ext cx="1341336" cy="416438"/>
              </a:xfrm>
              <a:prstGeom prst="straightConnector1">
                <a:avLst/>
              </a:prstGeom>
              <a:ln w="349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1978" name="TextBox 22">
              <a:extLst>
                <a:ext uri="{FF2B5EF4-FFF2-40B4-BE49-F238E27FC236}">
                  <a16:creationId xmlns:a16="http://schemas.microsoft.com/office/drawing/2014/main" id="{18024C54-4710-43F7-A72A-B26FEF19DBE6}"/>
                </a:ext>
              </a:extLst>
            </p:cNvPr>
            <p:cNvSpPr txBox="1">
              <a:spLocks noChangeArrowheads="1"/>
            </p:cNvSpPr>
            <p:nvPr/>
          </p:nvSpPr>
          <p:spPr bwMode="auto">
            <a:xfrm>
              <a:off x="7963769" y="4691309"/>
              <a:ext cx="3924755" cy="74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lnSpc>
                  <a:spcPts val="1650"/>
                </a:lnSpc>
                <a:spcBef>
                  <a:spcPts val="357"/>
                </a:spcBef>
                <a:spcAft>
                  <a:spcPts val="263"/>
                </a:spcAft>
                <a:defRPr/>
              </a:pPr>
              <a:r>
                <a:rPr lang="en-US" altLang="en-US" sz="1600" dirty="0">
                  <a:solidFill>
                    <a:schemeClr val="tx2"/>
                  </a:solidFill>
                  <a:cs typeface="Arial" panose="020B0604020202020204" pitchFamily="34" charset="0"/>
                </a:rPr>
                <a:t>Radiation and endocrine therapy per protocol and local guidelines</a:t>
              </a:r>
            </a:p>
          </p:txBody>
        </p:sp>
        <p:cxnSp>
          <p:nvCxnSpPr>
            <p:cNvPr id="32" name="Straight Connector 31">
              <a:extLst>
                <a:ext uri="{FF2B5EF4-FFF2-40B4-BE49-F238E27FC236}">
                  <a16:creationId xmlns:a16="http://schemas.microsoft.com/office/drawing/2014/main" id="{E399FF1D-019E-422C-83E9-82575AE621CF}"/>
                </a:ext>
              </a:extLst>
            </p:cNvPr>
            <p:cNvCxnSpPr/>
            <p:nvPr/>
          </p:nvCxnSpPr>
          <p:spPr>
            <a:xfrm flipH="1">
              <a:off x="6096000" y="3208379"/>
              <a:ext cx="1320459"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1980" name="Group 6">
              <a:extLst>
                <a:ext uri="{FF2B5EF4-FFF2-40B4-BE49-F238E27FC236}">
                  <a16:creationId xmlns:a16="http://schemas.microsoft.com/office/drawing/2014/main" id="{01EB24B0-DFFA-4AC6-A3E8-9F6EDFB2F468}"/>
                </a:ext>
              </a:extLst>
            </p:cNvPr>
            <p:cNvGrpSpPr>
              <a:grpSpLocks/>
            </p:cNvGrpSpPr>
            <p:nvPr/>
          </p:nvGrpSpPr>
          <p:grpSpPr bwMode="auto">
            <a:xfrm>
              <a:off x="6649012" y="2411196"/>
              <a:ext cx="634835" cy="659164"/>
              <a:chOff x="6181509" y="1980098"/>
              <a:chExt cx="634835" cy="659164"/>
            </a:xfrm>
          </p:grpSpPr>
          <p:sp>
            <p:nvSpPr>
              <p:cNvPr id="6" name="Oval 5">
                <a:extLst>
                  <a:ext uri="{FF2B5EF4-FFF2-40B4-BE49-F238E27FC236}">
                    <a16:creationId xmlns:a16="http://schemas.microsoft.com/office/drawing/2014/main" id="{836DDDC5-A4CC-4921-8933-139C7AEF7D47}"/>
                  </a:ext>
                </a:extLst>
              </p:cNvPr>
              <p:cNvSpPr/>
              <p:nvPr/>
            </p:nvSpPr>
            <p:spPr>
              <a:xfrm>
                <a:off x="6181509" y="1980098"/>
                <a:ext cx="634835" cy="65916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prstClr val="black"/>
                  </a:solidFill>
                  <a:latin typeface="Arial" panose="020B0604020202020204" pitchFamily="34" charset="0"/>
                  <a:cs typeface="Arial" panose="020B0604020202020204" pitchFamily="34" charset="0"/>
                </a:endParaRPr>
              </a:p>
            </p:txBody>
          </p:sp>
          <p:sp>
            <p:nvSpPr>
              <p:cNvPr id="211983" name="TextBox 32">
                <a:extLst>
                  <a:ext uri="{FF2B5EF4-FFF2-40B4-BE49-F238E27FC236}">
                    <a16:creationId xmlns:a16="http://schemas.microsoft.com/office/drawing/2014/main" id="{32516009-732D-47A1-B460-9B77419CB044}"/>
                  </a:ext>
                </a:extLst>
              </p:cNvPr>
              <p:cNvSpPr txBox="1">
                <a:spLocks noChangeArrowheads="1"/>
              </p:cNvSpPr>
              <p:nvPr/>
            </p:nvSpPr>
            <p:spPr bwMode="auto">
              <a:xfrm>
                <a:off x="6201666" y="2008061"/>
                <a:ext cx="579687" cy="5997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en-US" sz="1650" dirty="0">
                    <a:solidFill>
                      <a:prstClr val="black"/>
                    </a:solidFill>
                    <a:cs typeface="Arial" panose="020B0604020202020204" pitchFamily="34" charset="0"/>
                  </a:rPr>
                  <a:t>R</a:t>
                </a:r>
                <a:br>
                  <a:rPr lang="en-US" altLang="en-US" sz="1650" dirty="0">
                    <a:solidFill>
                      <a:prstClr val="black"/>
                    </a:solidFill>
                    <a:cs typeface="Arial" panose="020B0604020202020204" pitchFamily="34" charset="0"/>
                  </a:rPr>
                </a:br>
                <a:r>
                  <a:rPr lang="en-US" altLang="en-US" sz="1650" dirty="0">
                    <a:solidFill>
                      <a:prstClr val="black"/>
                    </a:solidFill>
                    <a:cs typeface="Arial" panose="020B0604020202020204" pitchFamily="34" charset="0"/>
                  </a:rPr>
                  <a:t>1:1</a:t>
                </a:r>
              </a:p>
            </p:txBody>
          </p:sp>
        </p:grpSp>
        <p:sp>
          <p:nvSpPr>
            <p:cNvPr id="5" name="TextBox 4">
              <a:extLst>
                <a:ext uri="{FF2B5EF4-FFF2-40B4-BE49-F238E27FC236}">
                  <a16:creationId xmlns:a16="http://schemas.microsoft.com/office/drawing/2014/main" id="{5AF4B314-F420-4BC4-BD3B-35A46405195B}"/>
                </a:ext>
              </a:extLst>
            </p:cNvPr>
            <p:cNvSpPr txBox="1"/>
            <p:nvPr/>
          </p:nvSpPr>
          <p:spPr>
            <a:xfrm>
              <a:off x="6313550" y="3593077"/>
              <a:ext cx="1291948" cy="399842"/>
            </a:xfrm>
            <a:prstGeom prst="rect">
              <a:avLst/>
            </a:prstGeom>
            <a:noFill/>
          </p:spPr>
          <p:txBody>
            <a:bodyPr wrap="none">
              <a:spAutoFit/>
            </a:bodyPr>
            <a:lstStyle/>
            <a:p>
              <a:pPr algn="ctr" eaLnBrk="1" fontAlgn="auto" hangingPunct="1">
                <a:spcBef>
                  <a:spcPts val="0"/>
                </a:spcBef>
                <a:spcAft>
                  <a:spcPts val="0"/>
                </a:spcAft>
                <a:defRPr/>
              </a:pPr>
              <a:r>
                <a:rPr lang="en-US" sz="2000" dirty="0">
                  <a:solidFill>
                    <a:schemeClr val="tx2"/>
                  </a:solidFill>
                  <a:cs typeface="Arial" panose="020B0604020202020204" pitchFamily="34" charset="0"/>
                </a:rPr>
                <a:t>N=1486</a:t>
              </a:r>
            </a:p>
          </p:txBody>
        </p:sp>
      </p:grpSp>
      <p:sp>
        <p:nvSpPr>
          <p:cNvPr id="211973" name="TextBox 2">
            <a:extLst>
              <a:ext uri="{FF2B5EF4-FFF2-40B4-BE49-F238E27FC236}">
                <a16:creationId xmlns:a16="http://schemas.microsoft.com/office/drawing/2014/main" id="{32D30201-1623-468F-800F-1168BF3F67A4}"/>
              </a:ext>
            </a:extLst>
          </p:cNvPr>
          <p:cNvSpPr txBox="1">
            <a:spLocks noChangeArrowheads="1"/>
          </p:cNvSpPr>
          <p:nvPr/>
        </p:nvSpPr>
        <p:spPr bwMode="auto">
          <a:xfrm>
            <a:off x="4341636" y="7057558"/>
            <a:ext cx="431405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6932" tIns="68477" rIns="136932" bIns="68477">
            <a:spAutoFit/>
          </a:bodyPr>
          <a:lstStyle/>
          <a:p>
            <a:pPr eaLnBrk="1" fontAlgn="auto" hangingPunct="1">
              <a:spcBef>
                <a:spcPts val="0"/>
              </a:spcBef>
              <a:spcAft>
                <a:spcPts val="0"/>
              </a:spcAft>
              <a:defRPr/>
            </a:pPr>
            <a:r>
              <a:rPr lang="en-US" altLang="en-US" sz="1200" b="0" dirty="0">
                <a:solidFill>
                  <a:schemeClr val="tx1"/>
                </a:solidFill>
                <a:cs typeface="Arial" panose="020B0604020202020204" pitchFamily="34" charset="0"/>
              </a:rPr>
              <a:t>Von Minckwitz G et al: </a:t>
            </a:r>
            <a:r>
              <a:rPr lang="en-US" altLang="en-US" sz="1200" b="0" i="1" dirty="0">
                <a:solidFill>
                  <a:schemeClr val="tx1"/>
                </a:solidFill>
                <a:cs typeface="Arial" panose="020B0604020202020204" pitchFamily="34" charset="0"/>
              </a:rPr>
              <a:t>N Engl J Med</a:t>
            </a:r>
            <a:r>
              <a:rPr lang="en-US" altLang="en-US" sz="1200" b="0" dirty="0">
                <a:solidFill>
                  <a:schemeClr val="tx1"/>
                </a:solidFill>
                <a:cs typeface="Arial" panose="020B0604020202020204" pitchFamily="34" charset="0"/>
              </a:rPr>
              <a:t>. 2019;380(7):617-628.</a:t>
            </a:r>
          </a:p>
        </p:txBody>
      </p:sp>
      <p:sp>
        <p:nvSpPr>
          <p:cNvPr id="8" name="Rectangle 6">
            <a:extLst>
              <a:ext uri="{FF2B5EF4-FFF2-40B4-BE49-F238E27FC236}">
                <a16:creationId xmlns:a16="http://schemas.microsoft.com/office/drawing/2014/main" id="{F8B096A3-EC5A-F23F-834D-DCC3180A07C8}"/>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74</a:t>
            </a:fld>
            <a:endParaRPr lang="en-US" altLang="en-US">
              <a:effectLst>
                <a:outerShdw blurRad="38100" dist="38100" dir="2700000" algn="tl">
                  <a:srgbClr val="000000"/>
                </a:outerShdw>
              </a:effectLst>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D22B87-2FD6-FFE0-6D4F-D6E385132E88}"/>
              </a:ext>
            </a:extLst>
          </p:cNvPr>
          <p:cNvPicPr>
            <a:picLocks noChangeAspect="1"/>
          </p:cNvPicPr>
          <p:nvPr/>
        </p:nvPicPr>
        <p:blipFill>
          <a:blip r:embed="rId2"/>
          <a:stretch>
            <a:fillRect/>
          </a:stretch>
        </p:blipFill>
        <p:spPr>
          <a:xfrm>
            <a:off x="6207914" y="2120756"/>
            <a:ext cx="5461562" cy="4508369"/>
          </a:xfrm>
          <a:prstGeom prst="rect">
            <a:avLst/>
          </a:prstGeom>
        </p:spPr>
      </p:pic>
      <p:sp>
        <p:nvSpPr>
          <p:cNvPr id="6" name="Rectangle 23">
            <a:extLst>
              <a:ext uri="{FF2B5EF4-FFF2-40B4-BE49-F238E27FC236}">
                <a16:creationId xmlns:a16="http://schemas.microsoft.com/office/drawing/2014/main" id="{62F2B7E0-FB4C-1564-9B99-B692AE9DB47D}"/>
              </a:ext>
            </a:extLst>
          </p:cNvPr>
          <p:cNvSpPr>
            <a:spLocks noChangeArrowheads="1"/>
          </p:cNvSpPr>
          <p:nvPr/>
        </p:nvSpPr>
        <p:spPr bwMode="auto">
          <a:xfrm>
            <a:off x="3404496" y="7181887"/>
            <a:ext cx="6256862" cy="266623"/>
          </a:xfrm>
          <a:prstGeom prst="rect">
            <a:avLst/>
          </a:prstGeom>
          <a:noFill/>
          <a:ln w="9525">
            <a:noFill/>
            <a:miter lim="800000"/>
            <a:headEnd/>
            <a:tailEnd/>
          </a:ln>
          <a:effectLst/>
        </p:spPr>
        <p:txBody>
          <a:bodyPr wrap="square" lIns="81163" tIns="40582" rIns="81163" bIns="40582">
            <a:spAutoFit/>
          </a:bodyPr>
          <a:lstStyle/>
          <a:p>
            <a:pPr algn="ctr">
              <a:tabLst>
                <a:tab pos="2061992" algn="l"/>
              </a:tabLst>
              <a:defRPr/>
            </a:pPr>
            <a:r>
              <a:rPr lang="en-US" sz="1200" dirty="0">
                <a:solidFill>
                  <a:schemeClr val="tx1"/>
                </a:solidFill>
                <a:latin typeface="Arial" charset="0"/>
              </a:rPr>
              <a:t>Loibl, S, et al: SABCS 2023; Geyer CE, et al: </a:t>
            </a:r>
            <a:r>
              <a:rPr lang="en-US" sz="1200" i="1" dirty="0">
                <a:solidFill>
                  <a:schemeClr val="tx1"/>
                </a:solidFill>
                <a:latin typeface="Arial" charset="0"/>
              </a:rPr>
              <a:t>N Engl J Med</a:t>
            </a:r>
            <a:r>
              <a:rPr lang="en-US" sz="1200" dirty="0">
                <a:solidFill>
                  <a:schemeClr val="tx1"/>
                </a:solidFill>
                <a:latin typeface="Arial" charset="0"/>
              </a:rPr>
              <a:t>. 2025;392(3):249-257. </a:t>
            </a:r>
          </a:p>
        </p:txBody>
      </p:sp>
      <p:sp>
        <p:nvSpPr>
          <p:cNvPr id="7" name="TextBox 6">
            <a:extLst>
              <a:ext uri="{FF2B5EF4-FFF2-40B4-BE49-F238E27FC236}">
                <a16:creationId xmlns:a16="http://schemas.microsoft.com/office/drawing/2014/main" id="{1798433F-E6E0-3BDB-B5AE-3AA9B5783CF6}"/>
              </a:ext>
            </a:extLst>
          </p:cNvPr>
          <p:cNvSpPr txBox="1"/>
          <p:nvPr/>
        </p:nvSpPr>
        <p:spPr>
          <a:xfrm>
            <a:off x="707191" y="625179"/>
            <a:ext cx="10454888" cy="1077218"/>
          </a:xfrm>
          <a:prstGeom prst="rect">
            <a:avLst/>
          </a:prstGeom>
          <a:noFill/>
        </p:spPr>
        <p:txBody>
          <a:bodyPr wrap="square">
            <a:spAutoFit/>
          </a:bodyPr>
          <a:lstStyle/>
          <a:p>
            <a:pPr algn="ctr" eaLnBrk="1" hangingPunct="1">
              <a:defRPr/>
            </a:pPr>
            <a:r>
              <a:rPr lang="en-US" sz="3200" dirty="0">
                <a:solidFill>
                  <a:schemeClr val="accent2"/>
                </a:solidFill>
                <a:effectLst>
                  <a:outerShdw blurRad="38100" dist="38100" dir="2700000" algn="tl">
                    <a:srgbClr val="000000">
                      <a:alpha val="43137"/>
                    </a:srgbClr>
                  </a:outerShdw>
                </a:effectLst>
                <a:cs typeface="Arial" panose="020B0604020202020204" pitchFamily="34" charset="0"/>
              </a:rPr>
              <a:t>KATHERINE:</a:t>
            </a:r>
          </a:p>
          <a:p>
            <a:pPr algn="ctr" eaLnBrk="1" hangingPunct="1">
              <a:defRPr/>
            </a:pPr>
            <a:r>
              <a:rPr lang="en-US" sz="3200" dirty="0">
                <a:solidFill>
                  <a:schemeClr val="tx2"/>
                </a:solidFill>
                <a:effectLst>
                  <a:outerShdw blurRad="38100" dist="38100" dir="2700000" algn="tl">
                    <a:srgbClr val="000000">
                      <a:alpha val="43137"/>
                    </a:srgbClr>
                  </a:outerShdw>
                </a:effectLst>
                <a:cs typeface="Arial" panose="020B0604020202020204" pitchFamily="34" charset="0"/>
              </a:rPr>
              <a:t>Updated IDFS and Overall Survival Analysis</a:t>
            </a:r>
            <a:endParaRPr lang="en-US" sz="3200" baseline="30000" dirty="0">
              <a:solidFill>
                <a:schemeClr val="tx2"/>
              </a:solidFill>
              <a:effectLst>
                <a:outerShdw blurRad="38100" dist="38100" dir="2700000" algn="tl">
                  <a:srgbClr val="000000">
                    <a:alpha val="43137"/>
                  </a:srgbClr>
                </a:outerShdw>
              </a:effectLst>
              <a:cs typeface="Arial" panose="020B0604020202020204" pitchFamily="34" charset="0"/>
            </a:endParaRPr>
          </a:p>
        </p:txBody>
      </p:sp>
      <p:pic>
        <p:nvPicPr>
          <p:cNvPr id="10" name="Picture 9">
            <a:extLst>
              <a:ext uri="{FF2B5EF4-FFF2-40B4-BE49-F238E27FC236}">
                <a16:creationId xmlns:a16="http://schemas.microsoft.com/office/drawing/2014/main" id="{612758CE-C887-4625-7BBA-84164991C01D}"/>
              </a:ext>
            </a:extLst>
          </p:cNvPr>
          <p:cNvPicPr>
            <a:picLocks noChangeAspect="1"/>
          </p:cNvPicPr>
          <p:nvPr/>
        </p:nvPicPr>
        <p:blipFill>
          <a:blip r:embed="rId3"/>
          <a:stretch>
            <a:fillRect/>
          </a:stretch>
        </p:blipFill>
        <p:spPr>
          <a:xfrm>
            <a:off x="561349" y="2120757"/>
            <a:ext cx="5292109" cy="4508370"/>
          </a:xfrm>
          <a:prstGeom prst="rect">
            <a:avLst/>
          </a:prstGeom>
        </p:spPr>
      </p:pic>
      <p:sp>
        <p:nvSpPr>
          <p:cNvPr id="11" name="Rectangle 6">
            <a:extLst>
              <a:ext uri="{FF2B5EF4-FFF2-40B4-BE49-F238E27FC236}">
                <a16:creationId xmlns:a16="http://schemas.microsoft.com/office/drawing/2014/main" id="{0BAEA258-1753-ECF4-7350-F3BC0BABF86E}"/>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75</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305635893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7CBB02-44E1-0EDC-6C95-B86AC995577D}"/>
              </a:ext>
            </a:extLst>
          </p:cNvPr>
          <p:cNvSpPr/>
          <p:nvPr/>
        </p:nvSpPr>
        <p:spPr bwMode="auto">
          <a:xfrm>
            <a:off x="6662053" y="2548062"/>
            <a:ext cx="5109113" cy="355229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outerShdw blurRad="38100" dist="38100" dir="2700000" algn="tl">
                  <a:srgbClr val="000000">
                    <a:alpha val="43137"/>
                  </a:srgbClr>
                </a:outerShdw>
              </a:effectLst>
              <a:latin typeface="Arial" charset="0"/>
            </a:endParaRPr>
          </a:p>
        </p:txBody>
      </p:sp>
      <p:grpSp>
        <p:nvGrpSpPr>
          <p:cNvPr id="38" name="Group 37">
            <a:extLst>
              <a:ext uri="{FF2B5EF4-FFF2-40B4-BE49-F238E27FC236}">
                <a16:creationId xmlns:a16="http://schemas.microsoft.com/office/drawing/2014/main" id="{3A470411-C792-9F9E-B8B3-E9CFDC931461}"/>
              </a:ext>
            </a:extLst>
          </p:cNvPr>
          <p:cNvGrpSpPr/>
          <p:nvPr/>
        </p:nvGrpSpPr>
        <p:grpSpPr>
          <a:xfrm>
            <a:off x="273612" y="2511401"/>
            <a:ext cx="6135571" cy="3658888"/>
            <a:chOff x="-225158" y="1013614"/>
            <a:chExt cx="7301354" cy="3432507"/>
          </a:xfrm>
        </p:grpSpPr>
        <p:grpSp>
          <p:nvGrpSpPr>
            <p:cNvPr id="3" name="Group 2">
              <a:extLst>
                <a:ext uri="{FF2B5EF4-FFF2-40B4-BE49-F238E27FC236}">
                  <a16:creationId xmlns:a16="http://schemas.microsoft.com/office/drawing/2014/main" id="{8E079F1A-AA4F-F8B4-DA5A-DF199649A2DC}"/>
                </a:ext>
              </a:extLst>
            </p:cNvPr>
            <p:cNvGrpSpPr/>
            <p:nvPr/>
          </p:nvGrpSpPr>
          <p:grpSpPr>
            <a:xfrm>
              <a:off x="1568137" y="1023497"/>
              <a:ext cx="3341884" cy="2466716"/>
              <a:chOff x="1856465" y="1023430"/>
              <a:chExt cx="3341884" cy="2466716"/>
            </a:xfrm>
          </p:grpSpPr>
          <p:sp>
            <p:nvSpPr>
              <p:cNvPr id="4" name="Rectangle 32">
                <a:extLst>
                  <a:ext uri="{FF2B5EF4-FFF2-40B4-BE49-F238E27FC236}">
                    <a16:creationId xmlns:a16="http://schemas.microsoft.com/office/drawing/2014/main" id="{F6C25377-F7F3-CC8C-17AD-F5729D5CBE93}"/>
                  </a:ext>
                </a:extLst>
              </p:cNvPr>
              <p:cNvSpPr>
                <a:spLocks noChangeArrowheads="1"/>
              </p:cNvSpPr>
              <p:nvPr/>
            </p:nvSpPr>
            <p:spPr bwMode="auto">
              <a:xfrm>
                <a:off x="2142454" y="1023430"/>
                <a:ext cx="3055895" cy="1186636"/>
              </a:xfrm>
              <a:prstGeom prst="rect">
                <a:avLst/>
              </a:prstGeom>
              <a:solidFill>
                <a:srgbClr val="DAE0F3"/>
              </a:solidFill>
              <a:ln w="7938">
                <a:noFill/>
                <a:miter lim="800000"/>
                <a:headEnd/>
                <a:tailEnd/>
              </a:ln>
            </p:spPr>
            <p:txBody>
              <a:bodyPr/>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Aft>
                    <a:spcPct val="0"/>
                  </a:spcAft>
                  <a:buClrTx/>
                  <a:buFontTx/>
                  <a:buNone/>
                </a:pPr>
                <a:r>
                  <a:rPr lang="en-US" altLang="en-US" sz="900" dirty="0">
                    <a:solidFill>
                      <a:srgbClr val="04426B"/>
                    </a:solidFill>
                  </a:rPr>
                  <a:t>Neoadjuvant group</a:t>
                </a:r>
              </a:p>
              <a:p>
                <a:pPr marL="171450" indent="-171450">
                  <a:spcAft>
                    <a:spcPct val="0"/>
                  </a:spcAft>
                  <a:buClrTx/>
                  <a:buFont typeface="Arial" panose="020B0604020202020204" pitchFamily="34" charset="0"/>
                  <a:buChar char="•"/>
                </a:pPr>
                <a:r>
                  <a:rPr lang="en-US" altLang="en-US" sz="900" i="1" dirty="0">
                    <a:solidFill>
                      <a:srgbClr val="04426B"/>
                    </a:solidFill>
                  </a:rPr>
                  <a:t>TNBC:</a:t>
                </a:r>
                <a:r>
                  <a:rPr lang="en-US" altLang="en-US" sz="900" dirty="0">
                    <a:solidFill>
                      <a:srgbClr val="04426B"/>
                    </a:solidFill>
                  </a:rPr>
                  <a:t> non-</a:t>
                </a:r>
                <a:r>
                  <a:rPr lang="en-US" altLang="en-US" sz="900" dirty="0" err="1">
                    <a:solidFill>
                      <a:srgbClr val="04426B"/>
                    </a:solidFill>
                  </a:rPr>
                  <a:t>pCR</a:t>
                </a:r>
                <a:endParaRPr lang="en-US" altLang="en-US" sz="900" dirty="0">
                  <a:solidFill>
                    <a:srgbClr val="04426B"/>
                  </a:solidFill>
                </a:endParaRPr>
              </a:p>
              <a:p>
                <a:pPr marL="171450" indent="-171450">
                  <a:spcAft>
                    <a:spcPct val="0"/>
                  </a:spcAft>
                  <a:buClrTx/>
                  <a:buFont typeface="Arial" panose="020B0604020202020204" pitchFamily="34" charset="0"/>
                  <a:buChar char="•"/>
                </a:pPr>
                <a:r>
                  <a:rPr lang="en-GB" altLang="en-US" sz="900" i="1" dirty="0">
                    <a:solidFill>
                      <a:srgbClr val="04426B"/>
                    </a:solidFill>
                  </a:rPr>
                  <a:t>Hormone receptor–positive:</a:t>
                </a:r>
                <a:br>
                  <a:rPr lang="en-GB" altLang="en-US" sz="900" i="1" dirty="0">
                    <a:solidFill>
                      <a:srgbClr val="04426B"/>
                    </a:solidFill>
                  </a:rPr>
                </a:br>
                <a:r>
                  <a:rPr lang="en-GB" altLang="en-US" sz="900" dirty="0">
                    <a:solidFill>
                      <a:srgbClr val="04426B"/>
                    </a:solidFill>
                  </a:rPr>
                  <a:t>non-</a:t>
                </a:r>
                <a:r>
                  <a:rPr lang="en-GB" altLang="en-US" sz="900" dirty="0" err="1">
                    <a:solidFill>
                      <a:srgbClr val="04426B"/>
                    </a:solidFill>
                  </a:rPr>
                  <a:t>pCR</a:t>
                </a:r>
                <a:r>
                  <a:rPr lang="en-GB" altLang="en-US" sz="900" dirty="0">
                    <a:solidFill>
                      <a:srgbClr val="04426B"/>
                    </a:solidFill>
                  </a:rPr>
                  <a:t> and CPS+EG score ≥ 3</a:t>
                </a:r>
                <a:endParaRPr lang="en-US" altLang="en-US" sz="900" dirty="0">
                  <a:solidFill>
                    <a:srgbClr val="04426B"/>
                  </a:solidFill>
                </a:endParaRPr>
              </a:p>
            </p:txBody>
          </p:sp>
          <p:grpSp>
            <p:nvGrpSpPr>
              <p:cNvPr id="5" name="Group 4">
                <a:extLst>
                  <a:ext uri="{FF2B5EF4-FFF2-40B4-BE49-F238E27FC236}">
                    <a16:creationId xmlns:a16="http://schemas.microsoft.com/office/drawing/2014/main" id="{1E865F5B-4067-AC4C-E756-6A08238E868A}"/>
                  </a:ext>
                </a:extLst>
              </p:cNvPr>
              <p:cNvGrpSpPr/>
              <p:nvPr/>
            </p:nvGrpSpPr>
            <p:grpSpPr>
              <a:xfrm>
                <a:off x="2150834" y="1719258"/>
                <a:ext cx="2704024" cy="455075"/>
                <a:chOff x="2226467" y="1719258"/>
                <a:chExt cx="2704024" cy="455075"/>
              </a:xfrm>
            </p:grpSpPr>
            <p:sp>
              <p:nvSpPr>
                <p:cNvPr id="15" name="Rectangle 32">
                  <a:extLst>
                    <a:ext uri="{FF2B5EF4-FFF2-40B4-BE49-F238E27FC236}">
                      <a16:creationId xmlns:a16="http://schemas.microsoft.com/office/drawing/2014/main" id="{639DD3CF-3A3B-C915-5562-10CD6F471E3C}"/>
                    </a:ext>
                  </a:extLst>
                </p:cNvPr>
                <p:cNvSpPr>
                  <a:spLocks noChangeArrowheads="1"/>
                </p:cNvSpPr>
                <p:nvPr/>
              </p:nvSpPr>
              <p:spPr bwMode="auto">
                <a:xfrm>
                  <a:off x="2226467" y="1719258"/>
                  <a:ext cx="1027811" cy="432000"/>
                </a:xfrm>
                <a:prstGeom prst="rect">
                  <a:avLst/>
                </a:prstGeom>
                <a:noFill/>
                <a:ln>
                  <a:noFill/>
                </a:ln>
                <a:extLst>
                  <a:ext uri="{91240B29-F687-4F45-9708-019B960494DF}">
                    <a14:hiddenLine xmlns:a14="http://schemas.microsoft.com/office/drawing/2010/main" w="7938">
                      <a:solidFill>
                        <a:srgbClr val="000000"/>
                      </a:solidFill>
                      <a:miter lim="800000"/>
                      <a:headEnd/>
                      <a:tailEnd/>
                    </a14:hiddenLine>
                  </a:ext>
                </a:extLst>
              </p:spPr>
              <p:txBody>
                <a:bodyPr wrap="none" anchor="ctr"/>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Aft>
                      <a:spcPct val="0"/>
                    </a:spcAft>
                    <a:buClrTx/>
                    <a:buFontTx/>
                    <a:buNone/>
                  </a:pPr>
                  <a:r>
                    <a:rPr lang="en-US" altLang="en-US" sz="900" dirty="0">
                      <a:solidFill>
                        <a:srgbClr val="04426B"/>
                      </a:solidFill>
                    </a:rPr>
                    <a:t>≥ 6 cycles </a:t>
                  </a:r>
                </a:p>
                <a:p>
                  <a:pPr algn="ctr">
                    <a:spcAft>
                      <a:spcPct val="0"/>
                    </a:spcAft>
                    <a:buClrTx/>
                    <a:buFontTx/>
                    <a:buNone/>
                  </a:pPr>
                  <a:r>
                    <a:rPr lang="en-US" altLang="en-US" sz="900" dirty="0">
                      <a:solidFill>
                        <a:srgbClr val="04426B"/>
                      </a:solidFill>
                    </a:rPr>
                    <a:t>NAC</a:t>
                  </a:r>
                </a:p>
                <a:p>
                  <a:pPr algn="ctr">
                    <a:spcAft>
                      <a:spcPct val="0"/>
                    </a:spcAft>
                    <a:buClrTx/>
                    <a:buFontTx/>
                    <a:buNone/>
                  </a:pPr>
                  <a:endParaRPr lang="en-US" altLang="en-US" sz="900" dirty="0">
                    <a:solidFill>
                      <a:srgbClr val="04426B"/>
                    </a:solidFill>
                  </a:endParaRPr>
                </a:p>
              </p:txBody>
            </p:sp>
            <p:sp>
              <p:nvSpPr>
                <p:cNvPr id="16" name="Rectangle 32">
                  <a:extLst>
                    <a:ext uri="{FF2B5EF4-FFF2-40B4-BE49-F238E27FC236}">
                      <a16:creationId xmlns:a16="http://schemas.microsoft.com/office/drawing/2014/main" id="{2B1C6D83-9D7B-4901-C7E6-93AFA30A123B}"/>
                    </a:ext>
                  </a:extLst>
                </p:cNvPr>
                <p:cNvSpPr>
                  <a:spLocks noChangeArrowheads="1"/>
                </p:cNvSpPr>
                <p:nvPr/>
              </p:nvSpPr>
              <p:spPr bwMode="auto">
                <a:xfrm>
                  <a:off x="3292385" y="1730795"/>
                  <a:ext cx="665928" cy="432000"/>
                </a:xfrm>
                <a:prstGeom prst="rect">
                  <a:avLst/>
                </a:prstGeom>
                <a:noFill/>
                <a:ln>
                  <a:noFill/>
                </a:ln>
                <a:extLst>
                  <a:ext uri="{91240B29-F687-4F45-9708-019B960494DF}">
                    <a14:hiddenLine xmlns:a14="http://schemas.microsoft.com/office/drawing/2010/main" w="7938">
                      <a:solidFill>
                        <a:srgbClr val="000000"/>
                      </a:solidFill>
                      <a:miter lim="800000"/>
                      <a:headEnd/>
                      <a:tailEnd/>
                    </a14:hiddenLine>
                  </a:ext>
                </a:extLst>
              </p:spPr>
              <p:txBody>
                <a:bodyPr wrap="none" anchor="ctr"/>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Aft>
                      <a:spcPct val="0"/>
                    </a:spcAft>
                    <a:buClrTx/>
                    <a:buFontTx/>
                    <a:buNone/>
                  </a:pPr>
                  <a:r>
                    <a:rPr lang="en-US" altLang="en-US" sz="900" dirty="0">
                      <a:solidFill>
                        <a:srgbClr val="04426B"/>
                      </a:solidFill>
                    </a:rPr>
                    <a:t>Surgery</a:t>
                  </a:r>
                </a:p>
              </p:txBody>
            </p:sp>
            <p:sp>
              <p:nvSpPr>
                <p:cNvPr id="17" name="Rectangle 32">
                  <a:extLst>
                    <a:ext uri="{FF2B5EF4-FFF2-40B4-BE49-F238E27FC236}">
                      <a16:creationId xmlns:a16="http://schemas.microsoft.com/office/drawing/2014/main" id="{4B15BCEE-A98F-94E6-5100-56DEE5CE84B1}"/>
                    </a:ext>
                  </a:extLst>
                </p:cNvPr>
                <p:cNvSpPr>
                  <a:spLocks noChangeArrowheads="1"/>
                </p:cNvSpPr>
                <p:nvPr/>
              </p:nvSpPr>
              <p:spPr bwMode="auto">
                <a:xfrm>
                  <a:off x="3943305" y="1742333"/>
                  <a:ext cx="987186" cy="432000"/>
                </a:xfrm>
                <a:prstGeom prst="rect">
                  <a:avLst/>
                </a:prstGeom>
                <a:noFill/>
                <a:ln>
                  <a:noFill/>
                </a:ln>
                <a:extLst>
                  <a:ext uri="{91240B29-F687-4F45-9708-019B960494DF}">
                    <a14:hiddenLine xmlns:a14="http://schemas.microsoft.com/office/drawing/2010/main" w="7938">
                      <a:solidFill>
                        <a:srgbClr val="000000"/>
                      </a:solidFill>
                      <a:miter lim="800000"/>
                      <a:headEnd/>
                      <a:tailEnd/>
                    </a14:hiddenLine>
                  </a:ext>
                </a:extLst>
              </p:spPr>
              <p:txBody>
                <a:bodyPr wrap="none" anchor="ctr"/>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Aft>
                      <a:spcPct val="0"/>
                    </a:spcAft>
                    <a:buClrTx/>
                    <a:buFontTx/>
                    <a:buNone/>
                  </a:pPr>
                  <a:r>
                    <a:rPr lang="en-US" altLang="en-US" sz="900" dirty="0">
                      <a:solidFill>
                        <a:srgbClr val="04426B"/>
                      </a:solidFill>
                    </a:rPr>
                    <a:t>XRT</a:t>
                  </a:r>
                </a:p>
              </p:txBody>
            </p:sp>
            <p:cxnSp>
              <p:nvCxnSpPr>
                <p:cNvPr id="18" name="Straight Arrow Connector 17">
                  <a:extLst>
                    <a:ext uri="{FF2B5EF4-FFF2-40B4-BE49-F238E27FC236}">
                      <a16:creationId xmlns:a16="http://schemas.microsoft.com/office/drawing/2014/main" id="{874AA61B-1CFA-D8C4-BE8C-F0B93434BAB6}"/>
                    </a:ext>
                  </a:extLst>
                </p:cNvPr>
                <p:cNvCxnSpPr>
                  <a:cxnSpLocks/>
                </p:cNvCxnSpPr>
                <p:nvPr/>
              </p:nvCxnSpPr>
              <p:spPr>
                <a:xfrm>
                  <a:off x="3988771" y="1939669"/>
                  <a:ext cx="224123" cy="0"/>
                </a:xfrm>
                <a:prstGeom prst="straightConnector1">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77583A0-E6C0-35DB-93EE-279C35D4819E}"/>
                    </a:ext>
                  </a:extLst>
                </p:cNvPr>
                <p:cNvCxnSpPr>
                  <a:cxnSpLocks/>
                </p:cNvCxnSpPr>
                <p:nvPr/>
              </p:nvCxnSpPr>
              <p:spPr>
                <a:xfrm>
                  <a:off x="2951025" y="1939668"/>
                  <a:ext cx="300292" cy="0"/>
                </a:xfrm>
                <a:prstGeom prst="straightConnector1">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grpSp>
          <p:sp>
            <p:nvSpPr>
              <p:cNvPr id="6" name="Rectangle 32">
                <a:extLst>
                  <a:ext uri="{FF2B5EF4-FFF2-40B4-BE49-F238E27FC236}">
                    <a16:creationId xmlns:a16="http://schemas.microsoft.com/office/drawing/2014/main" id="{CC6DF555-A5BA-6D0E-0364-ECA34AE5069B}"/>
                  </a:ext>
                </a:extLst>
              </p:cNvPr>
              <p:cNvSpPr>
                <a:spLocks noChangeArrowheads="1"/>
              </p:cNvSpPr>
              <p:nvPr/>
            </p:nvSpPr>
            <p:spPr bwMode="auto">
              <a:xfrm>
                <a:off x="2142453" y="2303510"/>
                <a:ext cx="3055893" cy="1186636"/>
              </a:xfrm>
              <a:prstGeom prst="rect">
                <a:avLst/>
              </a:prstGeom>
              <a:solidFill>
                <a:srgbClr val="DAE0F3"/>
              </a:solidFill>
              <a:ln w="7938">
                <a:noFill/>
                <a:miter lim="800000"/>
                <a:headEnd/>
                <a:tailEnd/>
              </a:ln>
            </p:spPr>
            <p:txBody>
              <a:bodyPr/>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Aft>
                    <a:spcPct val="0"/>
                  </a:spcAft>
                  <a:buClrTx/>
                  <a:buFontTx/>
                  <a:buNone/>
                </a:pPr>
                <a:r>
                  <a:rPr lang="en-US" altLang="en-US" sz="900" dirty="0">
                    <a:solidFill>
                      <a:srgbClr val="04426B"/>
                    </a:solidFill>
                  </a:rPr>
                  <a:t>Adjuvant group</a:t>
                </a:r>
              </a:p>
              <a:p>
                <a:pPr marL="171450" indent="-171450">
                  <a:spcAft>
                    <a:spcPct val="0"/>
                  </a:spcAft>
                  <a:buClrTx/>
                  <a:buFont typeface="Arial" panose="020B0604020202020204" pitchFamily="34" charset="0"/>
                  <a:buChar char="•"/>
                </a:pPr>
                <a:r>
                  <a:rPr lang="en-US" altLang="en-US" sz="900" i="1" dirty="0">
                    <a:solidFill>
                      <a:srgbClr val="04426B"/>
                    </a:solidFill>
                  </a:rPr>
                  <a:t>TNBC:</a:t>
                </a:r>
                <a:r>
                  <a:rPr lang="en-US" altLang="en-US" sz="900" dirty="0">
                    <a:solidFill>
                      <a:srgbClr val="04426B"/>
                    </a:solidFill>
                  </a:rPr>
                  <a:t> ≥ pT2 or ≥ pN1</a:t>
                </a:r>
              </a:p>
              <a:p>
                <a:pPr marL="171450" indent="-171450">
                  <a:spcAft>
                    <a:spcPct val="0"/>
                  </a:spcAft>
                  <a:buClrTx/>
                  <a:buFont typeface="Arial" panose="020B0604020202020204" pitchFamily="34" charset="0"/>
                  <a:buChar char="•"/>
                </a:pPr>
                <a:r>
                  <a:rPr lang="en-GB" altLang="en-US" sz="900" i="1" dirty="0">
                    <a:solidFill>
                      <a:srgbClr val="04426B"/>
                    </a:solidFill>
                  </a:rPr>
                  <a:t>Hormone receptor–positive:</a:t>
                </a:r>
                <a:br>
                  <a:rPr lang="en-GB" altLang="en-US" sz="900" i="1" dirty="0">
                    <a:solidFill>
                      <a:srgbClr val="04426B"/>
                    </a:solidFill>
                  </a:rPr>
                </a:br>
                <a:r>
                  <a:rPr lang="en-GB" altLang="en-US" sz="900" dirty="0">
                    <a:solidFill>
                      <a:srgbClr val="04426B"/>
                    </a:solidFill>
                  </a:rPr>
                  <a:t>≥ 4 positive lymph nodes</a:t>
                </a:r>
                <a:endParaRPr lang="en-US" altLang="en-US" sz="900" dirty="0">
                  <a:solidFill>
                    <a:srgbClr val="04426B"/>
                  </a:solidFill>
                </a:endParaRPr>
              </a:p>
            </p:txBody>
          </p:sp>
          <p:grpSp>
            <p:nvGrpSpPr>
              <p:cNvPr id="7" name="Group 6">
                <a:extLst>
                  <a:ext uri="{FF2B5EF4-FFF2-40B4-BE49-F238E27FC236}">
                    <a16:creationId xmlns:a16="http://schemas.microsoft.com/office/drawing/2014/main" id="{AA3621C6-E888-0FED-B8A1-1B9726DB9752}"/>
                  </a:ext>
                </a:extLst>
              </p:cNvPr>
              <p:cNvGrpSpPr/>
              <p:nvPr/>
            </p:nvGrpSpPr>
            <p:grpSpPr>
              <a:xfrm>
                <a:off x="2172364" y="2957031"/>
                <a:ext cx="3003376" cy="443168"/>
                <a:chOff x="2240105" y="2957031"/>
                <a:chExt cx="3003376" cy="443168"/>
              </a:xfrm>
            </p:grpSpPr>
            <p:sp>
              <p:nvSpPr>
                <p:cNvPr id="10" name="Rectangle 32">
                  <a:extLst>
                    <a:ext uri="{FF2B5EF4-FFF2-40B4-BE49-F238E27FC236}">
                      <a16:creationId xmlns:a16="http://schemas.microsoft.com/office/drawing/2014/main" id="{C1317094-F41B-334C-EF67-399BE3293658}"/>
                    </a:ext>
                  </a:extLst>
                </p:cNvPr>
                <p:cNvSpPr>
                  <a:spLocks noChangeArrowheads="1"/>
                </p:cNvSpPr>
                <p:nvPr/>
              </p:nvSpPr>
              <p:spPr bwMode="auto">
                <a:xfrm>
                  <a:off x="3037761" y="2968199"/>
                  <a:ext cx="1095068" cy="432000"/>
                </a:xfrm>
                <a:prstGeom prst="rect">
                  <a:avLst/>
                </a:prstGeom>
                <a:noFill/>
                <a:ln>
                  <a:noFill/>
                </a:ln>
                <a:extLst>
                  <a:ext uri="{91240B29-F687-4F45-9708-019B960494DF}">
                    <a14:hiddenLine xmlns:a14="http://schemas.microsoft.com/office/drawing/2010/main" w="7938">
                      <a:solidFill>
                        <a:srgbClr val="000000"/>
                      </a:solidFill>
                      <a:miter lim="800000"/>
                      <a:headEnd/>
                      <a:tailEnd/>
                    </a14:hiddenLine>
                  </a:ext>
                </a:extLst>
              </p:spPr>
              <p:txBody>
                <a:bodyPr wrap="none" anchor="ctr"/>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Aft>
                      <a:spcPct val="0"/>
                    </a:spcAft>
                    <a:buClrTx/>
                    <a:buFontTx/>
                    <a:buNone/>
                  </a:pPr>
                  <a:r>
                    <a:rPr lang="en-US" altLang="en-US" sz="900" dirty="0">
                      <a:solidFill>
                        <a:srgbClr val="04426B"/>
                      </a:solidFill>
                    </a:rPr>
                    <a:t>≥ 6 cycles </a:t>
                  </a:r>
                </a:p>
                <a:p>
                  <a:pPr algn="ctr">
                    <a:spcAft>
                      <a:spcPct val="0"/>
                    </a:spcAft>
                    <a:buClrTx/>
                    <a:buFontTx/>
                    <a:buNone/>
                  </a:pPr>
                  <a:r>
                    <a:rPr lang="en-US" altLang="en-US" sz="900" dirty="0">
                      <a:solidFill>
                        <a:srgbClr val="04426B"/>
                      </a:solidFill>
                    </a:rPr>
                    <a:t>Adjuvant</a:t>
                  </a:r>
                </a:p>
                <a:p>
                  <a:pPr algn="ctr">
                    <a:spcAft>
                      <a:spcPct val="0"/>
                    </a:spcAft>
                    <a:buClrTx/>
                    <a:buFontTx/>
                    <a:buNone/>
                  </a:pPr>
                  <a:r>
                    <a:rPr lang="en-US" altLang="en-US" sz="900" dirty="0">
                      <a:solidFill>
                        <a:srgbClr val="04426B"/>
                      </a:solidFill>
                    </a:rPr>
                    <a:t>chemotherapy</a:t>
                  </a:r>
                </a:p>
              </p:txBody>
            </p:sp>
            <p:sp>
              <p:nvSpPr>
                <p:cNvPr id="11" name="Rectangle 32">
                  <a:extLst>
                    <a:ext uri="{FF2B5EF4-FFF2-40B4-BE49-F238E27FC236}">
                      <a16:creationId xmlns:a16="http://schemas.microsoft.com/office/drawing/2014/main" id="{D5107323-3056-D098-9F49-34768B2A63D8}"/>
                    </a:ext>
                  </a:extLst>
                </p:cNvPr>
                <p:cNvSpPr>
                  <a:spLocks noChangeArrowheads="1"/>
                </p:cNvSpPr>
                <p:nvPr/>
              </p:nvSpPr>
              <p:spPr bwMode="auto">
                <a:xfrm>
                  <a:off x="4261182" y="2968199"/>
                  <a:ext cx="982299" cy="432000"/>
                </a:xfrm>
                <a:prstGeom prst="rect">
                  <a:avLst/>
                </a:prstGeom>
                <a:noFill/>
                <a:ln>
                  <a:noFill/>
                </a:ln>
                <a:extLst>
                  <a:ext uri="{91240B29-F687-4F45-9708-019B960494DF}">
                    <a14:hiddenLine xmlns:a14="http://schemas.microsoft.com/office/drawing/2010/main" w="7938">
                      <a:solidFill>
                        <a:srgbClr val="000000"/>
                      </a:solidFill>
                      <a:miter lim="800000"/>
                      <a:headEnd/>
                      <a:tailEnd/>
                    </a14:hiddenLine>
                  </a:ext>
                </a:extLst>
              </p:spPr>
              <p:txBody>
                <a:bodyPr wrap="none" anchor="ctr"/>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Aft>
                      <a:spcPct val="0"/>
                    </a:spcAft>
                    <a:buClrTx/>
                    <a:buFontTx/>
                    <a:buNone/>
                  </a:pPr>
                  <a:r>
                    <a:rPr lang="en-US" altLang="en-US" sz="900" dirty="0">
                      <a:solidFill>
                        <a:srgbClr val="04426B"/>
                      </a:solidFill>
                    </a:rPr>
                    <a:t>+/- Radiotherapy</a:t>
                  </a:r>
                </a:p>
              </p:txBody>
            </p:sp>
            <p:cxnSp>
              <p:nvCxnSpPr>
                <p:cNvPr id="12" name="Straight Arrow Connector 11">
                  <a:extLst>
                    <a:ext uri="{FF2B5EF4-FFF2-40B4-BE49-F238E27FC236}">
                      <a16:creationId xmlns:a16="http://schemas.microsoft.com/office/drawing/2014/main" id="{D1DFF73B-4C2F-C0D5-3B14-25D3C62E2A31}"/>
                    </a:ext>
                  </a:extLst>
                </p:cNvPr>
                <p:cNvCxnSpPr>
                  <a:cxnSpLocks/>
                </p:cNvCxnSpPr>
                <p:nvPr/>
              </p:nvCxnSpPr>
              <p:spPr>
                <a:xfrm>
                  <a:off x="3980920" y="3184199"/>
                  <a:ext cx="249484" cy="0"/>
                </a:xfrm>
                <a:prstGeom prst="straightConnector1">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3F70F5-587B-9C02-A3C1-659CD3A5DA0E}"/>
                    </a:ext>
                  </a:extLst>
                </p:cNvPr>
                <p:cNvCxnSpPr>
                  <a:cxnSpLocks/>
                </p:cNvCxnSpPr>
                <p:nvPr/>
              </p:nvCxnSpPr>
              <p:spPr>
                <a:xfrm>
                  <a:off x="2856757" y="3184199"/>
                  <a:ext cx="313101" cy="0"/>
                </a:xfrm>
                <a:prstGeom prst="straightConnector1">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2">
                  <a:extLst>
                    <a:ext uri="{FF2B5EF4-FFF2-40B4-BE49-F238E27FC236}">
                      <a16:creationId xmlns:a16="http://schemas.microsoft.com/office/drawing/2014/main" id="{5E2B9A62-3BE6-8059-2AEB-A82DD8E3037F}"/>
                    </a:ext>
                  </a:extLst>
                </p:cNvPr>
                <p:cNvSpPr>
                  <a:spLocks noChangeArrowheads="1"/>
                </p:cNvSpPr>
                <p:nvPr/>
              </p:nvSpPr>
              <p:spPr bwMode="auto">
                <a:xfrm>
                  <a:off x="2240105" y="2957031"/>
                  <a:ext cx="662630" cy="432000"/>
                </a:xfrm>
                <a:prstGeom prst="rect">
                  <a:avLst/>
                </a:prstGeom>
                <a:noFill/>
                <a:ln>
                  <a:noFill/>
                </a:ln>
                <a:extLst>
                  <a:ext uri="{91240B29-F687-4F45-9708-019B960494DF}">
                    <a14:hiddenLine xmlns:a14="http://schemas.microsoft.com/office/drawing/2010/main" w="7938">
                      <a:solidFill>
                        <a:srgbClr val="000000"/>
                      </a:solidFill>
                      <a:miter lim="800000"/>
                      <a:headEnd/>
                      <a:tailEnd/>
                    </a14:hiddenLine>
                  </a:ext>
                </a:extLst>
              </p:spPr>
              <p:txBody>
                <a:bodyPr wrap="none" anchor="ctr"/>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Aft>
                      <a:spcPct val="0"/>
                    </a:spcAft>
                    <a:buClrTx/>
                    <a:buFontTx/>
                    <a:buNone/>
                  </a:pPr>
                  <a:r>
                    <a:rPr lang="en-US" altLang="en-US" sz="900" dirty="0">
                      <a:solidFill>
                        <a:srgbClr val="04426B"/>
                      </a:solidFill>
                    </a:rPr>
                    <a:t>Surgery</a:t>
                  </a:r>
                </a:p>
              </p:txBody>
            </p:sp>
          </p:grpSp>
          <p:cxnSp>
            <p:nvCxnSpPr>
              <p:cNvPr id="8" name="Connector: Elbow 169">
                <a:extLst>
                  <a:ext uri="{FF2B5EF4-FFF2-40B4-BE49-F238E27FC236}">
                    <a16:creationId xmlns:a16="http://schemas.microsoft.com/office/drawing/2014/main" id="{E4785F20-0419-9742-0071-B80494ABC68A}"/>
                  </a:ext>
                </a:extLst>
              </p:cNvPr>
              <p:cNvCxnSpPr>
                <a:cxnSpLocks/>
                <a:stCxn id="20" idx="3"/>
                <a:endCxn id="4" idx="1"/>
              </p:cNvCxnSpPr>
              <p:nvPr/>
            </p:nvCxnSpPr>
            <p:spPr>
              <a:xfrm flipV="1">
                <a:off x="1856465" y="1616749"/>
                <a:ext cx="285989" cy="645327"/>
              </a:xfrm>
              <a:prstGeom prst="bentConnector3">
                <a:avLst>
                  <a:gd name="adj1" fmla="val 50000"/>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170">
                <a:extLst>
                  <a:ext uri="{FF2B5EF4-FFF2-40B4-BE49-F238E27FC236}">
                    <a16:creationId xmlns:a16="http://schemas.microsoft.com/office/drawing/2014/main" id="{E0BAE056-1B6A-11EA-7781-D57B43A41E59}"/>
                  </a:ext>
                </a:extLst>
              </p:cNvPr>
              <p:cNvCxnSpPr>
                <a:cxnSpLocks/>
                <a:stCxn id="20" idx="3"/>
                <a:endCxn id="6" idx="1"/>
              </p:cNvCxnSpPr>
              <p:nvPr/>
            </p:nvCxnSpPr>
            <p:spPr>
              <a:xfrm>
                <a:off x="1856465" y="2262075"/>
                <a:ext cx="285988" cy="634753"/>
              </a:xfrm>
              <a:prstGeom prst="bentConnector3">
                <a:avLst>
                  <a:gd name="adj1" fmla="val 50000"/>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ectangle 32">
              <a:extLst>
                <a:ext uri="{FF2B5EF4-FFF2-40B4-BE49-F238E27FC236}">
                  <a16:creationId xmlns:a16="http://schemas.microsoft.com/office/drawing/2014/main" id="{84A4DA13-67D3-7291-E8BE-4EF23CF09946}"/>
                </a:ext>
              </a:extLst>
            </p:cNvPr>
            <p:cNvSpPr>
              <a:spLocks noChangeArrowheads="1"/>
            </p:cNvSpPr>
            <p:nvPr/>
          </p:nvSpPr>
          <p:spPr bwMode="auto">
            <a:xfrm>
              <a:off x="-225158" y="1325442"/>
              <a:ext cx="1793295" cy="1873399"/>
            </a:xfrm>
            <a:prstGeom prst="rect">
              <a:avLst/>
            </a:prstGeom>
            <a:solidFill>
              <a:srgbClr val="DAE0F3"/>
            </a:solidFill>
            <a:ln w="7938">
              <a:noFill/>
              <a:miter lim="800000"/>
              <a:headEnd/>
              <a:tailEnd/>
            </a:ln>
          </p:spPr>
          <p:txBody>
            <a:bodyPr lIns="72000" tIns="72000" rIns="72000" bIns="180000" anchor="t"/>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ClrTx/>
                <a:buNone/>
              </a:pPr>
              <a:r>
                <a:rPr lang="en-US" altLang="en-US" sz="1100" dirty="0">
                  <a:solidFill>
                    <a:srgbClr val="04426B"/>
                  </a:solidFill>
                </a:rPr>
                <a:t>Germline pathogenic or likely pathogenic </a:t>
              </a:r>
              <a:r>
                <a:rPr lang="en-US" altLang="en-US" sz="1100" i="1" dirty="0">
                  <a:solidFill>
                    <a:srgbClr val="04426B"/>
                  </a:solidFill>
                </a:rPr>
                <a:t>BRCA1/2 </a:t>
              </a:r>
              <a:r>
                <a:rPr lang="en-US" altLang="en-US" sz="1100" dirty="0">
                  <a:solidFill>
                    <a:srgbClr val="04426B"/>
                  </a:solidFill>
                </a:rPr>
                <a:t>mutation</a:t>
              </a:r>
            </a:p>
            <a:p>
              <a:pPr>
                <a:buClrTx/>
                <a:buNone/>
              </a:pPr>
              <a:r>
                <a:rPr lang="en-US" altLang="en-US" sz="1100" dirty="0">
                  <a:solidFill>
                    <a:srgbClr val="04426B"/>
                  </a:solidFill>
                </a:rPr>
                <a:t>HER2–negative </a:t>
              </a:r>
              <a:br>
                <a:rPr lang="en-US" altLang="en-US" sz="1100" dirty="0">
                  <a:solidFill>
                    <a:srgbClr val="04426B"/>
                  </a:solidFill>
                </a:rPr>
              </a:br>
              <a:r>
                <a:rPr lang="en-US" altLang="en-US" sz="1100" dirty="0">
                  <a:solidFill>
                    <a:srgbClr val="04426B"/>
                  </a:solidFill>
                </a:rPr>
                <a:t>(HR + or TNBC)</a:t>
              </a:r>
            </a:p>
            <a:p>
              <a:pPr>
                <a:buClrTx/>
                <a:buNone/>
              </a:pPr>
              <a:r>
                <a:rPr lang="en-US" altLang="en-US" sz="1100" dirty="0">
                  <a:solidFill>
                    <a:srgbClr val="04426B"/>
                  </a:solidFill>
                </a:rPr>
                <a:t>Stage II-III breast cancer or lack of </a:t>
              </a:r>
              <a:r>
                <a:rPr lang="en-US" altLang="en-US" sz="1100" dirty="0" err="1">
                  <a:solidFill>
                    <a:srgbClr val="04426B"/>
                  </a:solidFill>
                </a:rPr>
                <a:t>PathCR</a:t>
              </a:r>
              <a:r>
                <a:rPr lang="en-US" altLang="en-US" sz="1100" dirty="0">
                  <a:solidFill>
                    <a:srgbClr val="04426B"/>
                  </a:solidFill>
                </a:rPr>
                <a:t> to NAC</a:t>
              </a:r>
            </a:p>
          </p:txBody>
        </p:sp>
        <p:grpSp>
          <p:nvGrpSpPr>
            <p:cNvPr id="21" name="Group 20">
              <a:extLst>
                <a:ext uri="{FF2B5EF4-FFF2-40B4-BE49-F238E27FC236}">
                  <a16:creationId xmlns:a16="http://schemas.microsoft.com/office/drawing/2014/main" id="{F8C220BD-C925-667B-D5DF-AEB932CC054D}"/>
                </a:ext>
              </a:extLst>
            </p:cNvPr>
            <p:cNvGrpSpPr/>
            <p:nvPr/>
          </p:nvGrpSpPr>
          <p:grpSpPr>
            <a:xfrm>
              <a:off x="6623701" y="1247614"/>
              <a:ext cx="331454" cy="2020513"/>
              <a:chOff x="6787816" y="1242234"/>
              <a:chExt cx="331454" cy="2034087"/>
            </a:xfrm>
          </p:grpSpPr>
          <p:cxnSp>
            <p:nvCxnSpPr>
              <p:cNvPr id="23" name="Connector: Elbow 128">
                <a:extLst>
                  <a:ext uri="{FF2B5EF4-FFF2-40B4-BE49-F238E27FC236}">
                    <a16:creationId xmlns:a16="http://schemas.microsoft.com/office/drawing/2014/main" id="{872EC4EE-453F-F886-A2E0-A1B55842F85C}"/>
                  </a:ext>
                </a:extLst>
              </p:cNvPr>
              <p:cNvCxnSpPr>
                <a:cxnSpLocks/>
                <a:stCxn id="36" idx="3"/>
              </p:cNvCxnSpPr>
              <p:nvPr/>
            </p:nvCxnSpPr>
            <p:spPr>
              <a:xfrm>
                <a:off x="6787816" y="1242234"/>
                <a:ext cx="331454" cy="984304"/>
              </a:xfrm>
              <a:prstGeom prst="bentConnector2">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C6FF0320-522A-CB18-5254-934C5F65B2E5}"/>
                  </a:ext>
                </a:extLst>
              </p:cNvPr>
              <p:cNvCxnSpPr>
                <a:cxnSpLocks/>
                <a:stCxn id="37" idx="3"/>
              </p:cNvCxnSpPr>
              <p:nvPr/>
            </p:nvCxnSpPr>
            <p:spPr>
              <a:xfrm flipV="1">
                <a:off x="6787816" y="2226538"/>
                <a:ext cx="331454" cy="1049783"/>
              </a:xfrm>
              <a:prstGeom prst="bentConnector2">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8E456405-58D8-E1C9-B647-21C4D6D9292F}"/>
                </a:ext>
              </a:extLst>
            </p:cNvPr>
            <p:cNvGrpSpPr/>
            <p:nvPr/>
          </p:nvGrpSpPr>
          <p:grpSpPr>
            <a:xfrm>
              <a:off x="3110039" y="1013614"/>
              <a:ext cx="3966157" cy="3432507"/>
              <a:chOff x="3103508" y="1013614"/>
              <a:chExt cx="3966157" cy="3432507"/>
            </a:xfrm>
          </p:grpSpPr>
          <p:cxnSp>
            <p:nvCxnSpPr>
              <p:cNvPr id="26" name="Straight Connector 25">
                <a:extLst>
                  <a:ext uri="{FF2B5EF4-FFF2-40B4-BE49-F238E27FC236}">
                    <a16:creationId xmlns:a16="http://schemas.microsoft.com/office/drawing/2014/main" id="{C288CFF5-693C-8B5B-3AB3-A6D88C8307DC}"/>
                  </a:ext>
                </a:extLst>
              </p:cNvPr>
              <p:cNvCxnSpPr>
                <a:cxnSpLocks/>
                <a:stCxn id="31" idx="3"/>
              </p:cNvCxnSpPr>
              <p:nvPr/>
            </p:nvCxnSpPr>
            <p:spPr>
              <a:xfrm flipH="1">
                <a:off x="5046344" y="2586575"/>
                <a:ext cx="525437" cy="597691"/>
              </a:xfrm>
              <a:prstGeom prst="line">
                <a:avLst/>
              </a:prstGeom>
              <a:ln w="381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Freeform: Shape 140">
                <a:extLst>
                  <a:ext uri="{FF2B5EF4-FFF2-40B4-BE49-F238E27FC236}">
                    <a16:creationId xmlns:a16="http://schemas.microsoft.com/office/drawing/2014/main" id="{FEBD316F-4B9F-8402-B7CD-34956F34AC76}"/>
                  </a:ext>
                </a:extLst>
              </p:cNvPr>
              <p:cNvSpPr/>
              <p:nvPr/>
            </p:nvSpPr>
            <p:spPr>
              <a:xfrm rot="5400000" flipV="1">
                <a:off x="5583366" y="2687067"/>
                <a:ext cx="684401" cy="45719"/>
              </a:xfrm>
              <a:custGeom>
                <a:avLst/>
                <a:gdLst>
                  <a:gd name="connsiteX0" fmla="*/ 0 w 259080"/>
                  <a:gd name="connsiteY0" fmla="*/ 0 h 480060"/>
                  <a:gd name="connsiteX1" fmla="*/ 0 w 259080"/>
                  <a:gd name="connsiteY1" fmla="*/ 480060 h 480060"/>
                  <a:gd name="connsiteX2" fmla="*/ 259080 w 259080"/>
                  <a:gd name="connsiteY2" fmla="*/ 480060 h 480060"/>
                  <a:gd name="connsiteX0" fmla="*/ 0 w 259080"/>
                  <a:gd name="connsiteY0" fmla="*/ 0 h 0"/>
                  <a:gd name="connsiteX1" fmla="*/ 259080 w 259080"/>
                  <a:gd name="connsiteY1" fmla="*/ 0 h 0"/>
                </a:gdLst>
                <a:ahLst/>
                <a:cxnLst>
                  <a:cxn ang="0">
                    <a:pos x="connsiteX0" y="connsiteY0"/>
                  </a:cxn>
                  <a:cxn ang="0">
                    <a:pos x="connsiteX1" y="connsiteY1"/>
                  </a:cxn>
                </a:cxnLst>
                <a:rect l="l" t="t" r="r" b="b"/>
                <a:pathLst>
                  <a:path w="259080">
                    <a:moveTo>
                      <a:pt x="0" y="0"/>
                    </a:moveTo>
                    <a:lnTo>
                      <a:pt x="259080" y="0"/>
                    </a:lnTo>
                  </a:path>
                </a:pathLst>
              </a:custGeom>
              <a:noFill/>
              <a:ln w="38100">
                <a:solidFill>
                  <a:srgbClr val="1D71B8"/>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8" name="Freeform: Shape 140">
                <a:extLst>
                  <a:ext uri="{FF2B5EF4-FFF2-40B4-BE49-F238E27FC236}">
                    <a16:creationId xmlns:a16="http://schemas.microsoft.com/office/drawing/2014/main" id="{603F5537-1F1B-E0FE-0671-467F61077B43}"/>
                  </a:ext>
                </a:extLst>
              </p:cNvPr>
              <p:cNvSpPr/>
              <p:nvPr/>
            </p:nvSpPr>
            <p:spPr>
              <a:xfrm rot="16200000" flipV="1">
                <a:off x="5544917" y="1795309"/>
                <a:ext cx="684401" cy="45719"/>
              </a:xfrm>
              <a:custGeom>
                <a:avLst/>
                <a:gdLst>
                  <a:gd name="connsiteX0" fmla="*/ 0 w 259080"/>
                  <a:gd name="connsiteY0" fmla="*/ 0 h 480060"/>
                  <a:gd name="connsiteX1" fmla="*/ 0 w 259080"/>
                  <a:gd name="connsiteY1" fmla="*/ 480060 h 480060"/>
                  <a:gd name="connsiteX2" fmla="*/ 259080 w 259080"/>
                  <a:gd name="connsiteY2" fmla="*/ 480060 h 480060"/>
                  <a:gd name="connsiteX0" fmla="*/ 0 w 259080"/>
                  <a:gd name="connsiteY0" fmla="*/ 0 h 0"/>
                  <a:gd name="connsiteX1" fmla="*/ 259080 w 259080"/>
                  <a:gd name="connsiteY1" fmla="*/ 0 h 0"/>
                </a:gdLst>
                <a:ahLst/>
                <a:cxnLst>
                  <a:cxn ang="0">
                    <a:pos x="connsiteX0" y="connsiteY0"/>
                  </a:cxn>
                  <a:cxn ang="0">
                    <a:pos x="connsiteX1" y="connsiteY1"/>
                  </a:cxn>
                </a:cxnLst>
                <a:rect l="l" t="t" r="r" b="b"/>
                <a:pathLst>
                  <a:path w="259080">
                    <a:moveTo>
                      <a:pt x="0" y="0"/>
                    </a:moveTo>
                    <a:lnTo>
                      <a:pt x="259080" y="0"/>
                    </a:lnTo>
                  </a:path>
                </a:pathLst>
              </a:custGeom>
              <a:noFill/>
              <a:ln w="38100">
                <a:solidFill>
                  <a:srgbClr val="1D71B8"/>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cxnSp>
            <p:nvCxnSpPr>
              <p:cNvPr id="29" name="Connector: Elbow 103">
                <a:extLst>
                  <a:ext uri="{FF2B5EF4-FFF2-40B4-BE49-F238E27FC236}">
                    <a16:creationId xmlns:a16="http://schemas.microsoft.com/office/drawing/2014/main" id="{1FECBC0E-4119-5F0B-1E41-6AF1245CD54B}"/>
                  </a:ext>
                </a:extLst>
              </p:cNvPr>
              <p:cNvCxnSpPr>
                <a:cxnSpLocks/>
                <a:stCxn id="6" idx="3"/>
                <a:endCxn id="31" idx="2"/>
              </p:cNvCxnSpPr>
              <p:nvPr/>
            </p:nvCxnSpPr>
            <p:spPr>
              <a:xfrm flipV="1">
                <a:off x="4903487" y="2255649"/>
                <a:ext cx="531220" cy="641246"/>
              </a:xfrm>
              <a:prstGeom prst="bentConnector3">
                <a:avLst>
                  <a:gd name="adj1" fmla="val 50000"/>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109">
                <a:extLst>
                  <a:ext uri="{FF2B5EF4-FFF2-40B4-BE49-F238E27FC236}">
                    <a16:creationId xmlns:a16="http://schemas.microsoft.com/office/drawing/2014/main" id="{A6DC5060-33AC-3E83-E6F2-89391FE1D772}"/>
                  </a:ext>
                </a:extLst>
              </p:cNvPr>
              <p:cNvCxnSpPr>
                <a:cxnSpLocks/>
                <a:stCxn id="4" idx="3"/>
                <a:endCxn id="31" idx="2"/>
              </p:cNvCxnSpPr>
              <p:nvPr/>
            </p:nvCxnSpPr>
            <p:spPr>
              <a:xfrm>
                <a:off x="4903490" y="1616815"/>
                <a:ext cx="531217" cy="638834"/>
              </a:xfrm>
              <a:prstGeom prst="bentConnector3">
                <a:avLst>
                  <a:gd name="adj1" fmla="val 50000"/>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2">
                <a:extLst>
                  <a:ext uri="{FF2B5EF4-FFF2-40B4-BE49-F238E27FC236}">
                    <a16:creationId xmlns:a16="http://schemas.microsoft.com/office/drawing/2014/main" id="{EF772DD9-FDBE-15E5-813C-2F1932ADCF34}"/>
                  </a:ext>
                </a:extLst>
              </p:cNvPr>
              <p:cNvSpPr>
                <a:spLocks noChangeAspect="1" noChangeArrowheads="1"/>
              </p:cNvSpPr>
              <p:nvPr/>
            </p:nvSpPr>
            <p:spPr bwMode="auto">
              <a:xfrm>
                <a:off x="5434707" y="1787649"/>
                <a:ext cx="936000" cy="936000"/>
              </a:xfrm>
              <a:prstGeom prst="ellipse">
                <a:avLst/>
              </a:prstGeom>
              <a:solidFill>
                <a:srgbClr val="DAE0F3"/>
              </a:solidFill>
              <a:ln>
                <a:noFill/>
              </a:ln>
              <a:extLst>
                <a:ext uri="{91240B29-F687-4F45-9708-019B960494DF}">
                  <a14:hiddenLine xmlns:a14="http://schemas.microsoft.com/office/drawing/2010/main" w="7938">
                    <a:solidFill>
                      <a:srgbClr val="000000"/>
                    </a:solidFill>
                    <a:miter lim="800000"/>
                    <a:headEnd/>
                    <a:tailEnd/>
                  </a14:hiddenLine>
                </a:ext>
              </a:extLst>
            </p:spPr>
            <p:txBody>
              <a:bodyPr wrap="none" anchor="ctr"/>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buClrTx/>
                  <a:buNone/>
                </a:pPr>
                <a:r>
                  <a:rPr lang="en-GB" altLang="en-US" sz="900" dirty="0">
                    <a:solidFill>
                      <a:srgbClr val="04426B"/>
                    </a:solidFill>
                  </a:rPr>
                  <a:t>1:1</a:t>
                </a:r>
              </a:p>
              <a:p>
                <a:pPr algn="ctr">
                  <a:buClrTx/>
                  <a:buNone/>
                </a:pPr>
                <a:r>
                  <a:rPr lang="en-GB" altLang="en-US" sz="900" dirty="0">
                    <a:solidFill>
                      <a:srgbClr val="04426B"/>
                    </a:solidFill>
                  </a:rPr>
                  <a:t>randomisation</a:t>
                </a:r>
              </a:p>
              <a:p>
                <a:pPr algn="ctr">
                  <a:buClrTx/>
                  <a:buNone/>
                </a:pPr>
                <a:r>
                  <a:rPr lang="en-GB" altLang="en-US" sz="900" dirty="0">
                    <a:solidFill>
                      <a:srgbClr val="04426B"/>
                    </a:solidFill>
                  </a:rPr>
                  <a:t>N = 1836</a:t>
                </a:r>
              </a:p>
            </p:txBody>
          </p:sp>
          <p:grpSp>
            <p:nvGrpSpPr>
              <p:cNvPr id="32" name="Group 31">
                <a:extLst>
                  <a:ext uri="{FF2B5EF4-FFF2-40B4-BE49-F238E27FC236}">
                    <a16:creationId xmlns:a16="http://schemas.microsoft.com/office/drawing/2014/main" id="{13223F62-774F-0F35-29C2-2BC07A9901C4}"/>
                  </a:ext>
                </a:extLst>
              </p:cNvPr>
              <p:cNvGrpSpPr/>
              <p:nvPr/>
            </p:nvGrpSpPr>
            <p:grpSpPr>
              <a:xfrm>
                <a:off x="5253294" y="1013614"/>
                <a:ext cx="1363875" cy="2470513"/>
                <a:chOff x="5235641" y="965449"/>
                <a:chExt cx="1363875" cy="2470513"/>
              </a:xfrm>
            </p:grpSpPr>
            <p:sp>
              <p:nvSpPr>
                <p:cNvPr id="36" name="Rectangle 32">
                  <a:extLst>
                    <a:ext uri="{FF2B5EF4-FFF2-40B4-BE49-F238E27FC236}">
                      <a16:creationId xmlns:a16="http://schemas.microsoft.com/office/drawing/2014/main" id="{396FCD51-83DC-86EA-9D4E-984DB54B9BBF}"/>
                    </a:ext>
                  </a:extLst>
                </p:cNvPr>
                <p:cNvSpPr>
                  <a:spLocks noChangeArrowheads="1"/>
                </p:cNvSpPr>
                <p:nvPr/>
              </p:nvSpPr>
              <p:spPr bwMode="auto">
                <a:xfrm>
                  <a:off x="5235641" y="965449"/>
                  <a:ext cx="1363875" cy="468000"/>
                </a:xfrm>
                <a:prstGeom prst="rect">
                  <a:avLst/>
                </a:prstGeom>
                <a:solidFill>
                  <a:srgbClr val="DADADA"/>
                </a:solidFill>
                <a:ln>
                  <a:noFill/>
                </a:ln>
              </p:spPr>
              <p:txBody>
                <a:bodyPr lIns="0" tIns="0" rIns="0" bIns="0" anchor="ctr"/>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Aft>
                      <a:spcPct val="0"/>
                    </a:spcAft>
                    <a:buClrTx/>
                    <a:buFontTx/>
                    <a:buNone/>
                  </a:pPr>
                  <a:r>
                    <a:rPr lang="en-US" altLang="en-US" sz="1000" dirty="0">
                      <a:solidFill>
                        <a:srgbClr val="04426B"/>
                      </a:solidFill>
                    </a:rPr>
                    <a:t>Olaparib </a:t>
                  </a:r>
                </a:p>
                <a:p>
                  <a:pPr algn="ctr">
                    <a:spcAft>
                      <a:spcPct val="0"/>
                    </a:spcAft>
                    <a:buClrTx/>
                    <a:buFontTx/>
                    <a:buNone/>
                  </a:pPr>
                  <a:r>
                    <a:rPr lang="en-US" altLang="en-US" sz="1000" dirty="0">
                      <a:solidFill>
                        <a:srgbClr val="04426B"/>
                      </a:solidFill>
                    </a:rPr>
                    <a:t>300 mg twice daily</a:t>
                  </a:r>
                </a:p>
                <a:p>
                  <a:pPr algn="ctr">
                    <a:spcAft>
                      <a:spcPct val="0"/>
                    </a:spcAft>
                    <a:buClrTx/>
                    <a:buFontTx/>
                    <a:buNone/>
                  </a:pPr>
                  <a:r>
                    <a:rPr lang="en-US" altLang="en-US" sz="1000" dirty="0">
                      <a:solidFill>
                        <a:srgbClr val="04426B"/>
                      </a:solidFill>
                    </a:rPr>
                    <a:t>for 1 year</a:t>
                  </a:r>
                </a:p>
              </p:txBody>
            </p:sp>
            <p:sp>
              <p:nvSpPr>
                <p:cNvPr id="37" name="Rectangle 32">
                  <a:extLst>
                    <a:ext uri="{FF2B5EF4-FFF2-40B4-BE49-F238E27FC236}">
                      <a16:creationId xmlns:a16="http://schemas.microsoft.com/office/drawing/2014/main" id="{BE63FA3E-F71C-B79F-AAD5-29B08C7B3748}"/>
                    </a:ext>
                  </a:extLst>
                </p:cNvPr>
                <p:cNvSpPr>
                  <a:spLocks noChangeArrowheads="1"/>
                </p:cNvSpPr>
                <p:nvPr/>
              </p:nvSpPr>
              <p:spPr bwMode="auto">
                <a:xfrm>
                  <a:off x="5235641" y="3003962"/>
                  <a:ext cx="1363875" cy="432000"/>
                </a:xfrm>
                <a:prstGeom prst="rect">
                  <a:avLst/>
                </a:prstGeom>
                <a:solidFill>
                  <a:srgbClr val="DADADA"/>
                </a:solidFill>
                <a:ln>
                  <a:noFill/>
                </a:ln>
              </p:spPr>
              <p:txBody>
                <a:bodyPr lIns="0" tIns="0" rIns="0" bIns="36000" anchor="ctr"/>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Aft>
                      <a:spcPct val="0"/>
                    </a:spcAft>
                    <a:buClrTx/>
                    <a:buFontTx/>
                    <a:buNone/>
                  </a:pPr>
                  <a:r>
                    <a:rPr lang="en-US" altLang="en-US" sz="1000" dirty="0">
                      <a:solidFill>
                        <a:srgbClr val="04426B"/>
                      </a:solidFill>
                    </a:rPr>
                    <a:t>Placebo</a:t>
                  </a:r>
                </a:p>
                <a:p>
                  <a:pPr algn="ctr">
                    <a:spcAft>
                      <a:spcPct val="0"/>
                    </a:spcAft>
                    <a:buClrTx/>
                    <a:buFontTx/>
                    <a:buNone/>
                  </a:pPr>
                  <a:r>
                    <a:rPr lang="en-US" altLang="en-US" sz="1000" dirty="0">
                      <a:solidFill>
                        <a:srgbClr val="04426B"/>
                      </a:solidFill>
                    </a:rPr>
                    <a:t>twice daily for 1 year</a:t>
                  </a:r>
                </a:p>
              </p:txBody>
            </p:sp>
          </p:grpSp>
          <p:cxnSp>
            <p:nvCxnSpPr>
              <p:cNvPr id="33" name="Straight Connector 32">
                <a:extLst>
                  <a:ext uri="{FF2B5EF4-FFF2-40B4-BE49-F238E27FC236}">
                    <a16:creationId xmlns:a16="http://schemas.microsoft.com/office/drawing/2014/main" id="{89FCBD07-D647-D5F3-B415-2ACD25D2FD86}"/>
                  </a:ext>
                </a:extLst>
              </p:cNvPr>
              <p:cNvCxnSpPr>
                <a:cxnSpLocks/>
              </p:cNvCxnSpPr>
              <p:nvPr/>
            </p:nvCxnSpPr>
            <p:spPr>
              <a:xfrm>
                <a:off x="5046344" y="3195343"/>
                <a:ext cx="0" cy="595730"/>
              </a:xfrm>
              <a:prstGeom prst="line">
                <a:avLst/>
              </a:prstGeom>
              <a:ln w="381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2">
                <a:extLst>
                  <a:ext uri="{FF2B5EF4-FFF2-40B4-BE49-F238E27FC236}">
                    <a16:creationId xmlns:a16="http://schemas.microsoft.com/office/drawing/2014/main" id="{D073501D-1356-BAFE-842C-CF3DAC44B72C}"/>
                  </a:ext>
                </a:extLst>
              </p:cNvPr>
              <p:cNvSpPr>
                <a:spLocks noChangeArrowheads="1"/>
              </p:cNvSpPr>
              <p:nvPr/>
            </p:nvSpPr>
            <p:spPr bwMode="auto">
              <a:xfrm>
                <a:off x="3103508" y="3779160"/>
                <a:ext cx="3966157" cy="666961"/>
              </a:xfrm>
              <a:prstGeom prst="rect">
                <a:avLst/>
              </a:prstGeom>
              <a:solidFill>
                <a:srgbClr val="DAE0F3"/>
              </a:solidFill>
              <a:ln>
                <a:noFill/>
              </a:ln>
              <a:extLst>
                <a:ext uri="{91240B29-F687-4F45-9708-019B960494DF}">
                  <a14:hiddenLine xmlns:a14="http://schemas.microsoft.com/office/drawing/2010/main" w="7938">
                    <a:solidFill>
                      <a:srgbClr val="000000"/>
                    </a:solidFill>
                    <a:miter lim="800000"/>
                    <a:headEnd/>
                    <a:tailEnd/>
                  </a14:hiddenLine>
                </a:ext>
              </a:extLst>
            </p:spPr>
            <p:txBody>
              <a:bodyPr lIns="72000" tIns="72000" rIns="72000" bIns="72000" anchor="t"/>
              <a:lstStyle>
                <a:lvl1pPr>
                  <a:spcAft>
                    <a:spcPts val="600"/>
                  </a:spcAft>
                  <a:buClr>
                    <a:srgbClr val="830051"/>
                  </a:buClr>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600"/>
                  </a:spcAft>
                  <a:buClr>
                    <a:srgbClr val="830051"/>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Aft>
                    <a:spcPts val="600"/>
                  </a:spcAft>
                  <a:buClr>
                    <a:srgbClr val="830051"/>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83005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Aft>
                    <a:spcPct val="0"/>
                  </a:spcAft>
                  <a:buClrTx/>
                  <a:buFontTx/>
                  <a:buNone/>
                </a:pPr>
                <a:r>
                  <a:rPr lang="en-US" altLang="en-US" sz="1000" dirty="0">
                    <a:solidFill>
                      <a:srgbClr val="04426B"/>
                    </a:solidFill>
                  </a:rPr>
                  <a:t>Stratification factors</a:t>
                </a:r>
              </a:p>
              <a:p>
                <a:pPr marL="171450" indent="-171450">
                  <a:spcAft>
                    <a:spcPct val="0"/>
                  </a:spcAft>
                  <a:buClrTx/>
                  <a:buFont typeface="Arial" panose="020B0604020202020204" pitchFamily="34" charset="0"/>
                  <a:buChar char="•"/>
                </a:pPr>
                <a:r>
                  <a:rPr lang="en-US" altLang="en-US" sz="1000" dirty="0">
                    <a:solidFill>
                      <a:srgbClr val="04426B"/>
                    </a:solidFill>
                  </a:rPr>
                  <a:t>Hormone receptor–positive vs. TNBC</a:t>
                </a:r>
              </a:p>
              <a:p>
                <a:pPr marL="171450" indent="-171450">
                  <a:spcAft>
                    <a:spcPct val="0"/>
                  </a:spcAft>
                  <a:buClrTx/>
                  <a:buFont typeface="Arial" panose="020B0604020202020204" pitchFamily="34" charset="0"/>
                  <a:buChar char="•"/>
                </a:pPr>
                <a:r>
                  <a:rPr lang="en-US" altLang="en-US" sz="1000" dirty="0">
                    <a:solidFill>
                      <a:srgbClr val="04426B"/>
                    </a:solidFill>
                  </a:rPr>
                  <a:t>Neoadjuvant vs. adjuvant</a:t>
                </a:r>
              </a:p>
              <a:p>
                <a:pPr marL="171450" indent="-171450">
                  <a:spcAft>
                    <a:spcPct val="0"/>
                  </a:spcAft>
                  <a:buClrTx/>
                  <a:buFont typeface="Arial" panose="020B0604020202020204" pitchFamily="34" charset="0"/>
                  <a:buChar char="•"/>
                </a:pPr>
                <a:r>
                  <a:rPr lang="en-US" altLang="en-US" sz="1000" dirty="0">
                    <a:solidFill>
                      <a:srgbClr val="04426B"/>
                    </a:solidFill>
                  </a:rPr>
                  <a:t>Prior platinum-based chemotherapy (yes vs. no)</a:t>
                </a:r>
                <a:endParaRPr lang="en-GB" altLang="en-US" sz="1000" dirty="0">
                  <a:solidFill>
                    <a:srgbClr val="04426B"/>
                  </a:solidFill>
                </a:endParaRPr>
              </a:p>
              <a:p>
                <a:pPr>
                  <a:buClrTx/>
                  <a:buNone/>
                </a:pPr>
                <a:endParaRPr lang="en-GB" altLang="en-US" sz="1000" dirty="0">
                  <a:solidFill>
                    <a:srgbClr val="04426B"/>
                  </a:solidFill>
                </a:endParaRPr>
              </a:p>
            </p:txBody>
          </p:sp>
        </p:grpSp>
      </p:grpSp>
      <p:grpSp>
        <p:nvGrpSpPr>
          <p:cNvPr id="39" name="Group 38">
            <a:extLst>
              <a:ext uri="{FF2B5EF4-FFF2-40B4-BE49-F238E27FC236}">
                <a16:creationId xmlns:a16="http://schemas.microsoft.com/office/drawing/2014/main" id="{3ABEA46A-AA02-AA79-E5A2-3C8E4D5644B5}"/>
              </a:ext>
            </a:extLst>
          </p:cNvPr>
          <p:cNvGrpSpPr/>
          <p:nvPr/>
        </p:nvGrpSpPr>
        <p:grpSpPr>
          <a:xfrm>
            <a:off x="6810361" y="2786960"/>
            <a:ext cx="4960809" cy="3174024"/>
            <a:chOff x="427889" y="1032290"/>
            <a:chExt cx="8625702" cy="3443165"/>
          </a:xfrm>
        </p:grpSpPr>
        <p:sp>
          <p:nvSpPr>
            <p:cNvPr id="40" name="Freeform: Shape 101">
              <a:extLst>
                <a:ext uri="{FF2B5EF4-FFF2-40B4-BE49-F238E27FC236}">
                  <a16:creationId xmlns:a16="http://schemas.microsoft.com/office/drawing/2014/main" id="{8F3C902E-442B-F396-FED0-047FEA48DBDD}"/>
                </a:ext>
              </a:extLst>
            </p:cNvPr>
            <p:cNvSpPr/>
            <p:nvPr/>
          </p:nvSpPr>
          <p:spPr>
            <a:xfrm rot="5400000">
              <a:off x="2272058" y="481404"/>
              <a:ext cx="166074" cy="1837434"/>
            </a:xfrm>
            <a:custGeom>
              <a:avLst/>
              <a:gdLst>
                <a:gd name="connsiteX0" fmla="*/ 0 w 259080"/>
                <a:gd name="connsiteY0" fmla="*/ 0 h 480060"/>
                <a:gd name="connsiteX1" fmla="*/ 0 w 259080"/>
                <a:gd name="connsiteY1" fmla="*/ 480060 h 480060"/>
                <a:gd name="connsiteX2" fmla="*/ 259080 w 259080"/>
                <a:gd name="connsiteY2" fmla="*/ 480060 h 480060"/>
              </a:gdLst>
              <a:ahLst/>
              <a:cxnLst>
                <a:cxn ang="0">
                  <a:pos x="connsiteX0" y="connsiteY0"/>
                </a:cxn>
                <a:cxn ang="0">
                  <a:pos x="connsiteX1" y="connsiteY1"/>
                </a:cxn>
                <a:cxn ang="0">
                  <a:pos x="connsiteX2" y="connsiteY2"/>
                </a:cxn>
              </a:cxnLst>
              <a:rect l="l" t="t" r="r" b="b"/>
              <a:pathLst>
                <a:path w="259080" h="480060">
                  <a:moveTo>
                    <a:pt x="0" y="0"/>
                  </a:moveTo>
                  <a:lnTo>
                    <a:pt x="0" y="480060"/>
                  </a:lnTo>
                  <a:lnTo>
                    <a:pt x="259080" y="480060"/>
                  </a:lnTo>
                </a:path>
              </a:pathLst>
            </a:custGeom>
            <a:noFill/>
            <a:ln w="38100">
              <a:solidFill>
                <a:srgbClr val="1D71B8"/>
              </a:solidFill>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defTabSz="914081" eaLnBrk="1" fontAlgn="auto" hangingPunct="1">
                <a:spcBef>
                  <a:spcPts val="0"/>
                </a:spcBef>
                <a:spcAft>
                  <a:spcPts val="0"/>
                </a:spcAft>
                <a:defRPr/>
              </a:pPr>
              <a:endParaRPr lang="en-GB" sz="1200" b="0">
                <a:solidFill>
                  <a:srgbClr val="FFFFFF"/>
                </a:solidFill>
                <a:latin typeface="Arial" panose="020B0604020202020204"/>
              </a:endParaRPr>
            </a:p>
          </p:txBody>
        </p:sp>
        <p:sp>
          <p:nvSpPr>
            <p:cNvPr id="41" name="Freeform: Shape 101">
              <a:extLst>
                <a:ext uri="{FF2B5EF4-FFF2-40B4-BE49-F238E27FC236}">
                  <a16:creationId xmlns:a16="http://schemas.microsoft.com/office/drawing/2014/main" id="{13B2D125-4A2F-AEA2-2BC2-5C57923BEF2F}"/>
                </a:ext>
              </a:extLst>
            </p:cNvPr>
            <p:cNvSpPr/>
            <p:nvPr/>
          </p:nvSpPr>
          <p:spPr>
            <a:xfrm rot="16200000" flipH="1">
              <a:off x="6660226" y="481404"/>
              <a:ext cx="166074" cy="1837434"/>
            </a:xfrm>
            <a:custGeom>
              <a:avLst/>
              <a:gdLst>
                <a:gd name="connsiteX0" fmla="*/ 0 w 259080"/>
                <a:gd name="connsiteY0" fmla="*/ 0 h 480060"/>
                <a:gd name="connsiteX1" fmla="*/ 0 w 259080"/>
                <a:gd name="connsiteY1" fmla="*/ 480060 h 480060"/>
                <a:gd name="connsiteX2" fmla="*/ 259080 w 259080"/>
                <a:gd name="connsiteY2" fmla="*/ 480060 h 480060"/>
              </a:gdLst>
              <a:ahLst/>
              <a:cxnLst>
                <a:cxn ang="0">
                  <a:pos x="connsiteX0" y="connsiteY0"/>
                </a:cxn>
                <a:cxn ang="0">
                  <a:pos x="connsiteX1" y="connsiteY1"/>
                </a:cxn>
                <a:cxn ang="0">
                  <a:pos x="connsiteX2" y="connsiteY2"/>
                </a:cxn>
              </a:cxnLst>
              <a:rect l="l" t="t" r="r" b="b"/>
              <a:pathLst>
                <a:path w="259080" h="480060">
                  <a:moveTo>
                    <a:pt x="0" y="0"/>
                  </a:moveTo>
                  <a:lnTo>
                    <a:pt x="0" y="480060"/>
                  </a:lnTo>
                  <a:lnTo>
                    <a:pt x="259080" y="480060"/>
                  </a:lnTo>
                </a:path>
              </a:pathLst>
            </a:custGeom>
            <a:noFill/>
            <a:ln w="38100">
              <a:solidFill>
                <a:srgbClr val="1D71B8"/>
              </a:solidFill>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defTabSz="914081" eaLnBrk="1" fontAlgn="auto" hangingPunct="1">
                <a:spcBef>
                  <a:spcPts val="0"/>
                </a:spcBef>
                <a:spcAft>
                  <a:spcPts val="0"/>
                </a:spcAft>
                <a:defRPr/>
              </a:pPr>
              <a:endParaRPr lang="en-GB" sz="1200" b="0">
                <a:solidFill>
                  <a:srgbClr val="FFFFFF"/>
                </a:solidFill>
                <a:latin typeface="Arial" panose="020B0604020202020204"/>
              </a:endParaRPr>
            </a:p>
          </p:txBody>
        </p:sp>
        <p:cxnSp>
          <p:nvCxnSpPr>
            <p:cNvPr id="42" name="Straight Arrow Connector 41">
              <a:extLst>
                <a:ext uri="{FF2B5EF4-FFF2-40B4-BE49-F238E27FC236}">
                  <a16:creationId xmlns:a16="http://schemas.microsoft.com/office/drawing/2014/main" id="{B2FCC195-4045-B228-2CF1-EF0959F631C2}"/>
                </a:ext>
              </a:extLst>
            </p:cNvPr>
            <p:cNvCxnSpPr>
              <a:cxnSpLocks/>
            </p:cNvCxnSpPr>
            <p:nvPr/>
          </p:nvCxnSpPr>
          <p:spPr>
            <a:xfrm flipH="1">
              <a:off x="7664459" y="2133111"/>
              <a:ext cx="0" cy="431989"/>
            </a:xfrm>
            <a:prstGeom prst="straightConnector1">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sp>
          <p:nvSpPr>
            <p:cNvPr id="43" name="Freeform: Shape 104">
              <a:extLst>
                <a:ext uri="{FF2B5EF4-FFF2-40B4-BE49-F238E27FC236}">
                  <a16:creationId xmlns:a16="http://schemas.microsoft.com/office/drawing/2014/main" id="{CD2C0B34-5766-542B-506E-DFE0FFD5F8E5}"/>
                </a:ext>
              </a:extLst>
            </p:cNvPr>
            <p:cNvSpPr/>
            <p:nvPr/>
          </p:nvSpPr>
          <p:spPr>
            <a:xfrm rot="16200000" flipH="1">
              <a:off x="3196281" y="1636167"/>
              <a:ext cx="251299" cy="2529915"/>
            </a:xfrm>
            <a:custGeom>
              <a:avLst/>
              <a:gdLst>
                <a:gd name="connsiteX0" fmla="*/ 0 w 259080"/>
                <a:gd name="connsiteY0" fmla="*/ 0 h 480060"/>
                <a:gd name="connsiteX1" fmla="*/ 0 w 259080"/>
                <a:gd name="connsiteY1" fmla="*/ 480060 h 480060"/>
                <a:gd name="connsiteX2" fmla="*/ 259080 w 259080"/>
                <a:gd name="connsiteY2" fmla="*/ 480060 h 480060"/>
              </a:gdLst>
              <a:ahLst/>
              <a:cxnLst>
                <a:cxn ang="0">
                  <a:pos x="connsiteX0" y="connsiteY0"/>
                </a:cxn>
                <a:cxn ang="0">
                  <a:pos x="connsiteX1" y="connsiteY1"/>
                </a:cxn>
                <a:cxn ang="0">
                  <a:pos x="connsiteX2" y="connsiteY2"/>
                </a:cxn>
              </a:cxnLst>
              <a:rect l="l" t="t" r="r" b="b"/>
              <a:pathLst>
                <a:path w="259080" h="480060">
                  <a:moveTo>
                    <a:pt x="0" y="0"/>
                  </a:moveTo>
                  <a:lnTo>
                    <a:pt x="0" y="480060"/>
                  </a:lnTo>
                  <a:lnTo>
                    <a:pt x="259080" y="480060"/>
                  </a:lnTo>
                </a:path>
              </a:pathLst>
            </a:custGeom>
            <a:noFill/>
            <a:ln w="38100">
              <a:solidFill>
                <a:srgbClr val="1D71B8"/>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defTabSz="914081" eaLnBrk="1" fontAlgn="auto" hangingPunct="1">
                <a:spcBef>
                  <a:spcPts val="0"/>
                </a:spcBef>
                <a:spcAft>
                  <a:spcPts val="0"/>
                </a:spcAft>
                <a:defRPr/>
              </a:pPr>
              <a:endParaRPr lang="en-GB" sz="1200" b="0">
                <a:solidFill>
                  <a:srgbClr val="FFFFFF"/>
                </a:solidFill>
                <a:latin typeface="Arial" panose="020B0604020202020204"/>
              </a:endParaRPr>
            </a:p>
          </p:txBody>
        </p:sp>
        <p:pic>
          <p:nvPicPr>
            <p:cNvPr id="44" name="Content Placeholder 5">
              <a:extLst>
                <a:ext uri="{FF2B5EF4-FFF2-40B4-BE49-F238E27FC236}">
                  <a16:creationId xmlns:a16="http://schemas.microsoft.com/office/drawing/2014/main" id="{9C19CD25-10F5-91F6-AA28-9DF9F7A898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9684" y="1908135"/>
              <a:ext cx="1336650" cy="818223"/>
            </a:xfrm>
            <a:prstGeom prst="rect">
              <a:avLst/>
            </a:prstGeom>
            <a:noFill/>
            <a:ln>
              <a:noFill/>
            </a:ln>
          </p:spPr>
        </p:pic>
        <p:sp>
          <p:nvSpPr>
            <p:cNvPr id="45" name="Rectangle: Rounded Corners 21">
              <a:extLst>
                <a:ext uri="{FF2B5EF4-FFF2-40B4-BE49-F238E27FC236}">
                  <a16:creationId xmlns:a16="http://schemas.microsoft.com/office/drawing/2014/main" id="{8606E3B1-2FD0-FA53-AC12-6F3C2785134D}"/>
                </a:ext>
              </a:extLst>
            </p:cNvPr>
            <p:cNvSpPr/>
            <p:nvPr/>
          </p:nvSpPr>
          <p:spPr>
            <a:xfrm>
              <a:off x="2247304" y="3043379"/>
              <a:ext cx="4299801" cy="707121"/>
            </a:xfrm>
            <a:prstGeom prst="roundRect">
              <a:avLst>
                <a:gd name="adj" fmla="val 9382"/>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defTabSz="914081" eaLnBrk="1" fontAlgn="auto" hangingPunct="1">
                <a:spcBef>
                  <a:spcPts val="0"/>
                </a:spcBef>
                <a:spcAft>
                  <a:spcPts val="0"/>
                </a:spcAft>
                <a:defRPr/>
              </a:pPr>
              <a:endParaRPr lang="en-BE" sz="1200" b="0">
                <a:solidFill>
                  <a:srgbClr val="FFFFFF"/>
                </a:solidFill>
                <a:latin typeface="Arial" panose="020B0604020202020204"/>
              </a:endParaRPr>
            </a:p>
          </p:txBody>
        </p:sp>
        <p:sp>
          <p:nvSpPr>
            <p:cNvPr id="46" name="TextBox 45">
              <a:extLst>
                <a:ext uri="{FF2B5EF4-FFF2-40B4-BE49-F238E27FC236}">
                  <a16:creationId xmlns:a16="http://schemas.microsoft.com/office/drawing/2014/main" id="{99B9992C-ECBE-A5B4-A449-A070EA8C3B93}"/>
                </a:ext>
              </a:extLst>
            </p:cNvPr>
            <p:cNvSpPr txBox="1"/>
            <p:nvPr/>
          </p:nvSpPr>
          <p:spPr>
            <a:xfrm>
              <a:off x="2253387" y="3180469"/>
              <a:ext cx="2638935" cy="196268"/>
            </a:xfrm>
            <a:prstGeom prst="rect">
              <a:avLst/>
            </a:prstGeom>
            <a:noFill/>
          </p:spPr>
          <p:txBody>
            <a:bodyPr wrap="square" lIns="0" tIns="0" rIns="0" bIns="0" rtlCol="0">
              <a:noAutofit/>
            </a:bodyPr>
            <a:lstStyle/>
            <a:p>
              <a:pPr algn="ctr" defTabSz="914081" eaLnBrk="1" fontAlgn="auto" hangingPunct="1">
                <a:spcBef>
                  <a:spcPts val="0"/>
                </a:spcBef>
                <a:spcAft>
                  <a:spcPts val="0"/>
                </a:spcAft>
                <a:defRPr/>
              </a:pPr>
              <a:r>
                <a:rPr lang="nl-BE" sz="1000" b="0" dirty="0">
                  <a:solidFill>
                    <a:srgbClr val="04426B"/>
                  </a:solidFill>
                  <a:latin typeface="Arial" panose="020B0604020202020204"/>
                </a:rPr>
                <a:t>Statistical Center Data Management</a:t>
              </a:r>
              <a:endParaRPr lang="en-BE" sz="1000" b="0" dirty="0">
                <a:solidFill>
                  <a:srgbClr val="04426B"/>
                </a:solidFill>
                <a:latin typeface="Arial" panose="020B0604020202020204"/>
              </a:endParaRPr>
            </a:p>
          </p:txBody>
        </p:sp>
        <p:pic>
          <p:nvPicPr>
            <p:cNvPr id="47" name="Graphic 46">
              <a:extLst>
                <a:ext uri="{FF2B5EF4-FFF2-40B4-BE49-F238E27FC236}">
                  <a16:creationId xmlns:a16="http://schemas.microsoft.com/office/drawing/2014/main" id="{48880D1B-3FB4-57B4-7A82-029D480157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3952" y="3175504"/>
              <a:ext cx="952418" cy="402464"/>
            </a:xfrm>
            <a:prstGeom prst="rect">
              <a:avLst/>
            </a:prstGeom>
          </p:spPr>
        </p:pic>
        <p:pic>
          <p:nvPicPr>
            <p:cNvPr id="48" name="Picture 2" descr="National Cancer Institute - Wikipedia">
              <a:extLst>
                <a:ext uri="{FF2B5EF4-FFF2-40B4-BE49-F238E27FC236}">
                  <a16:creationId xmlns:a16="http://schemas.microsoft.com/office/drawing/2014/main" id="{C3F61013-9DCF-1015-013A-A26FE1F90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197" y="1201525"/>
              <a:ext cx="992114" cy="437351"/>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6AFF5613-E361-6467-666A-CD2406D757BA}"/>
                </a:ext>
              </a:extLst>
            </p:cNvPr>
            <p:cNvSpPr txBox="1"/>
            <p:nvPr/>
          </p:nvSpPr>
          <p:spPr>
            <a:xfrm>
              <a:off x="4925792" y="1042715"/>
              <a:ext cx="644925" cy="219939"/>
            </a:xfrm>
            <a:prstGeom prst="rect">
              <a:avLst/>
            </a:prstGeom>
            <a:noFill/>
          </p:spPr>
          <p:txBody>
            <a:bodyPr wrap="square" lIns="0" tIns="0" rIns="0" bIns="0" rtlCol="0">
              <a:noAutofit/>
            </a:bodyPr>
            <a:lstStyle/>
            <a:p>
              <a:pPr algn="ctr" defTabSz="914081" eaLnBrk="1" fontAlgn="auto" hangingPunct="1">
                <a:spcBef>
                  <a:spcPts val="0"/>
                </a:spcBef>
                <a:spcAft>
                  <a:spcPts val="0"/>
                </a:spcAft>
                <a:defRPr/>
              </a:pPr>
              <a:r>
                <a:rPr lang="nl-BE" sz="1000" b="0" dirty="0" err="1">
                  <a:solidFill>
                    <a:srgbClr val="002457"/>
                  </a:solidFill>
                  <a:latin typeface="Arial" panose="020B0604020202020204"/>
                </a:rPr>
                <a:t>Funder</a:t>
              </a:r>
              <a:r>
                <a:rPr lang="nl-BE" sz="1000" b="0" dirty="0">
                  <a:solidFill>
                    <a:srgbClr val="002457"/>
                  </a:solidFill>
                  <a:latin typeface="Arial" panose="020B0604020202020204"/>
                </a:rPr>
                <a:t>:</a:t>
              </a:r>
              <a:endParaRPr lang="en-BE" sz="1000" b="0" dirty="0">
                <a:solidFill>
                  <a:srgbClr val="002457"/>
                </a:solidFill>
                <a:latin typeface="Arial" panose="020B0604020202020204"/>
              </a:endParaRPr>
            </a:p>
          </p:txBody>
        </p:sp>
        <p:sp>
          <p:nvSpPr>
            <p:cNvPr id="50" name="TextBox 49">
              <a:extLst>
                <a:ext uri="{FF2B5EF4-FFF2-40B4-BE49-F238E27FC236}">
                  <a16:creationId xmlns:a16="http://schemas.microsoft.com/office/drawing/2014/main" id="{8FF7CE18-227F-19E3-641F-1F2C9AFCC38E}"/>
                </a:ext>
              </a:extLst>
            </p:cNvPr>
            <p:cNvSpPr txBox="1"/>
            <p:nvPr/>
          </p:nvSpPr>
          <p:spPr>
            <a:xfrm>
              <a:off x="3533967" y="1042715"/>
              <a:ext cx="644925" cy="219939"/>
            </a:xfrm>
            <a:prstGeom prst="rect">
              <a:avLst/>
            </a:prstGeom>
            <a:noFill/>
          </p:spPr>
          <p:txBody>
            <a:bodyPr wrap="square" lIns="0" tIns="0" rIns="0" bIns="0" rtlCol="0">
              <a:noAutofit/>
            </a:bodyPr>
            <a:lstStyle/>
            <a:p>
              <a:pPr algn="ctr" defTabSz="914081" eaLnBrk="1" fontAlgn="auto" hangingPunct="1">
                <a:spcBef>
                  <a:spcPts val="0"/>
                </a:spcBef>
                <a:spcAft>
                  <a:spcPts val="0"/>
                </a:spcAft>
                <a:defRPr/>
              </a:pPr>
              <a:r>
                <a:rPr lang="nl-BE" sz="1000" b="0" dirty="0" err="1">
                  <a:solidFill>
                    <a:srgbClr val="002457"/>
                  </a:solidFill>
                  <a:latin typeface="Arial" panose="020B0604020202020204"/>
                </a:rPr>
                <a:t>Funder</a:t>
              </a:r>
              <a:r>
                <a:rPr lang="nl-BE" sz="1000" b="0" dirty="0">
                  <a:solidFill>
                    <a:srgbClr val="002457"/>
                  </a:solidFill>
                  <a:latin typeface="Arial" panose="020B0604020202020204"/>
                </a:rPr>
                <a:t>:</a:t>
              </a:r>
              <a:endParaRPr lang="en-BE" sz="1000" b="0" dirty="0">
                <a:solidFill>
                  <a:srgbClr val="002457"/>
                </a:solidFill>
                <a:latin typeface="Arial" panose="020B0604020202020204"/>
              </a:endParaRPr>
            </a:p>
          </p:txBody>
        </p:sp>
        <p:sp>
          <p:nvSpPr>
            <p:cNvPr id="51" name="TextBox 50">
              <a:extLst>
                <a:ext uri="{FF2B5EF4-FFF2-40B4-BE49-F238E27FC236}">
                  <a16:creationId xmlns:a16="http://schemas.microsoft.com/office/drawing/2014/main" id="{DB3CDF94-5388-7956-0A71-7324A3CA4ADE}"/>
                </a:ext>
              </a:extLst>
            </p:cNvPr>
            <p:cNvSpPr txBox="1"/>
            <p:nvPr/>
          </p:nvSpPr>
          <p:spPr>
            <a:xfrm>
              <a:off x="3371562" y="1230060"/>
              <a:ext cx="969735" cy="419885"/>
            </a:xfrm>
            <a:prstGeom prst="rect">
              <a:avLst/>
            </a:prstGeom>
            <a:noFill/>
          </p:spPr>
          <p:txBody>
            <a:bodyPr wrap="square" lIns="0" tIns="0" rIns="0" bIns="0" rtlCol="0">
              <a:noAutofit/>
            </a:bodyPr>
            <a:lstStyle/>
            <a:p>
              <a:pPr algn="ctr" defTabSz="914081" eaLnBrk="1" fontAlgn="auto" hangingPunct="1">
                <a:spcBef>
                  <a:spcPts val="0"/>
                </a:spcBef>
                <a:spcAft>
                  <a:spcPts val="0"/>
                </a:spcAft>
                <a:defRPr/>
              </a:pPr>
              <a:r>
                <a:rPr lang="en-GB" sz="700" b="0" dirty="0">
                  <a:solidFill>
                    <a:srgbClr val="8D0555"/>
                  </a:solidFill>
                  <a:latin typeface="Arial" panose="020B0604020202020204"/>
                </a:rPr>
                <a:t>AstraZeneca</a:t>
              </a:r>
            </a:p>
            <a:p>
              <a:pPr algn="ctr" defTabSz="914081" eaLnBrk="1" fontAlgn="auto" hangingPunct="1">
                <a:spcBef>
                  <a:spcPts val="0"/>
                </a:spcBef>
                <a:spcAft>
                  <a:spcPts val="0"/>
                </a:spcAft>
                <a:defRPr/>
              </a:pPr>
              <a:r>
                <a:rPr lang="en-GB" sz="700" b="0" dirty="0">
                  <a:solidFill>
                    <a:srgbClr val="37424A"/>
                  </a:solidFill>
                  <a:latin typeface="Arial" panose="020B0604020202020204"/>
                </a:rPr>
                <a:t>Merck &amp; Co., Inc</a:t>
              </a:r>
            </a:p>
          </p:txBody>
        </p:sp>
        <p:sp>
          <p:nvSpPr>
            <p:cNvPr id="52" name="TextBox 51">
              <a:extLst>
                <a:ext uri="{FF2B5EF4-FFF2-40B4-BE49-F238E27FC236}">
                  <a16:creationId xmlns:a16="http://schemas.microsoft.com/office/drawing/2014/main" id="{A7E826A2-F979-469F-9705-09B5031560BC}"/>
                </a:ext>
              </a:extLst>
            </p:cNvPr>
            <p:cNvSpPr txBox="1"/>
            <p:nvPr/>
          </p:nvSpPr>
          <p:spPr>
            <a:xfrm>
              <a:off x="3737106" y="1688208"/>
              <a:ext cx="1669789" cy="199945"/>
            </a:xfrm>
            <a:prstGeom prst="rect">
              <a:avLst/>
            </a:prstGeom>
            <a:noFill/>
          </p:spPr>
          <p:txBody>
            <a:bodyPr wrap="square" lIns="0" tIns="0" rIns="0" bIns="0">
              <a:noAutofit/>
            </a:bodyPr>
            <a:lstStyle/>
            <a:p>
              <a:pPr algn="ctr" defTabSz="914081" eaLnBrk="1" fontAlgn="auto" hangingPunct="1">
                <a:spcBef>
                  <a:spcPts val="0"/>
                </a:spcBef>
                <a:spcAft>
                  <a:spcPts val="0"/>
                </a:spcAft>
                <a:defRPr/>
              </a:pPr>
              <a:r>
                <a:rPr lang="en-GB" sz="1050" dirty="0">
                  <a:solidFill>
                    <a:srgbClr val="8D0555"/>
                  </a:solidFill>
                  <a:latin typeface="Arial" panose="020B0604020202020204"/>
                </a:rPr>
                <a:t>NCT02032823</a:t>
              </a:r>
            </a:p>
          </p:txBody>
        </p:sp>
        <p:sp>
          <p:nvSpPr>
            <p:cNvPr id="53" name="Flowchart: Magnetic Disk 1051">
              <a:extLst>
                <a:ext uri="{FF2B5EF4-FFF2-40B4-BE49-F238E27FC236}">
                  <a16:creationId xmlns:a16="http://schemas.microsoft.com/office/drawing/2014/main" id="{877D9A24-534E-F9DC-9BE2-851EEAECEFEE}"/>
                </a:ext>
              </a:extLst>
            </p:cNvPr>
            <p:cNvSpPr/>
            <p:nvPr/>
          </p:nvSpPr>
          <p:spPr>
            <a:xfrm>
              <a:off x="3663840" y="3854586"/>
              <a:ext cx="1816321" cy="525704"/>
            </a:xfrm>
            <a:prstGeom prst="flowChartMagneticDisk">
              <a:avLst/>
            </a:prstGeom>
            <a:noFill/>
            <a:ln w="381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defTabSz="914081" eaLnBrk="1" fontAlgn="auto" hangingPunct="1">
                <a:spcBef>
                  <a:spcPts val="0"/>
                </a:spcBef>
                <a:spcAft>
                  <a:spcPts val="0"/>
                </a:spcAft>
                <a:defRPr/>
              </a:pPr>
              <a:endParaRPr lang="en-GB" sz="300" b="0">
                <a:solidFill>
                  <a:srgbClr val="FFFFFF"/>
                </a:solidFill>
                <a:latin typeface="Arial" panose="020B0604020202020204"/>
              </a:endParaRPr>
            </a:p>
          </p:txBody>
        </p:sp>
        <p:sp>
          <p:nvSpPr>
            <p:cNvPr id="54" name="TextBox 53">
              <a:extLst>
                <a:ext uri="{FF2B5EF4-FFF2-40B4-BE49-F238E27FC236}">
                  <a16:creationId xmlns:a16="http://schemas.microsoft.com/office/drawing/2014/main" id="{32539D6F-2D08-375D-AB50-81F51210E3B4}"/>
                </a:ext>
              </a:extLst>
            </p:cNvPr>
            <p:cNvSpPr txBox="1"/>
            <p:nvPr/>
          </p:nvSpPr>
          <p:spPr>
            <a:xfrm>
              <a:off x="3279943" y="4041418"/>
              <a:ext cx="2584112" cy="434037"/>
            </a:xfrm>
            <a:prstGeom prst="rect">
              <a:avLst/>
            </a:prstGeom>
            <a:noFill/>
            <a:ln>
              <a:noFill/>
            </a:ln>
          </p:spPr>
          <p:txBody>
            <a:bodyPr wrap="square" rtlCol="0">
              <a:spAutoFit/>
            </a:bodyPr>
            <a:lstStyle/>
            <a:p>
              <a:pPr algn="ctr" defTabSz="914081" eaLnBrk="1" fontAlgn="auto" hangingPunct="1">
                <a:spcBef>
                  <a:spcPts val="0"/>
                </a:spcBef>
                <a:spcAft>
                  <a:spcPts val="0"/>
                </a:spcAft>
                <a:defRPr/>
              </a:pPr>
              <a:r>
                <a:rPr lang="en-US" sz="1000" b="0" dirty="0">
                  <a:solidFill>
                    <a:srgbClr val="04426B"/>
                  </a:solidFill>
                  <a:latin typeface="Arial" panose="020B0604020202020204"/>
                </a:rPr>
                <a:t>Consolidated Database </a:t>
              </a:r>
              <a:endParaRPr lang="en-BE" sz="1000" b="0" dirty="0">
                <a:solidFill>
                  <a:srgbClr val="04426B"/>
                </a:solidFill>
                <a:latin typeface="Arial" panose="020B0604020202020204"/>
              </a:endParaRPr>
            </a:p>
          </p:txBody>
        </p:sp>
        <p:grpSp>
          <p:nvGrpSpPr>
            <p:cNvPr id="55" name="Group 54">
              <a:extLst>
                <a:ext uri="{FF2B5EF4-FFF2-40B4-BE49-F238E27FC236}">
                  <a16:creationId xmlns:a16="http://schemas.microsoft.com/office/drawing/2014/main" id="{73424034-AD54-C2E1-E752-3A39C1376685}"/>
                </a:ext>
              </a:extLst>
            </p:cNvPr>
            <p:cNvGrpSpPr/>
            <p:nvPr/>
          </p:nvGrpSpPr>
          <p:grpSpPr>
            <a:xfrm>
              <a:off x="7062253" y="2576297"/>
              <a:ext cx="1224000" cy="720000"/>
              <a:chOff x="6656715" y="2786683"/>
              <a:chExt cx="1224000" cy="720000"/>
            </a:xfrm>
          </p:grpSpPr>
          <p:sp>
            <p:nvSpPr>
              <p:cNvPr id="70" name="Flowchart: Magnetic Disk 118">
                <a:extLst>
                  <a:ext uri="{FF2B5EF4-FFF2-40B4-BE49-F238E27FC236}">
                    <a16:creationId xmlns:a16="http://schemas.microsoft.com/office/drawing/2014/main" id="{2580CF91-E84E-A878-63A1-C1DA062A8639}"/>
                  </a:ext>
                </a:extLst>
              </p:cNvPr>
              <p:cNvSpPr/>
              <p:nvPr/>
            </p:nvSpPr>
            <p:spPr>
              <a:xfrm>
                <a:off x="6656715" y="2786683"/>
                <a:ext cx="1224000" cy="720000"/>
              </a:xfrm>
              <a:prstGeom prst="flowChartMagneticDisk">
                <a:avLst/>
              </a:prstGeom>
              <a:noFill/>
              <a:ln w="38100">
                <a:solidFill>
                  <a:srgbClr val="98022E">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081" eaLnBrk="1" fontAlgn="auto" hangingPunct="1">
                  <a:spcBef>
                    <a:spcPts val="0"/>
                  </a:spcBef>
                  <a:spcAft>
                    <a:spcPts val="0"/>
                  </a:spcAft>
                  <a:defRPr/>
                </a:pPr>
                <a:endParaRPr lang="en-GB" sz="800" b="0">
                  <a:solidFill>
                    <a:srgbClr val="FFFFFF"/>
                  </a:solidFill>
                  <a:latin typeface="Arial" panose="020B0604020202020204"/>
                </a:endParaRPr>
              </a:p>
            </p:txBody>
          </p:sp>
          <p:sp>
            <p:nvSpPr>
              <p:cNvPr id="71" name="TextBox 70">
                <a:extLst>
                  <a:ext uri="{FF2B5EF4-FFF2-40B4-BE49-F238E27FC236}">
                    <a16:creationId xmlns:a16="http://schemas.microsoft.com/office/drawing/2014/main" id="{CBD3C0A2-8AE4-4C65-4CE9-C02E6644E626}"/>
                  </a:ext>
                </a:extLst>
              </p:cNvPr>
              <p:cNvSpPr txBox="1"/>
              <p:nvPr/>
            </p:nvSpPr>
            <p:spPr>
              <a:xfrm>
                <a:off x="6662798" y="3082788"/>
                <a:ext cx="1211835" cy="419885"/>
              </a:xfrm>
              <a:prstGeom prst="rect">
                <a:avLst/>
              </a:prstGeom>
              <a:noFill/>
              <a:ln>
                <a:noFill/>
              </a:ln>
            </p:spPr>
            <p:txBody>
              <a:bodyPr wrap="square" lIns="0" tIns="0" rIns="0" bIns="0" rtlCol="0">
                <a:noAutofit/>
              </a:bodyPr>
              <a:lstStyle/>
              <a:p>
                <a:pPr algn="ctr" defTabSz="914081" eaLnBrk="1" fontAlgn="auto" hangingPunct="1">
                  <a:spcBef>
                    <a:spcPts val="0"/>
                  </a:spcBef>
                  <a:spcAft>
                    <a:spcPts val="0"/>
                  </a:spcAft>
                  <a:defRPr/>
                </a:pPr>
                <a:r>
                  <a:rPr lang="en-US" sz="1000" b="0" dirty="0">
                    <a:solidFill>
                      <a:srgbClr val="04426B"/>
                    </a:solidFill>
                    <a:latin typeface="Arial" panose="020B0604020202020204"/>
                  </a:rPr>
                  <a:t>US</a:t>
                </a:r>
              </a:p>
              <a:p>
                <a:pPr algn="ctr" defTabSz="914081" eaLnBrk="1" fontAlgn="auto" hangingPunct="1">
                  <a:spcBef>
                    <a:spcPts val="0"/>
                  </a:spcBef>
                  <a:spcAft>
                    <a:spcPts val="0"/>
                  </a:spcAft>
                  <a:defRPr/>
                </a:pPr>
                <a:r>
                  <a:rPr lang="en-US" sz="1000" b="0" dirty="0">
                    <a:solidFill>
                      <a:srgbClr val="04426B"/>
                    </a:solidFill>
                    <a:latin typeface="Arial" panose="020B0604020202020204"/>
                  </a:rPr>
                  <a:t>Database</a:t>
                </a:r>
                <a:endParaRPr lang="en-BE" sz="1000" b="0" dirty="0">
                  <a:solidFill>
                    <a:srgbClr val="04426B"/>
                  </a:solidFill>
                  <a:latin typeface="Arial" panose="020B0604020202020204"/>
                </a:endParaRPr>
              </a:p>
            </p:txBody>
          </p:sp>
        </p:grpSp>
        <p:grpSp>
          <p:nvGrpSpPr>
            <p:cNvPr id="56" name="Group 55">
              <a:extLst>
                <a:ext uri="{FF2B5EF4-FFF2-40B4-BE49-F238E27FC236}">
                  <a16:creationId xmlns:a16="http://schemas.microsoft.com/office/drawing/2014/main" id="{7EC0626B-A773-7CED-7E0A-AF1F74979F99}"/>
                </a:ext>
              </a:extLst>
            </p:cNvPr>
            <p:cNvGrpSpPr/>
            <p:nvPr/>
          </p:nvGrpSpPr>
          <p:grpSpPr>
            <a:xfrm>
              <a:off x="814097" y="2565100"/>
              <a:ext cx="1224000" cy="684000"/>
              <a:chOff x="1101953" y="2796532"/>
              <a:chExt cx="1224000" cy="684000"/>
            </a:xfrm>
          </p:grpSpPr>
          <p:sp>
            <p:nvSpPr>
              <p:cNvPr id="68" name="Flowchart: Magnetic Disk 115">
                <a:extLst>
                  <a:ext uri="{FF2B5EF4-FFF2-40B4-BE49-F238E27FC236}">
                    <a16:creationId xmlns:a16="http://schemas.microsoft.com/office/drawing/2014/main" id="{EA042D13-3E3D-1B61-AB6C-2C2451DFB758}"/>
                  </a:ext>
                </a:extLst>
              </p:cNvPr>
              <p:cNvSpPr>
                <a:spLocks/>
              </p:cNvSpPr>
              <p:nvPr/>
            </p:nvSpPr>
            <p:spPr>
              <a:xfrm>
                <a:off x="1101953" y="2796532"/>
                <a:ext cx="1224000" cy="684000"/>
              </a:xfrm>
              <a:prstGeom prst="flowChartMagneticDisk">
                <a:avLst/>
              </a:prstGeom>
              <a:noFill/>
              <a:ln w="38100">
                <a:solidFill>
                  <a:srgbClr val="D2328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rtlCol="0" anchor="ctr">
                <a:noAutofit/>
              </a:bodyPr>
              <a:lstStyle/>
              <a:p>
                <a:pPr algn="ctr" defTabSz="914081" eaLnBrk="1" fontAlgn="auto" hangingPunct="1">
                  <a:spcBef>
                    <a:spcPts val="0"/>
                  </a:spcBef>
                  <a:spcAft>
                    <a:spcPts val="0"/>
                  </a:spcAft>
                  <a:defRPr/>
                </a:pPr>
                <a:endParaRPr lang="en-GB" sz="800" b="0" dirty="0">
                  <a:solidFill>
                    <a:srgbClr val="FFFFFF"/>
                  </a:solidFill>
                  <a:latin typeface="Arial" panose="020B0604020202020204"/>
                </a:endParaRPr>
              </a:p>
            </p:txBody>
          </p:sp>
          <p:sp>
            <p:nvSpPr>
              <p:cNvPr id="69" name="TextBox 68">
                <a:extLst>
                  <a:ext uri="{FF2B5EF4-FFF2-40B4-BE49-F238E27FC236}">
                    <a16:creationId xmlns:a16="http://schemas.microsoft.com/office/drawing/2014/main" id="{5882051F-A28C-3658-7D8B-7FB837AC5207}"/>
                  </a:ext>
                </a:extLst>
              </p:cNvPr>
              <p:cNvSpPr txBox="1"/>
              <p:nvPr/>
            </p:nvSpPr>
            <p:spPr>
              <a:xfrm>
                <a:off x="1125365" y="3039985"/>
                <a:ext cx="1177177" cy="419885"/>
              </a:xfrm>
              <a:prstGeom prst="rect">
                <a:avLst/>
              </a:prstGeom>
              <a:noFill/>
              <a:ln>
                <a:noFill/>
              </a:ln>
            </p:spPr>
            <p:txBody>
              <a:bodyPr wrap="square" lIns="0" tIns="0" rIns="0" bIns="0" rtlCol="0">
                <a:noAutofit/>
              </a:bodyPr>
              <a:lstStyle/>
              <a:p>
                <a:pPr algn="ctr" defTabSz="914081" eaLnBrk="1" fontAlgn="auto" hangingPunct="1">
                  <a:spcBef>
                    <a:spcPts val="0"/>
                  </a:spcBef>
                  <a:spcAft>
                    <a:spcPts val="0"/>
                  </a:spcAft>
                  <a:defRPr/>
                </a:pPr>
                <a:r>
                  <a:rPr lang="en-US" sz="1000" b="0" dirty="0">
                    <a:solidFill>
                      <a:srgbClr val="04426B"/>
                    </a:solidFill>
                    <a:latin typeface="Arial" panose="020B0604020202020204"/>
                  </a:rPr>
                  <a:t>Rest of World</a:t>
                </a:r>
              </a:p>
              <a:p>
                <a:pPr algn="ctr" defTabSz="914081" eaLnBrk="1" fontAlgn="auto" hangingPunct="1">
                  <a:spcBef>
                    <a:spcPts val="0"/>
                  </a:spcBef>
                  <a:spcAft>
                    <a:spcPts val="0"/>
                  </a:spcAft>
                  <a:defRPr/>
                </a:pPr>
                <a:r>
                  <a:rPr lang="en-US" sz="1000" b="0" dirty="0">
                    <a:solidFill>
                      <a:srgbClr val="04426B"/>
                    </a:solidFill>
                    <a:latin typeface="Arial" panose="020B0604020202020204"/>
                  </a:rPr>
                  <a:t>D</a:t>
                </a:r>
                <a:r>
                  <a:rPr lang="en-US" sz="1000" b="0" dirty="0" err="1">
                    <a:solidFill>
                      <a:srgbClr val="04426B"/>
                    </a:solidFill>
                    <a:latin typeface="Arial" panose="020B0604020202020204"/>
                  </a:rPr>
                  <a:t>atabase</a:t>
                </a:r>
                <a:endParaRPr lang="en-BE" sz="1000" b="0" dirty="0">
                  <a:solidFill>
                    <a:srgbClr val="04426B"/>
                  </a:solidFill>
                  <a:latin typeface="Arial" panose="020B0604020202020204"/>
                </a:endParaRPr>
              </a:p>
            </p:txBody>
          </p:sp>
        </p:grpSp>
        <p:sp>
          <p:nvSpPr>
            <p:cNvPr id="57" name="Rectangle: Rounded Corners 37">
              <a:extLst>
                <a:ext uri="{FF2B5EF4-FFF2-40B4-BE49-F238E27FC236}">
                  <a16:creationId xmlns:a16="http://schemas.microsoft.com/office/drawing/2014/main" id="{D28F588F-BBB2-E10C-D5C2-CA74838A5E11}"/>
                </a:ext>
              </a:extLst>
            </p:cNvPr>
            <p:cNvSpPr/>
            <p:nvPr/>
          </p:nvSpPr>
          <p:spPr>
            <a:xfrm>
              <a:off x="3271749" y="1032290"/>
              <a:ext cx="1169360" cy="616473"/>
            </a:xfrm>
            <a:prstGeom prst="roundRect">
              <a:avLst/>
            </a:prstGeom>
            <a:noFill/>
            <a:ln w="38100">
              <a:solidFill>
                <a:srgbClr val="8D055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081" eaLnBrk="1" fontAlgn="auto" hangingPunct="1">
                <a:spcBef>
                  <a:spcPts val="0"/>
                </a:spcBef>
                <a:spcAft>
                  <a:spcPts val="0"/>
                </a:spcAft>
                <a:defRPr/>
              </a:pPr>
              <a:endParaRPr lang="en-BE" sz="1000" b="0">
                <a:solidFill>
                  <a:srgbClr val="FFFFFF"/>
                </a:solidFill>
                <a:latin typeface="Arial" panose="020B0604020202020204"/>
              </a:endParaRPr>
            </a:p>
          </p:txBody>
        </p:sp>
        <p:sp>
          <p:nvSpPr>
            <p:cNvPr id="58" name="Rectangle: Rounded Corners 40">
              <a:extLst>
                <a:ext uri="{FF2B5EF4-FFF2-40B4-BE49-F238E27FC236}">
                  <a16:creationId xmlns:a16="http://schemas.microsoft.com/office/drawing/2014/main" id="{429CDA34-C880-A2D2-D125-0215A9D69EB7}"/>
                </a:ext>
              </a:extLst>
            </p:cNvPr>
            <p:cNvSpPr/>
            <p:nvPr/>
          </p:nvSpPr>
          <p:spPr>
            <a:xfrm>
              <a:off x="4663235" y="1032290"/>
              <a:ext cx="1170038" cy="616569"/>
            </a:xfrm>
            <a:prstGeom prst="roundRect">
              <a:avLst>
                <a:gd name="adj" fmla="val 14463"/>
              </a:avLst>
            </a:prstGeom>
            <a:noFill/>
            <a:ln w="38100">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081" eaLnBrk="1" fontAlgn="auto" hangingPunct="1">
                <a:spcBef>
                  <a:spcPts val="0"/>
                </a:spcBef>
                <a:spcAft>
                  <a:spcPts val="0"/>
                </a:spcAft>
                <a:defRPr/>
              </a:pPr>
              <a:endParaRPr lang="en-BE" sz="1000" b="0">
                <a:solidFill>
                  <a:srgbClr val="FFFFFF"/>
                </a:solidFill>
                <a:latin typeface="Arial" panose="020B0604020202020204"/>
              </a:endParaRPr>
            </a:p>
          </p:txBody>
        </p:sp>
        <p:sp>
          <p:nvSpPr>
            <p:cNvPr id="59" name="TextBox 58">
              <a:extLst>
                <a:ext uri="{FF2B5EF4-FFF2-40B4-BE49-F238E27FC236}">
                  <a16:creationId xmlns:a16="http://schemas.microsoft.com/office/drawing/2014/main" id="{3A064B1F-2448-FC01-31BD-254EF20D9985}"/>
                </a:ext>
              </a:extLst>
            </p:cNvPr>
            <p:cNvSpPr txBox="1"/>
            <p:nvPr/>
          </p:nvSpPr>
          <p:spPr>
            <a:xfrm>
              <a:off x="7716940" y="2216293"/>
              <a:ext cx="1336651" cy="166937"/>
            </a:xfrm>
            <a:prstGeom prst="rect">
              <a:avLst/>
            </a:prstGeom>
            <a:noFill/>
          </p:spPr>
          <p:txBody>
            <a:bodyPr wrap="square" lIns="0" tIns="0" rIns="0" bIns="0" rtlCol="0">
              <a:spAutoFit/>
            </a:bodyPr>
            <a:lstStyle/>
            <a:p>
              <a:pPr algn="r" defTabSz="914081" eaLnBrk="1" fontAlgn="auto" hangingPunct="1">
                <a:spcBef>
                  <a:spcPts val="0"/>
                </a:spcBef>
                <a:spcAft>
                  <a:spcPts val="0"/>
                </a:spcAft>
                <a:defRPr/>
              </a:pPr>
              <a:r>
                <a:rPr lang="pl-PL" altLang="en-US" sz="1000" dirty="0">
                  <a:solidFill>
                    <a:srgbClr val="98022E"/>
                  </a:solidFill>
                  <a:latin typeface="Arial" panose="020B0604020202020204"/>
                </a:rPr>
                <a:t>NSABP B-55</a:t>
              </a:r>
              <a:endParaRPr lang="en-BE" sz="1000" dirty="0">
                <a:solidFill>
                  <a:srgbClr val="98022E"/>
                </a:solidFill>
                <a:latin typeface="Arial" panose="020B0604020202020204"/>
              </a:endParaRPr>
            </a:p>
          </p:txBody>
        </p:sp>
        <p:grpSp>
          <p:nvGrpSpPr>
            <p:cNvPr id="60" name="Group 59">
              <a:extLst>
                <a:ext uri="{FF2B5EF4-FFF2-40B4-BE49-F238E27FC236}">
                  <a16:creationId xmlns:a16="http://schemas.microsoft.com/office/drawing/2014/main" id="{F773C9FB-1738-2890-B158-7B7173A6590A}"/>
                </a:ext>
              </a:extLst>
            </p:cNvPr>
            <p:cNvGrpSpPr/>
            <p:nvPr/>
          </p:nvGrpSpPr>
          <p:grpSpPr>
            <a:xfrm>
              <a:off x="6764459" y="1499780"/>
              <a:ext cx="1800000" cy="617421"/>
              <a:chOff x="7210725" y="2140772"/>
              <a:chExt cx="2770744" cy="950400"/>
            </a:xfrm>
          </p:grpSpPr>
          <p:pic>
            <p:nvPicPr>
              <p:cNvPr id="66" name="Picture 9">
                <a:extLst>
                  <a:ext uri="{FF2B5EF4-FFF2-40B4-BE49-F238E27FC236}">
                    <a16:creationId xmlns:a16="http://schemas.microsoft.com/office/drawing/2014/main" id="{12A42B6F-F1E2-59D5-9932-EDB221145A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014" y="2196859"/>
                <a:ext cx="1805066" cy="838226"/>
              </a:xfrm>
              <a:prstGeom prst="rect">
                <a:avLst/>
              </a:prstGeom>
              <a:noFill/>
              <a:ln w="9525">
                <a:noFill/>
                <a:miter lim="800000"/>
                <a:headEnd/>
                <a:tailEnd/>
              </a:ln>
            </p:spPr>
          </p:pic>
          <p:sp>
            <p:nvSpPr>
              <p:cNvPr id="67" name="Rectangle: Rounded Corners 39">
                <a:extLst>
                  <a:ext uri="{FF2B5EF4-FFF2-40B4-BE49-F238E27FC236}">
                    <a16:creationId xmlns:a16="http://schemas.microsoft.com/office/drawing/2014/main" id="{E8DC48FD-6107-4691-E52F-C9052785480F}"/>
                  </a:ext>
                </a:extLst>
              </p:cNvPr>
              <p:cNvSpPr/>
              <p:nvPr/>
            </p:nvSpPr>
            <p:spPr>
              <a:xfrm>
                <a:off x="7210725" y="2140772"/>
                <a:ext cx="2770744" cy="950400"/>
              </a:xfrm>
              <a:prstGeom prst="roundRect">
                <a:avLst/>
              </a:prstGeom>
              <a:noFill/>
              <a:ln w="38100">
                <a:solidFill>
                  <a:srgbClr val="98022E">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defTabSz="914081" eaLnBrk="1" fontAlgn="auto" hangingPunct="1">
                  <a:spcBef>
                    <a:spcPts val="0"/>
                  </a:spcBef>
                  <a:spcAft>
                    <a:spcPts val="0"/>
                  </a:spcAft>
                  <a:defRPr/>
                </a:pPr>
                <a:endParaRPr lang="en-BE" sz="1200" b="0">
                  <a:solidFill>
                    <a:srgbClr val="FFFFFF"/>
                  </a:solidFill>
                  <a:latin typeface="Arial" panose="020B0604020202020204"/>
                </a:endParaRPr>
              </a:p>
            </p:txBody>
          </p:sp>
        </p:grpSp>
        <p:sp>
          <p:nvSpPr>
            <p:cNvPr id="61" name="Rectangle: Rounded Corners 32">
              <a:extLst>
                <a:ext uri="{FF2B5EF4-FFF2-40B4-BE49-F238E27FC236}">
                  <a16:creationId xmlns:a16="http://schemas.microsoft.com/office/drawing/2014/main" id="{65FED800-F69A-9E48-34F6-C15487A2CBEB}"/>
                </a:ext>
              </a:extLst>
            </p:cNvPr>
            <p:cNvSpPr/>
            <p:nvPr/>
          </p:nvSpPr>
          <p:spPr>
            <a:xfrm>
              <a:off x="540123" y="1500255"/>
              <a:ext cx="1800000" cy="616473"/>
            </a:xfrm>
            <a:prstGeom prst="roundRect">
              <a:avLst/>
            </a:prstGeom>
            <a:solidFill>
              <a:schemeClr val="bg1"/>
            </a:solidFill>
            <a:ln w="38100">
              <a:solidFill>
                <a:srgbClr val="D2328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defTabSz="914081" eaLnBrk="1" fontAlgn="auto" hangingPunct="1">
                <a:spcBef>
                  <a:spcPts val="0"/>
                </a:spcBef>
                <a:spcAft>
                  <a:spcPts val="0"/>
                </a:spcAft>
                <a:defRPr/>
              </a:pPr>
              <a:endParaRPr lang="en-BE" sz="1200" b="0">
                <a:solidFill>
                  <a:srgbClr val="FFFFFF"/>
                </a:solidFill>
                <a:latin typeface="Arial" panose="020B0604020202020204"/>
              </a:endParaRPr>
            </a:p>
          </p:txBody>
        </p:sp>
        <p:pic>
          <p:nvPicPr>
            <p:cNvPr id="62" name="Picture 2">
              <a:extLst>
                <a:ext uri="{FF2B5EF4-FFF2-40B4-BE49-F238E27FC236}">
                  <a16:creationId xmlns:a16="http://schemas.microsoft.com/office/drawing/2014/main" id="{D58D419E-1AF8-5609-4664-EEF33DB2E67E}"/>
                </a:ext>
              </a:extLst>
            </p:cNvPr>
            <p:cNvPicPr>
              <a:picLocks noChangeAspect="1" noChangeArrowheads="1"/>
            </p:cNvPicPr>
            <p:nvPr/>
          </p:nvPicPr>
          <p:blipFill>
            <a:blip r:embed="rId7" cstate="print"/>
            <a:srcRect/>
            <a:stretch>
              <a:fillRect/>
            </a:stretch>
          </p:blipFill>
          <p:spPr bwMode="auto">
            <a:xfrm>
              <a:off x="900464" y="1561299"/>
              <a:ext cx="1079319" cy="494384"/>
            </a:xfrm>
            <a:prstGeom prst="rect">
              <a:avLst/>
            </a:prstGeom>
            <a:noFill/>
            <a:ln w="9525">
              <a:noFill/>
              <a:miter lim="800000"/>
              <a:headEnd/>
              <a:tailEnd/>
            </a:ln>
          </p:spPr>
        </p:pic>
        <p:sp>
          <p:nvSpPr>
            <p:cNvPr id="63" name="TextBox 62">
              <a:extLst>
                <a:ext uri="{FF2B5EF4-FFF2-40B4-BE49-F238E27FC236}">
                  <a16:creationId xmlns:a16="http://schemas.microsoft.com/office/drawing/2014/main" id="{70966EBF-19F2-3E4C-A75C-7957DDDCB651}"/>
                </a:ext>
              </a:extLst>
            </p:cNvPr>
            <p:cNvSpPr txBox="1"/>
            <p:nvPr/>
          </p:nvSpPr>
          <p:spPr>
            <a:xfrm>
              <a:off x="427889" y="2176567"/>
              <a:ext cx="1147506" cy="166937"/>
            </a:xfrm>
            <a:prstGeom prst="rect">
              <a:avLst/>
            </a:prstGeom>
            <a:noFill/>
          </p:spPr>
          <p:txBody>
            <a:bodyPr wrap="square" lIns="0" tIns="0" rIns="0" bIns="0" rtlCol="0">
              <a:spAutoFit/>
            </a:bodyPr>
            <a:lstStyle/>
            <a:p>
              <a:pPr defTabSz="914081" eaLnBrk="1" fontAlgn="auto" hangingPunct="1">
                <a:spcBef>
                  <a:spcPts val="0"/>
                </a:spcBef>
                <a:spcAft>
                  <a:spcPts val="0"/>
                </a:spcAft>
                <a:defRPr/>
              </a:pPr>
              <a:r>
                <a:rPr lang="pl-PL" altLang="en-US" sz="1000" dirty="0">
                  <a:solidFill>
                    <a:srgbClr val="D2328A"/>
                  </a:solidFill>
                  <a:latin typeface="Arial" panose="020B0604020202020204"/>
                </a:rPr>
                <a:t>BIG 6-13</a:t>
              </a:r>
              <a:endParaRPr lang="en-BE" sz="1000" dirty="0">
                <a:solidFill>
                  <a:srgbClr val="D2328A"/>
                </a:solidFill>
                <a:latin typeface="Arial" panose="020B0604020202020204"/>
              </a:endParaRPr>
            </a:p>
          </p:txBody>
        </p:sp>
        <p:sp>
          <p:nvSpPr>
            <p:cNvPr id="64" name="Freeform: Shape 104">
              <a:extLst>
                <a:ext uri="{FF2B5EF4-FFF2-40B4-BE49-F238E27FC236}">
                  <a16:creationId xmlns:a16="http://schemas.microsoft.com/office/drawing/2014/main" id="{46F9E72D-7ED6-16CC-68D9-3CD519E5D7A5}"/>
                </a:ext>
              </a:extLst>
            </p:cNvPr>
            <p:cNvSpPr/>
            <p:nvPr/>
          </p:nvSpPr>
          <p:spPr>
            <a:xfrm rot="16200000" flipH="1">
              <a:off x="5538146" y="1313711"/>
              <a:ext cx="45719" cy="2969249"/>
            </a:xfrm>
            <a:custGeom>
              <a:avLst/>
              <a:gdLst>
                <a:gd name="connsiteX0" fmla="*/ 0 w 259080"/>
                <a:gd name="connsiteY0" fmla="*/ 0 h 480060"/>
                <a:gd name="connsiteX1" fmla="*/ 0 w 259080"/>
                <a:gd name="connsiteY1" fmla="*/ 480060 h 480060"/>
                <a:gd name="connsiteX2" fmla="*/ 259080 w 259080"/>
                <a:gd name="connsiteY2" fmla="*/ 480060 h 480060"/>
                <a:gd name="connsiteX0" fmla="*/ 0 w 176083"/>
                <a:gd name="connsiteY0" fmla="*/ 0 h 500882"/>
                <a:gd name="connsiteX1" fmla="*/ 0 w 176083"/>
                <a:gd name="connsiteY1" fmla="*/ 480060 h 500882"/>
                <a:gd name="connsiteX2" fmla="*/ 176084 w 176083"/>
                <a:gd name="connsiteY2" fmla="*/ 500882 h 500882"/>
                <a:gd name="connsiteX0" fmla="*/ 0 w 0"/>
                <a:gd name="connsiteY0" fmla="*/ 0 h 480060"/>
                <a:gd name="connsiteX1" fmla="*/ 0 w 0"/>
                <a:gd name="connsiteY1" fmla="*/ 480060 h 480060"/>
              </a:gdLst>
              <a:ahLst/>
              <a:cxnLst>
                <a:cxn ang="0">
                  <a:pos x="connsiteX0" y="connsiteY0"/>
                </a:cxn>
                <a:cxn ang="0">
                  <a:pos x="connsiteX1" y="connsiteY1"/>
                </a:cxn>
              </a:cxnLst>
              <a:rect l="l" t="t" r="r" b="b"/>
              <a:pathLst>
                <a:path h="480060">
                  <a:moveTo>
                    <a:pt x="0" y="0"/>
                  </a:moveTo>
                  <a:lnTo>
                    <a:pt x="0" y="480060"/>
                  </a:lnTo>
                </a:path>
              </a:pathLst>
            </a:custGeom>
            <a:noFill/>
            <a:ln w="38100">
              <a:solidFill>
                <a:srgbClr val="1D71B8"/>
              </a:solidFill>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defTabSz="914081" eaLnBrk="1" fontAlgn="auto" hangingPunct="1">
                <a:spcBef>
                  <a:spcPts val="0"/>
                </a:spcBef>
                <a:spcAft>
                  <a:spcPts val="0"/>
                </a:spcAft>
                <a:defRPr/>
              </a:pPr>
              <a:endParaRPr lang="en-GB" sz="1200" b="0">
                <a:solidFill>
                  <a:srgbClr val="FFFFFF"/>
                </a:solidFill>
                <a:latin typeface="Arial" panose="020B0604020202020204"/>
              </a:endParaRPr>
            </a:p>
          </p:txBody>
        </p:sp>
        <p:cxnSp>
          <p:nvCxnSpPr>
            <p:cNvPr id="65" name="Straight Arrow Connector 64">
              <a:extLst>
                <a:ext uri="{FF2B5EF4-FFF2-40B4-BE49-F238E27FC236}">
                  <a16:creationId xmlns:a16="http://schemas.microsoft.com/office/drawing/2014/main" id="{4260DF18-1BE1-36DF-ACEB-F1FF8FD00504}"/>
                </a:ext>
              </a:extLst>
            </p:cNvPr>
            <p:cNvCxnSpPr>
              <a:cxnSpLocks/>
            </p:cNvCxnSpPr>
            <p:nvPr/>
          </p:nvCxnSpPr>
          <p:spPr>
            <a:xfrm>
              <a:off x="1428006" y="2133111"/>
              <a:ext cx="0" cy="431989"/>
            </a:xfrm>
            <a:prstGeom prst="straightConnector1">
              <a:avLst/>
            </a:prstGeom>
            <a:ln w="38100">
              <a:solidFill>
                <a:srgbClr val="1D71B8"/>
              </a:solidFill>
              <a:tailEnd type="triangle"/>
            </a:ln>
          </p:spPr>
          <p:style>
            <a:lnRef idx="1">
              <a:schemeClr val="accent1"/>
            </a:lnRef>
            <a:fillRef idx="0">
              <a:schemeClr val="accent1"/>
            </a:fillRef>
            <a:effectRef idx="0">
              <a:schemeClr val="accent1"/>
            </a:effectRef>
            <a:fontRef idx="minor">
              <a:schemeClr val="tx1"/>
            </a:fontRef>
          </p:style>
        </p:cxnSp>
      </p:grpSp>
      <p:sp>
        <p:nvSpPr>
          <p:cNvPr id="92" name="Title 1">
            <a:extLst>
              <a:ext uri="{FF2B5EF4-FFF2-40B4-BE49-F238E27FC236}">
                <a16:creationId xmlns:a16="http://schemas.microsoft.com/office/drawing/2014/main" id="{423C425F-2FCD-AD1E-3AD3-77E5B6D849C1}"/>
              </a:ext>
            </a:extLst>
          </p:cNvPr>
          <p:cNvSpPr txBox="1">
            <a:spLocks/>
          </p:cNvSpPr>
          <p:nvPr/>
        </p:nvSpPr>
        <p:spPr>
          <a:xfrm>
            <a:off x="-17013" y="597689"/>
            <a:ext cx="11677676" cy="1069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3200" dirty="0" err="1">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OlympiA</a:t>
            </a:r>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Trial:</a:t>
            </a:r>
          </a:p>
          <a:p>
            <a:pPr fontAlgn="auto">
              <a:spcAft>
                <a:spcPts val="0"/>
              </a:spcAft>
              <a:defRPr/>
            </a:pPr>
            <a:r>
              <a:rPr lang="en-US" sz="32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Adjuvant Olaparib in Patients with BRCA mutations</a:t>
            </a:r>
          </a:p>
        </p:txBody>
      </p:sp>
      <p:sp>
        <p:nvSpPr>
          <p:cNvPr id="22" name="Rectangle 6">
            <a:extLst>
              <a:ext uri="{FF2B5EF4-FFF2-40B4-BE49-F238E27FC236}">
                <a16:creationId xmlns:a16="http://schemas.microsoft.com/office/drawing/2014/main" id="{7B445165-A047-BC5C-4CB2-313EE55EDEA5}"/>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76</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114566149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FC6460-6DB9-0E34-1CD6-1EFD524D80A6}"/>
              </a:ext>
            </a:extLst>
          </p:cNvPr>
          <p:cNvSpPr txBox="1">
            <a:spLocks/>
          </p:cNvSpPr>
          <p:nvPr/>
        </p:nvSpPr>
        <p:spPr>
          <a:xfrm>
            <a:off x="241334" y="247008"/>
            <a:ext cx="11331839" cy="1069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3200" dirty="0" err="1">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OlympiA</a:t>
            </a:r>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 IDFS and OS</a:t>
            </a:r>
          </a:p>
        </p:txBody>
      </p:sp>
      <p:pic>
        <p:nvPicPr>
          <p:cNvPr id="9" name="Picture 8">
            <a:extLst>
              <a:ext uri="{FF2B5EF4-FFF2-40B4-BE49-F238E27FC236}">
                <a16:creationId xmlns:a16="http://schemas.microsoft.com/office/drawing/2014/main" id="{C9787CCF-3333-D419-15E7-2A0B01FE9847}"/>
              </a:ext>
            </a:extLst>
          </p:cNvPr>
          <p:cNvPicPr>
            <a:picLocks noChangeAspect="1"/>
          </p:cNvPicPr>
          <p:nvPr/>
        </p:nvPicPr>
        <p:blipFill>
          <a:blip r:embed="rId2"/>
          <a:stretch>
            <a:fillRect/>
          </a:stretch>
        </p:blipFill>
        <p:spPr>
          <a:xfrm>
            <a:off x="334181" y="2550347"/>
            <a:ext cx="5688842" cy="3591887"/>
          </a:xfrm>
          <a:prstGeom prst="rect">
            <a:avLst/>
          </a:prstGeom>
        </p:spPr>
      </p:pic>
      <p:sp>
        <p:nvSpPr>
          <p:cNvPr id="11" name="TextBox 10">
            <a:extLst>
              <a:ext uri="{FF2B5EF4-FFF2-40B4-BE49-F238E27FC236}">
                <a16:creationId xmlns:a16="http://schemas.microsoft.com/office/drawing/2014/main" id="{95A806D9-729C-95EB-CE0E-AE7200017FFA}"/>
              </a:ext>
            </a:extLst>
          </p:cNvPr>
          <p:cNvSpPr txBox="1"/>
          <p:nvPr/>
        </p:nvSpPr>
        <p:spPr>
          <a:xfrm>
            <a:off x="2314506" y="1853422"/>
            <a:ext cx="1728192" cy="584775"/>
          </a:xfrm>
          <a:prstGeom prst="rect">
            <a:avLst/>
          </a:prstGeom>
          <a:noFill/>
        </p:spPr>
        <p:txBody>
          <a:bodyPr wrap="square">
            <a:spAutoFit/>
          </a:bodyPr>
          <a:lstStyle/>
          <a:p>
            <a:pPr algn="ctr" eaLnBrk="1" fontAlgn="auto" hangingPunct="1">
              <a:spcBef>
                <a:spcPts val="0"/>
              </a:spcBef>
              <a:spcAft>
                <a:spcPts val="0"/>
              </a:spcAft>
              <a:defRPr/>
            </a:pPr>
            <a:r>
              <a:rPr lang="en-US" sz="3200" dirty="0">
                <a:solidFill>
                  <a:schemeClr val="tx2"/>
                </a:solidFill>
                <a:cs typeface="Arial" panose="020B0604020202020204" pitchFamily="34" charset="0"/>
              </a:rPr>
              <a:t>IDFS</a:t>
            </a:r>
            <a:endParaRPr lang="en-US" sz="3200" b="0" dirty="0">
              <a:solidFill>
                <a:schemeClr val="tx2"/>
              </a:solidFill>
              <a:latin typeface="Calibri" panose="020F0502020204030204"/>
            </a:endParaRPr>
          </a:p>
        </p:txBody>
      </p:sp>
      <p:sp>
        <p:nvSpPr>
          <p:cNvPr id="12" name="TextBox 11">
            <a:extLst>
              <a:ext uri="{FF2B5EF4-FFF2-40B4-BE49-F238E27FC236}">
                <a16:creationId xmlns:a16="http://schemas.microsoft.com/office/drawing/2014/main" id="{5F1777D4-FB6F-9D88-0E60-0BC2156D00E2}"/>
              </a:ext>
            </a:extLst>
          </p:cNvPr>
          <p:cNvSpPr txBox="1"/>
          <p:nvPr/>
        </p:nvSpPr>
        <p:spPr>
          <a:xfrm>
            <a:off x="8490168" y="1905573"/>
            <a:ext cx="1728192" cy="584775"/>
          </a:xfrm>
          <a:prstGeom prst="rect">
            <a:avLst/>
          </a:prstGeom>
          <a:noFill/>
        </p:spPr>
        <p:txBody>
          <a:bodyPr wrap="square">
            <a:spAutoFit/>
          </a:bodyPr>
          <a:lstStyle/>
          <a:p>
            <a:pPr algn="ctr" eaLnBrk="1" fontAlgn="auto" hangingPunct="1">
              <a:spcBef>
                <a:spcPts val="0"/>
              </a:spcBef>
              <a:spcAft>
                <a:spcPts val="0"/>
              </a:spcAft>
              <a:defRPr/>
            </a:pPr>
            <a:r>
              <a:rPr lang="en-US" sz="3200" dirty="0">
                <a:solidFill>
                  <a:schemeClr val="tx2"/>
                </a:solidFill>
                <a:cs typeface="Arial" panose="020B0604020202020204" pitchFamily="34" charset="0"/>
              </a:rPr>
              <a:t>OS</a:t>
            </a:r>
            <a:endParaRPr lang="en-US" sz="3200" b="0" dirty="0">
              <a:solidFill>
                <a:schemeClr val="tx2"/>
              </a:solidFill>
              <a:latin typeface="Calibri" panose="020F0502020204030204"/>
            </a:endParaRPr>
          </a:p>
        </p:txBody>
      </p:sp>
      <p:sp>
        <p:nvSpPr>
          <p:cNvPr id="13" name="Text Placeholder 3">
            <a:extLst>
              <a:ext uri="{FF2B5EF4-FFF2-40B4-BE49-F238E27FC236}">
                <a16:creationId xmlns:a16="http://schemas.microsoft.com/office/drawing/2014/main" id="{8EB295D5-DBA7-80F9-925F-99B7E5A0374E}"/>
              </a:ext>
            </a:extLst>
          </p:cNvPr>
          <p:cNvSpPr txBox="1">
            <a:spLocks/>
          </p:cNvSpPr>
          <p:nvPr/>
        </p:nvSpPr>
        <p:spPr>
          <a:xfrm>
            <a:off x="2179819" y="6583225"/>
            <a:ext cx="2688299" cy="32510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200" b="0" dirty="0">
                <a:latin typeface="Arial" panose="020B0604020202020204" pitchFamily="34" charset="0"/>
                <a:cs typeface="Arial" panose="020B0604020202020204" pitchFamily="34" charset="0"/>
              </a:rPr>
              <a:t>Tutt A, et al: N Engl J Med, 2021</a:t>
            </a:r>
          </a:p>
        </p:txBody>
      </p:sp>
      <p:sp>
        <p:nvSpPr>
          <p:cNvPr id="14" name="Text Placeholder 3">
            <a:extLst>
              <a:ext uri="{FF2B5EF4-FFF2-40B4-BE49-F238E27FC236}">
                <a16:creationId xmlns:a16="http://schemas.microsoft.com/office/drawing/2014/main" id="{8B40F7CC-F98E-7D99-D068-29DF8DF9980C}"/>
              </a:ext>
            </a:extLst>
          </p:cNvPr>
          <p:cNvSpPr txBox="1">
            <a:spLocks/>
          </p:cNvSpPr>
          <p:nvPr/>
        </p:nvSpPr>
        <p:spPr>
          <a:xfrm>
            <a:off x="7983989" y="6619639"/>
            <a:ext cx="2688299" cy="32510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200" b="0" dirty="0">
                <a:latin typeface="Arial" panose="020B0604020202020204" pitchFamily="34" charset="0"/>
                <a:cs typeface="Arial" panose="020B0604020202020204" pitchFamily="34" charset="0"/>
              </a:rPr>
              <a:t>Geyer CE, et al: Ann Oncol, 2022</a:t>
            </a:r>
          </a:p>
        </p:txBody>
      </p:sp>
      <p:pic>
        <p:nvPicPr>
          <p:cNvPr id="16" name="Picture 15">
            <a:extLst>
              <a:ext uri="{FF2B5EF4-FFF2-40B4-BE49-F238E27FC236}">
                <a16:creationId xmlns:a16="http://schemas.microsoft.com/office/drawing/2014/main" id="{B301521F-E8D6-43B1-FD05-FBE93BF5A229}"/>
              </a:ext>
            </a:extLst>
          </p:cNvPr>
          <p:cNvPicPr>
            <a:picLocks noChangeAspect="1"/>
          </p:cNvPicPr>
          <p:nvPr/>
        </p:nvPicPr>
        <p:blipFill>
          <a:blip r:embed="rId3"/>
          <a:stretch>
            <a:fillRect/>
          </a:stretch>
        </p:blipFill>
        <p:spPr>
          <a:xfrm>
            <a:off x="6296339" y="2550348"/>
            <a:ext cx="5626294" cy="3591886"/>
          </a:xfrm>
          <a:prstGeom prst="rect">
            <a:avLst/>
          </a:prstGeom>
        </p:spPr>
      </p:pic>
      <p:sp>
        <p:nvSpPr>
          <p:cNvPr id="17" name="TextBox 16">
            <a:extLst>
              <a:ext uri="{FF2B5EF4-FFF2-40B4-BE49-F238E27FC236}">
                <a16:creationId xmlns:a16="http://schemas.microsoft.com/office/drawing/2014/main" id="{FF7ADFDE-F915-65FD-EC15-42F49BE7546C}"/>
              </a:ext>
            </a:extLst>
          </p:cNvPr>
          <p:cNvSpPr txBox="1"/>
          <p:nvPr/>
        </p:nvSpPr>
        <p:spPr>
          <a:xfrm>
            <a:off x="9590734" y="3901306"/>
            <a:ext cx="1005403" cy="584775"/>
          </a:xfrm>
          <a:prstGeom prst="rect">
            <a:avLst/>
          </a:prstGeom>
          <a:noFill/>
        </p:spPr>
        <p:txBody>
          <a:bodyPr wrap="none" rtlCol="0">
            <a:spAutoFit/>
          </a:bodyPr>
          <a:lstStyle/>
          <a:p>
            <a:pPr eaLnBrk="1" fontAlgn="auto" hangingPunct="1">
              <a:spcBef>
                <a:spcPts val="0"/>
              </a:spcBef>
              <a:spcAft>
                <a:spcPts val="0"/>
              </a:spcAft>
              <a:defRPr/>
            </a:pPr>
            <a:r>
              <a:rPr lang="en-US" sz="1600" dirty="0">
                <a:solidFill>
                  <a:srgbClr val="4472C4">
                    <a:lumMod val="50000"/>
                  </a:srgbClr>
                </a:solidFill>
                <a:cs typeface="Arial" panose="020B0604020202020204" pitchFamily="34" charset="0"/>
              </a:rPr>
              <a:t>HR: 0.68</a:t>
            </a:r>
          </a:p>
          <a:p>
            <a:pPr eaLnBrk="1" fontAlgn="auto" hangingPunct="1">
              <a:spcBef>
                <a:spcPts val="0"/>
              </a:spcBef>
              <a:spcAft>
                <a:spcPts val="0"/>
              </a:spcAft>
              <a:defRPr/>
            </a:pPr>
            <a:r>
              <a:rPr lang="en-US" sz="1600" dirty="0">
                <a:solidFill>
                  <a:srgbClr val="4472C4">
                    <a:lumMod val="50000"/>
                  </a:srgbClr>
                </a:solidFill>
                <a:cs typeface="Arial" panose="020B0604020202020204" pitchFamily="34" charset="0"/>
              </a:rPr>
              <a:t>P=0.009</a:t>
            </a:r>
          </a:p>
        </p:txBody>
      </p:sp>
      <p:sp>
        <p:nvSpPr>
          <p:cNvPr id="18" name="TextBox 17">
            <a:extLst>
              <a:ext uri="{FF2B5EF4-FFF2-40B4-BE49-F238E27FC236}">
                <a16:creationId xmlns:a16="http://schemas.microsoft.com/office/drawing/2014/main" id="{90EF54FF-66E4-3ADA-1B81-328E8FA504BB}"/>
              </a:ext>
            </a:extLst>
          </p:cNvPr>
          <p:cNvSpPr txBox="1"/>
          <p:nvPr/>
        </p:nvSpPr>
        <p:spPr>
          <a:xfrm>
            <a:off x="8070926" y="4729307"/>
            <a:ext cx="3039615" cy="338554"/>
          </a:xfrm>
          <a:prstGeom prst="rect">
            <a:avLst/>
          </a:prstGeom>
          <a:noFill/>
        </p:spPr>
        <p:txBody>
          <a:bodyPr wrap="none" rtlCol="0">
            <a:spAutoFit/>
          </a:bodyPr>
          <a:lstStyle/>
          <a:p>
            <a:pPr eaLnBrk="1" fontAlgn="auto" hangingPunct="1">
              <a:spcBef>
                <a:spcPts val="0"/>
              </a:spcBef>
              <a:spcAft>
                <a:spcPts val="0"/>
              </a:spcAft>
              <a:defRPr/>
            </a:pPr>
            <a:r>
              <a:rPr lang="en-US" sz="1600" dirty="0">
                <a:solidFill>
                  <a:srgbClr val="4472C4">
                    <a:lumMod val="50000"/>
                  </a:srgbClr>
                </a:solidFill>
                <a:cs typeface="Arial" panose="020B0604020202020204" pitchFamily="34" charset="0"/>
              </a:rPr>
              <a:t>Difference in 4-year OS: 3.4%</a:t>
            </a:r>
          </a:p>
        </p:txBody>
      </p:sp>
      <p:sp>
        <p:nvSpPr>
          <p:cNvPr id="4" name="Rectangle 6">
            <a:extLst>
              <a:ext uri="{FF2B5EF4-FFF2-40B4-BE49-F238E27FC236}">
                <a16:creationId xmlns:a16="http://schemas.microsoft.com/office/drawing/2014/main" id="{DD37CD59-E439-6B21-94EE-AF1E6C9A48A0}"/>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77</a:t>
            </a:fld>
            <a:endParaRPr lang="en-US" altLang="en-US">
              <a:effectLst>
                <a:outerShdw blurRad="38100" dist="38100" dir="2700000" algn="tl">
                  <a:srgbClr val="000000"/>
                </a:outerShdw>
              </a:effectLst>
            </a:endParaRPr>
          </a:p>
        </p:txBody>
      </p:sp>
    </p:spTree>
    <p:extLst>
      <p:ext uri="{BB962C8B-B14F-4D97-AF65-F5344CB8AC3E}">
        <p14:creationId xmlns:p14="http://schemas.microsoft.com/office/powerpoint/2010/main" val="198717736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3016C89C-6CEF-2D96-ABBB-47600F618B19}"/>
              </a:ext>
            </a:extLst>
          </p:cNvPr>
          <p:cNvSpPr>
            <a:spLocks noGrp="1" noChangeArrowheads="1"/>
          </p:cNvSpPr>
          <p:nvPr>
            <p:ph type="title"/>
          </p:nvPr>
        </p:nvSpPr>
        <p:spPr>
          <a:xfrm>
            <a:off x="932595" y="615950"/>
            <a:ext cx="10326810" cy="1295400"/>
          </a:xfrm>
        </p:spPr>
        <p:txBody>
          <a:bodyPr rtlCol="0">
            <a:noAutofit/>
          </a:bodyPr>
          <a:lstStyle/>
          <a:p>
            <a:pPr algn="ctr" defTabSz="771571">
              <a:defRPr/>
            </a:pPr>
            <a:r>
              <a:rPr lang="en-US" altLang="en-US" sz="3200" b="1" dirty="0">
                <a:solidFill>
                  <a:srgbClr val="FFFF00"/>
                </a:solidFill>
                <a:latin typeface="Arial" panose="020B0604020202020204" pitchFamily="34" charset="0"/>
                <a:cs typeface="Arial" panose="020B0604020202020204" pitchFamily="34" charset="0"/>
              </a:rPr>
              <a:t>Adjuvant Trials for HER2 + BC with</a:t>
            </a:r>
            <a:br>
              <a:rPr lang="en-US" altLang="en-US" sz="3200" b="1" dirty="0">
                <a:solidFill>
                  <a:srgbClr val="FFFF00"/>
                </a:solidFill>
                <a:latin typeface="Arial" panose="020B0604020202020204" pitchFamily="34" charset="0"/>
                <a:cs typeface="Arial" panose="020B0604020202020204" pitchFamily="34" charset="0"/>
              </a:rPr>
            </a:br>
            <a:r>
              <a:rPr lang="en-US" altLang="en-US" sz="3200" b="1" dirty="0">
                <a:solidFill>
                  <a:srgbClr val="FFFF00"/>
                </a:solidFill>
                <a:latin typeface="Arial" panose="020B0604020202020204" pitchFamily="34" charset="0"/>
                <a:cs typeface="Arial" panose="020B0604020202020204" pitchFamily="34" charset="0"/>
              </a:rPr>
              <a:t>Residual Disease after NAC + Anti-HER2 Therapy </a:t>
            </a:r>
          </a:p>
        </p:txBody>
      </p:sp>
      <p:grpSp>
        <p:nvGrpSpPr>
          <p:cNvPr id="4" name="Group 3">
            <a:extLst>
              <a:ext uri="{FF2B5EF4-FFF2-40B4-BE49-F238E27FC236}">
                <a16:creationId xmlns:a16="http://schemas.microsoft.com/office/drawing/2014/main" id="{21CA10B0-5761-12D4-033C-8ABEA30A5C75}"/>
              </a:ext>
            </a:extLst>
          </p:cNvPr>
          <p:cNvGrpSpPr/>
          <p:nvPr/>
        </p:nvGrpSpPr>
        <p:grpSpPr>
          <a:xfrm>
            <a:off x="2066927" y="2479617"/>
            <a:ext cx="8058148" cy="4208464"/>
            <a:chOff x="2066927" y="2011363"/>
            <a:chExt cx="8058148" cy="4208464"/>
          </a:xfrm>
        </p:grpSpPr>
        <p:sp>
          <p:nvSpPr>
            <p:cNvPr id="53" name="TextBox 52">
              <a:extLst>
                <a:ext uri="{FF2B5EF4-FFF2-40B4-BE49-F238E27FC236}">
                  <a16:creationId xmlns:a16="http://schemas.microsoft.com/office/drawing/2014/main" id="{F450F8AC-894E-2993-1F4E-2BF815527657}"/>
                </a:ext>
              </a:extLst>
            </p:cNvPr>
            <p:cNvSpPr txBox="1"/>
            <p:nvPr/>
          </p:nvSpPr>
          <p:spPr bwMode="auto">
            <a:xfrm>
              <a:off x="6946900" y="2011363"/>
              <a:ext cx="2862264" cy="793750"/>
            </a:xfrm>
            <a:prstGeom prst="rect">
              <a:avLst/>
            </a:prstGeom>
            <a:noFill/>
          </p:spPr>
          <p:txBody>
            <a:bodyPr wrap="none">
              <a:spAutoFit/>
            </a:bodyPr>
            <a:lstStyle/>
            <a:p>
              <a:pPr algn="ctr" defTabSz="771571" eaLnBrk="1" fontAlgn="auto" hangingPunct="1">
                <a:spcBef>
                  <a:spcPts val="0"/>
                </a:spcBef>
                <a:spcAft>
                  <a:spcPts val="0"/>
                </a:spcAft>
                <a:defRPr/>
              </a:pPr>
              <a:r>
                <a:rPr lang="en-US" sz="2278" dirty="0">
                  <a:solidFill>
                    <a:srgbClr val="00FFFF"/>
                  </a:solidFill>
                  <a:cs typeface="Arial" panose="020B0604020202020204" pitchFamily="34" charset="0"/>
                </a:rPr>
                <a:t>DESTINY Breast-05</a:t>
              </a:r>
            </a:p>
            <a:p>
              <a:pPr algn="ctr" defTabSz="771571" eaLnBrk="1" fontAlgn="auto" hangingPunct="1">
                <a:spcBef>
                  <a:spcPts val="0"/>
                </a:spcBef>
                <a:spcAft>
                  <a:spcPts val="0"/>
                </a:spcAft>
                <a:defRPr/>
              </a:pPr>
              <a:r>
                <a:rPr lang="en-US" sz="2278" dirty="0">
                  <a:solidFill>
                    <a:srgbClr val="00FFFF"/>
                  </a:solidFill>
                  <a:cs typeface="Arial" panose="020B0604020202020204" pitchFamily="34" charset="0"/>
                </a:rPr>
                <a:t>NSABP B-60</a:t>
              </a:r>
            </a:p>
          </p:txBody>
        </p:sp>
        <p:cxnSp>
          <p:nvCxnSpPr>
            <p:cNvPr id="187410" name="Straight Connector 2">
              <a:extLst>
                <a:ext uri="{FF2B5EF4-FFF2-40B4-BE49-F238E27FC236}">
                  <a16:creationId xmlns:a16="http://schemas.microsoft.com/office/drawing/2014/main" id="{161C6390-0AE1-05A5-A744-87AA6CEF0FC6}"/>
                </a:ext>
              </a:extLst>
            </p:cNvPr>
            <p:cNvCxnSpPr>
              <a:cxnSpLocks noChangeShapeType="1"/>
            </p:cNvCxnSpPr>
            <p:nvPr/>
          </p:nvCxnSpPr>
          <p:spPr bwMode="auto">
            <a:xfrm>
              <a:off x="8324838" y="3184338"/>
              <a:ext cx="0" cy="185930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411" name="Straight Connector 6">
              <a:extLst>
                <a:ext uri="{FF2B5EF4-FFF2-40B4-BE49-F238E27FC236}">
                  <a16:creationId xmlns:a16="http://schemas.microsoft.com/office/drawing/2014/main" id="{44E7A374-25A7-0467-988F-AF262C1DCA81}"/>
                </a:ext>
              </a:extLst>
            </p:cNvPr>
            <p:cNvCxnSpPr>
              <a:cxnSpLocks noChangeShapeType="1"/>
            </p:cNvCxnSpPr>
            <p:nvPr/>
          </p:nvCxnSpPr>
          <p:spPr bwMode="auto">
            <a:xfrm>
              <a:off x="7167542" y="5043644"/>
              <a:ext cx="2421079"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26">
              <a:extLst>
                <a:ext uri="{FF2B5EF4-FFF2-40B4-BE49-F238E27FC236}">
                  <a16:creationId xmlns:a16="http://schemas.microsoft.com/office/drawing/2014/main" id="{C880FC1C-6292-71F0-EC97-758420C2FE76}"/>
                </a:ext>
              </a:extLst>
            </p:cNvPr>
            <p:cNvCxnSpPr>
              <a:cxnSpLocks noChangeShapeType="1"/>
            </p:cNvCxnSpPr>
            <p:nvPr/>
          </p:nvCxnSpPr>
          <p:spPr bwMode="auto">
            <a:xfrm flipH="1">
              <a:off x="9593263" y="5045075"/>
              <a:ext cx="0" cy="344488"/>
            </a:xfrm>
            <a:prstGeom prst="straightConnector1">
              <a:avLst/>
            </a:prstGeom>
            <a:ln w="15875">
              <a:solidFill>
                <a:schemeClr val="tx1"/>
              </a:solidFill>
              <a:headEnd/>
              <a:tailEnd/>
            </a:ln>
          </p:spPr>
          <p:style>
            <a:lnRef idx="1">
              <a:schemeClr val="dk1"/>
            </a:lnRef>
            <a:fillRef idx="0">
              <a:schemeClr val="dk1"/>
            </a:fillRef>
            <a:effectRef idx="0">
              <a:schemeClr val="dk1"/>
            </a:effectRef>
            <a:fontRef idx="minor">
              <a:schemeClr val="tx1"/>
            </a:fontRef>
          </p:style>
        </p:cxnSp>
        <p:grpSp>
          <p:nvGrpSpPr>
            <p:cNvPr id="187413" name="Group 56">
              <a:extLst>
                <a:ext uri="{FF2B5EF4-FFF2-40B4-BE49-F238E27FC236}">
                  <a16:creationId xmlns:a16="http://schemas.microsoft.com/office/drawing/2014/main" id="{79E8F6DE-B9FA-428B-E7F7-78368C0E445A}"/>
                </a:ext>
              </a:extLst>
            </p:cNvPr>
            <p:cNvGrpSpPr>
              <a:grpSpLocks/>
            </p:cNvGrpSpPr>
            <p:nvPr/>
          </p:nvGrpSpPr>
          <p:grpSpPr bwMode="auto">
            <a:xfrm>
              <a:off x="8025468" y="4303717"/>
              <a:ext cx="600749" cy="552100"/>
              <a:chOff x="1604172" y="1999066"/>
              <a:chExt cx="475334" cy="472274"/>
            </a:xfrm>
          </p:grpSpPr>
          <p:sp>
            <p:nvSpPr>
              <p:cNvPr id="59" name="Oval 58">
                <a:extLst>
                  <a:ext uri="{FF2B5EF4-FFF2-40B4-BE49-F238E27FC236}">
                    <a16:creationId xmlns:a16="http://schemas.microsoft.com/office/drawing/2014/main" id="{D2851C1A-C775-BEFD-9110-200579A24812}"/>
                  </a:ext>
                </a:extLst>
              </p:cNvPr>
              <p:cNvSpPr/>
              <p:nvPr/>
            </p:nvSpPr>
            <p:spPr bwMode="auto">
              <a:xfrm>
                <a:off x="1603654" y="1999063"/>
                <a:ext cx="476056" cy="472573"/>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wrap="none"/>
              <a:lstStyle/>
              <a:p>
                <a:pPr defTabSz="771571" eaLnBrk="1" fontAlgn="auto" hangingPunct="1">
                  <a:spcBef>
                    <a:spcPts val="0"/>
                  </a:spcBef>
                  <a:spcAft>
                    <a:spcPts val="0"/>
                  </a:spcAft>
                  <a:defRPr/>
                </a:pPr>
                <a:endParaRPr lang="en-US" sz="2278">
                  <a:solidFill>
                    <a:srgbClr val="4472C4">
                      <a:lumMod val="50000"/>
                    </a:srgbClr>
                  </a:solidFill>
                  <a:cs typeface="Arial" panose="020B0604020202020204" pitchFamily="34" charset="0"/>
                </a:endParaRPr>
              </a:p>
            </p:txBody>
          </p:sp>
          <p:sp>
            <p:nvSpPr>
              <p:cNvPr id="60" name="TextBox 59">
                <a:extLst>
                  <a:ext uri="{FF2B5EF4-FFF2-40B4-BE49-F238E27FC236}">
                    <a16:creationId xmlns:a16="http://schemas.microsoft.com/office/drawing/2014/main" id="{F502BB31-8EBE-1B85-0CA7-CB7A969B34A9}"/>
                  </a:ext>
                </a:extLst>
              </p:cNvPr>
              <p:cNvSpPr txBox="1"/>
              <p:nvPr/>
            </p:nvSpPr>
            <p:spPr>
              <a:xfrm flipH="1">
                <a:off x="1695348" y="2038443"/>
                <a:ext cx="375570" cy="411465"/>
              </a:xfrm>
              <a:prstGeom prst="rect">
                <a:avLst/>
              </a:prstGeom>
              <a:noFill/>
            </p:spPr>
            <p:txBody>
              <a:bodyPr>
                <a:spAutoFit/>
              </a:bodyPr>
              <a:lstStyle/>
              <a:p>
                <a:pPr defTabSz="771571" eaLnBrk="1" fontAlgn="auto" hangingPunct="1">
                  <a:spcBef>
                    <a:spcPts val="0"/>
                  </a:spcBef>
                  <a:spcAft>
                    <a:spcPts val="0"/>
                  </a:spcAft>
                  <a:defRPr/>
                </a:pPr>
                <a:r>
                  <a:rPr lang="en-US" sz="2531" dirty="0">
                    <a:solidFill>
                      <a:srgbClr val="4472C4">
                        <a:lumMod val="50000"/>
                      </a:srgbClr>
                    </a:solidFill>
                    <a:cs typeface="Arial" panose="020B0604020202020204" pitchFamily="34" charset="0"/>
                  </a:rPr>
                  <a:t>R</a:t>
                </a:r>
              </a:p>
            </p:txBody>
          </p:sp>
        </p:grpSp>
        <p:sp>
          <p:nvSpPr>
            <p:cNvPr id="61" name="Rectangle 3">
              <a:extLst>
                <a:ext uri="{FF2B5EF4-FFF2-40B4-BE49-F238E27FC236}">
                  <a16:creationId xmlns:a16="http://schemas.microsoft.com/office/drawing/2014/main" id="{C570C624-ACC4-D7D7-3CFD-102AF947BC64}"/>
                </a:ext>
              </a:extLst>
            </p:cNvPr>
            <p:cNvSpPr>
              <a:spLocks noChangeArrowheads="1"/>
            </p:cNvSpPr>
            <p:nvPr/>
          </p:nvSpPr>
          <p:spPr bwMode="auto">
            <a:xfrm>
              <a:off x="6697663" y="2940050"/>
              <a:ext cx="3162300" cy="1185863"/>
            </a:xfrm>
            <a:prstGeom prst="rect">
              <a:avLst/>
            </a:prstGeom>
            <a:solidFill>
              <a:schemeClr val="accent1">
                <a:lumMod val="20000"/>
                <a:lumOff val="80000"/>
              </a:schemeClr>
            </a:solidFill>
            <a:ln w="15875">
              <a:solidFill>
                <a:schemeClr val="tx1"/>
              </a:solidFill>
              <a:miter lim="800000"/>
              <a:headEnd/>
              <a:tailEnd/>
            </a:ln>
          </p:spPr>
          <p:txBody>
            <a:bodyPr lIns="77011" tIns="38507" rIns="77011" bIns="38507" anchor="ctr"/>
            <a:lstStyle/>
            <a:p>
              <a:pPr algn="ctr" defTabSz="771571" eaLnBrk="1" fontAlgn="auto" hangingPunct="1">
                <a:lnSpc>
                  <a:spcPct val="90000"/>
                </a:lnSpc>
                <a:spcBef>
                  <a:spcPts val="253"/>
                </a:spcBef>
                <a:spcAft>
                  <a:spcPts val="0"/>
                </a:spcAft>
                <a:buSzPct val="100000"/>
                <a:defRPr/>
              </a:pPr>
              <a:r>
                <a:rPr lang="en-US" sz="1772" kern="0" dirty="0">
                  <a:solidFill>
                    <a:srgbClr val="4472C4">
                      <a:lumMod val="50000"/>
                    </a:srgbClr>
                  </a:solidFill>
                  <a:ea typeface="Times New Roman" panose="02020603050405020304" pitchFamily="18" charset="0"/>
                  <a:cs typeface="Arial" panose="020B0604020202020204" pitchFamily="34" charset="0"/>
                </a:rPr>
                <a:t>High-risk of Recurrence</a:t>
              </a:r>
            </a:p>
            <a:p>
              <a:pPr algn="ctr" defTabSz="771571" eaLnBrk="1" fontAlgn="auto" hangingPunct="1">
                <a:lnSpc>
                  <a:spcPct val="90000"/>
                </a:lnSpc>
                <a:spcBef>
                  <a:spcPts val="253"/>
                </a:spcBef>
                <a:spcAft>
                  <a:spcPts val="0"/>
                </a:spcAft>
                <a:buSzPct val="100000"/>
                <a:defRPr/>
              </a:pPr>
              <a:r>
                <a:rPr lang="en-US" sz="1772" kern="0" dirty="0">
                  <a:solidFill>
                    <a:srgbClr val="4472C4">
                      <a:lumMod val="50000"/>
                    </a:srgbClr>
                  </a:solidFill>
                  <a:ea typeface="Times New Roman" panose="02020603050405020304" pitchFamily="18" charset="0"/>
                  <a:cs typeface="Arial" panose="020B0604020202020204" pitchFamily="34" charset="0"/>
                </a:rPr>
                <a:t> Inoperable at Presentation </a:t>
              </a:r>
            </a:p>
            <a:p>
              <a:pPr algn="ctr" defTabSz="771571" eaLnBrk="1" fontAlgn="auto" hangingPunct="1">
                <a:lnSpc>
                  <a:spcPct val="90000"/>
                </a:lnSpc>
                <a:spcBef>
                  <a:spcPts val="253"/>
                </a:spcBef>
                <a:spcAft>
                  <a:spcPts val="0"/>
                </a:spcAft>
                <a:buSzPct val="100000"/>
                <a:defRPr/>
              </a:pPr>
              <a:r>
                <a:rPr lang="en-US" sz="1772" kern="0" dirty="0">
                  <a:solidFill>
                    <a:srgbClr val="4472C4">
                      <a:lumMod val="50000"/>
                    </a:srgbClr>
                  </a:solidFill>
                  <a:ea typeface="Times New Roman" panose="02020603050405020304" pitchFamily="18" charset="0"/>
                  <a:cs typeface="Arial" panose="020B0604020202020204" pitchFamily="34" charset="0"/>
                </a:rPr>
                <a:t>or N+</a:t>
              </a:r>
            </a:p>
            <a:p>
              <a:pPr algn="ctr" defTabSz="771571" eaLnBrk="1" fontAlgn="auto" hangingPunct="1">
                <a:lnSpc>
                  <a:spcPct val="90000"/>
                </a:lnSpc>
                <a:spcBef>
                  <a:spcPts val="253"/>
                </a:spcBef>
                <a:spcAft>
                  <a:spcPts val="0"/>
                </a:spcAft>
                <a:buSzPct val="100000"/>
                <a:defRPr/>
              </a:pPr>
              <a:r>
                <a:rPr lang="en-US" sz="1772" kern="0" dirty="0">
                  <a:solidFill>
                    <a:srgbClr val="4472C4">
                      <a:lumMod val="50000"/>
                    </a:srgbClr>
                  </a:solidFill>
                  <a:ea typeface="Times New Roman" panose="02020603050405020304" pitchFamily="18" charset="0"/>
                  <a:cs typeface="Arial" panose="020B0604020202020204" pitchFamily="34" charset="0"/>
                </a:rPr>
                <a:t>(n=1,600)</a:t>
              </a:r>
            </a:p>
          </p:txBody>
        </p:sp>
        <p:cxnSp>
          <p:nvCxnSpPr>
            <p:cNvPr id="62" name="AutoShape 26">
              <a:extLst>
                <a:ext uri="{FF2B5EF4-FFF2-40B4-BE49-F238E27FC236}">
                  <a16:creationId xmlns:a16="http://schemas.microsoft.com/office/drawing/2014/main" id="{EA796771-8E55-3F84-76BE-6C840DE5A864}"/>
                </a:ext>
              </a:extLst>
            </p:cNvPr>
            <p:cNvCxnSpPr>
              <a:cxnSpLocks noChangeShapeType="1"/>
            </p:cNvCxnSpPr>
            <p:nvPr/>
          </p:nvCxnSpPr>
          <p:spPr bwMode="auto">
            <a:xfrm flipH="1">
              <a:off x="7167562" y="5032375"/>
              <a:ext cx="0" cy="342900"/>
            </a:xfrm>
            <a:prstGeom prst="straightConnector1">
              <a:avLst/>
            </a:prstGeom>
            <a:ln w="15875">
              <a:solidFill>
                <a:schemeClr val="tx1"/>
              </a:solidFill>
              <a:headEnd/>
              <a:tailEnd/>
            </a:ln>
          </p:spPr>
          <p:style>
            <a:lnRef idx="1">
              <a:schemeClr val="dk1"/>
            </a:lnRef>
            <a:fillRef idx="0">
              <a:schemeClr val="dk1"/>
            </a:fillRef>
            <a:effectRef idx="0">
              <a:schemeClr val="dk1"/>
            </a:effectRef>
            <a:fontRef idx="minor">
              <a:schemeClr val="tx1"/>
            </a:fontRef>
          </p:style>
        </p:cxnSp>
        <p:sp>
          <p:nvSpPr>
            <p:cNvPr id="63" name="Rectangle 7">
              <a:extLst>
                <a:ext uri="{FF2B5EF4-FFF2-40B4-BE49-F238E27FC236}">
                  <a16:creationId xmlns:a16="http://schemas.microsoft.com/office/drawing/2014/main" id="{BA625400-3B38-1D71-2F41-28E0E7B0965B}"/>
                </a:ext>
              </a:extLst>
            </p:cNvPr>
            <p:cNvSpPr>
              <a:spLocks noChangeArrowheads="1"/>
            </p:cNvSpPr>
            <p:nvPr/>
          </p:nvSpPr>
          <p:spPr bwMode="auto">
            <a:xfrm>
              <a:off x="6494463" y="5256214"/>
              <a:ext cx="1344612" cy="525461"/>
            </a:xfrm>
            <a:prstGeom prst="rect">
              <a:avLst/>
            </a:prstGeom>
            <a:solidFill>
              <a:schemeClr val="accent1">
                <a:lumMod val="20000"/>
                <a:lumOff val="80000"/>
              </a:schemeClr>
            </a:solidFill>
            <a:ln w="15875">
              <a:solidFill>
                <a:schemeClr val="tx1"/>
              </a:solidFill>
              <a:miter lim="800000"/>
              <a:headEnd/>
              <a:tailEnd/>
            </a:ln>
          </p:spPr>
          <p:txBody>
            <a:bodyPr lIns="77011" tIns="38507" rIns="77011" bIns="38507" anchor="ctr"/>
            <a:lstStyle/>
            <a:p>
              <a:pPr algn="ctr" defTabSz="771571" eaLnBrk="1" fontAlgn="auto" hangingPunct="1">
                <a:lnSpc>
                  <a:spcPct val="90000"/>
                </a:lnSpc>
                <a:spcBef>
                  <a:spcPts val="0"/>
                </a:spcBef>
                <a:spcAft>
                  <a:spcPts val="0"/>
                </a:spcAft>
                <a:buSzPct val="100000"/>
                <a:defRPr/>
              </a:pPr>
              <a:r>
                <a:rPr lang="en-US" sz="2025" dirty="0">
                  <a:solidFill>
                    <a:srgbClr val="4472C4">
                      <a:lumMod val="50000"/>
                    </a:srgbClr>
                  </a:solidFill>
                  <a:cs typeface="Arial" panose="020B0604020202020204" pitchFamily="34" charset="0"/>
                  <a:sym typeface="Monotype Sorts" pitchFamily="2" charset="2"/>
                </a:rPr>
                <a:t>T-DM1</a:t>
              </a:r>
            </a:p>
          </p:txBody>
        </p:sp>
        <p:sp>
          <p:nvSpPr>
            <p:cNvPr id="64" name="Rectangle 7">
              <a:extLst>
                <a:ext uri="{FF2B5EF4-FFF2-40B4-BE49-F238E27FC236}">
                  <a16:creationId xmlns:a16="http://schemas.microsoft.com/office/drawing/2014/main" id="{6B6B85D5-4F56-77D5-E6F0-FEA35E84F71E}"/>
                </a:ext>
              </a:extLst>
            </p:cNvPr>
            <p:cNvSpPr>
              <a:spLocks noChangeArrowheads="1"/>
            </p:cNvSpPr>
            <p:nvPr/>
          </p:nvSpPr>
          <p:spPr bwMode="auto">
            <a:xfrm>
              <a:off x="8780463" y="5256214"/>
              <a:ext cx="1344612" cy="525461"/>
            </a:xfrm>
            <a:prstGeom prst="rect">
              <a:avLst/>
            </a:prstGeom>
            <a:solidFill>
              <a:schemeClr val="accent2">
                <a:lumMod val="40000"/>
                <a:lumOff val="60000"/>
              </a:schemeClr>
            </a:solidFill>
            <a:ln w="15875">
              <a:solidFill>
                <a:schemeClr val="tx1"/>
              </a:solidFill>
              <a:miter lim="800000"/>
              <a:headEnd/>
              <a:tailEnd/>
            </a:ln>
          </p:spPr>
          <p:txBody>
            <a:bodyPr lIns="77011" tIns="38507" rIns="77011" bIns="38507" anchor="ctr"/>
            <a:lstStyle/>
            <a:p>
              <a:pPr algn="ctr" defTabSz="771571" eaLnBrk="1" fontAlgn="auto" hangingPunct="1">
                <a:lnSpc>
                  <a:spcPct val="90000"/>
                </a:lnSpc>
                <a:spcBef>
                  <a:spcPts val="0"/>
                </a:spcBef>
                <a:spcAft>
                  <a:spcPts val="0"/>
                </a:spcAft>
                <a:buSzPct val="100000"/>
                <a:defRPr/>
              </a:pPr>
              <a:r>
                <a:rPr lang="en-US" sz="2025" dirty="0">
                  <a:solidFill>
                    <a:srgbClr val="4472C4">
                      <a:lumMod val="50000"/>
                    </a:srgbClr>
                  </a:solidFill>
                  <a:cs typeface="Arial" panose="020B0604020202020204" pitchFamily="34" charset="0"/>
                  <a:sym typeface="Monotype Sorts" pitchFamily="2" charset="2"/>
                </a:rPr>
                <a:t>T-</a:t>
              </a:r>
              <a:r>
                <a:rPr lang="en-US" sz="2025" dirty="0" err="1">
                  <a:solidFill>
                    <a:srgbClr val="4472C4">
                      <a:lumMod val="50000"/>
                    </a:srgbClr>
                  </a:solidFill>
                  <a:cs typeface="Arial" panose="020B0604020202020204" pitchFamily="34" charset="0"/>
                  <a:sym typeface="Monotype Sorts" pitchFamily="2" charset="2"/>
                </a:rPr>
                <a:t>DXd</a:t>
              </a:r>
              <a:endParaRPr lang="en-US" sz="2025" dirty="0">
                <a:solidFill>
                  <a:srgbClr val="4472C4">
                    <a:lumMod val="50000"/>
                  </a:srgbClr>
                </a:solidFill>
                <a:cs typeface="Arial" panose="020B0604020202020204" pitchFamily="34" charset="0"/>
                <a:sym typeface="Monotype Sorts" pitchFamily="2" charset="2"/>
              </a:endParaRPr>
            </a:p>
          </p:txBody>
        </p:sp>
        <p:cxnSp>
          <p:nvCxnSpPr>
            <p:cNvPr id="187398" name="Straight Connector 2">
              <a:extLst>
                <a:ext uri="{FF2B5EF4-FFF2-40B4-BE49-F238E27FC236}">
                  <a16:creationId xmlns:a16="http://schemas.microsoft.com/office/drawing/2014/main" id="{A5197680-B169-0738-2F38-81A246A5CD6A}"/>
                </a:ext>
              </a:extLst>
            </p:cNvPr>
            <p:cNvCxnSpPr>
              <a:cxnSpLocks noChangeShapeType="1"/>
            </p:cNvCxnSpPr>
            <p:nvPr/>
          </p:nvCxnSpPr>
          <p:spPr bwMode="auto">
            <a:xfrm>
              <a:off x="3897302" y="3241428"/>
              <a:ext cx="0" cy="177658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399" name="Straight Connector 6">
              <a:extLst>
                <a:ext uri="{FF2B5EF4-FFF2-40B4-BE49-F238E27FC236}">
                  <a16:creationId xmlns:a16="http://schemas.microsoft.com/office/drawing/2014/main" id="{C15477FA-4DA2-B7E2-067A-EEF9105E8824}"/>
                </a:ext>
              </a:extLst>
            </p:cNvPr>
            <p:cNvCxnSpPr>
              <a:cxnSpLocks noChangeShapeType="1"/>
            </p:cNvCxnSpPr>
            <p:nvPr/>
          </p:nvCxnSpPr>
          <p:spPr bwMode="auto">
            <a:xfrm>
              <a:off x="2740006" y="5030075"/>
              <a:ext cx="2421079"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26">
              <a:extLst>
                <a:ext uri="{FF2B5EF4-FFF2-40B4-BE49-F238E27FC236}">
                  <a16:creationId xmlns:a16="http://schemas.microsoft.com/office/drawing/2014/main" id="{F2BB0BC3-D449-1B24-06D3-DDD3BB9707CD}"/>
                </a:ext>
              </a:extLst>
            </p:cNvPr>
            <p:cNvCxnSpPr>
              <a:cxnSpLocks noChangeShapeType="1"/>
            </p:cNvCxnSpPr>
            <p:nvPr/>
          </p:nvCxnSpPr>
          <p:spPr bwMode="auto">
            <a:xfrm flipH="1">
              <a:off x="5165727" y="5032377"/>
              <a:ext cx="0" cy="363538"/>
            </a:xfrm>
            <a:prstGeom prst="straightConnector1">
              <a:avLst/>
            </a:prstGeom>
            <a:ln w="15875">
              <a:solidFill>
                <a:schemeClr val="tx1"/>
              </a:solidFill>
              <a:headEnd/>
              <a:tailEnd/>
            </a:ln>
          </p:spPr>
          <p:style>
            <a:lnRef idx="1">
              <a:schemeClr val="dk1"/>
            </a:lnRef>
            <a:fillRef idx="0">
              <a:schemeClr val="dk1"/>
            </a:fillRef>
            <a:effectRef idx="0">
              <a:schemeClr val="dk1"/>
            </a:effectRef>
            <a:fontRef idx="minor">
              <a:schemeClr val="tx1"/>
            </a:fontRef>
          </p:style>
        </p:cxnSp>
        <p:grpSp>
          <p:nvGrpSpPr>
            <p:cNvPr id="187401" name="Group 43">
              <a:extLst>
                <a:ext uri="{FF2B5EF4-FFF2-40B4-BE49-F238E27FC236}">
                  <a16:creationId xmlns:a16="http://schemas.microsoft.com/office/drawing/2014/main" id="{991866E6-904E-61F0-CEDB-1C63F7C20E88}"/>
                </a:ext>
              </a:extLst>
            </p:cNvPr>
            <p:cNvGrpSpPr>
              <a:grpSpLocks/>
            </p:cNvGrpSpPr>
            <p:nvPr/>
          </p:nvGrpSpPr>
          <p:grpSpPr bwMode="auto">
            <a:xfrm>
              <a:off x="3597277" y="4246565"/>
              <a:ext cx="601662" cy="584200"/>
              <a:chOff x="1603653" y="1999290"/>
              <a:chExt cx="476056" cy="471768"/>
            </a:xfrm>
          </p:grpSpPr>
          <p:sp>
            <p:nvSpPr>
              <p:cNvPr id="41" name="Oval 40">
                <a:extLst>
                  <a:ext uri="{FF2B5EF4-FFF2-40B4-BE49-F238E27FC236}">
                    <a16:creationId xmlns:a16="http://schemas.microsoft.com/office/drawing/2014/main" id="{BF8F7B25-D597-126D-EF39-08DD01C92931}"/>
                  </a:ext>
                </a:extLst>
              </p:cNvPr>
              <p:cNvSpPr/>
              <p:nvPr/>
            </p:nvSpPr>
            <p:spPr bwMode="auto">
              <a:xfrm>
                <a:off x="1603653" y="1999290"/>
                <a:ext cx="476056" cy="471768"/>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wrap="none"/>
              <a:lstStyle/>
              <a:p>
                <a:pPr defTabSz="771571" eaLnBrk="1" fontAlgn="auto" hangingPunct="1">
                  <a:spcBef>
                    <a:spcPts val="0"/>
                  </a:spcBef>
                  <a:spcAft>
                    <a:spcPts val="0"/>
                  </a:spcAft>
                  <a:defRPr/>
                </a:pPr>
                <a:endParaRPr lang="en-US" sz="2278">
                  <a:solidFill>
                    <a:srgbClr val="4472C4">
                      <a:lumMod val="50000"/>
                    </a:srgbClr>
                  </a:solidFill>
                  <a:cs typeface="Arial" panose="020B0604020202020204" pitchFamily="34" charset="0"/>
                </a:endParaRPr>
              </a:p>
            </p:txBody>
          </p:sp>
          <p:sp>
            <p:nvSpPr>
              <p:cNvPr id="42" name="TextBox 41">
                <a:extLst>
                  <a:ext uri="{FF2B5EF4-FFF2-40B4-BE49-F238E27FC236}">
                    <a16:creationId xmlns:a16="http://schemas.microsoft.com/office/drawing/2014/main" id="{13C65F42-3378-F243-CD69-13692A3ECB0A}"/>
                  </a:ext>
                </a:extLst>
              </p:cNvPr>
              <p:cNvSpPr txBox="1"/>
              <p:nvPr/>
            </p:nvSpPr>
            <p:spPr>
              <a:xfrm flipH="1">
                <a:off x="1704139" y="2038241"/>
                <a:ext cx="375570" cy="388440"/>
              </a:xfrm>
              <a:prstGeom prst="rect">
                <a:avLst/>
              </a:prstGeom>
              <a:noFill/>
            </p:spPr>
            <p:txBody>
              <a:bodyPr>
                <a:spAutoFit/>
              </a:bodyPr>
              <a:lstStyle/>
              <a:p>
                <a:pPr defTabSz="771571" eaLnBrk="1" fontAlgn="auto" hangingPunct="1">
                  <a:spcBef>
                    <a:spcPts val="0"/>
                  </a:spcBef>
                  <a:spcAft>
                    <a:spcPts val="0"/>
                  </a:spcAft>
                  <a:defRPr/>
                </a:pPr>
                <a:r>
                  <a:rPr lang="en-US" sz="2531" dirty="0">
                    <a:solidFill>
                      <a:srgbClr val="4472C4">
                        <a:lumMod val="50000"/>
                      </a:srgbClr>
                    </a:solidFill>
                    <a:cs typeface="Arial" panose="020B0604020202020204" pitchFamily="34" charset="0"/>
                  </a:rPr>
                  <a:t>R</a:t>
                </a:r>
              </a:p>
            </p:txBody>
          </p:sp>
        </p:grpSp>
        <p:sp>
          <p:nvSpPr>
            <p:cNvPr id="5" name="Rectangle 3">
              <a:extLst>
                <a:ext uri="{FF2B5EF4-FFF2-40B4-BE49-F238E27FC236}">
                  <a16:creationId xmlns:a16="http://schemas.microsoft.com/office/drawing/2014/main" id="{32C7201F-3D27-B1E5-1A6D-5447E25F505A}"/>
                </a:ext>
              </a:extLst>
            </p:cNvPr>
            <p:cNvSpPr>
              <a:spLocks noChangeArrowheads="1"/>
            </p:cNvSpPr>
            <p:nvPr/>
          </p:nvSpPr>
          <p:spPr bwMode="auto">
            <a:xfrm>
              <a:off x="2286002" y="3022602"/>
              <a:ext cx="3224213" cy="1046162"/>
            </a:xfrm>
            <a:prstGeom prst="rect">
              <a:avLst/>
            </a:prstGeom>
            <a:solidFill>
              <a:schemeClr val="accent1">
                <a:lumMod val="20000"/>
                <a:lumOff val="80000"/>
              </a:schemeClr>
            </a:solidFill>
            <a:ln w="15875">
              <a:solidFill>
                <a:schemeClr val="tx1"/>
              </a:solidFill>
              <a:miter lim="800000"/>
              <a:headEnd/>
              <a:tailEnd/>
            </a:ln>
          </p:spPr>
          <p:txBody>
            <a:bodyPr lIns="77011" tIns="38507" rIns="77011" bIns="38507" anchor="ctr"/>
            <a:lstStyle/>
            <a:p>
              <a:pPr algn="ctr" defTabSz="771571" eaLnBrk="1" fontAlgn="auto" hangingPunct="1">
                <a:spcBef>
                  <a:spcPts val="0"/>
                </a:spcBef>
                <a:spcAft>
                  <a:spcPts val="0"/>
                </a:spcAft>
                <a:defRPr/>
              </a:pPr>
              <a:r>
                <a:rPr lang="en-US" altLang="en-US" sz="1772" dirty="0">
                  <a:solidFill>
                    <a:srgbClr val="4472C4">
                      <a:lumMod val="50000"/>
                    </a:srgbClr>
                  </a:solidFill>
                  <a:cs typeface="Arial" panose="020B0604020202020204" pitchFamily="34" charset="0"/>
                </a:rPr>
                <a:t>T1-4 N0-3 at presentation</a:t>
              </a:r>
            </a:p>
            <a:p>
              <a:pPr algn="ctr" defTabSz="771571" eaLnBrk="1" fontAlgn="auto" hangingPunct="1">
                <a:spcBef>
                  <a:spcPts val="0"/>
                </a:spcBef>
                <a:spcAft>
                  <a:spcPts val="0"/>
                </a:spcAft>
                <a:defRPr/>
              </a:pPr>
              <a:r>
                <a:rPr lang="en-US" altLang="en-US" sz="1772" dirty="0">
                  <a:solidFill>
                    <a:srgbClr val="4472C4">
                      <a:lumMod val="50000"/>
                    </a:srgbClr>
                  </a:solidFill>
                  <a:cs typeface="Arial" panose="020B0604020202020204" pitchFamily="34" charset="0"/>
                </a:rPr>
                <a:t>Any ER-, ER+/N+ </a:t>
              </a:r>
              <a:endParaRPr lang="en-US" altLang="en-US" sz="1772" i="1" dirty="0">
                <a:solidFill>
                  <a:srgbClr val="4472C4">
                    <a:lumMod val="50000"/>
                  </a:srgbClr>
                </a:solidFill>
                <a:cs typeface="Arial" panose="020B0604020202020204" pitchFamily="34" charset="0"/>
              </a:endParaRPr>
            </a:p>
            <a:p>
              <a:pPr algn="ctr" defTabSz="771571" eaLnBrk="1" fontAlgn="auto" hangingPunct="1">
                <a:lnSpc>
                  <a:spcPct val="90000"/>
                </a:lnSpc>
                <a:spcBef>
                  <a:spcPts val="253"/>
                </a:spcBef>
                <a:spcAft>
                  <a:spcPts val="0"/>
                </a:spcAft>
                <a:buSzPct val="100000"/>
                <a:defRPr/>
              </a:pPr>
              <a:r>
                <a:rPr lang="en-US" sz="1772" kern="0" dirty="0">
                  <a:solidFill>
                    <a:srgbClr val="4472C4">
                      <a:lumMod val="50000"/>
                    </a:srgbClr>
                  </a:solidFill>
                  <a:ea typeface="Times New Roman" panose="02020603050405020304" pitchFamily="18" charset="0"/>
                  <a:cs typeface="Arial" panose="020B0604020202020204" pitchFamily="34" charset="0"/>
                </a:rPr>
                <a:t>(n=1,031)</a:t>
              </a:r>
            </a:p>
          </p:txBody>
        </p:sp>
        <p:cxnSp>
          <p:nvCxnSpPr>
            <p:cNvPr id="49" name="AutoShape 26">
              <a:extLst>
                <a:ext uri="{FF2B5EF4-FFF2-40B4-BE49-F238E27FC236}">
                  <a16:creationId xmlns:a16="http://schemas.microsoft.com/office/drawing/2014/main" id="{80DB87B4-ED3E-8E0B-8947-28DFD1791355}"/>
                </a:ext>
              </a:extLst>
            </p:cNvPr>
            <p:cNvCxnSpPr>
              <a:cxnSpLocks noChangeShapeType="1"/>
            </p:cNvCxnSpPr>
            <p:nvPr/>
          </p:nvCxnSpPr>
          <p:spPr bwMode="auto">
            <a:xfrm flipH="1">
              <a:off x="2740027" y="5018090"/>
              <a:ext cx="0" cy="363538"/>
            </a:xfrm>
            <a:prstGeom prst="straightConnector1">
              <a:avLst/>
            </a:prstGeom>
            <a:ln w="15875">
              <a:solidFill>
                <a:schemeClr val="tx1"/>
              </a:solidFill>
              <a:headEnd/>
              <a:tailEnd/>
            </a:ln>
          </p:spPr>
          <p:style>
            <a:lnRef idx="1">
              <a:schemeClr val="dk1"/>
            </a:lnRef>
            <a:fillRef idx="0">
              <a:schemeClr val="dk1"/>
            </a:fillRef>
            <a:effectRef idx="0">
              <a:schemeClr val="dk1"/>
            </a:effectRef>
            <a:fontRef idx="minor">
              <a:schemeClr val="tx1"/>
            </a:fontRef>
          </p:style>
        </p:cxnSp>
        <p:sp>
          <p:nvSpPr>
            <p:cNvPr id="18" name="Rectangle 7">
              <a:extLst>
                <a:ext uri="{FF2B5EF4-FFF2-40B4-BE49-F238E27FC236}">
                  <a16:creationId xmlns:a16="http://schemas.microsoft.com/office/drawing/2014/main" id="{AF434E0F-A8CB-5AC1-C8C6-FE580810AD80}"/>
                </a:ext>
              </a:extLst>
            </p:cNvPr>
            <p:cNvSpPr>
              <a:spLocks noChangeArrowheads="1"/>
            </p:cNvSpPr>
            <p:nvPr/>
          </p:nvSpPr>
          <p:spPr bwMode="auto">
            <a:xfrm>
              <a:off x="2066927" y="5254627"/>
              <a:ext cx="1344613" cy="557213"/>
            </a:xfrm>
            <a:prstGeom prst="rect">
              <a:avLst/>
            </a:prstGeom>
            <a:solidFill>
              <a:schemeClr val="accent1">
                <a:lumMod val="20000"/>
                <a:lumOff val="80000"/>
              </a:schemeClr>
            </a:solidFill>
            <a:ln w="15875">
              <a:solidFill>
                <a:schemeClr val="tx1"/>
              </a:solidFill>
              <a:miter lim="800000"/>
              <a:headEnd/>
              <a:tailEnd/>
            </a:ln>
          </p:spPr>
          <p:txBody>
            <a:bodyPr lIns="77011" tIns="38507" rIns="77011" bIns="38507" anchor="ctr"/>
            <a:lstStyle/>
            <a:p>
              <a:pPr algn="ctr" defTabSz="771571" eaLnBrk="1" fontAlgn="auto" hangingPunct="1">
                <a:lnSpc>
                  <a:spcPct val="90000"/>
                </a:lnSpc>
                <a:spcBef>
                  <a:spcPts val="0"/>
                </a:spcBef>
                <a:spcAft>
                  <a:spcPts val="0"/>
                </a:spcAft>
                <a:buSzPct val="100000"/>
                <a:defRPr/>
              </a:pPr>
              <a:r>
                <a:rPr lang="en-US" sz="2025" dirty="0">
                  <a:solidFill>
                    <a:srgbClr val="4472C4">
                      <a:lumMod val="50000"/>
                    </a:srgbClr>
                  </a:solidFill>
                  <a:cs typeface="Arial" panose="020B0604020202020204" pitchFamily="34" charset="0"/>
                  <a:sym typeface="Monotype Sorts" pitchFamily="2" charset="2"/>
                </a:rPr>
                <a:t>T-DM1</a:t>
              </a:r>
            </a:p>
          </p:txBody>
        </p:sp>
        <p:sp>
          <p:nvSpPr>
            <p:cNvPr id="50" name="Rectangle 7">
              <a:extLst>
                <a:ext uri="{FF2B5EF4-FFF2-40B4-BE49-F238E27FC236}">
                  <a16:creationId xmlns:a16="http://schemas.microsoft.com/office/drawing/2014/main" id="{C1ED441F-B2B3-1252-53F7-F0FBCD832BED}"/>
                </a:ext>
              </a:extLst>
            </p:cNvPr>
            <p:cNvSpPr>
              <a:spLocks noChangeArrowheads="1"/>
            </p:cNvSpPr>
            <p:nvPr/>
          </p:nvSpPr>
          <p:spPr bwMode="auto">
            <a:xfrm>
              <a:off x="4352927" y="5254627"/>
              <a:ext cx="1344613" cy="965200"/>
            </a:xfrm>
            <a:prstGeom prst="rect">
              <a:avLst/>
            </a:prstGeom>
            <a:solidFill>
              <a:schemeClr val="accent2">
                <a:lumMod val="40000"/>
                <a:lumOff val="60000"/>
              </a:schemeClr>
            </a:solidFill>
            <a:ln w="15875">
              <a:solidFill>
                <a:schemeClr val="tx1"/>
              </a:solidFill>
              <a:miter lim="800000"/>
              <a:headEnd/>
              <a:tailEnd/>
            </a:ln>
          </p:spPr>
          <p:txBody>
            <a:bodyPr lIns="77011" tIns="38507" rIns="77011" bIns="38507" anchor="ctr"/>
            <a:lstStyle/>
            <a:p>
              <a:pPr algn="ctr" defTabSz="771571" eaLnBrk="1" fontAlgn="auto" hangingPunct="1">
                <a:lnSpc>
                  <a:spcPct val="90000"/>
                </a:lnSpc>
                <a:spcBef>
                  <a:spcPts val="0"/>
                </a:spcBef>
                <a:spcAft>
                  <a:spcPts val="0"/>
                </a:spcAft>
                <a:buSzPct val="100000"/>
                <a:defRPr/>
              </a:pPr>
              <a:r>
                <a:rPr lang="en-US" sz="2025" dirty="0">
                  <a:solidFill>
                    <a:srgbClr val="4472C4">
                      <a:lumMod val="50000"/>
                    </a:srgbClr>
                  </a:solidFill>
                  <a:cs typeface="Arial" panose="020B0604020202020204" pitchFamily="34" charset="0"/>
                  <a:sym typeface="Monotype Sorts" pitchFamily="2" charset="2"/>
                </a:rPr>
                <a:t>T-DM1</a:t>
              </a:r>
            </a:p>
            <a:p>
              <a:pPr algn="ctr" defTabSz="771571" eaLnBrk="1" fontAlgn="auto" hangingPunct="1">
                <a:lnSpc>
                  <a:spcPct val="90000"/>
                </a:lnSpc>
                <a:spcBef>
                  <a:spcPts val="0"/>
                </a:spcBef>
                <a:spcAft>
                  <a:spcPts val="0"/>
                </a:spcAft>
                <a:buSzPct val="100000"/>
                <a:defRPr/>
              </a:pPr>
              <a:r>
                <a:rPr lang="en-US" sz="2025" dirty="0">
                  <a:solidFill>
                    <a:srgbClr val="4472C4">
                      <a:lumMod val="50000"/>
                    </a:srgbClr>
                  </a:solidFill>
                  <a:cs typeface="Arial" panose="020B0604020202020204" pitchFamily="34" charset="0"/>
                  <a:sym typeface="Monotype Sorts" pitchFamily="2" charset="2"/>
                </a:rPr>
                <a:t>+ Tucatinib</a:t>
              </a:r>
            </a:p>
          </p:txBody>
        </p:sp>
        <p:sp>
          <p:nvSpPr>
            <p:cNvPr id="65" name="TextBox 64">
              <a:extLst>
                <a:ext uri="{FF2B5EF4-FFF2-40B4-BE49-F238E27FC236}">
                  <a16:creationId xmlns:a16="http://schemas.microsoft.com/office/drawing/2014/main" id="{85100450-1845-8442-5A46-5B3AE4F4697A}"/>
                </a:ext>
              </a:extLst>
            </p:cNvPr>
            <p:cNvSpPr txBox="1"/>
            <p:nvPr/>
          </p:nvSpPr>
          <p:spPr bwMode="auto">
            <a:xfrm>
              <a:off x="2627316" y="2033590"/>
              <a:ext cx="2540000" cy="793750"/>
            </a:xfrm>
            <a:prstGeom prst="rect">
              <a:avLst/>
            </a:prstGeom>
            <a:noFill/>
          </p:spPr>
          <p:txBody>
            <a:bodyPr wrap="none">
              <a:spAutoFit/>
            </a:bodyPr>
            <a:lstStyle/>
            <a:p>
              <a:pPr algn="ctr" defTabSz="771571" eaLnBrk="1" fontAlgn="auto" hangingPunct="1">
                <a:spcBef>
                  <a:spcPts val="0"/>
                </a:spcBef>
                <a:spcAft>
                  <a:spcPts val="0"/>
                </a:spcAft>
                <a:defRPr/>
              </a:pPr>
              <a:r>
                <a:rPr lang="en-US" sz="2278" dirty="0">
                  <a:solidFill>
                    <a:srgbClr val="00FFFF"/>
                  </a:solidFill>
                  <a:cs typeface="Arial" panose="020B0604020202020204" pitchFamily="34" charset="0"/>
                </a:rPr>
                <a:t>COMPASS RD</a:t>
              </a:r>
            </a:p>
            <a:p>
              <a:pPr algn="ctr" defTabSz="771571" eaLnBrk="1" fontAlgn="auto" hangingPunct="1">
                <a:spcBef>
                  <a:spcPts val="0"/>
                </a:spcBef>
                <a:spcAft>
                  <a:spcPts val="0"/>
                </a:spcAft>
                <a:defRPr/>
              </a:pPr>
              <a:r>
                <a:rPr lang="en-US" sz="2278" dirty="0">
                  <a:solidFill>
                    <a:srgbClr val="00FFFF"/>
                  </a:solidFill>
                  <a:cs typeface="Arial" panose="020B0604020202020204" pitchFamily="34" charset="0"/>
                </a:rPr>
                <a:t>ALLIANCE 11801</a:t>
              </a:r>
            </a:p>
          </p:txBody>
        </p:sp>
      </p:grpSp>
      <p:sp>
        <p:nvSpPr>
          <p:cNvPr id="3" name="Rectangle 6">
            <a:extLst>
              <a:ext uri="{FF2B5EF4-FFF2-40B4-BE49-F238E27FC236}">
                <a16:creationId xmlns:a16="http://schemas.microsoft.com/office/drawing/2014/main" id="{8DBDE105-25B3-120F-B03C-1896CF4D4305}"/>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78</a:t>
            </a:fld>
            <a:endParaRPr lang="en-US" altLang="en-US">
              <a:effectLst>
                <a:outerShdw blurRad="38100" dist="38100" dir="2700000" algn="tl">
                  <a:srgbClr val="000000"/>
                </a:outerShdw>
              </a:effectLst>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a:extLst>
              <a:ext uri="{FF2B5EF4-FFF2-40B4-BE49-F238E27FC236}">
                <a16:creationId xmlns:a16="http://schemas.microsoft.com/office/drawing/2014/main" id="{22919517-2C46-0E92-87D9-B9871C7D2C53}"/>
              </a:ext>
            </a:extLst>
          </p:cNvPr>
          <p:cNvSpPr>
            <a:spLocks noGrp="1" noChangeArrowheads="1"/>
          </p:cNvSpPr>
          <p:nvPr>
            <p:ph type="body" idx="1"/>
          </p:nvPr>
        </p:nvSpPr>
        <p:spPr>
          <a:xfrm>
            <a:off x="1643065" y="1717677"/>
            <a:ext cx="9147175" cy="6372225"/>
          </a:xfrm>
        </p:spPr>
        <p:txBody>
          <a:bodyPr vert="horz" wrap="square" lIns="92834" tIns="45227" rIns="92834" bIns="45227" numCol="1" anchor="t" anchorCtr="0" compatLnSpc="1">
            <a:prstTxWarp prst="textNoShape">
              <a:avLst/>
            </a:prstTxWarp>
          </a:bodyPr>
          <a:lstStyle/>
          <a:p>
            <a:pPr marL="231752" indent="-231752" defTabSz="612714" eaLnBrk="1" hangingPunct="1">
              <a:spcBef>
                <a:spcPct val="50000"/>
              </a:spcBef>
              <a:buClr>
                <a:srgbClr val="EAEC5E"/>
              </a:buClr>
              <a:defRPr/>
            </a:pPr>
            <a:r>
              <a:rPr lang="en-US" sz="3000" dirty="0">
                <a:effectLst>
                  <a:outerShdw blurRad="38100" dist="38100" dir="2700000" algn="tl">
                    <a:srgbClr val="000000">
                      <a:alpha val="43137"/>
                    </a:srgbClr>
                  </a:outerShdw>
                </a:effectLst>
              </a:rPr>
              <a:t>Several of the pivotal NSABP breast cancer clinical trials have been instrumental in establishing/changing the standard of care for patients with early-stage breast cancer:</a:t>
            </a:r>
          </a:p>
          <a:p>
            <a:pPr marL="614301" lvl="1" indent="-268262" defTabSz="612714" eaLnBrk="1" hangingPunct="1">
              <a:spcBef>
                <a:spcPct val="50000"/>
              </a:spcBef>
              <a:buClr>
                <a:srgbClr val="EAEC5E"/>
              </a:buClr>
              <a:defRPr/>
            </a:pPr>
            <a:r>
              <a:rPr lang="en-US" sz="2900" dirty="0">
                <a:solidFill>
                  <a:schemeClr val="accent2"/>
                </a:solidFill>
                <a:effectLst>
                  <a:outerShdw blurRad="38100" dist="38100" dir="2700000" algn="tl">
                    <a:srgbClr val="000000">
                      <a:alpha val="43137"/>
                    </a:srgbClr>
                  </a:outerShdw>
                </a:effectLst>
              </a:rPr>
              <a:t>Loco-regional management</a:t>
            </a:r>
          </a:p>
          <a:p>
            <a:pPr marL="614301" lvl="1" indent="-268262" defTabSz="612714" eaLnBrk="1" hangingPunct="1">
              <a:spcBef>
                <a:spcPct val="50000"/>
              </a:spcBef>
              <a:buClr>
                <a:srgbClr val="EAEC5E"/>
              </a:buClr>
              <a:defRPr/>
            </a:pPr>
            <a:r>
              <a:rPr lang="en-US" sz="2900" dirty="0">
                <a:solidFill>
                  <a:schemeClr val="accent2"/>
                </a:solidFill>
                <a:effectLst>
                  <a:outerShdw blurRad="38100" dist="38100" dir="2700000" algn="tl">
                    <a:srgbClr val="000000">
                      <a:alpha val="43137"/>
                    </a:srgbClr>
                  </a:outerShdw>
                </a:effectLst>
              </a:rPr>
              <a:t>Adjuvant hormonal therapy</a:t>
            </a:r>
          </a:p>
          <a:p>
            <a:pPr marL="614301" lvl="1" indent="-268262" defTabSz="612714" eaLnBrk="1" hangingPunct="1">
              <a:spcBef>
                <a:spcPct val="50000"/>
              </a:spcBef>
              <a:buClr>
                <a:srgbClr val="EAEC5E"/>
              </a:buClr>
              <a:defRPr/>
            </a:pPr>
            <a:r>
              <a:rPr lang="en-US" sz="2900" dirty="0">
                <a:solidFill>
                  <a:schemeClr val="accent2"/>
                </a:solidFill>
                <a:effectLst>
                  <a:outerShdw blurRad="38100" dist="38100" dir="2700000" algn="tl">
                    <a:srgbClr val="000000">
                      <a:alpha val="43137"/>
                    </a:srgbClr>
                  </a:outerShdw>
                </a:effectLst>
              </a:rPr>
              <a:t>Adjuvant chemotherapy </a:t>
            </a:r>
          </a:p>
          <a:p>
            <a:pPr marL="614301" lvl="1" indent="-268262" defTabSz="612714" eaLnBrk="1" hangingPunct="1">
              <a:spcBef>
                <a:spcPct val="50000"/>
              </a:spcBef>
              <a:buClr>
                <a:srgbClr val="EAEC5E"/>
              </a:buClr>
              <a:defRPr/>
            </a:pPr>
            <a:r>
              <a:rPr lang="en-US" sz="2900" dirty="0">
                <a:solidFill>
                  <a:schemeClr val="accent2"/>
                </a:solidFill>
                <a:effectLst>
                  <a:outerShdw blurRad="38100" dist="38100" dir="2700000" algn="tl">
                    <a:srgbClr val="000000">
                      <a:alpha val="43137"/>
                    </a:srgbClr>
                  </a:outerShdw>
                </a:effectLst>
              </a:rPr>
              <a:t>Adjuvant targeted therapy with biologics</a:t>
            </a:r>
          </a:p>
          <a:p>
            <a:pPr marL="614301" lvl="1" indent="-268262" defTabSz="612714" eaLnBrk="1" hangingPunct="1">
              <a:spcBef>
                <a:spcPct val="50000"/>
              </a:spcBef>
              <a:buClr>
                <a:srgbClr val="EAEC5E"/>
              </a:buClr>
              <a:defRPr/>
            </a:pPr>
            <a:r>
              <a:rPr lang="en-US" sz="2900" dirty="0">
                <a:solidFill>
                  <a:schemeClr val="accent2"/>
                </a:solidFill>
                <a:effectLst>
                  <a:outerShdw blurRad="38100" dist="38100" dir="2700000" algn="tl">
                    <a:srgbClr val="000000">
                      <a:alpha val="43137"/>
                    </a:srgbClr>
                  </a:outerShdw>
                </a:effectLst>
              </a:rPr>
              <a:t>Neoadjuvant chemotherapy and post-neoadjuvant therapy</a:t>
            </a:r>
          </a:p>
        </p:txBody>
      </p:sp>
      <p:sp>
        <p:nvSpPr>
          <p:cNvPr id="924675" name="Rectangle 3">
            <a:extLst>
              <a:ext uri="{FF2B5EF4-FFF2-40B4-BE49-F238E27FC236}">
                <a16:creationId xmlns:a16="http://schemas.microsoft.com/office/drawing/2014/main" id="{C9989D17-DDA8-C721-7928-DD8C48A739B6}"/>
              </a:ext>
            </a:extLst>
          </p:cNvPr>
          <p:cNvSpPr>
            <a:spLocks noGrp="1" noChangeArrowheads="1"/>
          </p:cNvSpPr>
          <p:nvPr>
            <p:ph type="title"/>
          </p:nvPr>
        </p:nvSpPr>
        <p:spPr>
          <a:xfrm>
            <a:off x="1733550" y="709613"/>
            <a:ext cx="8839200" cy="609600"/>
          </a:xfrm>
        </p:spPr>
        <p:txBody>
          <a:bodyPr vert="horz" wrap="square" lIns="92834" tIns="45227" rIns="92834" bIns="45227" numCol="1" anchor="ctr" anchorCtr="0" compatLnSpc="1">
            <a:prstTxWarp prst="textNoShape">
              <a:avLst/>
            </a:prstTxWarp>
          </a:bodyPr>
          <a:lstStyle/>
          <a:p>
            <a:pPr defTabSz="612714" eaLnBrk="1" hangingPunct="1">
              <a:defRPr/>
            </a:pPr>
            <a:r>
              <a:rPr lang="en-US" dirty="0">
                <a:effectLst>
                  <a:outerShdw blurRad="38100" dist="38100" dir="2700000" algn="tl">
                    <a:srgbClr val="000000">
                      <a:alpha val="43137"/>
                    </a:srgbClr>
                  </a:outerShdw>
                </a:effectLst>
              </a:rPr>
              <a:t>Summary/Conclusions </a:t>
            </a:r>
            <a:endParaRPr lang="en-US" dirty="0">
              <a:solidFill>
                <a:schemeClr val="accent2"/>
              </a:solidFill>
              <a:effectLst>
                <a:outerShdw blurRad="38100" dist="38100" dir="2700000" algn="tl">
                  <a:srgbClr val="000000">
                    <a:alpha val="43137"/>
                  </a:srgbClr>
                </a:outerShdw>
              </a:effectLst>
            </a:endParaRPr>
          </a:p>
        </p:txBody>
      </p:sp>
      <p:sp>
        <p:nvSpPr>
          <p:cNvPr id="2" name="Rectangle 6">
            <a:extLst>
              <a:ext uri="{FF2B5EF4-FFF2-40B4-BE49-F238E27FC236}">
                <a16:creationId xmlns:a16="http://schemas.microsoft.com/office/drawing/2014/main" id="{0F5422B1-2280-BABD-5F7A-2EDBBC965E5D}"/>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79</a:t>
            </a:fld>
            <a:endParaRPr lang="en-US" altLang="en-US">
              <a:effectLst>
                <a:outerShdw blurRad="38100" dist="38100" dir="2700000" algn="tl">
                  <a:srgbClr val="000000"/>
                </a:outerShdw>
              </a:effectLs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F0D9C-6E6E-202A-F412-07834CBEA1DE}"/>
            </a:ext>
          </a:extLst>
        </p:cNvPr>
        <p:cNvGrpSpPr/>
        <p:nvPr/>
      </p:nvGrpSpPr>
      <p:grpSpPr>
        <a:xfrm>
          <a:off x="0" y="0"/>
          <a:ext cx="0" cy="0"/>
          <a:chOff x="0" y="0"/>
          <a:chExt cx="0" cy="0"/>
        </a:xfrm>
      </p:grpSpPr>
      <p:sp>
        <p:nvSpPr>
          <p:cNvPr id="564226" name="Rectangle 2">
            <a:extLst>
              <a:ext uri="{FF2B5EF4-FFF2-40B4-BE49-F238E27FC236}">
                <a16:creationId xmlns:a16="http://schemas.microsoft.com/office/drawing/2014/main" id="{1B490F6D-5779-B02A-8B5E-53974D4BA8B4}"/>
              </a:ext>
            </a:extLst>
          </p:cNvPr>
          <p:cNvSpPr>
            <a:spLocks noGrp="1" noChangeArrowheads="1"/>
          </p:cNvSpPr>
          <p:nvPr>
            <p:ph type="title"/>
          </p:nvPr>
        </p:nvSpPr>
        <p:spPr>
          <a:xfrm>
            <a:off x="1864518" y="635142"/>
            <a:ext cx="8462963" cy="1143000"/>
          </a:xfrm>
        </p:spPr>
        <p:txBody>
          <a:bodyPr/>
          <a:lstStyle/>
          <a:p>
            <a:pPr defTabSz="919071" eaLnBrk="1" hangingPunct="1">
              <a:defRPr/>
            </a:pPr>
            <a:r>
              <a:rPr lang="en-US" sz="3200" dirty="0">
                <a:solidFill>
                  <a:schemeClr val="tx1"/>
                </a:solidFill>
                <a:effectLst>
                  <a:outerShdw blurRad="38100" dist="38100" dir="2700000" algn="tl">
                    <a:srgbClr val="000000">
                      <a:alpha val="43137"/>
                    </a:srgbClr>
                  </a:outerShdw>
                </a:effectLst>
              </a:rPr>
              <a:t>NSABP B-06</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Effect of XRT on IBTR (20-Years)</a:t>
            </a:r>
            <a:endParaRPr lang="en-US" sz="3200" baseline="30000" dirty="0">
              <a:effectLst>
                <a:outerShdw blurRad="38100" dist="38100" dir="2700000" algn="tl">
                  <a:srgbClr val="000000">
                    <a:alpha val="43137"/>
                  </a:srgbClr>
                </a:outerShdw>
              </a:effectLst>
            </a:endParaRPr>
          </a:p>
        </p:txBody>
      </p:sp>
      <p:sp>
        <p:nvSpPr>
          <p:cNvPr id="3" name="Rectangle 23">
            <a:extLst>
              <a:ext uri="{FF2B5EF4-FFF2-40B4-BE49-F238E27FC236}">
                <a16:creationId xmlns:a16="http://schemas.microsoft.com/office/drawing/2014/main" id="{CECA687D-9217-FAF6-D085-3611FC4F5859}"/>
              </a:ext>
            </a:extLst>
          </p:cNvPr>
          <p:cNvSpPr>
            <a:spLocks noChangeArrowheads="1"/>
          </p:cNvSpPr>
          <p:nvPr/>
        </p:nvSpPr>
        <p:spPr bwMode="auto">
          <a:xfrm>
            <a:off x="3501234" y="7002502"/>
            <a:ext cx="5189537" cy="323717"/>
          </a:xfrm>
          <a:prstGeom prst="rect">
            <a:avLst/>
          </a:prstGeom>
          <a:noFill/>
          <a:ln w="9525">
            <a:noFill/>
            <a:miter lim="800000"/>
            <a:headEnd/>
            <a:tailEnd/>
          </a:ln>
          <a:effectLst/>
        </p:spPr>
        <p:txBody>
          <a:bodyPr wrap="square" lIns="91985" tIns="45993" rIns="91985" bIns="45993">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Fisher B et al. </a:t>
            </a:r>
            <a:r>
              <a:rPr kumimoji="0" lang="en-US" sz="15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N </a:t>
            </a:r>
            <a:r>
              <a:rPr kumimoji="0" lang="en-US" sz="15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mn-cs"/>
              </a:rPr>
              <a:t>Engl</a:t>
            </a:r>
            <a:r>
              <a:rPr kumimoji="0" lang="en-US" sz="15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J Med. </a:t>
            </a:r>
            <a:r>
              <a:rPr kumimoji="0" lang="en-US" sz="15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2002;347(16):1233-1241.</a:t>
            </a:r>
          </a:p>
        </p:txBody>
      </p:sp>
      <p:sp>
        <p:nvSpPr>
          <p:cNvPr id="2" name="Rectangle 6">
            <a:extLst>
              <a:ext uri="{FF2B5EF4-FFF2-40B4-BE49-F238E27FC236}">
                <a16:creationId xmlns:a16="http://schemas.microsoft.com/office/drawing/2014/main" id="{9528E5B9-ACB7-A03E-82BA-852816D4319E}"/>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marL="0" marR="0" lvl="0" indent="0" algn="r" defTabSz="914400" rtl="0" eaLnBrk="1" fontAlgn="base" latinLnBrk="0" hangingPunct="1">
              <a:lnSpc>
                <a:spcPct val="100000"/>
              </a:lnSpc>
              <a:spcBef>
                <a:spcPct val="0"/>
              </a:spcBef>
              <a:spcAft>
                <a:spcPct val="0"/>
              </a:spcAft>
              <a:buClrTx/>
              <a:buSzTx/>
              <a:buFontTx/>
              <a:buNone/>
              <a:tabLst/>
              <a:defRPr/>
            </a:pPr>
            <a:fld id="{FAAF1A28-8050-48F4-AC9B-A4D40F2640DC}" type="slidenum">
              <a:rPr kumimoji="0" lang="en-US" altLang="en-US" sz="900" b="0" i="0" u="none" strike="noStrike" kern="1200" cap="none" spc="0" normalizeH="0" baseline="0" noProof="0">
                <a:ln>
                  <a:noFill/>
                </a:ln>
                <a:solidFill>
                  <a:srgbClr val="70ACFF"/>
                </a:solidFill>
                <a:effectLst>
                  <a:outerShdw blurRad="38100" dist="38100" dir="2700000" algn="tl">
                    <a:srgbClr val="00000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graphicFrame>
        <p:nvGraphicFramePr>
          <p:cNvPr id="5" name="Table 4">
            <a:extLst>
              <a:ext uri="{FF2B5EF4-FFF2-40B4-BE49-F238E27FC236}">
                <a16:creationId xmlns:a16="http://schemas.microsoft.com/office/drawing/2014/main" id="{07CC0DA3-DC6F-3C3C-9C7A-DDEDEC126CBF}"/>
              </a:ext>
            </a:extLst>
          </p:cNvPr>
          <p:cNvGraphicFramePr>
            <a:graphicFrameLocks noGrp="1"/>
          </p:cNvGraphicFramePr>
          <p:nvPr/>
        </p:nvGraphicFramePr>
        <p:xfrm>
          <a:off x="6096000" y="2550752"/>
          <a:ext cx="5488905" cy="3452694"/>
        </p:xfrm>
        <a:graphic>
          <a:graphicData uri="http://schemas.openxmlformats.org/drawingml/2006/table">
            <a:tbl>
              <a:tblPr firstRow="1" bandRow="1">
                <a:tableStyleId>{5C22544A-7EE6-4342-B048-85BDC9FD1C3A}</a:tableStyleId>
              </a:tblPr>
              <a:tblGrid>
                <a:gridCol w="2852057">
                  <a:extLst>
                    <a:ext uri="{9D8B030D-6E8A-4147-A177-3AD203B41FA5}">
                      <a16:colId xmlns:a16="http://schemas.microsoft.com/office/drawing/2014/main" val="721543321"/>
                    </a:ext>
                  </a:extLst>
                </a:gridCol>
                <a:gridCol w="1071154">
                  <a:extLst>
                    <a:ext uri="{9D8B030D-6E8A-4147-A177-3AD203B41FA5}">
                      <a16:colId xmlns:a16="http://schemas.microsoft.com/office/drawing/2014/main" val="3973617760"/>
                    </a:ext>
                  </a:extLst>
                </a:gridCol>
                <a:gridCol w="1565694">
                  <a:extLst>
                    <a:ext uri="{9D8B030D-6E8A-4147-A177-3AD203B41FA5}">
                      <a16:colId xmlns:a16="http://schemas.microsoft.com/office/drawing/2014/main" val="3882964920"/>
                    </a:ext>
                  </a:extLst>
                </a:gridCol>
              </a:tblGrid>
              <a:tr h="662711">
                <a:tc>
                  <a:txBody>
                    <a:bodyPr/>
                    <a:lstStyle/>
                    <a:p>
                      <a:endParaRPr lang="en-US" sz="2400" dirty="0"/>
                    </a:p>
                  </a:txBody>
                  <a:tcPr>
                    <a:solidFill>
                      <a:srgbClr val="0070C0"/>
                    </a:solidFill>
                  </a:tcPr>
                </a:tc>
                <a:tc gridSpan="2">
                  <a:txBody>
                    <a:bodyPr/>
                    <a:lstStyle/>
                    <a:p>
                      <a:pPr algn="ctr"/>
                      <a:r>
                        <a:rPr lang="en-US" sz="2400" dirty="0">
                          <a:effectLst>
                            <a:outerShdw blurRad="38100" dist="38100" dir="2700000" algn="tl">
                              <a:srgbClr val="000000">
                                <a:alpha val="43137"/>
                              </a:srgbClr>
                            </a:outerShdw>
                          </a:effectLst>
                        </a:rPr>
                        <a:t>IBTR %</a:t>
                      </a:r>
                    </a:p>
                  </a:txBody>
                  <a:tcPr anchor="ctr">
                    <a:solidFill>
                      <a:srgbClr val="0070C0"/>
                    </a:solidFill>
                  </a:tcPr>
                </a:tc>
                <a:tc hMerge="1">
                  <a:txBody>
                    <a:bodyPr/>
                    <a:lstStyle/>
                    <a:p>
                      <a:endParaRPr lang="en-US" dirty="0"/>
                    </a:p>
                  </a:txBody>
                  <a:tcPr/>
                </a:tc>
                <a:extLst>
                  <a:ext uri="{0D108BD9-81ED-4DB2-BD59-A6C34878D82A}">
                    <a16:rowId xmlns:a16="http://schemas.microsoft.com/office/drawing/2014/main" val="292627889"/>
                  </a:ext>
                </a:extLst>
              </a:tr>
              <a:tr h="888274">
                <a:tc>
                  <a:txBody>
                    <a:bodyPr/>
                    <a:lstStyle/>
                    <a:p>
                      <a:endParaRPr lang="en-US" sz="2400" b="1" dirty="0">
                        <a:solidFill>
                          <a:schemeClr val="bg1"/>
                        </a:solidFill>
                      </a:endParaRPr>
                    </a:p>
                  </a:txBody>
                  <a:tcPr/>
                </a:tc>
                <a:tc>
                  <a:txBody>
                    <a:bodyPr/>
                    <a:lstStyle/>
                    <a:p>
                      <a:pPr algn="ctr"/>
                      <a:r>
                        <a:rPr lang="en-US" sz="2400" b="1" dirty="0">
                          <a:solidFill>
                            <a:schemeClr val="bg1"/>
                          </a:solidFill>
                        </a:rPr>
                        <a:t>LUMP</a:t>
                      </a:r>
                    </a:p>
                  </a:txBody>
                  <a:tcPr anchor="ctr"/>
                </a:tc>
                <a:tc>
                  <a:txBody>
                    <a:bodyPr/>
                    <a:lstStyle/>
                    <a:p>
                      <a:pPr algn="ctr"/>
                      <a:r>
                        <a:rPr lang="en-US" sz="2400" b="1" dirty="0">
                          <a:solidFill>
                            <a:schemeClr val="bg1"/>
                          </a:solidFill>
                        </a:rPr>
                        <a:t>LUMP</a:t>
                      </a:r>
                    </a:p>
                    <a:p>
                      <a:pPr algn="ctr"/>
                      <a:r>
                        <a:rPr lang="en-US" sz="2400" b="1" dirty="0">
                          <a:solidFill>
                            <a:schemeClr val="bg1"/>
                          </a:solidFill>
                        </a:rPr>
                        <a:t>+ XRT</a:t>
                      </a:r>
                    </a:p>
                  </a:txBody>
                  <a:tcPr/>
                </a:tc>
                <a:extLst>
                  <a:ext uri="{0D108BD9-81ED-4DB2-BD59-A6C34878D82A}">
                    <a16:rowId xmlns:a16="http://schemas.microsoft.com/office/drawing/2014/main" val="603970369"/>
                  </a:ext>
                </a:extLst>
              </a:tr>
              <a:tr h="653143">
                <a:tc>
                  <a:txBody>
                    <a:bodyPr/>
                    <a:lstStyle/>
                    <a:p>
                      <a:r>
                        <a:rPr lang="en-US" sz="2400" b="1" dirty="0">
                          <a:solidFill>
                            <a:schemeClr val="bg1"/>
                          </a:solidFill>
                        </a:rPr>
                        <a:t>All Patients</a:t>
                      </a:r>
                    </a:p>
                  </a:txBody>
                  <a:tcPr anchor="ctr"/>
                </a:tc>
                <a:tc>
                  <a:txBody>
                    <a:bodyPr/>
                    <a:lstStyle/>
                    <a:p>
                      <a:pPr algn="ctr"/>
                      <a:r>
                        <a:rPr lang="en-US" sz="2400" b="1" dirty="0">
                          <a:solidFill>
                            <a:schemeClr val="bg1"/>
                          </a:solidFill>
                        </a:rPr>
                        <a:t>39%</a:t>
                      </a:r>
                    </a:p>
                  </a:txBody>
                  <a:tcPr anchor="ctr"/>
                </a:tc>
                <a:tc>
                  <a:txBody>
                    <a:bodyPr/>
                    <a:lstStyle/>
                    <a:p>
                      <a:pPr algn="ctr"/>
                      <a:r>
                        <a:rPr lang="en-US" sz="2400" b="1" dirty="0">
                          <a:solidFill>
                            <a:schemeClr val="bg1"/>
                          </a:solidFill>
                        </a:rPr>
                        <a:t>14%</a:t>
                      </a:r>
                    </a:p>
                  </a:txBody>
                  <a:tcPr anchor="ctr"/>
                </a:tc>
                <a:extLst>
                  <a:ext uri="{0D108BD9-81ED-4DB2-BD59-A6C34878D82A}">
                    <a16:rowId xmlns:a16="http://schemas.microsoft.com/office/drawing/2014/main" val="2868254301"/>
                  </a:ext>
                </a:extLst>
              </a:tr>
              <a:tr h="718457">
                <a:tc>
                  <a:txBody>
                    <a:bodyPr/>
                    <a:lstStyle/>
                    <a:p>
                      <a:r>
                        <a:rPr lang="en-US" sz="2400" b="1" dirty="0">
                          <a:solidFill>
                            <a:schemeClr val="bg1"/>
                          </a:solidFill>
                        </a:rPr>
                        <a:t>    Node-Negative</a:t>
                      </a:r>
                    </a:p>
                  </a:txBody>
                  <a:tcPr anchor="ctr"/>
                </a:tc>
                <a:tc>
                  <a:txBody>
                    <a:bodyPr/>
                    <a:lstStyle/>
                    <a:p>
                      <a:pPr algn="ctr"/>
                      <a:r>
                        <a:rPr lang="en-US" sz="2400" b="1" dirty="0">
                          <a:solidFill>
                            <a:schemeClr val="bg1"/>
                          </a:solidFill>
                        </a:rPr>
                        <a:t>36%</a:t>
                      </a:r>
                    </a:p>
                  </a:txBody>
                  <a:tcPr anchor="ctr"/>
                </a:tc>
                <a:tc>
                  <a:txBody>
                    <a:bodyPr/>
                    <a:lstStyle/>
                    <a:p>
                      <a:pPr algn="ctr"/>
                      <a:r>
                        <a:rPr lang="en-US" sz="2400" b="1" dirty="0">
                          <a:solidFill>
                            <a:schemeClr val="bg1"/>
                          </a:solidFill>
                        </a:rPr>
                        <a:t>17%</a:t>
                      </a:r>
                    </a:p>
                  </a:txBody>
                  <a:tcPr anchor="ctr"/>
                </a:tc>
                <a:extLst>
                  <a:ext uri="{0D108BD9-81ED-4DB2-BD59-A6C34878D82A}">
                    <a16:rowId xmlns:a16="http://schemas.microsoft.com/office/drawing/2014/main" val="1606042709"/>
                  </a:ext>
                </a:extLst>
              </a:tr>
              <a:tr h="530109">
                <a:tc>
                  <a:txBody>
                    <a:bodyPr/>
                    <a:lstStyle/>
                    <a:p>
                      <a:r>
                        <a:rPr lang="en-US" sz="2400" b="1" dirty="0">
                          <a:solidFill>
                            <a:schemeClr val="bg1"/>
                          </a:solidFill>
                        </a:rPr>
                        <a:t>    Node-Positive*</a:t>
                      </a:r>
                    </a:p>
                  </a:txBody>
                  <a:tcPr anchor="ctr"/>
                </a:tc>
                <a:tc>
                  <a:txBody>
                    <a:bodyPr/>
                    <a:lstStyle/>
                    <a:p>
                      <a:pPr algn="ctr"/>
                      <a:r>
                        <a:rPr lang="en-US" sz="2400" b="1" dirty="0">
                          <a:solidFill>
                            <a:schemeClr val="bg1"/>
                          </a:solidFill>
                        </a:rPr>
                        <a:t>44%</a:t>
                      </a:r>
                    </a:p>
                  </a:txBody>
                  <a:tcPr anchor="ctr"/>
                </a:tc>
                <a:tc>
                  <a:txBody>
                    <a:bodyPr/>
                    <a:lstStyle/>
                    <a:p>
                      <a:pPr algn="ctr"/>
                      <a:r>
                        <a:rPr lang="en-US" sz="2400" b="1" dirty="0">
                          <a:solidFill>
                            <a:schemeClr val="bg1"/>
                          </a:solidFill>
                        </a:rPr>
                        <a:t>9%</a:t>
                      </a:r>
                    </a:p>
                  </a:txBody>
                  <a:tcPr anchor="ctr"/>
                </a:tc>
                <a:extLst>
                  <a:ext uri="{0D108BD9-81ED-4DB2-BD59-A6C34878D82A}">
                    <a16:rowId xmlns:a16="http://schemas.microsoft.com/office/drawing/2014/main" val="1840366323"/>
                  </a:ext>
                </a:extLst>
              </a:tr>
            </a:tbl>
          </a:graphicData>
        </a:graphic>
      </p:graphicFrame>
      <p:sp>
        <p:nvSpPr>
          <p:cNvPr id="6" name="TextBox 5">
            <a:extLst>
              <a:ext uri="{FF2B5EF4-FFF2-40B4-BE49-F238E27FC236}">
                <a16:creationId xmlns:a16="http://schemas.microsoft.com/office/drawing/2014/main" id="{71D57F03-2DB0-4948-F473-4A68143D9B7B}"/>
              </a:ext>
            </a:extLst>
          </p:cNvPr>
          <p:cNvSpPr txBox="1"/>
          <p:nvPr/>
        </p:nvSpPr>
        <p:spPr>
          <a:xfrm>
            <a:off x="6196234" y="5999060"/>
            <a:ext cx="5288435"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*Received Adjuvant Chemotherapy</a:t>
            </a:r>
          </a:p>
        </p:txBody>
      </p:sp>
      <p:pic>
        <p:nvPicPr>
          <p:cNvPr id="7" name="Picture 6">
            <a:extLst>
              <a:ext uri="{FF2B5EF4-FFF2-40B4-BE49-F238E27FC236}">
                <a16:creationId xmlns:a16="http://schemas.microsoft.com/office/drawing/2014/main" id="{86E39B19-C833-AFF3-9392-B4D9B3A4601C}"/>
              </a:ext>
            </a:extLst>
          </p:cNvPr>
          <p:cNvPicPr>
            <a:picLocks noChangeAspect="1"/>
          </p:cNvPicPr>
          <p:nvPr/>
        </p:nvPicPr>
        <p:blipFill>
          <a:blip r:embed="rId2"/>
          <a:stretch>
            <a:fillRect/>
          </a:stretch>
        </p:blipFill>
        <p:spPr>
          <a:xfrm>
            <a:off x="814467" y="2589941"/>
            <a:ext cx="4900713" cy="3723222"/>
          </a:xfrm>
          <a:prstGeom prst="rect">
            <a:avLst/>
          </a:prstGeom>
        </p:spPr>
      </p:pic>
      <p:sp>
        <p:nvSpPr>
          <p:cNvPr id="8" name="Rectangle 11">
            <a:extLst>
              <a:ext uri="{FF2B5EF4-FFF2-40B4-BE49-F238E27FC236}">
                <a16:creationId xmlns:a16="http://schemas.microsoft.com/office/drawing/2014/main" id="{CA3F667B-6668-3D1E-B309-A34729047BB9}"/>
              </a:ext>
            </a:extLst>
          </p:cNvPr>
          <p:cNvSpPr>
            <a:spLocks noChangeArrowheads="1"/>
          </p:cNvSpPr>
          <p:nvPr/>
        </p:nvSpPr>
        <p:spPr bwMode="auto">
          <a:xfrm>
            <a:off x="6096002" y="5316422"/>
            <a:ext cx="5488903" cy="1212850"/>
          </a:xfrm>
          <a:prstGeom prst="rect">
            <a:avLst/>
          </a:prstGeom>
          <a:noFill/>
          <a:ln w="76200">
            <a:solidFill>
              <a:srgbClr val="D12542"/>
            </a:solidFill>
            <a:miter lim="800000"/>
            <a:headEnd type="none" w="sm" len="sm"/>
            <a:tailEnd type="none" w="sm" len="sm"/>
          </a:ln>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8646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67" name="Rectangle 11">
            <a:extLst>
              <a:ext uri="{FF2B5EF4-FFF2-40B4-BE49-F238E27FC236}">
                <a16:creationId xmlns:a16="http://schemas.microsoft.com/office/drawing/2014/main" id="{3A9C6BEC-0E98-C9FF-02D0-52FE945A8C71}"/>
              </a:ext>
            </a:extLst>
          </p:cNvPr>
          <p:cNvSpPr>
            <a:spLocks noChangeArrowheads="1"/>
          </p:cNvSpPr>
          <p:nvPr/>
        </p:nvSpPr>
        <p:spPr bwMode="auto">
          <a:xfrm>
            <a:off x="8331202" y="6035675"/>
            <a:ext cx="1293813" cy="622300"/>
          </a:xfrm>
          <a:prstGeom prst="rect">
            <a:avLst/>
          </a:prstGeom>
          <a:noFill/>
          <a:ln w="9525">
            <a:noFill/>
            <a:miter lim="800000"/>
            <a:headEnd/>
            <a:tailEnd/>
          </a:ln>
          <a:effectLst/>
        </p:spPr>
        <p:txBody>
          <a:bodyPr lIns="61901" tIns="30158" rIns="61901" bIns="30158"/>
          <a:lstStyle/>
          <a:p>
            <a:pPr defTabSz="612714" eaLnBrk="1" hangingPunct="1">
              <a:spcBef>
                <a:spcPct val="40000"/>
              </a:spcBef>
              <a:defRPr/>
            </a:pPr>
            <a:r>
              <a:rPr lang="en-US" sz="3200">
                <a:solidFill>
                  <a:schemeClr val="tx2"/>
                </a:solidFill>
                <a:effectLst>
                  <a:outerShdw blurRad="38100" dist="38100" dir="2700000" algn="tl">
                    <a:srgbClr val="000000">
                      <a:alpha val="43137"/>
                    </a:srgbClr>
                  </a:outerShdw>
                </a:effectLst>
                <a:latin typeface="Arial" charset="0"/>
              </a:rPr>
              <a:t>16.5%</a:t>
            </a:r>
          </a:p>
        </p:txBody>
      </p:sp>
      <p:sp>
        <p:nvSpPr>
          <p:cNvPr id="710668" name="Rectangle 12">
            <a:extLst>
              <a:ext uri="{FF2B5EF4-FFF2-40B4-BE49-F238E27FC236}">
                <a16:creationId xmlns:a16="http://schemas.microsoft.com/office/drawing/2014/main" id="{327B19E2-5C4F-50A0-4EDC-8269B5F4D80E}"/>
              </a:ext>
            </a:extLst>
          </p:cNvPr>
          <p:cNvSpPr>
            <a:spLocks noChangeArrowheads="1"/>
          </p:cNvSpPr>
          <p:nvPr/>
        </p:nvSpPr>
        <p:spPr bwMode="auto">
          <a:xfrm>
            <a:off x="632622" y="6054725"/>
            <a:ext cx="2054225" cy="584200"/>
          </a:xfrm>
          <a:prstGeom prst="rect">
            <a:avLst/>
          </a:prstGeom>
          <a:solidFill>
            <a:srgbClr val="9A1B31"/>
          </a:solidFill>
          <a:ln w="12700">
            <a:noFill/>
            <a:miter lim="800000"/>
            <a:headEnd type="none" w="sm" len="sm"/>
            <a:tailEnd type="none" w="sm" len="sm"/>
          </a:ln>
          <a:effectLst/>
        </p:spPr>
        <p:txBody>
          <a:bodyPr wrap="none" lIns="91431" tIns="45716" rIns="91431" bIns="45716">
            <a:spAutoFit/>
          </a:bodyPr>
          <a:lstStyle/>
          <a:p>
            <a:pPr algn="ctr" eaLnBrk="1" hangingPunct="1">
              <a:defRPr/>
            </a:pPr>
            <a:r>
              <a:rPr lang="en-US" sz="3200" dirty="0">
                <a:solidFill>
                  <a:schemeClr val="tx2"/>
                </a:solidFill>
                <a:effectLst>
                  <a:outerShdw blurRad="38100" dist="38100" dir="2700000" algn="tl">
                    <a:srgbClr val="000000">
                      <a:alpha val="43137"/>
                    </a:srgbClr>
                  </a:outerShdw>
                </a:effectLst>
                <a:latin typeface="Arial" charset="0"/>
              </a:rPr>
              <a:t>8-Yr IBTR</a:t>
            </a:r>
          </a:p>
        </p:txBody>
      </p:sp>
      <p:sp>
        <p:nvSpPr>
          <p:cNvPr id="710669" name="Rectangle 13">
            <a:extLst>
              <a:ext uri="{FF2B5EF4-FFF2-40B4-BE49-F238E27FC236}">
                <a16:creationId xmlns:a16="http://schemas.microsoft.com/office/drawing/2014/main" id="{9DB20BBB-51AB-330D-C977-5C57590F73F9}"/>
              </a:ext>
            </a:extLst>
          </p:cNvPr>
          <p:cNvSpPr>
            <a:spLocks noChangeArrowheads="1"/>
          </p:cNvSpPr>
          <p:nvPr/>
        </p:nvSpPr>
        <p:spPr bwMode="auto">
          <a:xfrm>
            <a:off x="5868990" y="6019800"/>
            <a:ext cx="1119187" cy="584200"/>
          </a:xfrm>
          <a:prstGeom prst="rect">
            <a:avLst/>
          </a:prstGeom>
          <a:noFill/>
          <a:ln w="12700">
            <a:noFill/>
            <a:miter lim="800000"/>
            <a:headEnd type="none" w="sm" len="sm"/>
            <a:tailEnd type="none" w="sm" len="sm"/>
          </a:ln>
          <a:effectLst/>
        </p:spPr>
        <p:txBody>
          <a:bodyPr wrap="none" lIns="91431" tIns="45716" rIns="91431" bIns="45716">
            <a:spAutoFit/>
          </a:bodyPr>
          <a:lstStyle/>
          <a:p>
            <a:pPr algn="ctr" eaLnBrk="1" hangingPunct="1">
              <a:spcBef>
                <a:spcPct val="40000"/>
              </a:spcBef>
              <a:defRPr/>
            </a:pPr>
            <a:r>
              <a:rPr lang="en-US" sz="3200" dirty="0">
                <a:solidFill>
                  <a:schemeClr val="tx2"/>
                </a:solidFill>
                <a:effectLst>
                  <a:outerShdw blurRad="38100" dist="38100" dir="2700000" algn="tl">
                    <a:srgbClr val="000000">
                      <a:alpha val="43137"/>
                    </a:srgbClr>
                  </a:outerShdw>
                </a:effectLst>
                <a:latin typeface="Arial" charset="0"/>
              </a:rPr>
              <a:t>2.8%</a:t>
            </a:r>
          </a:p>
        </p:txBody>
      </p:sp>
      <p:sp>
        <p:nvSpPr>
          <p:cNvPr id="710670" name="Rectangle 14">
            <a:extLst>
              <a:ext uri="{FF2B5EF4-FFF2-40B4-BE49-F238E27FC236}">
                <a16:creationId xmlns:a16="http://schemas.microsoft.com/office/drawing/2014/main" id="{EB32CB8D-6CDA-6E48-78EB-06478CDB0E30}"/>
              </a:ext>
            </a:extLst>
          </p:cNvPr>
          <p:cNvSpPr>
            <a:spLocks noChangeArrowheads="1"/>
          </p:cNvSpPr>
          <p:nvPr/>
        </p:nvSpPr>
        <p:spPr bwMode="auto">
          <a:xfrm>
            <a:off x="3484565" y="6035675"/>
            <a:ext cx="1196975" cy="584200"/>
          </a:xfrm>
          <a:prstGeom prst="rect">
            <a:avLst/>
          </a:prstGeom>
          <a:noFill/>
          <a:ln w="12700">
            <a:noFill/>
            <a:miter lim="800000"/>
            <a:headEnd type="none" w="sm" len="sm"/>
            <a:tailEnd type="none" w="sm" len="sm"/>
          </a:ln>
          <a:effectLst/>
        </p:spPr>
        <p:txBody>
          <a:bodyPr lIns="91431" tIns="45716" rIns="91431" bIns="45716">
            <a:spAutoFit/>
          </a:bodyPr>
          <a:lstStyle/>
          <a:p>
            <a:pPr algn="ctr" eaLnBrk="1" hangingPunct="1">
              <a:defRPr/>
            </a:pPr>
            <a:r>
              <a:rPr lang="en-US" sz="3200">
                <a:solidFill>
                  <a:schemeClr val="tx2"/>
                </a:solidFill>
                <a:effectLst>
                  <a:outerShdw blurRad="38100" dist="38100" dir="2700000" algn="tl">
                    <a:srgbClr val="000000">
                      <a:alpha val="43137"/>
                    </a:srgbClr>
                  </a:outerShdw>
                </a:effectLst>
                <a:latin typeface="Arial" charset="0"/>
              </a:rPr>
              <a:t>9.3%</a:t>
            </a:r>
          </a:p>
        </p:txBody>
      </p:sp>
      <p:sp>
        <p:nvSpPr>
          <p:cNvPr id="2" name="Rectangle 23">
            <a:extLst>
              <a:ext uri="{FF2B5EF4-FFF2-40B4-BE49-F238E27FC236}">
                <a16:creationId xmlns:a16="http://schemas.microsoft.com/office/drawing/2014/main" id="{6E805F2F-ADF6-99E2-CFAF-07167477E445}"/>
              </a:ext>
            </a:extLst>
          </p:cNvPr>
          <p:cNvSpPr>
            <a:spLocks noChangeArrowheads="1"/>
          </p:cNvSpPr>
          <p:nvPr/>
        </p:nvSpPr>
        <p:spPr bwMode="auto">
          <a:xfrm>
            <a:off x="3501234" y="6991485"/>
            <a:ext cx="5189537" cy="323717"/>
          </a:xfrm>
          <a:prstGeom prst="rect">
            <a:avLst/>
          </a:prstGeom>
          <a:noFill/>
          <a:ln w="9525">
            <a:noFill/>
            <a:miter lim="800000"/>
            <a:headEnd/>
            <a:tailEnd/>
          </a:ln>
          <a:effectLst/>
        </p:spPr>
        <p:txBody>
          <a:bodyPr wrap="square" lIns="91985" tIns="45993" rIns="91985" bIns="45993">
            <a:spAutoFit/>
          </a:bodyPr>
          <a:lstStyle/>
          <a:p>
            <a:pPr algn="ctr">
              <a:defRPr/>
            </a:pPr>
            <a:r>
              <a:rPr lang="en-US" sz="1500" b="0" dirty="0">
                <a:effectLst>
                  <a:outerShdw blurRad="38100" dist="38100" dir="2700000" algn="tl">
                    <a:srgbClr val="000000">
                      <a:alpha val="43137"/>
                    </a:srgbClr>
                  </a:outerShdw>
                </a:effectLst>
                <a:latin typeface="Arial" charset="0"/>
              </a:rPr>
              <a:t>Fisher B et al. </a:t>
            </a:r>
            <a:r>
              <a:rPr lang="en-US" sz="1500" b="0" i="1" dirty="0">
                <a:effectLst>
                  <a:outerShdw blurRad="38100" dist="38100" dir="2700000" algn="tl">
                    <a:srgbClr val="000000">
                      <a:alpha val="43137"/>
                    </a:srgbClr>
                  </a:outerShdw>
                </a:effectLst>
                <a:latin typeface="Arial" charset="0"/>
              </a:rPr>
              <a:t>J Clin Oncol. </a:t>
            </a:r>
            <a:r>
              <a:rPr lang="en-US" sz="1500" b="0" dirty="0">
                <a:effectLst>
                  <a:outerShdw blurRad="38100" dist="38100" dir="2700000" algn="tl">
                    <a:srgbClr val="000000">
                      <a:alpha val="43137"/>
                    </a:srgbClr>
                  </a:outerShdw>
                </a:effectLst>
                <a:latin typeface="Arial" charset="0"/>
              </a:rPr>
              <a:t>2002;20(20):4141-4149.</a:t>
            </a:r>
          </a:p>
        </p:txBody>
      </p:sp>
      <p:sp>
        <p:nvSpPr>
          <p:cNvPr id="3" name="Rectangle 6">
            <a:extLst>
              <a:ext uri="{FF2B5EF4-FFF2-40B4-BE49-F238E27FC236}">
                <a16:creationId xmlns:a16="http://schemas.microsoft.com/office/drawing/2014/main" id="{69A4B9C9-0B8E-20C8-7CEE-C1CC0450F022}"/>
              </a:ext>
            </a:extLst>
          </p:cNvPr>
          <p:cNvSpPr txBox="1">
            <a:spLocks noGrp="1" noChangeArrowheads="1"/>
          </p:cNvSpPr>
          <p:nvPr/>
        </p:nvSpPr>
        <p:spPr bwMode="auto">
          <a:xfrm>
            <a:off x="11482035" y="457200"/>
            <a:ext cx="571500" cy="317500"/>
          </a:xfrm>
          <a:prstGeom prst="rect">
            <a:avLst/>
          </a:prstGeom>
          <a:noFill/>
          <a:ln w="9525">
            <a:noFill/>
            <a:miter lim="800000"/>
            <a:headEnd/>
            <a:tailEnd/>
          </a:ln>
        </p:spPr>
        <p:txBody>
          <a:bodyPr lIns="65292" tIns="32646" rIns="65292" bIns="32646" anchor="b"/>
          <a:lstStyle/>
          <a:p>
            <a:pPr algn="r" eaLnBrk="1" hangingPunct="1">
              <a:defRPr/>
            </a:pPr>
            <a:fld id="{FAAF1A28-8050-48F4-AC9B-A4D40F2640DC}" type="slidenum">
              <a:rPr lang="en-US" altLang="en-US" sz="900" b="0">
                <a:solidFill>
                  <a:schemeClr val="hlink"/>
                </a:solidFill>
                <a:effectLst>
                  <a:outerShdw blurRad="38100" dist="38100" dir="2700000" algn="tl">
                    <a:srgbClr val="000000"/>
                  </a:outerShdw>
                </a:effectLst>
              </a:rPr>
              <a:pPr algn="r" eaLnBrk="1" hangingPunct="1">
                <a:defRPr/>
              </a:pPr>
              <a:t>9</a:t>
            </a:fld>
            <a:endParaRPr lang="en-US" altLang="en-US">
              <a:effectLst>
                <a:outerShdw blurRad="38100" dist="38100" dir="2700000" algn="tl">
                  <a:srgbClr val="000000"/>
                </a:outerShdw>
              </a:effectLst>
            </a:endParaRPr>
          </a:p>
        </p:txBody>
      </p:sp>
      <p:sp>
        <p:nvSpPr>
          <p:cNvPr id="4" name="Line 2">
            <a:extLst>
              <a:ext uri="{FF2B5EF4-FFF2-40B4-BE49-F238E27FC236}">
                <a16:creationId xmlns:a16="http://schemas.microsoft.com/office/drawing/2014/main" id="{4E44273B-2EF8-49D7-DFBD-ED818B58C9CB}"/>
              </a:ext>
            </a:extLst>
          </p:cNvPr>
          <p:cNvSpPr>
            <a:spLocks noChangeShapeType="1"/>
          </p:cNvSpPr>
          <p:nvPr/>
        </p:nvSpPr>
        <p:spPr bwMode="auto">
          <a:xfrm>
            <a:off x="6054801" y="3260219"/>
            <a:ext cx="0" cy="1554162"/>
          </a:xfrm>
          <a:prstGeom prst="line">
            <a:avLst/>
          </a:prstGeom>
          <a:noFill/>
          <a:ln w="28575">
            <a:solidFill>
              <a:schemeClr val="tx1"/>
            </a:solidFill>
            <a:round/>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5" name="Text Box 3">
            <a:extLst>
              <a:ext uri="{FF2B5EF4-FFF2-40B4-BE49-F238E27FC236}">
                <a16:creationId xmlns:a16="http://schemas.microsoft.com/office/drawing/2014/main" id="{C9AC5F25-E4DB-D766-90FC-F9AAA514FDC9}"/>
              </a:ext>
            </a:extLst>
          </p:cNvPr>
          <p:cNvSpPr txBox="1">
            <a:spLocks noChangeArrowheads="1"/>
          </p:cNvSpPr>
          <p:nvPr/>
        </p:nvSpPr>
        <p:spPr bwMode="auto">
          <a:xfrm>
            <a:off x="3776738" y="2466471"/>
            <a:ext cx="4770438" cy="1296987"/>
          </a:xfrm>
          <a:prstGeom prst="rect">
            <a:avLst/>
          </a:prstGeom>
          <a:gradFill rotWithShape="0">
            <a:gsLst>
              <a:gs pos="0">
                <a:srgbClr val="0000FF">
                  <a:gamma/>
                  <a:shade val="46275"/>
                  <a:invGamma/>
                </a:srgbClr>
              </a:gs>
              <a:gs pos="100000">
                <a:srgbClr val="0000FF"/>
              </a:gs>
            </a:gsLst>
            <a:lin ang="5400000" scaled="1"/>
          </a:gradFill>
          <a:ln w="28575">
            <a:solidFill>
              <a:schemeClr val="tx1"/>
            </a:solidFill>
            <a:miter lim="800000"/>
            <a:headEnd/>
            <a:tailEnd/>
          </a:ln>
          <a:effectLst/>
        </p:spPr>
        <p:txBody>
          <a:bodyPr wrap="none" lIns="91422" tIns="45711" rIns="91422" bIns="45711">
            <a:spAutoFit/>
          </a:bodyPr>
          <a:lstStyle/>
          <a:p>
            <a:pPr algn="ctr">
              <a:lnSpc>
                <a:spcPct val="90000"/>
              </a:lnSpc>
              <a:defRPr/>
            </a:pPr>
            <a:r>
              <a:rPr lang="en-US" sz="2900">
                <a:solidFill>
                  <a:schemeClr val="tx2"/>
                </a:solidFill>
                <a:effectLst>
                  <a:outerShdw blurRad="38100" dist="38100" dir="2700000" algn="tl">
                    <a:srgbClr val="000000">
                      <a:alpha val="43137"/>
                    </a:srgbClr>
                  </a:outerShdw>
                </a:effectLst>
                <a:latin typeface="Arial" charset="0"/>
              </a:rPr>
              <a:t>NSABP B-21</a:t>
            </a:r>
            <a:endParaRPr lang="en-US" sz="2900">
              <a:solidFill>
                <a:schemeClr val="tx1"/>
              </a:solidFill>
              <a:effectLst>
                <a:outerShdw blurRad="38100" dist="38100" dir="2700000" algn="tl">
                  <a:srgbClr val="000000">
                    <a:alpha val="43137"/>
                  </a:srgbClr>
                </a:outerShdw>
              </a:effectLst>
              <a:latin typeface="Arial" charset="0"/>
            </a:endParaRPr>
          </a:p>
          <a:p>
            <a:pPr algn="ctr">
              <a:lnSpc>
                <a:spcPct val="90000"/>
              </a:lnSpc>
              <a:defRPr/>
            </a:pPr>
            <a:r>
              <a:rPr lang="en-US" sz="2900">
                <a:solidFill>
                  <a:schemeClr val="tx1"/>
                </a:solidFill>
                <a:effectLst>
                  <a:outerShdw blurRad="38100" dist="38100" dir="2700000" algn="tl">
                    <a:srgbClr val="000000">
                      <a:alpha val="43137"/>
                    </a:srgbClr>
                  </a:outerShdw>
                </a:effectLst>
                <a:latin typeface="Arial" charset="0"/>
              </a:rPr>
              <a:t>Tumors </a:t>
            </a:r>
            <a:r>
              <a:rPr lang="en-US" sz="2900" u="sng">
                <a:solidFill>
                  <a:schemeClr val="tx1"/>
                </a:solidFill>
                <a:effectLst>
                  <a:outerShdw blurRad="38100" dist="38100" dir="2700000" algn="tl">
                    <a:srgbClr val="000000">
                      <a:alpha val="43137"/>
                    </a:srgbClr>
                  </a:outerShdw>
                </a:effectLst>
                <a:latin typeface="Arial" charset="0"/>
              </a:rPr>
              <a:t>&lt;</a:t>
            </a:r>
            <a:r>
              <a:rPr lang="en-US" sz="2900">
                <a:solidFill>
                  <a:schemeClr val="tx1"/>
                </a:solidFill>
                <a:effectLst>
                  <a:outerShdw blurRad="38100" dist="38100" dir="2700000" algn="tl">
                    <a:srgbClr val="000000">
                      <a:alpha val="43137"/>
                    </a:srgbClr>
                  </a:outerShdw>
                </a:effectLst>
                <a:latin typeface="Arial" charset="0"/>
              </a:rPr>
              <a:t> 1 cm </a:t>
            </a:r>
          </a:p>
          <a:p>
            <a:pPr algn="ctr">
              <a:lnSpc>
                <a:spcPct val="90000"/>
              </a:lnSpc>
              <a:defRPr/>
            </a:pPr>
            <a:r>
              <a:rPr lang="en-US" sz="2900">
                <a:solidFill>
                  <a:schemeClr val="tx1"/>
                </a:solidFill>
                <a:effectLst>
                  <a:outerShdw blurRad="38100" dist="38100" dir="2700000" algn="tl">
                    <a:srgbClr val="000000">
                      <a:alpha val="43137"/>
                    </a:srgbClr>
                  </a:outerShdw>
                </a:effectLst>
                <a:latin typeface="Arial" charset="0"/>
              </a:rPr>
              <a:t>Treated with Lumpectomy</a:t>
            </a:r>
          </a:p>
        </p:txBody>
      </p:sp>
      <p:sp>
        <p:nvSpPr>
          <p:cNvPr id="6" name="Rectangle 4">
            <a:extLst>
              <a:ext uri="{FF2B5EF4-FFF2-40B4-BE49-F238E27FC236}">
                <a16:creationId xmlns:a16="http://schemas.microsoft.com/office/drawing/2014/main" id="{D0159786-30EE-9F98-D805-DB7A198EB1BD}"/>
              </a:ext>
            </a:extLst>
          </p:cNvPr>
          <p:cNvSpPr>
            <a:spLocks noChangeArrowheads="1"/>
          </p:cNvSpPr>
          <p:nvPr/>
        </p:nvSpPr>
        <p:spPr bwMode="auto">
          <a:xfrm>
            <a:off x="3660272" y="849820"/>
            <a:ext cx="5070274" cy="927808"/>
          </a:xfrm>
          <a:prstGeom prst="rect">
            <a:avLst/>
          </a:prstGeom>
          <a:noFill/>
          <a:ln w="9525">
            <a:noFill/>
            <a:miter lim="800000"/>
            <a:headEnd/>
            <a:tailEnd/>
          </a:ln>
          <a:effectLst/>
        </p:spPr>
        <p:txBody>
          <a:bodyPr wrap="none" lIns="63488" tIns="25395" rIns="63488" bIns="25395">
            <a:spAutoFit/>
          </a:bodyPr>
          <a:lstStyle/>
          <a:p>
            <a:pPr algn="ctr" defTabSz="919071" eaLnBrk="1" hangingPunct="1">
              <a:lnSpc>
                <a:spcPct val="89000"/>
              </a:lnSpc>
              <a:defRPr/>
            </a:pPr>
            <a:r>
              <a:rPr lang="en-US" sz="3200" dirty="0">
                <a:solidFill>
                  <a:srgbClr val="FFFF00"/>
                </a:solidFill>
                <a:effectLst>
                  <a:outerShdw blurRad="38100" dist="38100" dir="2700000" algn="tl">
                    <a:srgbClr val="000000">
                      <a:alpha val="43137"/>
                    </a:srgbClr>
                  </a:outerShdw>
                </a:effectLst>
                <a:latin typeface="Arial" charset="0"/>
              </a:rPr>
              <a:t>Tamoxifen and XRT</a:t>
            </a:r>
            <a:br>
              <a:rPr lang="en-US" sz="3200" dirty="0">
                <a:solidFill>
                  <a:srgbClr val="FFFF00"/>
                </a:solidFill>
                <a:effectLst>
                  <a:outerShdw blurRad="38100" dist="38100" dir="2700000" algn="tl">
                    <a:srgbClr val="000000">
                      <a:alpha val="43137"/>
                    </a:srgbClr>
                  </a:outerShdw>
                </a:effectLst>
                <a:latin typeface="Arial" charset="0"/>
              </a:rPr>
            </a:br>
            <a:r>
              <a:rPr lang="en-US" sz="3200" dirty="0">
                <a:solidFill>
                  <a:srgbClr val="FFFF00"/>
                </a:solidFill>
                <a:effectLst>
                  <a:outerShdw blurRad="38100" dist="38100" dir="2700000" algn="tl">
                    <a:srgbClr val="000000">
                      <a:alpha val="43137"/>
                    </a:srgbClr>
                  </a:outerShdw>
                </a:effectLst>
                <a:latin typeface="Arial" charset="0"/>
              </a:rPr>
              <a:t>for Occult Breast Cancer </a:t>
            </a:r>
          </a:p>
        </p:txBody>
      </p:sp>
      <p:sp>
        <p:nvSpPr>
          <p:cNvPr id="7" name="Line 5">
            <a:extLst>
              <a:ext uri="{FF2B5EF4-FFF2-40B4-BE49-F238E27FC236}">
                <a16:creationId xmlns:a16="http://schemas.microsoft.com/office/drawing/2014/main" id="{7E2F2FD5-95CC-95AE-43A2-2BD3D2D82A8A}"/>
              </a:ext>
            </a:extLst>
          </p:cNvPr>
          <p:cNvSpPr>
            <a:spLocks noChangeShapeType="1"/>
          </p:cNvSpPr>
          <p:nvPr/>
        </p:nvSpPr>
        <p:spPr bwMode="auto">
          <a:xfrm>
            <a:off x="3521151" y="4309556"/>
            <a:ext cx="5118100" cy="19050"/>
          </a:xfrm>
          <a:prstGeom prst="line">
            <a:avLst/>
          </a:prstGeom>
          <a:noFill/>
          <a:ln w="28575">
            <a:solidFill>
              <a:schemeClr val="tx1"/>
            </a:solidFill>
            <a:round/>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8" name="Line 6">
            <a:extLst>
              <a:ext uri="{FF2B5EF4-FFF2-40B4-BE49-F238E27FC236}">
                <a16:creationId xmlns:a16="http://schemas.microsoft.com/office/drawing/2014/main" id="{C609F746-A037-D75C-299D-D9AC87040D68}"/>
              </a:ext>
            </a:extLst>
          </p:cNvPr>
          <p:cNvSpPr>
            <a:spLocks noChangeShapeType="1"/>
          </p:cNvSpPr>
          <p:nvPr/>
        </p:nvSpPr>
        <p:spPr bwMode="auto">
          <a:xfrm>
            <a:off x="3525913" y="4309556"/>
            <a:ext cx="0" cy="1028700"/>
          </a:xfrm>
          <a:prstGeom prst="line">
            <a:avLst/>
          </a:prstGeom>
          <a:noFill/>
          <a:ln w="28575">
            <a:solidFill>
              <a:schemeClr val="tx1"/>
            </a:solidFill>
            <a:round/>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9" name="Line 7">
            <a:extLst>
              <a:ext uri="{FF2B5EF4-FFF2-40B4-BE49-F238E27FC236}">
                <a16:creationId xmlns:a16="http://schemas.microsoft.com/office/drawing/2014/main" id="{3DA45C74-B695-610B-674F-3075226083F9}"/>
              </a:ext>
            </a:extLst>
          </p:cNvPr>
          <p:cNvSpPr>
            <a:spLocks noChangeShapeType="1"/>
          </p:cNvSpPr>
          <p:nvPr/>
        </p:nvSpPr>
        <p:spPr bwMode="auto">
          <a:xfrm>
            <a:off x="8624963" y="4319083"/>
            <a:ext cx="0" cy="428625"/>
          </a:xfrm>
          <a:prstGeom prst="line">
            <a:avLst/>
          </a:prstGeom>
          <a:noFill/>
          <a:ln w="28575">
            <a:solidFill>
              <a:schemeClr val="tx1"/>
            </a:solidFill>
            <a:round/>
            <a:headEnd/>
            <a:tailEnd/>
          </a:ln>
        </p:spPr>
        <p:txBody>
          <a:bodyPr wrap="none" lIns="91431" tIns="45716" rIns="91431" bIns="45716" anchor="ctr"/>
          <a:lstStyle/>
          <a:p>
            <a:pPr algn="ctr" eaLnBrk="1" hangingPunct="1">
              <a:defRPr/>
            </a:pPr>
            <a:endParaRPr lang="en-US">
              <a:effectLst>
                <a:outerShdw blurRad="38100" dist="38100" dir="2700000" algn="tl">
                  <a:srgbClr val="000000">
                    <a:alpha val="43137"/>
                  </a:srgbClr>
                </a:outerShdw>
              </a:effectLst>
            </a:endParaRPr>
          </a:p>
        </p:txBody>
      </p:sp>
      <p:sp>
        <p:nvSpPr>
          <p:cNvPr id="10" name="Text Box 8">
            <a:extLst>
              <a:ext uri="{FF2B5EF4-FFF2-40B4-BE49-F238E27FC236}">
                <a16:creationId xmlns:a16="http://schemas.microsoft.com/office/drawing/2014/main" id="{2DE6151E-C107-C19F-7ED1-FDD5267A7675}"/>
              </a:ext>
            </a:extLst>
          </p:cNvPr>
          <p:cNvSpPr txBox="1">
            <a:spLocks noChangeArrowheads="1"/>
          </p:cNvSpPr>
          <p:nvPr/>
        </p:nvSpPr>
        <p:spPr bwMode="auto">
          <a:xfrm>
            <a:off x="5102303" y="4757231"/>
            <a:ext cx="2293937" cy="895350"/>
          </a:xfrm>
          <a:prstGeom prst="rect">
            <a:avLst/>
          </a:prstGeom>
          <a:gradFill rotWithShape="0">
            <a:gsLst>
              <a:gs pos="0">
                <a:srgbClr val="0000FF">
                  <a:gamma/>
                  <a:shade val="46275"/>
                  <a:invGamma/>
                </a:srgbClr>
              </a:gs>
              <a:gs pos="100000">
                <a:srgbClr val="0000FF"/>
              </a:gs>
            </a:gsLst>
            <a:lin ang="5400000" scaled="1"/>
          </a:gradFill>
          <a:ln w="28575">
            <a:solidFill>
              <a:schemeClr val="tx1"/>
            </a:solidFill>
            <a:miter lim="800000"/>
            <a:headEnd/>
            <a:tailEnd/>
          </a:ln>
          <a:effectLst/>
        </p:spPr>
        <p:txBody>
          <a:bodyPr wrap="none" lIns="91422" tIns="45711" rIns="91422" bIns="45711">
            <a:spAutoFit/>
          </a:bodyPr>
          <a:lstStyle/>
          <a:p>
            <a:pPr algn="ctr">
              <a:lnSpc>
                <a:spcPct val="90000"/>
              </a:lnSpc>
              <a:defRPr/>
            </a:pPr>
            <a:r>
              <a:rPr lang="en-US" sz="2900">
                <a:solidFill>
                  <a:schemeClr val="tx1"/>
                </a:solidFill>
                <a:effectLst>
                  <a:outerShdw blurRad="38100" dist="38100" dir="2700000" algn="tl">
                    <a:srgbClr val="000000">
                      <a:alpha val="43137"/>
                    </a:srgbClr>
                  </a:outerShdw>
                </a:effectLst>
                <a:latin typeface="Arial" charset="0"/>
              </a:rPr>
              <a:t>Breast XRT </a:t>
            </a:r>
          </a:p>
          <a:p>
            <a:pPr algn="ctr">
              <a:lnSpc>
                <a:spcPct val="90000"/>
              </a:lnSpc>
              <a:defRPr/>
            </a:pPr>
            <a:r>
              <a:rPr lang="en-US" sz="2900">
                <a:solidFill>
                  <a:schemeClr val="tx1"/>
                </a:solidFill>
                <a:effectLst>
                  <a:outerShdw blurRad="38100" dist="38100" dir="2700000" algn="tl">
                    <a:srgbClr val="000000">
                      <a:alpha val="43137"/>
                    </a:srgbClr>
                  </a:outerShdw>
                </a:effectLst>
                <a:latin typeface="Arial" charset="0"/>
              </a:rPr>
              <a:t>Tamoxifen</a:t>
            </a:r>
          </a:p>
        </p:txBody>
      </p:sp>
      <p:sp>
        <p:nvSpPr>
          <p:cNvPr id="11" name="Text Box 9">
            <a:extLst>
              <a:ext uri="{FF2B5EF4-FFF2-40B4-BE49-F238E27FC236}">
                <a16:creationId xmlns:a16="http://schemas.microsoft.com/office/drawing/2014/main" id="{D5130CBB-BD62-F4E1-0CD4-F465756D5FE6}"/>
              </a:ext>
            </a:extLst>
          </p:cNvPr>
          <p:cNvSpPr txBox="1">
            <a:spLocks noChangeArrowheads="1"/>
          </p:cNvSpPr>
          <p:nvPr/>
        </p:nvSpPr>
        <p:spPr bwMode="auto">
          <a:xfrm>
            <a:off x="7656590" y="4793744"/>
            <a:ext cx="2016125" cy="493712"/>
          </a:xfrm>
          <a:prstGeom prst="rect">
            <a:avLst/>
          </a:prstGeom>
          <a:gradFill rotWithShape="0">
            <a:gsLst>
              <a:gs pos="0">
                <a:srgbClr val="0000FF">
                  <a:gamma/>
                  <a:shade val="46275"/>
                  <a:invGamma/>
                </a:srgbClr>
              </a:gs>
              <a:gs pos="100000">
                <a:srgbClr val="0000FF"/>
              </a:gs>
            </a:gsLst>
            <a:lin ang="5400000" scaled="1"/>
          </a:gradFill>
          <a:ln w="28575">
            <a:solidFill>
              <a:schemeClr val="tx1"/>
            </a:solidFill>
            <a:miter lim="800000"/>
            <a:headEnd/>
            <a:tailEnd/>
          </a:ln>
          <a:effectLst/>
        </p:spPr>
        <p:txBody>
          <a:bodyPr wrap="none" lIns="91422" tIns="45711" rIns="91422" bIns="45711">
            <a:spAutoFit/>
          </a:bodyPr>
          <a:lstStyle/>
          <a:p>
            <a:pPr algn="ctr">
              <a:lnSpc>
                <a:spcPct val="90000"/>
              </a:lnSpc>
              <a:defRPr/>
            </a:pPr>
            <a:r>
              <a:rPr lang="en-US" sz="2900">
                <a:solidFill>
                  <a:schemeClr val="tx1"/>
                </a:solidFill>
                <a:effectLst>
                  <a:outerShdw blurRad="38100" dist="38100" dir="2700000" algn="tl">
                    <a:srgbClr val="000000">
                      <a:alpha val="43137"/>
                    </a:srgbClr>
                  </a:outerShdw>
                </a:effectLst>
                <a:latin typeface="Arial" charset="0"/>
              </a:rPr>
              <a:t>Tamoxifen</a:t>
            </a:r>
          </a:p>
        </p:txBody>
      </p:sp>
      <p:sp>
        <p:nvSpPr>
          <p:cNvPr id="12" name="Text Box 10">
            <a:extLst>
              <a:ext uri="{FF2B5EF4-FFF2-40B4-BE49-F238E27FC236}">
                <a16:creationId xmlns:a16="http://schemas.microsoft.com/office/drawing/2014/main" id="{48C468CF-3B36-79E0-F133-1637588B776F}"/>
              </a:ext>
            </a:extLst>
          </p:cNvPr>
          <p:cNvSpPr txBox="1">
            <a:spLocks noChangeArrowheads="1"/>
          </p:cNvSpPr>
          <p:nvPr/>
        </p:nvSpPr>
        <p:spPr bwMode="auto">
          <a:xfrm>
            <a:off x="2463878" y="4769931"/>
            <a:ext cx="2293937" cy="895350"/>
          </a:xfrm>
          <a:prstGeom prst="rect">
            <a:avLst/>
          </a:prstGeom>
          <a:gradFill rotWithShape="0">
            <a:gsLst>
              <a:gs pos="0">
                <a:srgbClr val="0000FF">
                  <a:gamma/>
                  <a:shade val="46275"/>
                  <a:invGamma/>
                </a:srgbClr>
              </a:gs>
              <a:gs pos="100000">
                <a:srgbClr val="0000FF"/>
              </a:gs>
            </a:gsLst>
            <a:lin ang="5400000" scaled="1"/>
          </a:gradFill>
          <a:ln w="28575">
            <a:solidFill>
              <a:schemeClr val="tx1"/>
            </a:solidFill>
            <a:miter lim="800000"/>
            <a:headEnd/>
            <a:tailEnd/>
          </a:ln>
          <a:effectLst/>
        </p:spPr>
        <p:txBody>
          <a:bodyPr wrap="none" lIns="91422" tIns="45711" rIns="91422" bIns="45711">
            <a:spAutoFit/>
          </a:bodyPr>
          <a:lstStyle/>
          <a:p>
            <a:pPr algn="ctr">
              <a:lnSpc>
                <a:spcPct val="90000"/>
              </a:lnSpc>
              <a:defRPr/>
            </a:pPr>
            <a:r>
              <a:rPr lang="en-US" sz="2900">
                <a:solidFill>
                  <a:schemeClr val="tx1"/>
                </a:solidFill>
                <a:effectLst>
                  <a:outerShdw blurRad="38100" dist="38100" dir="2700000" algn="tl">
                    <a:srgbClr val="000000">
                      <a:alpha val="43137"/>
                    </a:srgbClr>
                  </a:outerShdw>
                </a:effectLst>
                <a:latin typeface="Arial" charset="0"/>
              </a:rPr>
              <a:t>Breast XRT </a:t>
            </a:r>
          </a:p>
          <a:p>
            <a:pPr algn="ctr">
              <a:lnSpc>
                <a:spcPct val="90000"/>
              </a:lnSpc>
              <a:defRPr/>
            </a:pPr>
            <a:r>
              <a:rPr lang="en-US" sz="2900">
                <a:solidFill>
                  <a:schemeClr val="tx1"/>
                </a:solidFill>
                <a:effectLst>
                  <a:outerShdw blurRad="38100" dist="38100" dir="2700000" algn="tl">
                    <a:srgbClr val="000000">
                      <a:alpha val="43137"/>
                    </a:srgbClr>
                  </a:outerShdw>
                </a:effectLst>
                <a:latin typeface="Arial" charset="0"/>
              </a:rPr>
              <a:t>Placebo</a:t>
            </a:r>
          </a:p>
        </p:txBody>
      </p:sp>
    </p:spTree>
    <p:extLst>
      <p:ext uri="{BB962C8B-B14F-4D97-AF65-F5344CB8AC3E}">
        <p14:creationId xmlns:p14="http://schemas.microsoft.com/office/powerpoint/2010/main" val="3975482396"/>
      </p:ext>
    </p:extLst>
  </p:cSld>
  <p:clrMapOvr>
    <a:masterClrMapping/>
  </p:clrMapOvr>
  <p:transition/>
</p:sld>
</file>

<file path=ppt/theme/theme1.xml><?xml version="1.0" encoding="utf-8"?>
<a:theme xmlns:a="http://schemas.openxmlformats.org/drawingml/2006/main" name="3½ Floppy (A:)">
  <a:themeElements>
    <a:clrScheme name="">
      <a:dk1>
        <a:srgbClr val="676767"/>
      </a:dk1>
      <a:lt1>
        <a:srgbClr val="FFFFFF"/>
      </a:lt1>
      <a:dk2>
        <a:srgbClr val="000000"/>
      </a:dk2>
      <a:lt2>
        <a:srgbClr val="FAFD00"/>
      </a:lt2>
      <a:accent1>
        <a:srgbClr val="FE9B03"/>
      </a:accent1>
      <a:accent2>
        <a:srgbClr val="41FFEC"/>
      </a:accent2>
      <a:accent3>
        <a:srgbClr val="AAAAAA"/>
      </a:accent3>
      <a:accent4>
        <a:srgbClr val="DADADA"/>
      </a:accent4>
      <a:accent5>
        <a:srgbClr val="FECBAA"/>
      </a:accent5>
      <a:accent6>
        <a:srgbClr val="3AE7D6"/>
      </a:accent6>
      <a:hlink>
        <a:srgbClr val="70ACFF"/>
      </a:hlink>
      <a:folHlink>
        <a:srgbClr val="232323"/>
      </a:folHlink>
    </a:clrScheme>
    <a:fontScheme name="3½ Floppy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charset="0"/>
          </a:defRPr>
        </a:defPPr>
      </a:lstStyle>
    </a:lnDef>
  </a:objectDefaults>
  <a:extraClrSchemeLst>
    <a:extraClrScheme>
      <a:clrScheme name="3½ Floppy (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½ Floppy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3½ Floppy (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½ Floppy (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½ Floppy (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½ Floppy (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3½ Floppy (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REAST CANCER SLIDES">
  <a:themeElements>
    <a:clrScheme name="">
      <a:dk1>
        <a:srgbClr val="676767"/>
      </a:dk1>
      <a:lt1>
        <a:srgbClr val="FFFFFF"/>
      </a:lt1>
      <a:dk2>
        <a:srgbClr val="000000"/>
      </a:dk2>
      <a:lt2>
        <a:srgbClr val="FAFD00"/>
      </a:lt2>
      <a:accent1>
        <a:srgbClr val="FE9B03"/>
      </a:accent1>
      <a:accent2>
        <a:srgbClr val="41FFEC"/>
      </a:accent2>
      <a:accent3>
        <a:srgbClr val="AAAAAA"/>
      </a:accent3>
      <a:accent4>
        <a:srgbClr val="DADADA"/>
      </a:accent4>
      <a:accent5>
        <a:srgbClr val="FECBAA"/>
      </a:accent5>
      <a:accent6>
        <a:srgbClr val="3AE7D6"/>
      </a:accent6>
      <a:hlink>
        <a:srgbClr val="70ACFF"/>
      </a:hlink>
      <a:folHlink>
        <a:srgbClr val="232323"/>
      </a:folHlink>
    </a:clrScheme>
    <a:fontScheme name="BREAST CANCE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defRPr>
        </a:defPPr>
      </a:lstStyle>
    </a:lnDef>
  </a:objectDefaults>
  <a:extraClrSchemeLst>
    <a:extraClrScheme>
      <a:clrScheme name="BREAST CANCER SLID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EAST CANCE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REAST CANCER SLID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EAST CANCER SLID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EAST CANCER SLID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EAST CANCER SLID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REAST CANCER SLID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REAST CANCER SLIDES">
  <a:themeElements>
    <a:clrScheme name="">
      <a:dk1>
        <a:srgbClr val="FFFFFF"/>
      </a:dk1>
      <a:lt1>
        <a:srgbClr val="FFFFFF"/>
      </a:lt1>
      <a:dk2>
        <a:srgbClr val="FFFF00"/>
      </a:dk2>
      <a:lt2>
        <a:srgbClr val="000000"/>
      </a:lt2>
      <a:accent1>
        <a:srgbClr val="FE9B03"/>
      </a:accent1>
      <a:accent2>
        <a:srgbClr val="66FFFF"/>
      </a:accent2>
      <a:accent3>
        <a:srgbClr val="FFFFFF"/>
      </a:accent3>
      <a:accent4>
        <a:srgbClr val="DADADA"/>
      </a:accent4>
      <a:accent5>
        <a:srgbClr val="FECBAA"/>
      </a:accent5>
      <a:accent6>
        <a:srgbClr val="5CE7E7"/>
      </a:accent6>
      <a:hlink>
        <a:srgbClr val="70ACFF"/>
      </a:hlink>
      <a:folHlink>
        <a:srgbClr val="00FF00"/>
      </a:folHlink>
    </a:clrScheme>
    <a:fontScheme name="BREAST CANCE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849" tIns="45234" rIns="92849" bIns="45234" numCol="1" anchor="t" anchorCtr="0" compatLnSpc="1">
        <a:prstTxWarp prst="textNoShape">
          <a:avLst/>
        </a:prstTxWarp>
      </a:bodyPr>
      <a:lstStyle>
        <a:defPPr marL="684213" marR="0" indent="6350" algn="l" defTabSz="1379538" rtl="0" eaLnBrk="0" fontAlgn="base" latinLnBrk="0" hangingPunct="0">
          <a:lnSpc>
            <a:spcPct val="90000"/>
          </a:lnSpc>
          <a:spcBef>
            <a:spcPct val="30000"/>
          </a:spcBef>
          <a:spcAft>
            <a:spcPct val="0"/>
          </a:spcAft>
          <a:buClrTx/>
          <a:buSzPct val="100000"/>
          <a:buFontTx/>
          <a:buNone/>
          <a:tabLst/>
          <a:defRPr kumimoji="0" lang="en-US" sz="2800" b="1" i="0" u="none" strike="noStrike" cap="none" normalizeH="0" baseline="0" smtClean="0">
            <a:ln>
              <a:noFill/>
            </a:ln>
            <a:solidFill>
              <a:schemeClr val="tx1"/>
            </a:solidFill>
            <a:effectLst/>
            <a:latin typeface="Arial" pitchFamily="34" charset="0"/>
            <a:sym typeface="Monotype Sorts" pitchFamily="2"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849" tIns="45234" rIns="92849" bIns="45234" numCol="1" anchor="t" anchorCtr="0" compatLnSpc="1">
        <a:prstTxWarp prst="textNoShape">
          <a:avLst/>
        </a:prstTxWarp>
      </a:bodyPr>
      <a:lstStyle>
        <a:defPPr marL="684213" marR="0" indent="6350" algn="l" defTabSz="1379538" rtl="0" eaLnBrk="0" fontAlgn="base" latinLnBrk="0" hangingPunct="0">
          <a:lnSpc>
            <a:spcPct val="90000"/>
          </a:lnSpc>
          <a:spcBef>
            <a:spcPct val="30000"/>
          </a:spcBef>
          <a:spcAft>
            <a:spcPct val="0"/>
          </a:spcAft>
          <a:buClrTx/>
          <a:buSzPct val="100000"/>
          <a:buFontTx/>
          <a:buNone/>
          <a:tabLst/>
          <a:defRPr kumimoji="0" lang="en-US" sz="2800" b="1" i="0" u="none" strike="noStrike" cap="none" normalizeH="0" baseline="0" smtClean="0">
            <a:ln>
              <a:noFill/>
            </a:ln>
            <a:solidFill>
              <a:schemeClr val="tx1"/>
            </a:solidFill>
            <a:effectLst/>
            <a:latin typeface="Arial" pitchFamily="34" charset="0"/>
            <a:sym typeface="Monotype Sorts" pitchFamily="2" charset="2"/>
          </a:defRPr>
        </a:defPPr>
      </a:lstStyle>
    </a:lnDef>
  </a:objectDefaults>
  <a:extraClrSchemeLst>
    <a:extraClrScheme>
      <a:clrScheme name="BREAST CANCER SLID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EAST CANCE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REAST CANCER SLID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EAST CANCER SLID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EAST CANCER SLID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EAST CANCER SLID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REAST CANCER SLID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REAST CANCER SLIDES 8">
        <a:dk1>
          <a:srgbClr val="676767"/>
        </a:dk1>
        <a:lt1>
          <a:srgbClr val="FFFFFF"/>
        </a:lt1>
        <a:dk2>
          <a:srgbClr val="000099"/>
        </a:dk2>
        <a:lt2>
          <a:srgbClr val="FAFD00"/>
        </a:lt2>
        <a:accent1>
          <a:srgbClr val="FE9B03"/>
        </a:accent1>
        <a:accent2>
          <a:srgbClr val="66FFFF"/>
        </a:accent2>
        <a:accent3>
          <a:srgbClr val="AAAACA"/>
        </a:accent3>
        <a:accent4>
          <a:srgbClr val="DADADA"/>
        </a:accent4>
        <a:accent5>
          <a:srgbClr val="FECBAA"/>
        </a:accent5>
        <a:accent6>
          <a:srgbClr val="5CE7E7"/>
        </a:accent6>
        <a:hlink>
          <a:srgbClr val="70ACFF"/>
        </a:hlink>
        <a:folHlink>
          <a:srgbClr val="232323"/>
        </a:folHlink>
      </a:clrScheme>
      <a:clrMap bg1="dk2" tx1="lt1" bg2="dk1" tx2="lt2" accent1="accent1" accent2="accent2" accent3="accent3" accent4="accent4" accent5="accent5" accent6="accent6" hlink="hlink" folHlink="folHlink"/>
    </a:extraClrScheme>
    <a:extraClrScheme>
      <a:clrScheme name="BREAST CANCER SLIDES 9">
        <a:dk1>
          <a:srgbClr val="676767"/>
        </a:dk1>
        <a:lt1>
          <a:srgbClr val="FFFFFF"/>
        </a:lt1>
        <a:dk2>
          <a:srgbClr val="000099"/>
        </a:dk2>
        <a:lt2>
          <a:srgbClr val="FAFD00"/>
        </a:lt2>
        <a:accent1>
          <a:srgbClr val="FE9B03"/>
        </a:accent1>
        <a:accent2>
          <a:srgbClr val="66FFFF"/>
        </a:accent2>
        <a:accent3>
          <a:srgbClr val="AAAACA"/>
        </a:accent3>
        <a:accent4>
          <a:srgbClr val="DADADA"/>
        </a:accent4>
        <a:accent5>
          <a:srgbClr val="FECBAA"/>
        </a:accent5>
        <a:accent6>
          <a:srgbClr val="5CE7E7"/>
        </a:accent6>
        <a:hlink>
          <a:srgbClr val="70ACFF"/>
        </a:hlink>
        <a:folHlink>
          <a:srgbClr val="000000"/>
        </a:folHlink>
      </a:clrScheme>
      <a:clrMap bg1="dk2" tx1="lt1" bg2="dk1" tx2="lt2" accent1="accent1" accent2="accent2" accent3="accent3" accent4="accent4" accent5="accent5" accent6="accent6" hlink="hlink" folHlink="folHlink"/>
    </a:extraClrScheme>
    <a:extraClrScheme>
      <a:clrScheme name="BREAST CANCER SLIDES 10">
        <a:dk1>
          <a:srgbClr val="000000"/>
        </a:dk1>
        <a:lt1>
          <a:srgbClr val="FFFFFF"/>
        </a:lt1>
        <a:dk2>
          <a:srgbClr val="000099"/>
        </a:dk2>
        <a:lt2>
          <a:srgbClr val="FAFD00"/>
        </a:lt2>
        <a:accent1>
          <a:srgbClr val="FE9B03"/>
        </a:accent1>
        <a:accent2>
          <a:srgbClr val="66FFFF"/>
        </a:accent2>
        <a:accent3>
          <a:srgbClr val="AAAACA"/>
        </a:accent3>
        <a:accent4>
          <a:srgbClr val="DADADA"/>
        </a:accent4>
        <a:accent5>
          <a:srgbClr val="FECBAA"/>
        </a:accent5>
        <a:accent6>
          <a:srgbClr val="5CE7E7"/>
        </a:accent6>
        <a:hlink>
          <a:srgbClr val="70ACFF"/>
        </a:hlink>
        <a:folHlink>
          <a:srgbClr val="00FF00"/>
        </a:folHlink>
      </a:clrScheme>
      <a:clrMap bg1="dk2" tx1="lt1" bg2="dk1" tx2="lt2" accent1="accent1" accent2="accent2" accent3="accent3" accent4="accent4" accent5="accent5" accent6="accent6" hlink="hlink" folHlink="folHlink"/>
    </a:extraClrScheme>
    <a:extraClrScheme>
      <a:clrScheme name="BREAST CANCER SLIDES 11">
        <a:dk1>
          <a:srgbClr val="000000"/>
        </a:dk1>
        <a:lt1>
          <a:srgbClr val="FFFFFF"/>
        </a:lt1>
        <a:dk2>
          <a:srgbClr val="000099"/>
        </a:dk2>
        <a:lt2>
          <a:srgbClr val="FFFF00"/>
        </a:lt2>
        <a:accent1>
          <a:srgbClr val="FE9B03"/>
        </a:accent1>
        <a:accent2>
          <a:srgbClr val="66FFFF"/>
        </a:accent2>
        <a:accent3>
          <a:srgbClr val="AAAACA"/>
        </a:accent3>
        <a:accent4>
          <a:srgbClr val="DADADA"/>
        </a:accent4>
        <a:accent5>
          <a:srgbClr val="FECBAA"/>
        </a:accent5>
        <a:accent6>
          <a:srgbClr val="5CE7E7"/>
        </a:accent6>
        <a:hlink>
          <a:srgbClr val="70ACFF"/>
        </a:hlink>
        <a:folHlink>
          <a:srgbClr val="00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3½ Floppy (A:)">
  <a:themeElements>
    <a:clrScheme name="">
      <a:dk1>
        <a:srgbClr val="676767"/>
      </a:dk1>
      <a:lt1>
        <a:srgbClr val="FFFFFF"/>
      </a:lt1>
      <a:dk2>
        <a:srgbClr val="000000"/>
      </a:dk2>
      <a:lt2>
        <a:srgbClr val="FAFD00"/>
      </a:lt2>
      <a:accent1>
        <a:srgbClr val="FE9B03"/>
      </a:accent1>
      <a:accent2>
        <a:srgbClr val="41FFEC"/>
      </a:accent2>
      <a:accent3>
        <a:srgbClr val="AAAAAA"/>
      </a:accent3>
      <a:accent4>
        <a:srgbClr val="DADADA"/>
      </a:accent4>
      <a:accent5>
        <a:srgbClr val="FECBAA"/>
      </a:accent5>
      <a:accent6>
        <a:srgbClr val="3AE7D6"/>
      </a:accent6>
      <a:hlink>
        <a:srgbClr val="70ACFF"/>
      </a:hlink>
      <a:folHlink>
        <a:srgbClr val="232323"/>
      </a:folHlink>
    </a:clrScheme>
    <a:fontScheme name="3½ Floppy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charset="0"/>
          </a:defRPr>
        </a:defPPr>
      </a:lstStyle>
    </a:lnDef>
  </a:objectDefaults>
  <a:extraClrSchemeLst>
    <a:extraClrScheme>
      <a:clrScheme name="3½ Floppy (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½ Floppy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3½ Floppy (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½ Floppy (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½ Floppy (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½ Floppy (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3½ Floppy (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3½ Floppy (A:)">
  <a:themeElements>
    <a:clrScheme name="">
      <a:dk1>
        <a:srgbClr val="676767"/>
      </a:dk1>
      <a:lt1>
        <a:srgbClr val="FFFFFF"/>
      </a:lt1>
      <a:dk2>
        <a:srgbClr val="000000"/>
      </a:dk2>
      <a:lt2>
        <a:srgbClr val="FAFD00"/>
      </a:lt2>
      <a:accent1>
        <a:srgbClr val="FE9B03"/>
      </a:accent1>
      <a:accent2>
        <a:srgbClr val="41FFEC"/>
      </a:accent2>
      <a:accent3>
        <a:srgbClr val="AAAAAA"/>
      </a:accent3>
      <a:accent4>
        <a:srgbClr val="DADADA"/>
      </a:accent4>
      <a:accent5>
        <a:srgbClr val="FECBAA"/>
      </a:accent5>
      <a:accent6>
        <a:srgbClr val="3AE7D6"/>
      </a:accent6>
      <a:hlink>
        <a:srgbClr val="70ACFF"/>
      </a:hlink>
      <a:folHlink>
        <a:srgbClr val="232323"/>
      </a:folHlink>
    </a:clrScheme>
    <a:fontScheme name="3½ Floppy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charset="0"/>
          </a:defRPr>
        </a:defPPr>
      </a:lstStyle>
    </a:lnDef>
  </a:objectDefaults>
  <a:extraClrSchemeLst>
    <a:extraClrScheme>
      <a:clrScheme name="3½ Floppy (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½ Floppy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3½ Floppy (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½ Floppy (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½ Floppy (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½ Floppy (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3½ Floppy (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ASCO AM">
      <a:dk1>
        <a:srgbClr val="002457"/>
      </a:dk1>
      <a:lt1>
        <a:srgbClr val="FFFFFF"/>
      </a:lt1>
      <a:dk2>
        <a:srgbClr val="0076A9"/>
      </a:dk2>
      <a:lt2>
        <a:srgbClr val="E7E6E6"/>
      </a:lt2>
      <a:accent1>
        <a:srgbClr val="59CBE8"/>
      </a:accent1>
      <a:accent2>
        <a:srgbClr val="008764"/>
      </a:accent2>
      <a:accent3>
        <a:srgbClr val="F6CF3F"/>
      </a:accent3>
      <a:accent4>
        <a:srgbClr val="59AADE"/>
      </a:accent4>
      <a:accent5>
        <a:srgbClr val="096F76"/>
      </a:accent5>
      <a:accent6>
        <a:srgbClr val="002457"/>
      </a:accent6>
      <a:hlink>
        <a:srgbClr val="59AADE"/>
      </a:hlink>
      <a:folHlink>
        <a:srgbClr val="39B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ASCO AM">
      <a:dk1>
        <a:srgbClr val="002457"/>
      </a:dk1>
      <a:lt1>
        <a:srgbClr val="FFFFFF"/>
      </a:lt1>
      <a:dk2>
        <a:srgbClr val="0076A9"/>
      </a:dk2>
      <a:lt2>
        <a:srgbClr val="E7E6E6"/>
      </a:lt2>
      <a:accent1>
        <a:srgbClr val="59CBE8"/>
      </a:accent1>
      <a:accent2>
        <a:srgbClr val="008764"/>
      </a:accent2>
      <a:accent3>
        <a:srgbClr val="F6CF3F"/>
      </a:accent3>
      <a:accent4>
        <a:srgbClr val="59AADE"/>
      </a:accent4>
      <a:accent5>
        <a:srgbClr val="096F76"/>
      </a:accent5>
      <a:accent6>
        <a:srgbClr val="002457"/>
      </a:accent6>
      <a:hlink>
        <a:srgbClr val="59AADE"/>
      </a:hlink>
      <a:folHlink>
        <a:srgbClr val="39B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ASCO AM">
      <a:dk1>
        <a:srgbClr val="002457"/>
      </a:dk1>
      <a:lt1>
        <a:srgbClr val="FFFFFF"/>
      </a:lt1>
      <a:dk2>
        <a:srgbClr val="0076A9"/>
      </a:dk2>
      <a:lt2>
        <a:srgbClr val="E7E6E6"/>
      </a:lt2>
      <a:accent1>
        <a:srgbClr val="59CBE8"/>
      </a:accent1>
      <a:accent2>
        <a:srgbClr val="008764"/>
      </a:accent2>
      <a:accent3>
        <a:srgbClr val="F6CF3F"/>
      </a:accent3>
      <a:accent4>
        <a:srgbClr val="59AADE"/>
      </a:accent4>
      <a:accent5>
        <a:srgbClr val="096F76"/>
      </a:accent5>
      <a:accent6>
        <a:srgbClr val="002457"/>
      </a:accent6>
      <a:hlink>
        <a:srgbClr val="59AADE"/>
      </a:hlink>
      <a:folHlink>
        <a:srgbClr val="39B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Custom Design">
  <a:themeElements>
    <a:clrScheme name="ASCO AM">
      <a:dk1>
        <a:srgbClr val="002457"/>
      </a:dk1>
      <a:lt1>
        <a:srgbClr val="FFFFFF"/>
      </a:lt1>
      <a:dk2>
        <a:srgbClr val="0076A9"/>
      </a:dk2>
      <a:lt2>
        <a:srgbClr val="E7E6E6"/>
      </a:lt2>
      <a:accent1>
        <a:srgbClr val="59CBE8"/>
      </a:accent1>
      <a:accent2>
        <a:srgbClr val="008764"/>
      </a:accent2>
      <a:accent3>
        <a:srgbClr val="F6CF3F"/>
      </a:accent3>
      <a:accent4>
        <a:srgbClr val="59AADE"/>
      </a:accent4>
      <a:accent5>
        <a:srgbClr val="096F76"/>
      </a:accent5>
      <a:accent6>
        <a:srgbClr val="002457"/>
      </a:accent6>
      <a:hlink>
        <a:srgbClr val="59AADE"/>
      </a:hlink>
      <a:folHlink>
        <a:srgbClr val="39B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ge B32 SN poster SABCS 11-29-07 14">
    <a:dk1>
      <a:srgbClr val="000000"/>
    </a:dk1>
    <a:lt1>
      <a:srgbClr val="FFFFFF"/>
    </a:lt1>
    <a:dk2>
      <a:srgbClr val="000099"/>
    </a:dk2>
    <a:lt2>
      <a:srgbClr val="FFFF00"/>
    </a:lt2>
    <a:accent1>
      <a:srgbClr val="00FFFF"/>
    </a:accent1>
    <a:accent2>
      <a:srgbClr val="66FF33"/>
    </a:accent2>
    <a:accent3>
      <a:srgbClr val="AAAACA"/>
    </a:accent3>
    <a:accent4>
      <a:srgbClr val="DADADA"/>
    </a:accent4>
    <a:accent5>
      <a:srgbClr val="AAFFFF"/>
    </a:accent5>
    <a:accent6>
      <a:srgbClr val="5CE72D"/>
    </a:accent6>
    <a:hlink>
      <a:srgbClr val="66CCFF"/>
    </a:hlink>
    <a:folHlink>
      <a:srgbClr val="FFBC00"/>
    </a:folHlink>
  </a:clrScheme>
  <a:fontScheme name="Large B32 SN poster SABCS 11-29-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ge B32 SN poster SABCS 11-29-07 14">
    <a:dk1>
      <a:srgbClr val="000000"/>
    </a:dk1>
    <a:lt1>
      <a:srgbClr val="FFFFFF"/>
    </a:lt1>
    <a:dk2>
      <a:srgbClr val="000099"/>
    </a:dk2>
    <a:lt2>
      <a:srgbClr val="FFFF00"/>
    </a:lt2>
    <a:accent1>
      <a:srgbClr val="00FFFF"/>
    </a:accent1>
    <a:accent2>
      <a:srgbClr val="66FF33"/>
    </a:accent2>
    <a:accent3>
      <a:srgbClr val="AAAACA"/>
    </a:accent3>
    <a:accent4>
      <a:srgbClr val="DADADA"/>
    </a:accent4>
    <a:accent5>
      <a:srgbClr val="AAFFFF"/>
    </a:accent5>
    <a:accent6>
      <a:srgbClr val="5CE72D"/>
    </a:accent6>
    <a:hlink>
      <a:srgbClr val="66CCFF"/>
    </a:hlink>
    <a:folHlink>
      <a:srgbClr val="FFBC00"/>
    </a:folHlink>
  </a:clrScheme>
  <a:fontScheme name="Large B32 SN poster SABCS 11-29-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9E166F0CC97B47B53690FEF2A49C61" ma:contentTypeVersion="16" ma:contentTypeDescription="Create a new document." ma:contentTypeScope="" ma:versionID="45b9b9b388e3fa9bf1e4ebdddd333b31">
  <xsd:schema xmlns:xsd="http://www.w3.org/2001/XMLSchema" xmlns:xs="http://www.w3.org/2001/XMLSchema" xmlns:p="http://schemas.microsoft.com/office/2006/metadata/properties" xmlns:ns2="45e9ec89-519e-4911-95c9-484d5e7a405c" xmlns:ns3="810f3a55-5827-4867-b053-f8bf38e98e1a" targetNamespace="http://schemas.microsoft.com/office/2006/metadata/properties" ma:root="true" ma:fieldsID="f7a20e744d22b4b2dae1502f02aff4af" ns2:_="" ns3:_="">
    <xsd:import namespace="45e9ec89-519e-4911-95c9-484d5e7a405c"/>
    <xsd:import namespace="810f3a55-5827-4867-b053-f8bf38e98e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9ec89-519e-4911-95c9-484d5e7a4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aa770b-274f-4e4a-afff-5f5d15b22a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f3a55-5827-4867-b053-f8bf38e98e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d9185a4-0929-4e2e-b0c0-6e8acd2f8ff4}" ma:internalName="TaxCatchAll" ma:showField="CatchAllData" ma:web="810f3a55-5827-4867-b053-f8bf38e98e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10f3a55-5827-4867-b053-f8bf38e98e1a" xsi:nil="true"/>
    <lcf76f155ced4ddcb4097134ff3c332f xmlns="45e9ec89-519e-4911-95c9-484d5e7a40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7DC6A7-F11A-4DAE-9DA6-EA1A312AE5B9}">
  <ds:schemaRefs>
    <ds:schemaRef ds:uri="http://schemas.microsoft.com/sharepoint/v3/contenttype/forms"/>
  </ds:schemaRefs>
</ds:datastoreItem>
</file>

<file path=customXml/itemProps2.xml><?xml version="1.0" encoding="utf-8"?>
<ds:datastoreItem xmlns:ds="http://schemas.openxmlformats.org/officeDocument/2006/customXml" ds:itemID="{D21A2EA0-C396-42F1-87E9-8A71E81A8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e9ec89-519e-4911-95c9-484d5e7a405c"/>
    <ds:schemaRef ds:uri="810f3a55-5827-4867-b053-f8bf38e98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A37942-BC7B-46C3-8B2A-BD5CC3FB4BFD}">
  <ds:schemaRefs>
    <ds:schemaRef ds:uri="http://schemas.microsoft.com/office/2006/metadata/properties"/>
    <ds:schemaRef ds:uri="http://schemas.microsoft.com/office/infopath/2007/PartnerControls"/>
    <ds:schemaRef ds:uri="810f3a55-5827-4867-b053-f8bf38e98e1a"/>
    <ds:schemaRef ds:uri="45e9ec89-519e-4911-95c9-484d5e7a405c"/>
  </ds:schemaRefs>
</ds:datastoreItem>
</file>

<file path=docMetadata/LabelInfo.xml><?xml version="1.0" encoding="utf-8"?>
<clbl:labelList xmlns:clbl="http://schemas.microsoft.com/office/2020/mipLabelMetadata">
  <clbl:label id="{b69102c2-a0b4-4e8a-ab63-b5d4215cd62d}" enabled="1" method="Standard" siteId="{a1aa81d8-7897-410b-a2b2-1d190024b7f8}" contentBits="0" removed="0"/>
</clbl:labelList>
</file>

<file path=docProps/app.xml><?xml version="1.0" encoding="utf-8"?>
<Properties xmlns="http://schemas.openxmlformats.org/officeDocument/2006/extended-properties" xmlns:vt="http://schemas.openxmlformats.org/officeDocument/2006/docPropsVTypes">
  <Template/>
  <TotalTime>9579</TotalTime>
  <Pages>23</Pages>
  <Words>4710</Words>
  <Application>Microsoft Office PowerPoint</Application>
  <PresentationFormat>Custom</PresentationFormat>
  <Paragraphs>1243</Paragraphs>
  <Slides>79</Slides>
  <Notes>20</Notes>
  <HiddenSlides>0</HiddenSlides>
  <MMClips>0</MMClips>
  <ScaleCrop>false</ScaleCrop>
  <HeadingPairs>
    <vt:vector size="8" baseType="variant">
      <vt:variant>
        <vt:lpstr>Fonts Used</vt:lpstr>
      </vt:variant>
      <vt:variant>
        <vt:i4>11</vt:i4>
      </vt:variant>
      <vt:variant>
        <vt:lpstr>Theme</vt:lpstr>
      </vt:variant>
      <vt:variant>
        <vt:i4>9</vt:i4>
      </vt:variant>
      <vt:variant>
        <vt:lpstr>Embedded OLE Servers</vt:lpstr>
      </vt:variant>
      <vt:variant>
        <vt:i4>2</vt:i4>
      </vt:variant>
      <vt:variant>
        <vt:lpstr>Slide Titles</vt:lpstr>
      </vt:variant>
      <vt:variant>
        <vt:i4>79</vt:i4>
      </vt:variant>
    </vt:vector>
  </HeadingPairs>
  <TitlesOfParts>
    <vt:vector size="101" baseType="lpstr">
      <vt:lpstr>MS PGothic</vt:lpstr>
      <vt:lpstr>Arial</vt:lpstr>
      <vt:lpstr>Calibri</vt:lpstr>
      <vt:lpstr>Georgia</vt:lpstr>
      <vt:lpstr>Gill Sans MT</vt:lpstr>
      <vt:lpstr>Monotype Sorts</vt:lpstr>
      <vt:lpstr>Symbol</vt:lpstr>
      <vt:lpstr>Tahoma</vt:lpstr>
      <vt:lpstr>Times</vt:lpstr>
      <vt:lpstr>Times New Roman</vt:lpstr>
      <vt:lpstr>Wingdings</vt:lpstr>
      <vt:lpstr>3½ Floppy (A:)</vt:lpstr>
      <vt:lpstr>3_BREAST CANCER SLIDES</vt:lpstr>
      <vt:lpstr>6_BREAST CANCER SLIDES</vt:lpstr>
      <vt:lpstr>1_3½ Floppy (A:)</vt:lpstr>
      <vt:lpstr>2_3½ Floppy (A:)</vt:lpstr>
      <vt:lpstr>2_Custom Design</vt:lpstr>
      <vt:lpstr>3_Custom Design</vt:lpstr>
      <vt:lpstr>1_Custom Design</vt:lpstr>
      <vt:lpstr>4_Custom Design</vt:lpstr>
      <vt:lpstr>Microsoft Excel Chart</vt:lpstr>
      <vt:lpstr>Worksheet</vt:lpstr>
      <vt:lpstr>PowerPoint Presentation</vt:lpstr>
      <vt:lpstr>NSABP Breast Cancer Trials Six Broad Research Themes</vt:lpstr>
      <vt:lpstr>NSABP Breast Cancer Trials Six Broad Research Themes</vt:lpstr>
      <vt:lpstr>PowerPoint Presentation</vt:lpstr>
      <vt:lpstr>PowerPoint Presentation</vt:lpstr>
      <vt:lpstr>PowerPoint Presentation</vt:lpstr>
      <vt:lpstr>NSABP B-06 Effect of XRT on IBTR (20-Years)</vt:lpstr>
      <vt:lpstr>NSABP B-06 Effect of XRT on IBTR (20-Years)</vt:lpstr>
      <vt:lpstr>PowerPoint Presentation</vt:lpstr>
      <vt:lpstr>PowerPoint Presentation</vt:lpstr>
      <vt:lpstr>NSABP B-17 and B-24 12-Yr Cumulative Incidence of IBTR</vt:lpstr>
      <vt:lpstr>NSABP B-17 and B-24 12-Yr Cumulative Incidence of IBTR</vt:lpstr>
      <vt:lpstr>NSABP B-17 and B-24 12-Yr Cumulative Incidence of IBTR</vt:lpstr>
      <vt:lpstr>PowerPoint Presentation</vt:lpstr>
      <vt:lpstr>PowerPoint Presentation</vt:lpstr>
      <vt:lpstr>PowerPoint Presentation</vt:lpstr>
      <vt:lpstr>PowerPoint Presentation</vt:lpstr>
      <vt:lpstr>PowerPoint Presentation</vt:lpstr>
      <vt:lpstr>PowerPoint Presentation</vt:lpstr>
      <vt:lpstr>FN Rate According to  Number of Removed SNs</vt:lpstr>
      <vt:lpstr>PowerPoint Presentation</vt:lpstr>
      <vt:lpstr>NSABP B-32:  Morbidity With vs. Without ALND</vt:lpstr>
      <vt:lpstr>NSABP B-39/RTOG 0413 Accelerated Partial Breast Irradiation vs. Whole Breast XRT </vt:lpstr>
      <vt:lpstr>B-39: Results </vt:lpstr>
      <vt:lpstr>B-39: IBTR by PBI Method</vt:lpstr>
      <vt:lpstr>PowerPoint Presentation</vt:lpstr>
      <vt:lpstr>NSABP ER-Positive Trials</vt:lpstr>
      <vt:lpstr>    NSABP Node (-), ER (+) Studies Results </vt:lpstr>
      <vt:lpstr>NSABP B-42: Trial Evaluating Adjuvant AI Duration</vt:lpstr>
      <vt:lpstr>NSABP B-42: 10-Year Results</vt:lpstr>
      <vt:lpstr>PowerPoint Presentation</vt:lpstr>
      <vt:lpstr>PowerPoint Presentation</vt:lpstr>
      <vt:lpstr>PowerPoint Presentation</vt:lpstr>
      <vt:lpstr>NSABP B-20: Chemotherapy Benefit By Recurrence Score Category</vt:lpstr>
      <vt:lpstr>TAM-Treated Patients (B-14/B-20, n=895)</vt:lpstr>
      <vt:lpstr>RS in B-28: Effect of RS on LRR </vt:lpstr>
      <vt:lpstr>MA.39: Tailor RT</vt:lpstr>
      <vt:lpstr>PowerPoint Presentation</vt:lpstr>
      <vt:lpstr>NSABP: Node-Negative, ER-Negative Protocols</vt:lpstr>
      <vt:lpstr>    NSABP Node (-), ER (-) Studies Results    </vt:lpstr>
      <vt:lpstr>NSABP B-36 Disease Free Survival and Overall Survival</vt:lpstr>
      <vt:lpstr>PowerPoint Presentation</vt:lpstr>
      <vt:lpstr>ABC Trials Schema</vt:lpstr>
      <vt:lpstr>ABC Trials: Invasive Disease Free Survival</vt:lpstr>
      <vt:lpstr>Forest Plot of IDFS By Hormone and Nodal Status</vt:lpstr>
      <vt:lpstr>PowerPoint Presentation</vt:lpstr>
      <vt:lpstr>PowerPoint Presentation</vt:lpstr>
      <vt:lpstr>B-31/N9831: Disease-Free Survival and Overall Survival</vt:lpstr>
      <vt:lpstr>PowerPoint Presentation</vt:lpstr>
      <vt:lpstr>PowerPoint Presentation</vt:lpstr>
      <vt:lpstr>PowerPoint Presentation</vt:lpstr>
      <vt:lpstr>PowerPoint Presentation</vt:lpstr>
      <vt:lpstr>PowerPoint Presentation</vt:lpstr>
      <vt:lpstr>PowerPoint Presentation</vt:lpstr>
      <vt:lpstr>Effect of pCR on Overall Survival</vt:lpstr>
      <vt:lpstr>PowerPoint Presentation</vt:lpstr>
      <vt:lpstr>PowerPoint Presentation</vt:lpstr>
      <vt:lpstr>B-18/B-27: Independent Predictors of Loco-regional Recurrence </vt:lpstr>
      <vt:lpstr>PowerPoint Presentation</vt:lpstr>
      <vt:lpstr>NSABP B-51/RTOG 1304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NSABP B-40:  Effect of Bevacizumab on pCR </vt:lpstr>
      <vt:lpstr>PowerPoint Presentation</vt:lpstr>
      <vt:lpstr>PowerPoint Presentation</vt:lpstr>
      <vt:lpstr>PowerPoint Presentation</vt:lpstr>
      <vt:lpstr>PowerPoint Presentation</vt:lpstr>
      <vt:lpstr>Post-Neoadjuvant Chemo Residual Disease Setting is Ideal for Evaluating New Agents</vt:lpstr>
      <vt:lpstr>PowerPoint Presentation</vt:lpstr>
      <vt:lpstr>PowerPoint Presentation</vt:lpstr>
      <vt:lpstr>PowerPoint Presentation</vt:lpstr>
      <vt:lpstr>PowerPoint Presentation</vt:lpstr>
      <vt:lpstr>Adjuvant Trials for HER2 + BC with Residual Disease after NAC + Anti-HER2 Therapy </vt:lpstr>
      <vt:lpstr>Summary/Conclusions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B-27</dc:title>
  <dc:subject>Update1-97</dc:subject>
  <dc:creator>Christine Rudock</dc:creator>
  <cp:lastModifiedBy>Susan Peck</cp:lastModifiedBy>
  <cp:revision>491</cp:revision>
  <cp:lastPrinted>1999-08-27T02:55:09Z</cp:lastPrinted>
  <dcterms:created xsi:type="dcterms:W3CDTF">1997-02-06T16:59:28Z</dcterms:created>
  <dcterms:modified xsi:type="dcterms:W3CDTF">2025-11-05T20:29:01Z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0x0101004C9E166F0CC97B47B53690FEF2A49C61</vt:lpwstr>
  </property>
</Properties>
</file>