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0.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1.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4353" r:id="rId2"/>
    <p:sldMasterId id="2147485335" r:id="rId3"/>
    <p:sldMasterId id="2147485358" r:id="rId4"/>
    <p:sldMasterId id="2147485396" r:id="rId5"/>
    <p:sldMasterId id="2147485409" r:id="rId6"/>
    <p:sldMasterId id="2147485470" r:id="rId7"/>
    <p:sldMasterId id="2147485491" r:id="rId8"/>
    <p:sldMasterId id="2147485510" r:id="rId9"/>
    <p:sldMasterId id="2147485530" r:id="rId10"/>
    <p:sldMasterId id="2147485552" r:id="rId11"/>
    <p:sldMasterId id="2147485558" r:id="rId12"/>
  </p:sldMasterIdLst>
  <p:notesMasterIdLst>
    <p:notesMasterId r:id="rId50"/>
  </p:notesMasterIdLst>
  <p:handoutMasterIdLst>
    <p:handoutMasterId r:id="rId51"/>
  </p:handoutMasterIdLst>
  <p:sldIdLst>
    <p:sldId id="12971" r:id="rId13"/>
    <p:sldId id="2059" r:id="rId14"/>
    <p:sldId id="12987" r:id="rId15"/>
    <p:sldId id="12988" r:id="rId16"/>
    <p:sldId id="1794" r:id="rId17"/>
    <p:sldId id="257" r:id="rId18"/>
    <p:sldId id="260" r:id="rId19"/>
    <p:sldId id="265" r:id="rId20"/>
    <p:sldId id="1800" r:id="rId21"/>
    <p:sldId id="12996" r:id="rId22"/>
    <p:sldId id="1801" r:id="rId23"/>
    <p:sldId id="267" r:id="rId24"/>
    <p:sldId id="269" r:id="rId25"/>
    <p:sldId id="270" r:id="rId26"/>
    <p:sldId id="271" r:id="rId27"/>
    <p:sldId id="272" r:id="rId28"/>
    <p:sldId id="12979" r:id="rId29"/>
    <p:sldId id="2060" r:id="rId30"/>
    <p:sldId id="256" r:id="rId31"/>
    <p:sldId id="259" r:id="rId32"/>
    <p:sldId id="262" r:id="rId33"/>
    <p:sldId id="264" r:id="rId34"/>
    <p:sldId id="12982" r:id="rId35"/>
    <p:sldId id="2061" r:id="rId36"/>
    <p:sldId id="1835" r:id="rId37"/>
    <p:sldId id="12983" r:id="rId38"/>
    <p:sldId id="1840" r:id="rId39"/>
    <p:sldId id="12985" r:id="rId40"/>
    <p:sldId id="12986" r:id="rId41"/>
    <p:sldId id="12997" r:id="rId42"/>
    <p:sldId id="12998" r:id="rId43"/>
    <p:sldId id="527" r:id="rId44"/>
    <p:sldId id="2064" r:id="rId45"/>
    <p:sldId id="2072" r:id="rId46"/>
    <p:sldId id="2069" r:id="rId47"/>
    <p:sldId id="2062" r:id="rId48"/>
    <p:sldId id="1731" r:id="rId49"/>
  </p:sldIdLst>
  <p:sldSz cx="12192000" cy="6858000"/>
  <p:notesSz cx="6248400" cy="9601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024">
          <p15:clr>
            <a:srgbClr val="A4A3A4"/>
          </p15:clr>
        </p15:guide>
        <p15:guide id="2" pos="196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Farina-Graham" initials=""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04"/>
    <p:restoredTop sz="95971"/>
  </p:normalViewPr>
  <p:slideViewPr>
    <p:cSldViewPr>
      <p:cViewPr varScale="1">
        <p:scale>
          <a:sx n="80" d="100"/>
          <a:sy n="80" d="100"/>
        </p:scale>
        <p:origin x="208" y="8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4200" y="216"/>
      </p:cViewPr>
      <p:guideLst>
        <p:guide orient="horz" pos="3024"/>
        <p:guide pos="19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Intervention</c:v>
                </c:pt>
              </c:strCache>
            </c:strRef>
          </c:tx>
          <c:spPr>
            <a:solidFill>
              <a:srgbClr val="002060"/>
            </a:solidFill>
            <a:ln>
              <a:noFill/>
            </a:ln>
            <a:effectLst/>
          </c:spPr>
          <c:invertIfNegative val="0"/>
          <c:errBars>
            <c:errBarType val="both"/>
            <c:errValType val="cust"/>
            <c:noEndCap val="0"/>
            <c:plus>
              <c:numLit>
                <c:formatCode>General</c:formatCode>
                <c:ptCount val="1"/>
                <c:pt idx="0">
                  <c:v>1</c:v>
                </c:pt>
              </c:numLit>
            </c:plus>
            <c:minus>
              <c:numLit>
                <c:formatCode>General</c:formatCode>
                <c:ptCount val="1"/>
                <c:pt idx="0">
                  <c:v>1</c:v>
                </c:pt>
              </c:numLit>
            </c:minus>
            <c:spPr>
              <a:noFill/>
              <a:ln w="15875" cap="flat" cmpd="sng" algn="ctr">
                <a:solidFill>
                  <a:srgbClr val="F0561F"/>
                </a:solidFill>
                <a:round/>
              </a:ln>
              <a:effectLst/>
            </c:spPr>
          </c:errBars>
          <c:cat>
            <c:strRef>
              <c:f>Sheet1!$A$2:$A$4</c:f>
              <c:strCache>
                <c:ptCount val="3"/>
                <c:pt idx="0">
                  <c:v>Baseline</c:v>
                </c:pt>
                <c:pt idx="1">
                  <c:v>6-months</c:v>
                </c:pt>
                <c:pt idx="2">
                  <c:v>24-months</c:v>
                </c:pt>
              </c:strCache>
            </c:strRef>
          </c:cat>
          <c:val>
            <c:numRef>
              <c:f>Sheet1!$B$2:$B$4</c:f>
              <c:numCache>
                <c:formatCode>General</c:formatCode>
                <c:ptCount val="3"/>
                <c:pt idx="0">
                  <c:v>16.5</c:v>
                </c:pt>
                <c:pt idx="1">
                  <c:v>13.5</c:v>
                </c:pt>
                <c:pt idx="2">
                  <c:v>14.9</c:v>
                </c:pt>
              </c:numCache>
            </c:numRef>
          </c:val>
          <c:extLst>
            <c:ext xmlns:c16="http://schemas.microsoft.com/office/drawing/2014/chart" uri="{C3380CC4-5D6E-409C-BE32-E72D297353CC}">
              <c16:uniqueId val="{00000000-74EE-EE49-A6AA-CFDA6F10B6F6}"/>
            </c:ext>
          </c:extLst>
        </c:ser>
        <c:ser>
          <c:idx val="1"/>
          <c:order val="1"/>
          <c:tx>
            <c:strRef>
              <c:f>Sheet1!$C$1</c:f>
              <c:strCache>
                <c:ptCount val="1"/>
                <c:pt idx="0">
                  <c:v>Control</c:v>
                </c:pt>
              </c:strCache>
            </c:strRef>
          </c:tx>
          <c:spPr>
            <a:solidFill>
              <a:schemeClr val="bg2">
                <a:lumMod val="75000"/>
              </a:schemeClr>
            </a:solidFill>
            <a:ln>
              <a:noFill/>
            </a:ln>
            <a:effectLst/>
          </c:spPr>
          <c:invertIfNegative val="0"/>
          <c:errBars>
            <c:errBarType val="both"/>
            <c:errValType val="cust"/>
            <c:noEndCap val="0"/>
            <c:plus>
              <c:numLit>
                <c:formatCode>General</c:formatCode>
                <c:ptCount val="1"/>
                <c:pt idx="0">
                  <c:v>1</c:v>
                </c:pt>
              </c:numLit>
            </c:plus>
            <c:minus>
              <c:numLit>
                <c:formatCode>General</c:formatCode>
                <c:ptCount val="1"/>
                <c:pt idx="0">
                  <c:v>1</c:v>
                </c:pt>
              </c:numLit>
            </c:minus>
            <c:spPr>
              <a:noFill/>
              <a:ln w="15875" cap="flat" cmpd="sng" algn="ctr">
                <a:solidFill>
                  <a:srgbClr val="F0561F"/>
                </a:solidFill>
                <a:round/>
              </a:ln>
              <a:effectLst/>
            </c:spPr>
          </c:errBars>
          <c:cat>
            <c:strRef>
              <c:f>Sheet1!$A$2:$A$4</c:f>
              <c:strCache>
                <c:ptCount val="3"/>
                <c:pt idx="0">
                  <c:v>Baseline</c:v>
                </c:pt>
                <c:pt idx="1">
                  <c:v>6-months</c:v>
                </c:pt>
                <c:pt idx="2">
                  <c:v>24-months</c:v>
                </c:pt>
              </c:strCache>
            </c:strRef>
          </c:cat>
          <c:val>
            <c:numRef>
              <c:f>Sheet1!$C$2:$C$4</c:f>
              <c:numCache>
                <c:formatCode>General</c:formatCode>
                <c:ptCount val="3"/>
                <c:pt idx="0">
                  <c:v>16.5</c:v>
                </c:pt>
                <c:pt idx="1">
                  <c:v>17.100000000000001</c:v>
                </c:pt>
                <c:pt idx="2">
                  <c:v>18.100000000000001</c:v>
                </c:pt>
              </c:numCache>
            </c:numRef>
          </c:val>
          <c:extLst>
            <c:ext xmlns:c16="http://schemas.microsoft.com/office/drawing/2014/chart" uri="{C3380CC4-5D6E-409C-BE32-E72D297353CC}">
              <c16:uniqueId val="{00000001-74EE-EE49-A6AA-CFDA6F10B6F6}"/>
            </c:ext>
          </c:extLst>
        </c:ser>
        <c:dLbls>
          <c:showLegendKey val="0"/>
          <c:showVal val="0"/>
          <c:showCatName val="0"/>
          <c:showSerName val="0"/>
          <c:showPercent val="0"/>
          <c:showBubbleSize val="0"/>
        </c:dLbls>
        <c:gapWidth val="219"/>
        <c:overlap val="-27"/>
        <c:axId val="1858307040"/>
        <c:axId val="1858116880"/>
      </c:barChart>
      <c:catAx>
        <c:axId val="1858307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58116880"/>
        <c:crosses val="autoZero"/>
        <c:auto val="1"/>
        <c:lblAlgn val="ctr"/>
        <c:lblOffset val="100"/>
        <c:noMultiLvlLbl val="0"/>
      </c:catAx>
      <c:valAx>
        <c:axId val="1858116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58307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Intervention</c:v>
                </c:pt>
              </c:strCache>
            </c:strRef>
          </c:tx>
          <c:spPr>
            <a:solidFill>
              <a:srgbClr val="002060"/>
            </a:solidFill>
            <a:ln>
              <a:noFill/>
            </a:ln>
            <a:effectLst/>
          </c:spPr>
          <c:invertIfNegative val="0"/>
          <c:errBars>
            <c:errBarType val="both"/>
            <c:errValType val="cust"/>
            <c:noEndCap val="0"/>
            <c:plus>
              <c:numRef>
                <c:f>Sheet1!$F$2:$F$4</c:f>
                <c:numCache>
                  <c:formatCode>General</c:formatCode>
                  <c:ptCount val="3"/>
                  <c:pt idx="0">
                    <c:v>0.246023105780353</c:v>
                  </c:pt>
                  <c:pt idx="1">
                    <c:v>0.352862853908609</c:v>
                  </c:pt>
                  <c:pt idx="2">
                    <c:v>0.42577690821272801</c:v>
                  </c:pt>
                </c:numCache>
              </c:numRef>
            </c:plus>
            <c:minus>
              <c:numRef>
                <c:f>Sheet1!$F$2:$F$4</c:f>
                <c:numCache>
                  <c:formatCode>General</c:formatCode>
                  <c:ptCount val="3"/>
                  <c:pt idx="0">
                    <c:v>0.246023105780353</c:v>
                  </c:pt>
                  <c:pt idx="1">
                    <c:v>0.352862853908609</c:v>
                  </c:pt>
                  <c:pt idx="2">
                    <c:v>0.42577690821272801</c:v>
                  </c:pt>
                </c:numCache>
              </c:numRef>
            </c:minus>
            <c:spPr>
              <a:noFill/>
              <a:ln w="15875" cap="flat" cmpd="sng" algn="ctr">
                <a:solidFill>
                  <a:srgbClr val="F0561F"/>
                </a:solidFill>
                <a:round/>
              </a:ln>
              <a:effectLst/>
            </c:spPr>
          </c:errBars>
          <c:cat>
            <c:strRef>
              <c:f>Sheet1!$A$2:$A$4</c:f>
              <c:strCache>
                <c:ptCount val="3"/>
                <c:pt idx="0">
                  <c:v>Baseline</c:v>
                </c:pt>
                <c:pt idx="1">
                  <c:v>6-months</c:v>
                </c:pt>
                <c:pt idx="2">
                  <c:v>24-months</c:v>
                </c:pt>
              </c:strCache>
            </c:strRef>
          </c:cat>
          <c:val>
            <c:numRef>
              <c:f>Sheet1!$B$2:$B$4</c:f>
              <c:numCache>
                <c:formatCode>General</c:formatCode>
                <c:ptCount val="3"/>
                <c:pt idx="0">
                  <c:v>4.3</c:v>
                </c:pt>
                <c:pt idx="1">
                  <c:v>3.5</c:v>
                </c:pt>
                <c:pt idx="2">
                  <c:v>4.0999999999999996</c:v>
                </c:pt>
              </c:numCache>
            </c:numRef>
          </c:val>
          <c:extLst>
            <c:ext xmlns:c16="http://schemas.microsoft.com/office/drawing/2014/chart" uri="{C3380CC4-5D6E-409C-BE32-E72D297353CC}">
              <c16:uniqueId val="{00000000-0F34-9749-9148-2BEAF46CCD2B}"/>
            </c:ext>
          </c:extLst>
        </c:ser>
        <c:ser>
          <c:idx val="1"/>
          <c:order val="1"/>
          <c:tx>
            <c:strRef>
              <c:f>Sheet1!$C$1</c:f>
              <c:strCache>
                <c:ptCount val="1"/>
                <c:pt idx="0">
                  <c:v>Control</c:v>
                </c:pt>
              </c:strCache>
            </c:strRef>
          </c:tx>
          <c:spPr>
            <a:solidFill>
              <a:schemeClr val="bg2">
                <a:lumMod val="75000"/>
              </a:schemeClr>
            </a:solidFill>
            <a:ln>
              <a:noFill/>
            </a:ln>
            <a:effectLst/>
          </c:spPr>
          <c:invertIfNegative val="0"/>
          <c:errBars>
            <c:errBarType val="both"/>
            <c:errValType val="cust"/>
            <c:noEndCap val="0"/>
            <c:plus>
              <c:numRef>
                <c:f>Sheet1!$G$2:$G$4</c:f>
                <c:numCache>
                  <c:formatCode>General</c:formatCode>
                  <c:ptCount val="3"/>
                  <c:pt idx="0">
                    <c:v>0.23471555046402301</c:v>
                  </c:pt>
                  <c:pt idx="1">
                    <c:v>0.228001404753117</c:v>
                  </c:pt>
                  <c:pt idx="2">
                    <c:v>0.352518098237046</c:v>
                  </c:pt>
                </c:numCache>
              </c:numRef>
            </c:plus>
            <c:minus>
              <c:numRef>
                <c:f>Sheet1!$G$2:$G$4</c:f>
                <c:numCache>
                  <c:formatCode>General</c:formatCode>
                  <c:ptCount val="3"/>
                  <c:pt idx="0">
                    <c:v>0.23471555046402301</c:v>
                  </c:pt>
                  <c:pt idx="1">
                    <c:v>0.228001404753117</c:v>
                  </c:pt>
                  <c:pt idx="2">
                    <c:v>0.352518098237046</c:v>
                  </c:pt>
                </c:numCache>
              </c:numRef>
            </c:minus>
            <c:spPr>
              <a:noFill/>
              <a:ln w="15875" cap="flat" cmpd="sng" algn="ctr">
                <a:solidFill>
                  <a:srgbClr val="F0561F"/>
                </a:solidFill>
                <a:round/>
              </a:ln>
              <a:effectLst/>
            </c:spPr>
          </c:errBars>
          <c:cat>
            <c:strRef>
              <c:f>Sheet1!$A$2:$A$4</c:f>
              <c:strCache>
                <c:ptCount val="3"/>
                <c:pt idx="0">
                  <c:v>Baseline</c:v>
                </c:pt>
                <c:pt idx="1">
                  <c:v>6-months</c:v>
                </c:pt>
                <c:pt idx="2">
                  <c:v>24-months</c:v>
                </c:pt>
              </c:strCache>
            </c:strRef>
          </c:cat>
          <c:val>
            <c:numRef>
              <c:f>Sheet1!$C$2:$C$4</c:f>
              <c:numCache>
                <c:formatCode>General</c:formatCode>
                <c:ptCount val="3"/>
                <c:pt idx="0">
                  <c:v>4.3</c:v>
                </c:pt>
                <c:pt idx="1">
                  <c:v>4.5999999999999996</c:v>
                </c:pt>
                <c:pt idx="2">
                  <c:v>4.8</c:v>
                </c:pt>
              </c:numCache>
            </c:numRef>
          </c:val>
          <c:extLst>
            <c:ext xmlns:c16="http://schemas.microsoft.com/office/drawing/2014/chart" uri="{C3380CC4-5D6E-409C-BE32-E72D297353CC}">
              <c16:uniqueId val="{00000001-0F34-9749-9148-2BEAF46CCD2B}"/>
            </c:ext>
          </c:extLst>
        </c:ser>
        <c:dLbls>
          <c:showLegendKey val="0"/>
          <c:showVal val="0"/>
          <c:showCatName val="0"/>
          <c:showSerName val="0"/>
          <c:showPercent val="0"/>
          <c:showBubbleSize val="0"/>
        </c:dLbls>
        <c:gapWidth val="219"/>
        <c:overlap val="-27"/>
        <c:axId val="1858307040"/>
        <c:axId val="1858116880"/>
      </c:barChart>
      <c:catAx>
        <c:axId val="1858307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58116880"/>
        <c:crosses val="autoZero"/>
        <c:auto val="1"/>
        <c:lblAlgn val="ctr"/>
        <c:lblOffset val="100"/>
        <c:noMultiLvlLbl val="0"/>
      </c:catAx>
      <c:valAx>
        <c:axId val="1858116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58307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0.11534</cdr:x>
      <cdr:y>0.90899</cdr:y>
    </cdr:from>
    <cdr:to>
      <cdr:x>0.90998</cdr:x>
      <cdr:y>0.98636</cdr:y>
    </cdr:to>
    <cdr:sp macro="" textlink="">
      <cdr:nvSpPr>
        <cdr:cNvPr id="2" name="TextBox 6">
          <a:extLst xmlns:a="http://schemas.openxmlformats.org/drawingml/2006/main">
            <a:ext uri="{FF2B5EF4-FFF2-40B4-BE49-F238E27FC236}">
              <a16:creationId xmlns:a16="http://schemas.microsoft.com/office/drawing/2014/main" id="{552B1A23-537D-1395-C634-23B733566841}"/>
            </a:ext>
          </a:extLst>
        </cdr:cNvPr>
        <cdr:cNvSpPr txBox="1"/>
      </cdr:nvSpPr>
      <cdr:spPr>
        <a:xfrm xmlns:a="http://schemas.openxmlformats.org/drawingml/2006/main">
          <a:off x="609600" y="3581400"/>
          <a:ext cx="4199800" cy="304800"/>
        </a:xfrm>
        <a:prstGeom xmlns:a="http://schemas.openxmlformats.org/drawingml/2006/main" prst="rect">
          <a:avLst/>
        </a:prstGeom>
        <a:solidFill xmlns:a="http://schemas.openxmlformats.org/drawingml/2006/main">
          <a:srgbClr val="F1FDFF"/>
        </a:solidFill>
      </cdr:spPr>
      <cdr:txBody>
        <a:bodyPr xmlns:a="http://schemas.openxmlformats.org/drawingml/2006/main" wrap="square" rtlCol="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solidFill>
                <a:srgbClr val="0070C0"/>
              </a:solidFill>
              <a:latin typeface="Arial" panose="020B0604020202020204" pitchFamily="34" charset="0"/>
              <a:cs typeface="Arial" panose="020B0604020202020204" pitchFamily="34" charset="0"/>
            </a:rPr>
            <a:t>6 Months: p&lt;0.0001; 24-months: p=0.0004</a:t>
          </a:r>
        </a:p>
      </cdr:txBody>
    </cdr:sp>
  </cdr:relSizeAnchor>
</c:userShapes>
</file>

<file path=ppt/drawings/drawing2.xml><?xml version="1.0" encoding="utf-8"?>
<c:userShapes xmlns:c="http://schemas.openxmlformats.org/drawingml/2006/chart">
  <cdr:relSizeAnchor xmlns:cdr="http://schemas.openxmlformats.org/drawingml/2006/chartDrawing">
    <cdr:from>
      <cdr:x>0.14122</cdr:x>
      <cdr:y>0.89062</cdr:y>
    </cdr:from>
    <cdr:to>
      <cdr:x>0.93586</cdr:x>
      <cdr:y>1</cdr:y>
    </cdr:to>
    <cdr:sp macro="" textlink="">
      <cdr:nvSpPr>
        <cdr:cNvPr id="2" name="TextBox 6">
          <a:extLst xmlns:a="http://schemas.openxmlformats.org/drawingml/2006/main">
            <a:ext uri="{FF2B5EF4-FFF2-40B4-BE49-F238E27FC236}">
              <a16:creationId xmlns:a16="http://schemas.microsoft.com/office/drawing/2014/main" id="{582A0A2B-A639-4F0C-8189-0B65ADA1409A}"/>
            </a:ext>
          </a:extLst>
        </cdr:cNvPr>
        <cdr:cNvSpPr txBox="1"/>
      </cdr:nvSpPr>
      <cdr:spPr>
        <a:xfrm xmlns:a="http://schemas.openxmlformats.org/drawingml/2006/main">
          <a:off x="762000" y="3601134"/>
          <a:ext cx="4287808" cy="437466"/>
        </a:xfrm>
        <a:prstGeom xmlns:a="http://schemas.openxmlformats.org/drawingml/2006/main" prst="rect">
          <a:avLst/>
        </a:prstGeom>
        <a:solidFill xmlns:a="http://schemas.openxmlformats.org/drawingml/2006/main">
          <a:srgbClr val="F1FDFF"/>
        </a:solidFill>
      </cdr:spPr>
      <cdr:txBody>
        <a:bodyPr xmlns:a="http://schemas.openxmlformats.org/drawingml/2006/main" wrap="square" rtlCol="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solidFill>
                <a:srgbClr val="0070C0"/>
              </a:solidFill>
              <a:latin typeface="Arial" panose="020B0604020202020204" pitchFamily="34" charset="0"/>
              <a:cs typeface="Arial" panose="020B0604020202020204" pitchFamily="34" charset="0"/>
            </a:rPr>
            <a:t>6 Months: p&lt;0.0001; 24-months: p=0.0062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C1C3B83-A99F-D146-93B4-DCAA25B0BBA7}"/>
              </a:ext>
            </a:extLst>
          </p:cNvPr>
          <p:cNvSpPr>
            <a:spLocks noGrp="1" noChangeArrowheads="1"/>
          </p:cNvSpPr>
          <p:nvPr>
            <p:ph type="body" sz="quarter" idx="3"/>
          </p:nvPr>
        </p:nvSpPr>
        <p:spPr bwMode="auto">
          <a:xfrm>
            <a:off x="833438" y="4560888"/>
            <a:ext cx="4581525" cy="4319587"/>
          </a:xfrm>
          <a:prstGeom prst="rect">
            <a:avLst/>
          </a:prstGeom>
          <a:noFill/>
          <a:ln w="12700">
            <a:noFill/>
            <a:miter lim="800000"/>
            <a:headEnd/>
            <a:tailEnd/>
          </a:ln>
          <a:effectLst/>
        </p:spPr>
        <p:txBody>
          <a:bodyPr vert="horz" wrap="square" lIns="91547" tIns="44970" rIns="91547" bIns="4497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6739" name="Rectangle 3">
            <a:extLst>
              <a:ext uri="{FF2B5EF4-FFF2-40B4-BE49-F238E27FC236}">
                <a16:creationId xmlns:a16="http://schemas.microsoft.com/office/drawing/2014/main" id="{C79BBB32-F563-774B-8FAF-72114399CB26}"/>
              </a:ext>
            </a:extLst>
          </p:cNvPr>
          <p:cNvSpPr>
            <a:spLocks noGrp="1" noRot="1" noChangeAspect="1" noChangeArrowheads="1" noTextEdit="1"/>
          </p:cNvSpPr>
          <p:nvPr>
            <p:ph type="sldImg" idx="2"/>
          </p:nvPr>
        </p:nvSpPr>
        <p:spPr bwMode="auto">
          <a:xfrm>
            <a:off x="-61913" y="727075"/>
            <a:ext cx="6373813" cy="3586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a:extLst>
              <a:ext uri="{FF2B5EF4-FFF2-40B4-BE49-F238E27FC236}">
                <a16:creationId xmlns:a16="http://schemas.microsoft.com/office/drawing/2014/main" id="{0AB731A7-195D-79FF-5884-77CA209D4D96}"/>
              </a:ext>
            </a:extLst>
          </p:cNvPr>
          <p:cNvSpPr>
            <a:spLocks noGrp="1" noRot="1" noChangeAspect="1" noChangeArrowheads="1" noTextEdit="1"/>
          </p:cNvSpPr>
          <p:nvPr>
            <p:ph type="sldImg"/>
          </p:nvPr>
        </p:nvSpPr>
        <p:spPr>
          <a:ln/>
        </p:spPr>
      </p:sp>
      <p:sp>
        <p:nvSpPr>
          <p:cNvPr id="153602" name="Notes Placeholder 2">
            <a:extLst>
              <a:ext uri="{FF2B5EF4-FFF2-40B4-BE49-F238E27FC236}">
                <a16:creationId xmlns:a16="http://schemas.microsoft.com/office/drawing/2014/main" id="{CC5B222C-BBE2-AC30-FCCE-EE2AE785072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0" i="1" u="none" strike="noStrike" dirty="0">
                <a:solidFill>
                  <a:srgbClr val="212121"/>
                </a:solidFill>
                <a:effectLst/>
                <a:latin typeface="Cambria" panose="02040503050406030204" pitchFamily="18" charset="0"/>
              </a:rPr>
              <a:t>2018 Physical Activity Guidelines Advisory Committee Scientific Report</a:t>
            </a:r>
            <a:r>
              <a:rPr lang="en-US" b="0" i="0" u="none" strike="noStrike" dirty="0">
                <a:solidFill>
                  <a:srgbClr val="212121"/>
                </a:solidFill>
                <a:effectLst/>
                <a:latin typeface="Cambria" panose="02040503050406030204" pitchFamily="18" charset="0"/>
              </a:rPr>
              <a:t>.</a:t>
            </a:r>
          </a:p>
          <a:p>
            <a:r>
              <a:rPr lang="en-US" b="0" i="0" u="none" strike="noStrike" dirty="0">
                <a:solidFill>
                  <a:srgbClr val="212121"/>
                </a:solidFill>
                <a:effectLst/>
                <a:latin typeface="Cambria" panose="02040503050406030204" pitchFamily="18" charset="0"/>
              </a:rPr>
              <a:t>45 meta-analyses/systematic reviews comprising hundreds of epidemiologic studies with several million study participants</a:t>
            </a:r>
            <a:endParaRPr lang="en-US" altLang="en-US" b="0" i="0" u="none" strike="noStrike" dirty="0">
              <a:solidFill>
                <a:srgbClr val="212121"/>
              </a:solidFill>
              <a:effectLst/>
              <a:latin typeface="Cambria" panose="02040503050406030204" pitchFamily="18" charset="0"/>
              <a:ea typeface="ＭＳ Ｐゴシック" panose="020B0600070205080204" pitchFamily="34" charset="-128"/>
            </a:endParaRPr>
          </a:p>
          <a:p>
            <a:endParaRPr lang="en-US" altLang="en-US" b="1" dirty="0">
              <a:ea typeface="ＭＳ Ｐゴシック" panose="020B0600070205080204" pitchFamily="34" charset="-128"/>
            </a:endParaRPr>
          </a:p>
          <a:p>
            <a:endParaRPr lang="en-US" altLang="en-US" b="1"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53603" name="Slide Number Placeholder 3">
            <a:extLst>
              <a:ext uri="{FF2B5EF4-FFF2-40B4-BE49-F238E27FC236}">
                <a16:creationId xmlns:a16="http://schemas.microsoft.com/office/drawing/2014/main" id="{460AB39C-39D5-E370-A4DB-241F1DE1D4F3}"/>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974D49C7-AB14-FD45-BEAD-093107200CC0}" type="slidenum">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3</a:t>
            </a:fld>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a:extLst>
              <a:ext uri="{FF2B5EF4-FFF2-40B4-BE49-F238E27FC236}">
                <a16:creationId xmlns:a16="http://schemas.microsoft.com/office/drawing/2014/main" id="{0AB731A7-195D-79FF-5884-77CA209D4D96}"/>
              </a:ext>
            </a:extLst>
          </p:cNvPr>
          <p:cNvSpPr>
            <a:spLocks noGrp="1" noRot="1" noChangeAspect="1" noChangeArrowheads="1" noTextEdit="1"/>
          </p:cNvSpPr>
          <p:nvPr>
            <p:ph type="sldImg"/>
          </p:nvPr>
        </p:nvSpPr>
        <p:spPr>
          <a:ln/>
        </p:spPr>
      </p:sp>
      <p:sp>
        <p:nvSpPr>
          <p:cNvPr id="153602" name="Notes Placeholder 2">
            <a:extLst>
              <a:ext uri="{FF2B5EF4-FFF2-40B4-BE49-F238E27FC236}">
                <a16:creationId xmlns:a16="http://schemas.microsoft.com/office/drawing/2014/main" id="{CC5B222C-BBE2-AC30-FCCE-EE2AE785072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153603" name="Slide Number Placeholder 3">
            <a:extLst>
              <a:ext uri="{FF2B5EF4-FFF2-40B4-BE49-F238E27FC236}">
                <a16:creationId xmlns:a16="http://schemas.microsoft.com/office/drawing/2014/main" id="{460AB39C-39D5-E370-A4DB-241F1DE1D4F3}"/>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974D49C7-AB14-FD45-BEAD-093107200CC0}" type="slidenum">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4</a:t>
            </a:fld>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Slide Image Placeholder 1">
            <a:extLst>
              <a:ext uri="{FF2B5EF4-FFF2-40B4-BE49-F238E27FC236}">
                <a16:creationId xmlns:a16="http://schemas.microsoft.com/office/drawing/2014/main" id="{1D3E0778-7354-9C73-E2A7-CF205FDF03BD}"/>
              </a:ext>
            </a:extLst>
          </p:cNvPr>
          <p:cNvSpPr>
            <a:spLocks noGrp="1" noRot="1" noChangeAspect="1" noChangeArrowheads="1" noTextEdit="1"/>
          </p:cNvSpPr>
          <p:nvPr>
            <p:ph type="sldImg"/>
          </p:nvPr>
        </p:nvSpPr>
        <p:spPr>
          <a:ln/>
        </p:spPr>
      </p:sp>
      <p:sp>
        <p:nvSpPr>
          <p:cNvPr id="408578" name="Notes Placeholder 2">
            <a:extLst>
              <a:ext uri="{FF2B5EF4-FFF2-40B4-BE49-F238E27FC236}">
                <a16:creationId xmlns:a16="http://schemas.microsoft.com/office/drawing/2014/main" id="{CA560B70-325C-759C-E669-B742C6F07B9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ea typeface="ＭＳ Ｐゴシック" panose="020B0600070205080204" pitchFamily="34" charset="-128"/>
              </a:rPr>
              <a:t>22,198 subjects who had bariatric surgery and 66,427 nonsurgical subjects matched on sex, age, study site, body mass index, and Elixhauser comorbidity index</a:t>
            </a:r>
          </a:p>
          <a:p>
            <a:endParaRPr lang="en-US" altLang="en-US">
              <a:ea typeface="ＭＳ Ｐゴシック" panose="020B0600070205080204" pitchFamily="34" charset="-128"/>
            </a:endParaRPr>
          </a:p>
          <a:p>
            <a:r>
              <a:rPr lang="en-US" altLang="en-US">
                <a:ea typeface="ＭＳ Ｐゴシック" panose="020B0600070205080204" pitchFamily="34" charset="-128"/>
              </a:rPr>
              <a:t>mean follow-up of 3.5 years, we identified 2543 incident cancers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516C1-EBD9-27DD-67E5-D8723ACC9F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2936F-8CCE-E211-9E10-A05CA9CF15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E1C292-17A0-A7B0-BFE1-D3C5DD8EA5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7A4C3A-1D63-356B-BDA1-A990A1045D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FE1BB-B163-6446-A8F8-786AA68964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panose="020B0600070205080204" pitchFamily="34" charset="-128"/>
              <a:cs typeface="+mn-cs"/>
            </a:endParaRPr>
          </a:p>
        </p:txBody>
      </p:sp>
    </p:spTree>
    <p:extLst>
      <p:ext uri="{BB962C8B-B14F-4D97-AF65-F5344CB8AC3E}">
        <p14:creationId xmlns:p14="http://schemas.microsoft.com/office/powerpoint/2010/main" val="3684736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1873" indent="0" algn="ctr">
              <a:buNone/>
              <a:defRPr/>
            </a:lvl2pPr>
            <a:lvl3pPr marL="1083747" indent="0" algn="ctr">
              <a:buNone/>
              <a:defRPr/>
            </a:lvl3pPr>
            <a:lvl4pPr marL="1625620" indent="0" algn="ctr">
              <a:buNone/>
              <a:defRPr/>
            </a:lvl4pPr>
            <a:lvl5pPr marL="2167494" indent="0" algn="ctr">
              <a:buNone/>
              <a:defRPr/>
            </a:lvl5pPr>
            <a:lvl6pPr marL="2709367" indent="0" algn="ctr">
              <a:buNone/>
              <a:defRPr/>
            </a:lvl6pPr>
            <a:lvl7pPr marL="3251241" indent="0" algn="ctr">
              <a:buNone/>
              <a:defRPr/>
            </a:lvl7pPr>
            <a:lvl8pPr marL="3793114" indent="0" algn="ctr">
              <a:buNone/>
              <a:defRPr/>
            </a:lvl8pPr>
            <a:lvl9pPr marL="433498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69021C0-A0F5-AC44-86DD-32CB26F543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636509-F87B-8F46-91D4-77F1419AF4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AFD441-6879-4342-9EF1-9EBA126B63F1}"/>
              </a:ext>
            </a:extLst>
          </p:cNvPr>
          <p:cNvSpPr>
            <a:spLocks noGrp="1" noChangeArrowheads="1"/>
          </p:cNvSpPr>
          <p:nvPr>
            <p:ph type="sldNum" sz="quarter" idx="12"/>
          </p:nvPr>
        </p:nvSpPr>
        <p:spPr>
          <a:ln/>
        </p:spPr>
        <p:txBody>
          <a:bodyPr/>
          <a:lstStyle>
            <a:lvl1pPr>
              <a:defRPr/>
            </a:lvl1pPr>
          </a:lstStyle>
          <a:p>
            <a:pPr>
              <a:defRPr/>
            </a:pPr>
            <a:fld id="{F705B36C-9D3A-EC44-898E-C2C066E653D4}" type="slidenum">
              <a:rPr lang="en-US" altLang="en-US"/>
              <a:pPr>
                <a:defRPr/>
              </a:pPr>
              <a:t>‹#›</a:t>
            </a:fld>
            <a:endParaRPr lang="en-US" altLang="en-US"/>
          </a:p>
        </p:txBody>
      </p:sp>
    </p:spTree>
    <p:extLst>
      <p:ext uri="{BB962C8B-B14F-4D97-AF65-F5344CB8AC3E}">
        <p14:creationId xmlns:p14="http://schemas.microsoft.com/office/powerpoint/2010/main" val="2787090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B9177E-22A3-D048-881E-605FBC819F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EF0D69-5489-0D47-B300-921E5CD9BC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5BAB66-9D40-4C44-A1BA-7B44B7FE3B70}"/>
              </a:ext>
            </a:extLst>
          </p:cNvPr>
          <p:cNvSpPr>
            <a:spLocks noGrp="1" noChangeArrowheads="1"/>
          </p:cNvSpPr>
          <p:nvPr>
            <p:ph type="sldNum" sz="quarter" idx="12"/>
          </p:nvPr>
        </p:nvSpPr>
        <p:spPr>
          <a:ln/>
        </p:spPr>
        <p:txBody>
          <a:bodyPr/>
          <a:lstStyle>
            <a:lvl1pPr>
              <a:defRPr/>
            </a:lvl1pPr>
          </a:lstStyle>
          <a:p>
            <a:pPr>
              <a:defRPr/>
            </a:pPr>
            <a:fld id="{1BDEBD50-1BC2-BC40-99E2-B7E1D3136648}" type="slidenum">
              <a:rPr lang="en-US" altLang="en-US"/>
              <a:pPr>
                <a:defRPr/>
              </a:pPr>
              <a:t>‹#›</a:t>
            </a:fld>
            <a:endParaRPr lang="en-US" altLang="en-US"/>
          </a:p>
        </p:txBody>
      </p:sp>
    </p:spTree>
    <p:extLst>
      <p:ext uri="{BB962C8B-B14F-4D97-AF65-F5344CB8AC3E}">
        <p14:creationId xmlns:p14="http://schemas.microsoft.com/office/powerpoint/2010/main" val="2191420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37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793"/>
            </a:lvl1pPr>
            <a:lvl2pPr marL="541873" indent="0">
              <a:buNone/>
              <a:defRPr sz="3319"/>
            </a:lvl2pPr>
            <a:lvl3pPr marL="1083747" indent="0">
              <a:buNone/>
              <a:defRPr sz="2844"/>
            </a:lvl3pPr>
            <a:lvl4pPr marL="1625620" indent="0">
              <a:buNone/>
              <a:defRPr sz="2370"/>
            </a:lvl4pPr>
            <a:lvl5pPr marL="2167494" indent="0">
              <a:buNone/>
              <a:defRPr sz="2370"/>
            </a:lvl5pPr>
            <a:lvl6pPr marL="2709367" indent="0">
              <a:buNone/>
              <a:defRPr sz="2370"/>
            </a:lvl6pPr>
            <a:lvl7pPr marL="3251241" indent="0">
              <a:buNone/>
              <a:defRPr sz="2370"/>
            </a:lvl7pPr>
            <a:lvl8pPr marL="3793114" indent="0">
              <a:buNone/>
              <a:defRPr sz="2370"/>
            </a:lvl8pPr>
            <a:lvl9pPr marL="4334988" indent="0">
              <a:buNone/>
              <a:defRPr sz="2370"/>
            </a:lvl9pPr>
          </a:lstStyle>
          <a:p>
            <a:pPr lvl="0"/>
            <a:endParaRPr lang="en-US"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
        <p:nvSpPr>
          <p:cNvPr id="5" name="Rectangle 4">
            <a:extLst>
              <a:ext uri="{FF2B5EF4-FFF2-40B4-BE49-F238E27FC236}">
                <a16:creationId xmlns:a16="http://schemas.microsoft.com/office/drawing/2014/main" id="{42FB591D-716C-B8A8-AB7A-F0A05188EF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55FEBA-8FF2-75CA-E1B6-8900F0E27A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8356DF-4DE8-FDDB-9129-87B6E619FDD2}"/>
              </a:ext>
            </a:extLst>
          </p:cNvPr>
          <p:cNvSpPr>
            <a:spLocks noGrp="1" noChangeArrowheads="1"/>
          </p:cNvSpPr>
          <p:nvPr>
            <p:ph type="sldNum" sz="quarter" idx="12"/>
          </p:nvPr>
        </p:nvSpPr>
        <p:spPr>
          <a:ln/>
        </p:spPr>
        <p:txBody>
          <a:bodyPr/>
          <a:lstStyle>
            <a:lvl1pPr>
              <a:defRPr/>
            </a:lvl1pPr>
          </a:lstStyle>
          <a:p>
            <a:pPr>
              <a:defRPr/>
            </a:pPr>
            <a:fld id="{CD8C943E-F9CF-7A4E-91FF-E0EDF5869FF2}" type="slidenum">
              <a:rPr lang="en-US" altLang="en-US"/>
              <a:pPr>
                <a:defRPr/>
              </a:pPr>
              <a:t>‹#›</a:t>
            </a:fld>
            <a:endParaRPr lang="en-US" altLang="en-US"/>
          </a:p>
        </p:txBody>
      </p:sp>
    </p:spTree>
    <p:extLst>
      <p:ext uri="{BB962C8B-B14F-4D97-AF65-F5344CB8AC3E}">
        <p14:creationId xmlns:p14="http://schemas.microsoft.com/office/powerpoint/2010/main" val="23064913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8E053C-E64A-A57C-98CB-D83165042E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F95F1-CC30-2EE7-E7F5-15F72FB39D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32BBC9-C4B0-0B02-66DE-43AFD9D09645}"/>
              </a:ext>
            </a:extLst>
          </p:cNvPr>
          <p:cNvSpPr>
            <a:spLocks noGrp="1" noChangeArrowheads="1"/>
          </p:cNvSpPr>
          <p:nvPr>
            <p:ph type="sldNum" sz="quarter" idx="12"/>
          </p:nvPr>
        </p:nvSpPr>
        <p:spPr>
          <a:ln/>
        </p:spPr>
        <p:txBody>
          <a:bodyPr/>
          <a:lstStyle>
            <a:lvl1pPr>
              <a:defRPr/>
            </a:lvl1pPr>
          </a:lstStyle>
          <a:p>
            <a:pPr>
              <a:defRPr/>
            </a:pPr>
            <a:fld id="{652F3FA7-F77F-F340-8022-60A779D80D11}" type="slidenum">
              <a:rPr lang="en-US" altLang="en-US"/>
              <a:pPr>
                <a:defRPr/>
              </a:pPr>
              <a:t>‹#›</a:t>
            </a:fld>
            <a:endParaRPr lang="en-US" altLang="en-US"/>
          </a:p>
        </p:txBody>
      </p:sp>
    </p:spTree>
    <p:extLst>
      <p:ext uri="{BB962C8B-B14F-4D97-AF65-F5344CB8AC3E}">
        <p14:creationId xmlns:p14="http://schemas.microsoft.com/office/powerpoint/2010/main" val="36070904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4897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2FF838-DAF7-17E2-968B-15E2B63A36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66DC90-2365-262D-1ABF-0A1E34F2D9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0B5F89-2931-B568-3FBB-487698D83F15}"/>
              </a:ext>
            </a:extLst>
          </p:cNvPr>
          <p:cNvSpPr>
            <a:spLocks noGrp="1" noChangeArrowheads="1"/>
          </p:cNvSpPr>
          <p:nvPr>
            <p:ph type="sldNum" sz="quarter" idx="12"/>
          </p:nvPr>
        </p:nvSpPr>
        <p:spPr>
          <a:ln/>
        </p:spPr>
        <p:txBody>
          <a:bodyPr/>
          <a:lstStyle>
            <a:lvl1pPr>
              <a:defRPr/>
            </a:lvl1pPr>
          </a:lstStyle>
          <a:p>
            <a:pPr>
              <a:defRPr/>
            </a:pPr>
            <a:fld id="{58981C6F-F5FD-3649-BC01-A0C1390295FF}" type="slidenum">
              <a:rPr lang="en-US" altLang="en-US"/>
              <a:pPr>
                <a:defRPr/>
              </a:pPr>
              <a:t>‹#›</a:t>
            </a:fld>
            <a:endParaRPr lang="en-US" altLang="en-US"/>
          </a:p>
        </p:txBody>
      </p:sp>
    </p:spTree>
    <p:extLst>
      <p:ext uri="{BB962C8B-B14F-4D97-AF65-F5344CB8AC3E}">
        <p14:creationId xmlns:p14="http://schemas.microsoft.com/office/powerpoint/2010/main" val="16733811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4F377619-FF9F-4FB6-44D9-0780E78408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C181ED-16B0-EA4B-4E9D-88A0C20D8C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06E610-54C6-A0B4-96D7-F8DD08D4D2BA}"/>
              </a:ext>
            </a:extLst>
          </p:cNvPr>
          <p:cNvSpPr>
            <a:spLocks noGrp="1" noChangeArrowheads="1"/>
          </p:cNvSpPr>
          <p:nvPr>
            <p:ph type="sldNum" sz="quarter" idx="12"/>
          </p:nvPr>
        </p:nvSpPr>
        <p:spPr>
          <a:ln/>
        </p:spPr>
        <p:txBody>
          <a:bodyPr/>
          <a:lstStyle>
            <a:lvl1pPr>
              <a:defRPr/>
            </a:lvl1pPr>
          </a:lstStyle>
          <a:p>
            <a:pPr>
              <a:defRPr/>
            </a:pPr>
            <a:fld id="{9BFE99F7-4D7E-2F46-81A5-1495A7C1ED2B}" type="slidenum">
              <a:rPr lang="en-US" altLang="en-US"/>
              <a:pPr>
                <a:defRPr/>
              </a:pPr>
              <a:t>‹#›</a:t>
            </a:fld>
            <a:endParaRPr lang="en-US" altLang="en-US"/>
          </a:p>
        </p:txBody>
      </p:sp>
    </p:spTree>
    <p:extLst>
      <p:ext uri="{BB962C8B-B14F-4D97-AF65-F5344CB8AC3E}">
        <p14:creationId xmlns:p14="http://schemas.microsoft.com/office/powerpoint/2010/main" val="40895205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3"/>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111BFD4-6C3E-06D1-F180-37D7622EAB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748A52-B1E8-69EA-A969-29324E11E7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1BD3B0-71DB-F333-68A3-EB06CCA0D09D}"/>
              </a:ext>
            </a:extLst>
          </p:cNvPr>
          <p:cNvSpPr>
            <a:spLocks noGrp="1" noChangeArrowheads="1"/>
          </p:cNvSpPr>
          <p:nvPr>
            <p:ph type="sldNum" sz="quarter" idx="12"/>
          </p:nvPr>
        </p:nvSpPr>
        <p:spPr>
          <a:ln/>
        </p:spPr>
        <p:txBody>
          <a:bodyPr/>
          <a:lstStyle>
            <a:lvl1pPr>
              <a:defRPr/>
            </a:lvl1pPr>
          </a:lstStyle>
          <a:p>
            <a:pPr>
              <a:defRPr/>
            </a:pPr>
            <a:fld id="{77BD6EBE-8560-954F-9810-323ABF1B67A9}" type="slidenum">
              <a:rPr lang="en-US" altLang="en-US"/>
              <a:pPr>
                <a:defRPr/>
              </a:pPr>
              <a:t>‹#›</a:t>
            </a:fld>
            <a:endParaRPr lang="en-US" altLang="en-US"/>
          </a:p>
        </p:txBody>
      </p:sp>
    </p:spTree>
    <p:extLst>
      <p:ext uri="{BB962C8B-B14F-4D97-AF65-F5344CB8AC3E}">
        <p14:creationId xmlns:p14="http://schemas.microsoft.com/office/powerpoint/2010/main" val="24180408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6311"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1"/>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86311" y="3938591"/>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2C9992-D7C3-33EA-744B-10F0730D68D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654299F-6EC8-14C9-F909-A5EE28151D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632CA5B-94A3-2F56-4852-E01AB5FE2816}"/>
              </a:ext>
            </a:extLst>
          </p:cNvPr>
          <p:cNvSpPr>
            <a:spLocks noGrp="1" noChangeArrowheads="1"/>
          </p:cNvSpPr>
          <p:nvPr>
            <p:ph type="sldNum" sz="quarter" idx="12"/>
          </p:nvPr>
        </p:nvSpPr>
        <p:spPr>
          <a:ln/>
        </p:spPr>
        <p:txBody>
          <a:bodyPr/>
          <a:lstStyle>
            <a:lvl1pPr>
              <a:defRPr/>
            </a:lvl1pPr>
          </a:lstStyle>
          <a:p>
            <a:pPr>
              <a:defRPr/>
            </a:pPr>
            <a:fld id="{5D7D375E-0CEF-3C43-83D9-506EE2C3D6A7}" type="slidenum">
              <a:rPr lang="en-US" altLang="en-US"/>
              <a:pPr>
                <a:defRPr/>
              </a:pPr>
              <a:t>‹#›</a:t>
            </a:fld>
            <a:endParaRPr lang="en-US" altLang="en-US"/>
          </a:p>
        </p:txBody>
      </p:sp>
    </p:spTree>
    <p:extLst>
      <p:ext uri="{BB962C8B-B14F-4D97-AF65-F5344CB8AC3E}">
        <p14:creationId xmlns:p14="http://schemas.microsoft.com/office/powerpoint/2010/main" val="39826521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86311" y="1600203"/>
            <a:ext cx="5396089" cy="4525963"/>
          </a:xfrm>
        </p:spPr>
        <p:txBody>
          <a:bodyPr/>
          <a:lstStyle/>
          <a:p>
            <a:pPr lvl="0"/>
            <a:endParaRPr lang="en-US" noProof="0"/>
          </a:p>
        </p:txBody>
      </p:sp>
      <p:sp>
        <p:nvSpPr>
          <p:cNvPr id="5" name="Rectangle 4">
            <a:extLst>
              <a:ext uri="{FF2B5EF4-FFF2-40B4-BE49-F238E27FC236}">
                <a16:creationId xmlns:a16="http://schemas.microsoft.com/office/drawing/2014/main" id="{939250EB-D059-8772-AE12-0DA3B04B9F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1B0144-F574-2F21-9A0E-222A1C9817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B730C1-73DB-4CE6-5041-3A43761D3734}"/>
              </a:ext>
            </a:extLst>
          </p:cNvPr>
          <p:cNvSpPr>
            <a:spLocks noGrp="1" noChangeArrowheads="1"/>
          </p:cNvSpPr>
          <p:nvPr>
            <p:ph type="sldNum" sz="quarter" idx="12"/>
          </p:nvPr>
        </p:nvSpPr>
        <p:spPr>
          <a:ln/>
        </p:spPr>
        <p:txBody>
          <a:bodyPr/>
          <a:lstStyle>
            <a:lvl1pPr>
              <a:defRPr/>
            </a:lvl1pPr>
          </a:lstStyle>
          <a:p>
            <a:pPr>
              <a:defRPr/>
            </a:pPr>
            <a:fld id="{8D1B842F-F7DC-9B4A-8C1E-B189BF8BBF1C}" type="slidenum">
              <a:rPr lang="en-US" altLang="en-US"/>
              <a:pPr>
                <a:defRPr/>
              </a:pPr>
              <a:t>‹#›</a:t>
            </a:fld>
            <a:endParaRPr lang="en-US" altLang="en-US"/>
          </a:p>
        </p:txBody>
      </p:sp>
    </p:spTree>
    <p:extLst>
      <p:ext uri="{BB962C8B-B14F-4D97-AF65-F5344CB8AC3E}">
        <p14:creationId xmlns:p14="http://schemas.microsoft.com/office/powerpoint/2010/main" val="23185700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0E0B9E5-D380-521E-477D-6D80B875F0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27A77B2-42FC-9682-8F67-E5A4631E1F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80EF37-ED90-2E23-7385-14A73528A48E}"/>
              </a:ext>
            </a:extLst>
          </p:cNvPr>
          <p:cNvSpPr>
            <a:spLocks noGrp="1" noChangeArrowheads="1"/>
          </p:cNvSpPr>
          <p:nvPr>
            <p:ph type="sldNum" sz="quarter" idx="12"/>
          </p:nvPr>
        </p:nvSpPr>
        <p:spPr>
          <a:ln/>
        </p:spPr>
        <p:txBody>
          <a:bodyPr/>
          <a:lstStyle>
            <a:lvl1pPr>
              <a:defRPr/>
            </a:lvl1pPr>
          </a:lstStyle>
          <a:p>
            <a:pPr>
              <a:defRPr/>
            </a:pPr>
            <a:fld id="{9346179A-A7E3-0641-86B2-594EE0893E4E}" type="slidenum">
              <a:rPr lang="en-US" altLang="en-US"/>
              <a:pPr>
                <a:defRPr/>
              </a:pPr>
              <a:t>‹#›</a:t>
            </a:fld>
            <a:endParaRPr lang="en-US" altLang="en-US"/>
          </a:p>
        </p:txBody>
      </p:sp>
    </p:spTree>
    <p:extLst>
      <p:ext uri="{BB962C8B-B14F-4D97-AF65-F5344CB8AC3E}">
        <p14:creationId xmlns:p14="http://schemas.microsoft.com/office/powerpoint/2010/main" val="7995565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91"/>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9737D17-C9A4-2117-2BA0-590D3DCCF2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B019F6-1563-F7AD-D32B-DCCC98BE68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C7C5020-6003-F5FB-9423-4B2CE5A537C0}"/>
              </a:ext>
            </a:extLst>
          </p:cNvPr>
          <p:cNvSpPr>
            <a:spLocks noGrp="1" noChangeArrowheads="1"/>
          </p:cNvSpPr>
          <p:nvPr>
            <p:ph type="sldNum" sz="quarter" idx="12"/>
          </p:nvPr>
        </p:nvSpPr>
        <p:spPr>
          <a:ln/>
        </p:spPr>
        <p:txBody>
          <a:bodyPr/>
          <a:lstStyle>
            <a:lvl1pPr>
              <a:defRPr/>
            </a:lvl1pPr>
          </a:lstStyle>
          <a:p>
            <a:pPr>
              <a:defRPr/>
            </a:pPr>
            <a:fld id="{A8576717-19AF-E44D-ACBC-28324C97FEEA}" type="slidenum">
              <a:rPr lang="en-US" altLang="en-US"/>
              <a:pPr>
                <a:defRPr/>
              </a:pPr>
              <a:t>‹#›</a:t>
            </a:fld>
            <a:endParaRPr lang="en-US" altLang="en-US"/>
          </a:p>
        </p:txBody>
      </p:sp>
    </p:spTree>
    <p:extLst>
      <p:ext uri="{BB962C8B-B14F-4D97-AF65-F5344CB8AC3E}">
        <p14:creationId xmlns:p14="http://schemas.microsoft.com/office/powerpoint/2010/main" val="19326417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6311"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86311" y="3938591"/>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1F536B8-E4F4-B94E-E369-6550F369FA4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9EC6427-CD3A-F913-9A8B-280B68832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77886245-9123-D0D1-C73F-CAA0931AA1D1}"/>
              </a:ext>
            </a:extLst>
          </p:cNvPr>
          <p:cNvSpPr>
            <a:spLocks noGrp="1" noChangeArrowheads="1"/>
          </p:cNvSpPr>
          <p:nvPr>
            <p:ph type="sldNum" sz="quarter" idx="12"/>
          </p:nvPr>
        </p:nvSpPr>
        <p:spPr>
          <a:ln/>
        </p:spPr>
        <p:txBody>
          <a:bodyPr/>
          <a:lstStyle>
            <a:lvl1pPr>
              <a:defRPr/>
            </a:lvl1pPr>
          </a:lstStyle>
          <a:p>
            <a:pPr>
              <a:defRPr/>
            </a:pPr>
            <a:fld id="{BD1C98AA-F353-DD4A-BD91-36BF7A49FBCB}" type="slidenum">
              <a:rPr lang="en-US" altLang="en-US"/>
              <a:pPr>
                <a:defRPr/>
              </a:pPr>
              <a:t>‹#›</a:t>
            </a:fld>
            <a:endParaRPr lang="en-US" altLang="en-US"/>
          </a:p>
        </p:txBody>
      </p:sp>
    </p:spTree>
    <p:extLst>
      <p:ext uri="{BB962C8B-B14F-4D97-AF65-F5344CB8AC3E}">
        <p14:creationId xmlns:p14="http://schemas.microsoft.com/office/powerpoint/2010/main" val="296519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4897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E0E25B-DFDC-3348-BCDD-5B29F15EE4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79C9F4-8265-C447-95A3-EE63C8261C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D530F5-530A-D74C-B271-5525F1FA29C4}"/>
              </a:ext>
            </a:extLst>
          </p:cNvPr>
          <p:cNvSpPr>
            <a:spLocks noGrp="1" noChangeArrowheads="1"/>
          </p:cNvSpPr>
          <p:nvPr>
            <p:ph type="sldNum" sz="quarter" idx="12"/>
          </p:nvPr>
        </p:nvSpPr>
        <p:spPr>
          <a:ln/>
        </p:spPr>
        <p:txBody>
          <a:bodyPr/>
          <a:lstStyle>
            <a:lvl1pPr>
              <a:defRPr/>
            </a:lvl1pPr>
          </a:lstStyle>
          <a:p>
            <a:pPr>
              <a:defRPr/>
            </a:pPr>
            <a:fld id="{4A06BD46-485D-524A-A6AE-18794AA05CCB}" type="slidenum">
              <a:rPr lang="en-US" altLang="en-US"/>
              <a:pPr>
                <a:defRPr/>
              </a:pPr>
              <a:t>‹#›</a:t>
            </a:fld>
            <a:endParaRPr lang="en-US" altLang="en-US"/>
          </a:p>
        </p:txBody>
      </p:sp>
    </p:spTree>
    <p:extLst>
      <p:ext uri="{BB962C8B-B14F-4D97-AF65-F5344CB8AC3E}">
        <p14:creationId xmlns:p14="http://schemas.microsoft.com/office/powerpoint/2010/main" val="37530559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1873" indent="0" algn="ctr">
              <a:buNone/>
              <a:defRPr/>
            </a:lvl2pPr>
            <a:lvl3pPr marL="1083747" indent="0" algn="ctr">
              <a:buNone/>
              <a:defRPr/>
            </a:lvl3pPr>
            <a:lvl4pPr marL="1625620" indent="0" algn="ctr">
              <a:buNone/>
              <a:defRPr/>
            </a:lvl4pPr>
            <a:lvl5pPr marL="2167494" indent="0" algn="ctr">
              <a:buNone/>
              <a:defRPr/>
            </a:lvl5pPr>
            <a:lvl6pPr marL="2709367" indent="0" algn="ctr">
              <a:buNone/>
              <a:defRPr/>
            </a:lvl6pPr>
            <a:lvl7pPr marL="3251241" indent="0" algn="ctr">
              <a:buNone/>
              <a:defRPr/>
            </a:lvl7pPr>
            <a:lvl8pPr marL="3793114" indent="0" algn="ctr">
              <a:buNone/>
              <a:defRPr/>
            </a:lvl8pPr>
            <a:lvl9pPr marL="433498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524C85C-8898-018D-7327-8FCD4C401E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2BA0AF-38CF-579A-A258-11A86CD2EB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BDDFAF-D908-C97D-5BC4-A407D51A1211}"/>
              </a:ext>
            </a:extLst>
          </p:cNvPr>
          <p:cNvSpPr>
            <a:spLocks noGrp="1" noChangeArrowheads="1"/>
          </p:cNvSpPr>
          <p:nvPr>
            <p:ph type="sldNum" sz="quarter" idx="12"/>
          </p:nvPr>
        </p:nvSpPr>
        <p:spPr>
          <a:ln/>
        </p:spPr>
        <p:txBody>
          <a:bodyPr/>
          <a:lstStyle>
            <a:lvl1pPr>
              <a:defRPr/>
            </a:lvl1pPr>
          </a:lstStyle>
          <a:p>
            <a:pPr>
              <a:defRPr/>
            </a:pPr>
            <a:fld id="{70671DB2-9E54-9F4F-AEC9-43C7CC96F29F}" type="slidenum">
              <a:rPr lang="en-US" altLang="en-US"/>
              <a:pPr>
                <a:defRPr/>
              </a:pPr>
              <a:t>‹#›</a:t>
            </a:fld>
            <a:endParaRPr lang="en-US" altLang="en-US"/>
          </a:p>
        </p:txBody>
      </p:sp>
    </p:spTree>
    <p:extLst>
      <p:ext uri="{BB962C8B-B14F-4D97-AF65-F5344CB8AC3E}">
        <p14:creationId xmlns:p14="http://schemas.microsoft.com/office/powerpoint/2010/main" val="17991384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9585F97-09D5-8A2B-2C19-3537B825A6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5FD2AD-6730-7FA5-8644-AC3AE41A02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C186CE-B0AB-424A-0C7B-04980991881C}"/>
              </a:ext>
            </a:extLst>
          </p:cNvPr>
          <p:cNvSpPr>
            <a:spLocks noGrp="1" noChangeArrowheads="1"/>
          </p:cNvSpPr>
          <p:nvPr>
            <p:ph type="sldNum" sz="quarter" idx="12"/>
          </p:nvPr>
        </p:nvSpPr>
        <p:spPr>
          <a:ln/>
        </p:spPr>
        <p:txBody>
          <a:bodyPr/>
          <a:lstStyle>
            <a:lvl1pPr>
              <a:defRPr/>
            </a:lvl1pPr>
          </a:lstStyle>
          <a:p>
            <a:pPr>
              <a:defRPr/>
            </a:pPr>
            <a:fld id="{8F34775B-B7EE-A145-AE5B-40796F1ADE6B}" type="slidenum">
              <a:rPr lang="en-US" altLang="en-US"/>
              <a:pPr>
                <a:defRPr/>
              </a:pPr>
              <a:t>‹#›</a:t>
            </a:fld>
            <a:endParaRPr lang="en-US" altLang="en-US"/>
          </a:p>
        </p:txBody>
      </p:sp>
    </p:spTree>
    <p:extLst>
      <p:ext uri="{BB962C8B-B14F-4D97-AF65-F5344CB8AC3E}">
        <p14:creationId xmlns:p14="http://schemas.microsoft.com/office/powerpoint/2010/main" val="31011856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3"/>
            <a:ext cx="10363200" cy="1362075"/>
          </a:xfrm>
        </p:spPr>
        <p:txBody>
          <a:bodyPr anchor="t"/>
          <a:lstStyle>
            <a:lvl1pPr algn="l">
              <a:defRPr sz="4741"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370"/>
            </a:lvl1pPr>
            <a:lvl2pPr marL="541873" indent="0">
              <a:buNone/>
              <a:defRPr sz="2133"/>
            </a:lvl2pPr>
            <a:lvl3pPr marL="1083747" indent="0">
              <a:buNone/>
              <a:defRPr sz="1896"/>
            </a:lvl3pPr>
            <a:lvl4pPr marL="1625620" indent="0">
              <a:buNone/>
              <a:defRPr sz="1659"/>
            </a:lvl4pPr>
            <a:lvl5pPr marL="2167494" indent="0">
              <a:buNone/>
              <a:defRPr sz="1659"/>
            </a:lvl5pPr>
            <a:lvl6pPr marL="2709367" indent="0">
              <a:buNone/>
              <a:defRPr sz="1659"/>
            </a:lvl6pPr>
            <a:lvl7pPr marL="3251241" indent="0">
              <a:buNone/>
              <a:defRPr sz="1659"/>
            </a:lvl7pPr>
            <a:lvl8pPr marL="3793114" indent="0">
              <a:buNone/>
              <a:defRPr sz="1659"/>
            </a:lvl8pPr>
            <a:lvl9pPr marL="4334988" indent="0">
              <a:buNone/>
              <a:defRPr sz="1659"/>
            </a:lvl9pPr>
          </a:lstStyle>
          <a:p>
            <a:pPr lvl="0"/>
            <a:r>
              <a:rPr lang="en-US"/>
              <a:t>Click to edit Master text styles</a:t>
            </a:r>
          </a:p>
        </p:txBody>
      </p:sp>
      <p:sp>
        <p:nvSpPr>
          <p:cNvPr id="4" name="Rectangle 4">
            <a:extLst>
              <a:ext uri="{FF2B5EF4-FFF2-40B4-BE49-F238E27FC236}">
                <a16:creationId xmlns:a16="http://schemas.microsoft.com/office/drawing/2014/main" id="{E22E8218-D67B-E4A7-B1DA-3EE4B78FE2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9BE6F5-EFC3-56A5-0B62-9BF3A8A7B2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96F9B2-C901-8653-BEC1-56CD827E9237}"/>
              </a:ext>
            </a:extLst>
          </p:cNvPr>
          <p:cNvSpPr>
            <a:spLocks noGrp="1" noChangeArrowheads="1"/>
          </p:cNvSpPr>
          <p:nvPr>
            <p:ph type="sldNum" sz="quarter" idx="12"/>
          </p:nvPr>
        </p:nvSpPr>
        <p:spPr>
          <a:ln/>
        </p:spPr>
        <p:txBody>
          <a:bodyPr/>
          <a:lstStyle>
            <a:lvl1pPr>
              <a:defRPr/>
            </a:lvl1pPr>
          </a:lstStyle>
          <a:p>
            <a:pPr>
              <a:defRPr/>
            </a:pPr>
            <a:fld id="{0BB1F4FD-1DAF-8D41-9B99-4B6F4E06027D}" type="slidenum">
              <a:rPr lang="en-US" altLang="en-US"/>
              <a:pPr>
                <a:defRPr/>
              </a:pPr>
              <a:t>‹#›</a:t>
            </a:fld>
            <a:endParaRPr lang="en-US" altLang="en-US"/>
          </a:p>
        </p:txBody>
      </p:sp>
    </p:spTree>
    <p:extLst>
      <p:ext uri="{BB962C8B-B14F-4D97-AF65-F5344CB8AC3E}">
        <p14:creationId xmlns:p14="http://schemas.microsoft.com/office/powerpoint/2010/main" val="11095315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96089" cy="4525963"/>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600203"/>
            <a:ext cx="5396089" cy="4525963"/>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63D6C72-7222-9C69-CF0F-799DAD1F8B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128E5A-D63D-F2A7-29BA-E9B9D60FE8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1CA788-1AB8-AE4C-26A2-353C1DDDF4A3}"/>
              </a:ext>
            </a:extLst>
          </p:cNvPr>
          <p:cNvSpPr>
            <a:spLocks noGrp="1" noChangeArrowheads="1"/>
          </p:cNvSpPr>
          <p:nvPr>
            <p:ph type="sldNum" sz="quarter" idx="12"/>
          </p:nvPr>
        </p:nvSpPr>
        <p:spPr>
          <a:ln/>
        </p:spPr>
        <p:txBody>
          <a:bodyPr/>
          <a:lstStyle>
            <a:lvl1pPr>
              <a:defRPr/>
            </a:lvl1pPr>
          </a:lstStyle>
          <a:p>
            <a:pPr>
              <a:defRPr/>
            </a:pPr>
            <a:fld id="{B0D8CC54-1DD7-9E4E-8A66-DA67BEAD153D}" type="slidenum">
              <a:rPr lang="en-US" altLang="en-US"/>
              <a:pPr>
                <a:defRPr/>
              </a:pPr>
              <a:t>‹#›</a:t>
            </a:fld>
            <a:endParaRPr lang="en-US" altLang="en-US"/>
          </a:p>
        </p:txBody>
      </p:sp>
    </p:spTree>
    <p:extLst>
      <p:ext uri="{BB962C8B-B14F-4D97-AF65-F5344CB8AC3E}">
        <p14:creationId xmlns:p14="http://schemas.microsoft.com/office/powerpoint/2010/main" val="28198732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682"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4" name="Content Placeholder 3"/>
          <p:cNvSpPr>
            <a:spLocks noGrp="1"/>
          </p:cNvSpPr>
          <p:nvPr>
            <p:ph sz="half" idx="2"/>
          </p:nvPr>
        </p:nvSpPr>
        <p:spPr>
          <a:xfrm>
            <a:off x="609602" y="2174875"/>
            <a:ext cx="5386682"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A79153F-CCF3-9E24-D5AC-92A90D8FADE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530633B-85C1-4659-1D82-C6CDE7A024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9064905-55C9-68E1-4B17-610F6EA9609F}"/>
              </a:ext>
            </a:extLst>
          </p:cNvPr>
          <p:cNvSpPr>
            <a:spLocks noGrp="1" noChangeArrowheads="1"/>
          </p:cNvSpPr>
          <p:nvPr>
            <p:ph type="sldNum" sz="quarter" idx="12"/>
          </p:nvPr>
        </p:nvSpPr>
        <p:spPr>
          <a:ln/>
        </p:spPr>
        <p:txBody>
          <a:bodyPr/>
          <a:lstStyle>
            <a:lvl1pPr>
              <a:defRPr/>
            </a:lvl1pPr>
          </a:lstStyle>
          <a:p>
            <a:pPr>
              <a:defRPr/>
            </a:pPr>
            <a:fld id="{4EC39C4C-FD87-4049-A8E9-5F4FCB79B903}" type="slidenum">
              <a:rPr lang="en-US" altLang="en-US"/>
              <a:pPr>
                <a:defRPr/>
              </a:pPr>
              <a:t>‹#›</a:t>
            </a:fld>
            <a:endParaRPr lang="en-US" altLang="en-US"/>
          </a:p>
        </p:txBody>
      </p:sp>
    </p:spTree>
    <p:extLst>
      <p:ext uri="{BB962C8B-B14F-4D97-AF65-F5344CB8AC3E}">
        <p14:creationId xmlns:p14="http://schemas.microsoft.com/office/powerpoint/2010/main" val="42330740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41B44F1-6D0C-0DB0-D1E6-EAD13921C3B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8DCE6DA-2480-78DF-6E77-15CFC6AA63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D5CA45F-1149-C2DC-EF92-A5B3A30CCB8F}"/>
              </a:ext>
            </a:extLst>
          </p:cNvPr>
          <p:cNvSpPr>
            <a:spLocks noGrp="1" noChangeArrowheads="1"/>
          </p:cNvSpPr>
          <p:nvPr>
            <p:ph type="sldNum" sz="quarter" idx="12"/>
          </p:nvPr>
        </p:nvSpPr>
        <p:spPr>
          <a:ln/>
        </p:spPr>
        <p:txBody>
          <a:bodyPr/>
          <a:lstStyle>
            <a:lvl1pPr>
              <a:defRPr/>
            </a:lvl1pPr>
          </a:lstStyle>
          <a:p>
            <a:pPr>
              <a:defRPr/>
            </a:pPr>
            <a:fld id="{856CE392-1699-5B49-B35F-E3F447D22186}" type="slidenum">
              <a:rPr lang="en-US" altLang="en-US"/>
              <a:pPr>
                <a:defRPr/>
              </a:pPr>
              <a:t>‹#›</a:t>
            </a:fld>
            <a:endParaRPr lang="en-US" altLang="en-US"/>
          </a:p>
        </p:txBody>
      </p:sp>
    </p:spTree>
    <p:extLst>
      <p:ext uri="{BB962C8B-B14F-4D97-AF65-F5344CB8AC3E}">
        <p14:creationId xmlns:p14="http://schemas.microsoft.com/office/powerpoint/2010/main" val="4919523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2AD4F2-8D8C-1981-4908-9ADDEDECAD8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CF44BC6-150B-68FC-6F9B-0F9E789981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2B483F6-8745-580D-FDB2-FD5C92D0BD14}"/>
              </a:ext>
            </a:extLst>
          </p:cNvPr>
          <p:cNvSpPr>
            <a:spLocks noGrp="1" noChangeArrowheads="1"/>
          </p:cNvSpPr>
          <p:nvPr>
            <p:ph type="sldNum" sz="quarter" idx="12"/>
          </p:nvPr>
        </p:nvSpPr>
        <p:spPr>
          <a:ln/>
        </p:spPr>
        <p:txBody>
          <a:bodyPr/>
          <a:lstStyle>
            <a:lvl1pPr>
              <a:defRPr/>
            </a:lvl1pPr>
          </a:lstStyle>
          <a:p>
            <a:pPr>
              <a:defRPr/>
            </a:pPr>
            <a:fld id="{731B07AA-359C-7F4D-BCD0-84B29BADFEAF}" type="slidenum">
              <a:rPr lang="en-US" altLang="en-US"/>
              <a:pPr>
                <a:defRPr/>
              </a:pPr>
              <a:t>‹#›</a:t>
            </a:fld>
            <a:endParaRPr lang="en-US" altLang="en-US"/>
          </a:p>
        </p:txBody>
      </p:sp>
    </p:spTree>
    <p:extLst>
      <p:ext uri="{BB962C8B-B14F-4D97-AF65-F5344CB8AC3E}">
        <p14:creationId xmlns:p14="http://schemas.microsoft.com/office/powerpoint/2010/main" val="27044771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319" cy="1162050"/>
          </a:xfrm>
        </p:spPr>
        <p:txBody>
          <a:bodyPr anchor="b"/>
          <a:lstStyle>
            <a:lvl1pPr algn="l">
              <a:defRPr sz="2370" b="1"/>
            </a:lvl1pPr>
          </a:lstStyle>
          <a:p>
            <a:r>
              <a:rPr lang="en-US"/>
              <a:t>Click to edit Master title style</a:t>
            </a:r>
          </a:p>
        </p:txBody>
      </p:sp>
      <p:sp>
        <p:nvSpPr>
          <p:cNvPr id="3" name="Content Placeholder 2"/>
          <p:cNvSpPr>
            <a:spLocks noGrp="1"/>
          </p:cNvSpPr>
          <p:nvPr>
            <p:ph idx="1"/>
          </p:nvPr>
        </p:nvSpPr>
        <p:spPr>
          <a:xfrm>
            <a:off x="4767676" y="273053"/>
            <a:ext cx="6814726" cy="5853113"/>
          </a:xfrm>
        </p:spPr>
        <p:txBody>
          <a:bodyPr/>
          <a:lstStyle>
            <a:lvl1pPr>
              <a:defRPr sz="3793"/>
            </a:lvl1pPr>
            <a:lvl2pPr>
              <a:defRPr sz="3319"/>
            </a:lvl2pPr>
            <a:lvl3pPr>
              <a:defRPr sz="2844"/>
            </a:lvl3pPr>
            <a:lvl4pPr>
              <a:defRPr sz="2370"/>
            </a:lvl4pPr>
            <a:lvl5pPr>
              <a:defRPr sz="2370"/>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319" cy="4691063"/>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
        <p:nvSpPr>
          <p:cNvPr id="5" name="Rectangle 4">
            <a:extLst>
              <a:ext uri="{FF2B5EF4-FFF2-40B4-BE49-F238E27FC236}">
                <a16:creationId xmlns:a16="http://schemas.microsoft.com/office/drawing/2014/main" id="{E82A7CDB-1F5B-EEC2-F5DA-8B163473D95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3623FF-2AF6-3B62-416F-0C5247A96F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30E5360-4E34-E937-853B-21F1F1E00499}"/>
              </a:ext>
            </a:extLst>
          </p:cNvPr>
          <p:cNvSpPr>
            <a:spLocks noGrp="1" noChangeArrowheads="1"/>
          </p:cNvSpPr>
          <p:nvPr>
            <p:ph type="sldNum" sz="quarter" idx="12"/>
          </p:nvPr>
        </p:nvSpPr>
        <p:spPr>
          <a:ln/>
        </p:spPr>
        <p:txBody>
          <a:bodyPr/>
          <a:lstStyle>
            <a:lvl1pPr>
              <a:defRPr/>
            </a:lvl1pPr>
          </a:lstStyle>
          <a:p>
            <a:pPr>
              <a:defRPr/>
            </a:pPr>
            <a:fld id="{7D229ADD-CAD7-E24A-90B5-D468CBAD23AB}" type="slidenum">
              <a:rPr lang="en-US" altLang="en-US"/>
              <a:pPr>
                <a:defRPr/>
              </a:pPr>
              <a:t>‹#›</a:t>
            </a:fld>
            <a:endParaRPr lang="en-US" altLang="en-US"/>
          </a:p>
        </p:txBody>
      </p:sp>
    </p:spTree>
    <p:extLst>
      <p:ext uri="{BB962C8B-B14F-4D97-AF65-F5344CB8AC3E}">
        <p14:creationId xmlns:p14="http://schemas.microsoft.com/office/powerpoint/2010/main" val="39419401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37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793"/>
            </a:lvl1pPr>
            <a:lvl2pPr marL="541873" indent="0">
              <a:buNone/>
              <a:defRPr sz="3319"/>
            </a:lvl2pPr>
            <a:lvl3pPr marL="1083747" indent="0">
              <a:buNone/>
              <a:defRPr sz="2844"/>
            </a:lvl3pPr>
            <a:lvl4pPr marL="1625620" indent="0">
              <a:buNone/>
              <a:defRPr sz="2370"/>
            </a:lvl4pPr>
            <a:lvl5pPr marL="2167494" indent="0">
              <a:buNone/>
              <a:defRPr sz="2370"/>
            </a:lvl5pPr>
            <a:lvl6pPr marL="2709367" indent="0">
              <a:buNone/>
              <a:defRPr sz="2370"/>
            </a:lvl6pPr>
            <a:lvl7pPr marL="3251241" indent="0">
              <a:buNone/>
              <a:defRPr sz="2370"/>
            </a:lvl7pPr>
            <a:lvl8pPr marL="3793114" indent="0">
              <a:buNone/>
              <a:defRPr sz="2370"/>
            </a:lvl8pPr>
            <a:lvl9pPr marL="4334988" indent="0">
              <a:buNone/>
              <a:defRPr sz="2370"/>
            </a:lvl9pPr>
          </a:lstStyle>
          <a:p>
            <a:pPr lvl="0"/>
            <a:endParaRPr lang="en-US"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
        <p:nvSpPr>
          <p:cNvPr id="5" name="Rectangle 4">
            <a:extLst>
              <a:ext uri="{FF2B5EF4-FFF2-40B4-BE49-F238E27FC236}">
                <a16:creationId xmlns:a16="http://schemas.microsoft.com/office/drawing/2014/main" id="{74F84661-D346-AF3C-C8FB-FEBD633DF8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B2F1D5-F30C-EFA8-1029-674DFD4FA6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D553D86-0415-965A-2CE6-0ACF843301EF}"/>
              </a:ext>
            </a:extLst>
          </p:cNvPr>
          <p:cNvSpPr>
            <a:spLocks noGrp="1" noChangeArrowheads="1"/>
          </p:cNvSpPr>
          <p:nvPr>
            <p:ph type="sldNum" sz="quarter" idx="12"/>
          </p:nvPr>
        </p:nvSpPr>
        <p:spPr>
          <a:ln/>
        </p:spPr>
        <p:txBody>
          <a:bodyPr/>
          <a:lstStyle>
            <a:lvl1pPr>
              <a:defRPr/>
            </a:lvl1pPr>
          </a:lstStyle>
          <a:p>
            <a:pPr>
              <a:defRPr/>
            </a:pPr>
            <a:fld id="{4F9B2EE7-C02D-D246-9922-F8AFC2FB8D0B}" type="slidenum">
              <a:rPr lang="en-US" altLang="en-US"/>
              <a:pPr>
                <a:defRPr/>
              </a:pPr>
              <a:t>‹#›</a:t>
            </a:fld>
            <a:endParaRPr lang="en-US" altLang="en-US"/>
          </a:p>
        </p:txBody>
      </p:sp>
    </p:spTree>
    <p:extLst>
      <p:ext uri="{BB962C8B-B14F-4D97-AF65-F5344CB8AC3E}">
        <p14:creationId xmlns:p14="http://schemas.microsoft.com/office/powerpoint/2010/main" val="23357669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E596D0-4BD1-39A0-AADC-1328127833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F902B7-8235-8D69-53D6-8F07E5FB67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CDD66C-C7B3-B323-480E-82050210AB9F}"/>
              </a:ext>
            </a:extLst>
          </p:cNvPr>
          <p:cNvSpPr>
            <a:spLocks noGrp="1" noChangeArrowheads="1"/>
          </p:cNvSpPr>
          <p:nvPr>
            <p:ph type="sldNum" sz="quarter" idx="12"/>
          </p:nvPr>
        </p:nvSpPr>
        <p:spPr>
          <a:ln/>
        </p:spPr>
        <p:txBody>
          <a:bodyPr/>
          <a:lstStyle>
            <a:lvl1pPr>
              <a:defRPr/>
            </a:lvl1pPr>
          </a:lstStyle>
          <a:p>
            <a:pPr>
              <a:defRPr/>
            </a:pPr>
            <a:fld id="{AC22EA7E-F3AE-4543-8FA1-E635ED1C8F2D}" type="slidenum">
              <a:rPr lang="en-US" altLang="en-US"/>
              <a:pPr>
                <a:defRPr/>
              </a:pPr>
              <a:t>‹#›</a:t>
            </a:fld>
            <a:endParaRPr lang="en-US" altLang="en-US"/>
          </a:p>
        </p:txBody>
      </p:sp>
    </p:spTree>
    <p:extLst>
      <p:ext uri="{BB962C8B-B14F-4D97-AF65-F5344CB8AC3E}">
        <p14:creationId xmlns:p14="http://schemas.microsoft.com/office/powerpoint/2010/main" val="385104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62227CE4-3494-3343-9A7B-82051CEF81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13A1C2-9243-A94B-BE17-4BB15A4415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A4A46F-4F3B-D749-BE97-FB4D7829ED96}"/>
              </a:ext>
            </a:extLst>
          </p:cNvPr>
          <p:cNvSpPr>
            <a:spLocks noGrp="1" noChangeArrowheads="1"/>
          </p:cNvSpPr>
          <p:nvPr>
            <p:ph type="sldNum" sz="quarter" idx="12"/>
          </p:nvPr>
        </p:nvSpPr>
        <p:spPr>
          <a:ln/>
        </p:spPr>
        <p:txBody>
          <a:bodyPr/>
          <a:lstStyle>
            <a:lvl1pPr>
              <a:defRPr/>
            </a:lvl1pPr>
          </a:lstStyle>
          <a:p>
            <a:pPr>
              <a:defRPr/>
            </a:pPr>
            <a:fld id="{01D628DF-BC10-104B-9128-4E78210D2E9A}" type="slidenum">
              <a:rPr lang="en-US" altLang="en-US"/>
              <a:pPr>
                <a:defRPr/>
              </a:pPr>
              <a:t>‹#›</a:t>
            </a:fld>
            <a:endParaRPr lang="en-US" altLang="en-US"/>
          </a:p>
        </p:txBody>
      </p:sp>
    </p:spTree>
    <p:extLst>
      <p:ext uri="{BB962C8B-B14F-4D97-AF65-F5344CB8AC3E}">
        <p14:creationId xmlns:p14="http://schemas.microsoft.com/office/powerpoint/2010/main" val="35693490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4897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1420D4-AE85-D343-8213-FE90FD4224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44A765-19B8-F1D9-746A-A5BC38441E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BB666C-92E9-AF12-56F3-750690B5595B}"/>
              </a:ext>
            </a:extLst>
          </p:cNvPr>
          <p:cNvSpPr>
            <a:spLocks noGrp="1" noChangeArrowheads="1"/>
          </p:cNvSpPr>
          <p:nvPr>
            <p:ph type="sldNum" sz="quarter" idx="12"/>
          </p:nvPr>
        </p:nvSpPr>
        <p:spPr>
          <a:ln/>
        </p:spPr>
        <p:txBody>
          <a:bodyPr/>
          <a:lstStyle>
            <a:lvl1pPr>
              <a:defRPr/>
            </a:lvl1pPr>
          </a:lstStyle>
          <a:p>
            <a:pPr>
              <a:defRPr/>
            </a:pPr>
            <a:fld id="{92E53302-493E-9B40-9108-5AA56ED21C07}" type="slidenum">
              <a:rPr lang="en-US" altLang="en-US"/>
              <a:pPr>
                <a:defRPr/>
              </a:pPr>
              <a:t>‹#›</a:t>
            </a:fld>
            <a:endParaRPr lang="en-US" altLang="en-US"/>
          </a:p>
        </p:txBody>
      </p:sp>
    </p:spTree>
    <p:extLst>
      <p:ext uri="{BB962C8B-B14F-4D97-AF65-F5344CB8AC3E}">
        <p14:creationId xmlns:p14="http://schemas.microsoft.com/office/powerpoint/2010/main" val="1697294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4A288433-7CAC-8F3B-D03B-D1522FCB18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74113A-8C2E-81AD-F33B-D0CE824D9E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E14A3F-A059-5DC7-B1C6-7DF70A932A5E}"/>
              </a:ext>
            </a:extLst>
          </p:cNvPr>
          <p:cNvSpPr>
            <a:spLocks noGrp="1" noChangeArrowheads="1"/>
          </p:cNvSpPr>
          <p:nvPr>
            <p:ph type="sldNum" sz="quarter" idx="12"/>
          </p:nvPr>
        </p:nvSpPr>
        <p:spPr>
          <a:ln/>
        </p:spPr>
        <p:txBody>
          <a:bodyPr/>
          <a:lstStyle>
            <a:lvl1pPr>
              <a:defRPr/>
            </a:lvl1pPr>
          </a:lstStyle>
          <a:p>
            <a:pPr>
              <a:defRPr/>
            </a:pPr>
            <a:fld id="{B54FE6D7-D97C-1B40-A7BE-97B58DE070B6}" type="slidenum">
              <a:rPr lang="en-US" altLang="en-US"/>
              <a:pPr>
                <a:defRPr/>
              </a:pPr>
              <a:t>‹#›</a:t>
            </a:fld>
            <a:endParaRPr lang="en-US" altLang="en-US"/>
          </a:p>
        </p:txBody>
      </p:sp>
    </p:spTree>
    <p:extLst>
      <p:ext uri="{BB962C8B-B14F-4D97-AF65-F5344CB8AC3E}">
        <p14:creationId xmlns:p14="http://schemas.microsoft.com/office/powerpoint/2010/main" val="11051016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3"/>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433E8472-E3A9-7AF0-47B6-D5F27D137A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FF5E18-BDA8-39BE-5C9E-D3B560A1FF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ED86BE-1320-CEF0-23AD-64013EF9FA6C}"/>
              </a:ext>
            </a:extLst>
          </p:cNvPr>
          <p:cNvSpPr>
            <a:spLocks noGrp="1" noChangeArrowheads="1"/>
          </p:cNvSpPr>
          <p:nvPr>
            <p:ph type="sldNum" sz="quarter" idx="12"/>
          </p:nvPr>
        </p:nvSpPr>
        <p:spPr>
          <a:ln/>
        </p:spPr>
        <p:txBody>
          <a:bodyPr/>
          <a:lstStyle>
            <a:lvl1pPr>
              <a:defRPr/>
            </a:lvl1pPr>
          </a:lstStyle>
          <a:p>
            <a:pPr>
              <a:defRPr/>
            </a:pPr>
            <a:fld id="{890AE32D-5FA0-464B-AB64-C1F22910E363}" type="slidenum">
              <a:rPr lang="en-US" altLang="en-US"/>
              <a:pPr>
                <a:defRPr/>
              </a:pPr>
              <a:t>‹#›</a:t>
            </a:fld>
            <a:endParaRPr lang="en-US" altLang="en-US"/>
          </a:p>
        </p:txBody>
      </p:sp>
    </p:spTree>
    <p:extLst>
      <p:ext uri="{BB962C8B-B14F-4D97-AF65-F5344CB8AC3E}">
        <p14:creationId xmlns:p14="http://schemas.microsoft.com/office/powerpoint/2010/main" val="17788023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6311"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1"/>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86311" y="3938591"/>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FF69C4C-7174-3990-3F3F-35023F224E0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7C251D4-3BF2-0900-519D-A903AE3764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937AF67-7CD7-55B1-B31C-6D4B2D2F7B43}"/>
              </a:ext>
            </a:extLst>
          </p:cNvPr>
          <p:cNvSpPr>
            <a:spLocks noGrp="1" noChangeArrowheads="1"/>
          </p:cNvSpPr>
          <p:nvPr>
            <p:ph type="sldNum" sz="quarter" idx="12"/>
          </p:nvPr>
        </p:nvSpPr>
        <p:spPr>
          <a:ln/>
        </p:spPr>
        <p:txBody>
          <a:bodyPr/>
          <a:lstStyle>
            <a:lvl1pPr>
              <a:defRPr/>
            </a:lvl1pPr>
          </a:lstStyle>
          <a:p>
            <a:pPr>
              <a:defRPr/>
            </a:pPr>
            <a:fld id="{6F841310-5587-C14B-BCE0-A79E9DC6D0AC}" type="slidenum">
              <a:rPr lang="en-US" altLang="en-US"/>
              <a:pPr>
                <a:defRPr/>
              </a:pPr>
              <a:t>‹#›</a:t>
            </a:fld>
            <a:endParaRPr lang="en-US" altLang="en-US"/>
          </a:p>
        </p:txBody>
      </p:sp>
    </p:spTree>
    <p:extLst>
      <p:ext uri="{BB962C8B-B14F-4D97-AF65-F5344CB8AC3E}">
        <p14:creationId xmlns:p14="http://schemas.microsoft.com/office/powerpoint/2010/main" val="39348790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86311" y="1600203"/>
            <a:ext cx="5396089" cy="4525963"/>
          </a:xfrm>
        </p:spPr>
        <p:txBody>
          <a:bodyPr/>
          <a:lstStyle/>
          <a:p>
            <a:pPr lvl="0"/>
            <a:endParaRPr lang="en-US" noProof="0"/>
          </a:p>
        </p:txBody>
      </p:sp>
      <p:sp>
        <p:nvSpPr>
          <p:cNvPr id="5" name="Rectangle 4">
            <a:extLst>
              <a:ext uri="{FF2B5EF4-FFF2-40B4-BE49-F238E27FC236}">
                <a16:creationId xmlns:a16="http://schemas.microsoft.com/office/drawing/2014/main" id="{214479C8-005B-9939-F377-E1CAD2AC55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404024F-C2D8-CA24-F977-928BFBA85A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668604-CBF8-8E88-99F4-25848EB74C37}"/>
              </a:ext>
            </a:extLst>
          </p:cNvPr>
          <p:cNvSpPr>
            <a:spLocks noGrp="1" noChangeArrowheads="1"/>
          </p:cNvSpPr>
          <p:nvPr>
            <p:ph type="sldNum" sz="quarter" idx="12"/>
          </p:nvPr>
        </p:nvSpPr>
        <p:spPr>
          <a:ln/>
        </p:spPr>
        <p:txBody>
          <a:bodyPr/>
          <a:lstStyle>
            <a:lvl1pPr>
              <a:defRPr/>
            </a:lvl1pPr>
          </a:lstStyle>
          <a:p>
            <a:pPr>
              <a:defRPr/>
            </a:pPr>
            <a:fld id="{CF5475D6-9F94-1B41-8693-ED08CA241606}" type="slidenum">
              <a:rPr lang="en-US" altLang="en-US"/>
              <a:pPr>
                <a:defRPr/>
              </a:pPr>
              <a:t>‹#›</a:t>
            </a:fld>
            <a:endParaRPr lang="en-US" altLang="en-US"/>
          </a:p>
        </p:txBody>
      </p:sp>
    </p:spTree>
    <p:extLst>
      <p:ext uri="{BB962C8B-B14F-4D97-AF65-F5344CB8AC3E}">
        <p14:creationId xmlns:p14="http://schemas.microsoft.com/office/powerpoint/2010/main" val="3122819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69062C6-3B28-5E9C-7D52-E282CF0943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D18CB2-FFED-AFDB-7F4E-F280706B75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DE7C8C-DB2B-3DF9-277F-61BE6BB8D564}"/>
              </a:ext>
            </a:extLst>
          </p:cNvPr>
          <p:cNvSpPr>
            <a:spLocks noGrp="1" noChangeArrowheads="1"/>
          </p:cNvSpPr>
          <p:nvPr>
            <p:ph type="sldNum" sz="quarter" idx="12"/>
          </p:nvPr>
        </p:nvSpPr>
        <p:spPr>
          <a:ln/>
        </p:spPr>
        <p:txBody>
          <a:bodyPr/>
          <a:lstStyle>
            <a:lvl1pPr>
              <a:defRPr/>
            </a:lvl1pPr>
          </a:lstStyle>
          <a:p>
            <a:pPr>
              <a:defRPr/>
            </a:pPr>
            <a:fld id="{36300F60-5361-BB43-8EC2-0194D6F7583D}" type="slidenum">
              <a:rPr lang="en-US" altLang="en-US"/>
              <a:pPr>
                <a:defRPr/>
              </a:pPr>
              <a:t>‹#›</a:t>
            </a:fld>
            <a:endParaRPr lang="en-US" altLang="en-US"/>
          </a:p>
        </p:txBody>
      </p:sp>
    </p:spTree>
    <p:extLst>
      <p:ext uri="{BB962C8B-B14F-4D97-AF65-F5344CB8AC3E}">
        <p14:creationId xmlns:p14="http://schemas.microsoft.com/office/powerpoint/2010/main" val="30148687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91"/>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CF26545-AC80-EAB6-0DA8-50BF7D3E81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2DDDEB-77D7-4027-04F5-0907229ECF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1D9ED2-DC44-05EC-549F-7D03032FA877}"/>
              </a:ext>
            </a:extLst>
          </p:cNvPr>
          <p:cNvSpPr>
            <a:spLocks noGrp="1" noChangeArrowheads="1"/>
          </p:cNvSpPr>
          <p:nvPr>
            <p:ph type="sldNum" sz="quarter" idx="12"/>
          </p:nvPr>
        </p:nvSpPr>
        <p:spPr>
          <a:ln/>
        </p:spPr>
        <p:txBody>
          <a:bodyPr/>
          <a:lstStyle>
            <a:lvl1pPr>
              <a:defRPr/>
            </a:lvl1pPr>
          </a:lstStyle>
          <a:p>
            <a:pPr>
              <a:defRPr/>
            </a:pPr>
            <a:fld id="{B2BA97C3-37C7-CB46-A60D-83D09AFEF75C}" type="slidenum">
              <a:rPr lang="en-US" altLang="en-US"/>
              <a:pPr>
                <a:defRPr/>
              </a:pPr>
              <a:t>‹#›</a:t>
            </a:fld>
            <a:endParaRPr lang="en-US" altLang="en-US"/>
          </a:p>
        </p:txBody>
      </p:sp>
    </p:spTree>
    <p:extLst>
      <p:ext uri="{BB962C8B-B14F-4D97-AF65-F5344CB8AC3E}">
        <p14:creationId xmlns:p14="http://schemas.microsoft.com/office/powerpoint/2010/main" val="32769061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6311"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86311" y="3938591"/>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230DAE1-66E9-0289-1345-FAF41CD1475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7D863AD3-D294-88D2-21C5-5455E670D3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7CF16B3-AA16-51F2-5195-10B920F9D847}"/>
              </a:ext>
            </a:extLst>
          </p:cNvPr>
          <p:cNvSpPr>
            <a:spLocks noGrp="1" noChangeArrowheads="1"/>
          </p:cNvSpPr>
          <p:nvPr>
            <p:ph type="sldNum" sz="quarter" idx="12"/>
          </p:nvPr>
        </p:nvSpPr>
        <p:spPr>
          <a:ln/>
        </p:spPr>
        <p:txBody>
          <a:bodyPr/>
          <a:lstStyle>
            <a:lvl1pPr>
              <a:defRPr/>
            </a:lvl1pPr>
          </a:lstStyle>
          <a:p>
            <a:pPr>
              <a:defRPr/>
            </a:pPr>
            <a:fld id="{895EAEA7-E22E-4549-BA51-6649C3559D25}" type="slidenum">
              <a:rPr lang="en-US" altLang="en-US"/>
              <a:pPr>
                <a:defRPr/>
              </a:pPr>
              <a:t>‹#›</a:t>
            </a:fld>
            <a:endParaRPr lang="en-US" altLang="en-US"/>
          </a:p>
        </p:txBody>
      </p:sp>
    </p:spTree>
    <p:extLst>
      <p:ext uri="{BB962C8B-B14F-4D97-AF65-F5344CB8AC3E}">
        <p14:creationId xmlns:p14="http://schemas.microsoft.com/office/powerpoint/2010/main" val="24794126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252A3D-9530-4340-999B-25E1639877CA}"/>
              </a:ext>
            </a:extLst>
          </p:cNvPr>
          <p:cNvPicPr>
            <a:picLocks noChangeAspect="1"/>
          </p:cNvPicPr>
          <p:nvPr userDrawn="1"/>
        </p:nvPicPr>
        <p:blipFill>
          <a:blip r:embed="rId2"/>
          <a:srcRect/>
          <a:stretch/>
        </p:blipFill>
        <p:spPr>
          <a:xfrm>
            <a:off x="10800130" y="245648"/>
            <a:ext cx="1135123" cy="770661"/>
          </a:xfrm>
          <a:prstGeom prst="rect">
            <a:avLst/>
          </a:prstGeom>
        </p:spPr>
      </p:pic>
      <p:pic>
        <p:nvPicPr>
          <p:cNvPr id="8" name="Picture 7">
            <a:extLst>
              <a:ext uri="{FF2B5EF4-FFF2-40B4-BE49-F238E27FC236}">
                <a16:creationId xmlns:a16="http://schemas.microsoft.com/office/drawing/2014/main" id="{423524D4-C125-4FEF-B524-4FF9C06E4BCC}"/>
              </a:ext>
            </a:extLst>
          </p:cNvPr>
          <p:cNvPicPr>
            <a:picLocks noChangeAspect="1"/>
          </p:cNvPicPr>
          <p:nvPr userDrawn="1"/>
        </p:nvPicPr>
        <p:blipFill>
          <a:blip r:embed="rId3"/>
          <a:stretch>
            <a:fillRect/>
          </a:stretch>
        </p:blipFill>
        <p:spPr>
          <a:xfrm>
            <a:off x="0" y="0"/>
            <a:ext cx="585216" cy="6858000"/>
          </a:xfrm>
          <a:prstGeom prst="rect">
            <a:avLst/>
          </a:prstGeom>
        </p:spPr>
      </p:pic>
      <p:sp>
        <p:nvSpPr>
          <p:cNvPr id="3" name="Content Placeholder 2">
            <a:extLst>
              <a:ext uri="{FF2B5EF4-FFF2-40B4-BE49-F238E27FC236}">
                <a16:creationId xmlns:a16="http://schemas.microsoft.com/office/drawing/2014/main" id="{FF5AC596-15E2-41C3-87EB-A87CEDF68B72}"/>
              </a:ext>
            </a:extLst>
          </p:cNvPr>
          <p:cNvSpPr>
            <a:spLocks noGrp="1"/>
          </p:cNvSpPr>
          <p:nvPr>
            <p:ph sz="quarter" idx="10"/>
          </p:nvPr>
        </p:nvSpPr>
        <p:spPr>
          <a:xfrm>
            <a:off x="1028700" y="1627188"/>
            <a:ext cx="7391400" cy="4590635"/>
          </a:xfrm>
        </p:spPr>
        <p:txBody>
          <a:bodyPr/>
          <a:lstStyle>
            <a:lvl1pPr>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D861C118-D287-47FB-83CB-F06EF6692DD9}"/>
              </a:ext>
            </a:extLst>
          </p:cNvPr>
          <p:cNvSpPr>
            <a:spLocks noGrp="1"/>
          </p:cNvSpPr>
          <p:nvPr>
            <p:ph type="title" hasCustomPrompt="1"/>
          </p:nvPr>
        </p:nvSpPr>
        <p:spPr>
          <a:xfrm>
            <a:off x="1016000" y="80548"/>
            <a:ext cx="9283700" cy="1325563"/>
          </a:xfrm>
        </p:spPr>
        <p:txBody>
          <a:bodyPr/>
          <a:lstStyle>
            <a:lvl1pPr>
              <a:defRPr b="1">
                <a:solidFill>
                  <a:srgbClr val="00619B"/>
                </a:solidFill>
                <a:latin typeface="Arial" panose="020B0604020202020204" pitchFamily="34" charset="0"/>
                <a:cs typeface="Arial" panose="020B0604020202020204" pitchFamily="34" charset="0"/>
              </a:defRPr>
            </a:lvl1pPr>
          </a:lstStyle>
          <a:p>
            <a:r>
              <a:rPr lang="en-US"/>
              <a:t>Title Goes Here</a:t>
            </a:r>
          </a:p>
        </p:txBody>
      </p:sp>
    </p:spTree>
    <p:extLst>
      <p:ext uri="{BB962C8B-B14F-4D97-AF65-F5344CB8AC3E}">
        <p14:creationId xmlns:p14="http://schemas.microsoft.com/office/powerpoint/2010/main" val="31401048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00AC4EC-FEDF-4F0E-3768-8BC79B059E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491946-3F7F-0C14-4639-C3923C358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21D0B8-4B17-8357-9B41-01AC9FA59534}"/>
              </a:ext>
            </a:extLst>
          </p:cNvPr>
          <p:cNvSpPr>
            <a:spLocks noGrp="1" noChangeArrowheads="1"/>
          </p:cNvSpPr>
          <p:nvPr>
            <p:ph type="sldNum" sz="quarter" idx="12"/>
          </p:nvPr>
        </p:nvSpPr>
        <p:spPr>
          <a:ln/>
        </p:spPr>
        <p:txBody>
          <a:bodyPr/>
          <a:lstStyle>
            <a:lvl1pPr>
              <a:defRPr/>
            </a:lvl1pPr>
          </a:lstStyle>
          <a:p>
            <a:pPr>
              <a:defRPr/>
            </a:pPr>
            <a:fld id="{1E4D36BA-233C-294D-BB41-2DC52285C0B8}" type="slidenum">
              <a:rPr lang="en-US" altLang="en-US"/>
              <a:pPr>
                <a:defRPr/>
              </a:pPr>
              <a:t>‹#›</a:t>
            </a:fld>
            <a:endParaRPr lang="en-US" altLang="en-US"/>
          </a:p>
        </p:txBody>
      </p:sp>
    </p:spTree>
    <p:extLst>
      <p:ext uri="{BB962C8B-B14F-4D97-AF65-F5344CB8AC3E}">
        <p14:creationId xmlns:p14="http://schemas.microsoft.com/office/powerpoint/2010/main" val="3106693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3"/>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6F73798F-EC6E-9C42-A2EE-5D3853C926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DC81DD6-6673-5348-AD7C-6279FFD4C5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6066B5-CDB8-6649-BD1D-1F32FA416720}"/>
              </a:ext>
            </a:extLst>
          </p:cNvPr>
          <p:cNvSpPr>
            <a:spLocks noGrp="1" noChangeArrowheads="1"/>
          </p:cNvSpPr>
          <p:nvPr>
            <p:ph type="sldNum" sz="quarter" idx="12"/>
          </p:nvPr>
        </p:nvSpPr>
        <p:spPr>
          <a:ln/>
        </p:spPr>
        <p:txBody>
          <a:bodyPr/>
          <a:lstStyle>
            <a:lvl1pPr>
              <a:defRPr/>
            </a:lvl1pPr>
          </a:lstStyle>
          <a:p>
            <a:pPr>
              <a:defRPr/>
            </a:pPr>
            <a:fld id="{42ACF7FA-C065-734E-8CB5-B6830FB17727}" type="slidenum">
              <a:rPr lang="en-US" altLang="en-US"/>
              <a:pPr>
                <a:defRPr/>
              </a:pPr>
              <a:t>‹#›</a:t>
            </a:fld>
            <a:endParaRPr lang="en-US" altLang="en-US"/>
          </a:p>
        </p:txBody>
      </p:sp>
    </p:spTree>
    <p:extLst>
      <p:ext uri="{BB962C8B-B14F-4D97-AF65-F5344CB8AC3E}">
        <p14:creationId xmlns:p14="http://schemas.microsoft.com/office/powerpoint/2010/main" val="39630294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0F9C7D-2778-FB84-5DEA-435F897288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E4EF15-BDF2-11B5-E358-0DEF249AC1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38FFC3-CF50-2DF0-B522-5C83040DE3FF}"/>
              </a:ext>
            </a:extLst>
          </p:cNvPr>
          <p:cNvSpPr>
            <a:spLocks noGrp="1" noChangeArrowheads="1"/>
          </p:cNvSpPr>
          <p:nvPr>
            <p:ph type="sldNum" sz="quarter" idx="12"/>
          </p:nvPr>
        </p:nvSpPr>
        <p:spPr>
          <a:ln/>
        </p:spPr>
        <p:txBody>
          <a:bodyPr/>
          <a:lstStyle>
            <a:lvl1pPr>
              <a:defRPr/>
            </a:lvl1pPr>
          </a:lstStyle>
          <a:p>
            <a:pPr>
              <a:defRPr/>
            </a:pPr>
            <a:fld id="{A667D83E-0241-3242-BFD4-571402DCD6A1}" type="slidenum">
              <a:rPr lang="en-US" altLang="en-US"/>
              <a:pPr>
                <a:defRPr/>
              </a:pPr>
              <a:t>‹#›</a:t>
            </a:fld>
            <a:endParaRPr lang="en-US" altLang="en-US"/>
          </a:p>
        </p:txBody>
      </p:sp>
    </p:spTree>
    <p:extLst>
      <p:ext uri="{BB962C8B-B14F-4D97-AF65-F5344CB8AC3E}">
        <p14:creationId xmlns:p14="http://schemas.microsoft.com/office/powerpoint/2010/main" val="16901491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596E366-D606-A39A-F575-9D723D2113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210C8B-A5FC-209C-C4F7-D8C37F2E19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0FBFC5-C837-72AF-FCB1-3B3D846C883C}"/>
              </a:ext>
            </a:extLst>
          </p:cNvPr>
          <p:cNvSpPr>
            <a:spLocks noGrp="1" noChangeArrowheads="1"/>
          </p:cNvSpPr>
          <p:nvPr>
            <p:ph type="sldNum" sz="quarter" idx="12"/>
          </p:nvPr>
        </p:nvSpPr>
        <p:spPr>
          <a:ln/>
        </p:spPr>
        <p:txBody>
          <a:bodyPr/>
          <a:lstStyle>
            <a:lvl1pPr>
              <a:defRPr/>
            </a:lvl1pPr>
          </a:lstStyle>
          <a:p>
            <a:pPr>
              <a:defRPr/>
            </a:pPr>
            <a:fld id="{51342F02-94B5-AD49-B41C-E41F32939546}" type="slidenum">
              <a:rPr lang="en-US" altLang="en-US"/>
              <a:pPr>
                <a:defRPr/>
              </a:pPr>
              <a:t>‹#›</a:t>
            </a:fld>
            <a:endParaRPr lang="en-US" altLang="en-US"/>
          </a:p>
        </p:txBody>
      </p:sp>
    </p:spTree>
    <p:extLst>
      <p:ext uri="{BB962C8B-B14F-4D97-AF65-F5344CB8AC3E}">
        <p14:creationId xmlns:p14="http://schemas.microsoft.com/office/powerpoint/2010/main" val="18627700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960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600206"/>
            <a:ext cx="53960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FA15002-7C15-20B5-58CF-68ED23639ED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85CAC9-D11E-C1C8-FED9-730C545561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54E7E49-9EDA-B327-071C-18989749A874}"/>
              </a:ext>
            </a:extLst>
          </p:cNvPr>
          <p:cNvSpPr>
            <a:spLocks noGrp="1" noChangeArrowheads="1"/>
          </p:cNvSpPr>
          <p:nvPr>
            <p:ph type="sldNum" sz="quarter" idx="12"/>
          </p:nvPr>
        </p:nvSpPr>
        <p:spPr>
          <a:ln/>
        </p:spPr>
        <p:txBody>
          <a:bodyPr/>
          <a:lstStyle>
            <a:lvl1pPr>
              <a:defRPr/>
            </a:lvl1pPr>
          </a:lstStyle>
          <a:p>
            <a:pPr>
              <a:defRPr/>
            </a:pPr>
            <a:fld id="{366EC04F-853F-CA47-8CD9-B1F916DCD48E}" type="slidenum">
              <a:rPr lang="en-US" altLang="en-US"/>
              <a:pPr>
                <a:defRPr/>
              </a:pPr>
              <a:t>‹#›</a:t>
            </a:fld>
            <a:endParaRPr lang="en-US" altLang="en-US"/>
          </a:p>
        </p:txBody>
      </p:sp>
    </p:spTree>
    <p:extLst>
      <p:ext uri="{BB962C8B-B14F-4D97-AF65-F5344CB8AC3E}">
        <p14:creationId xmlns:p14="http://schemas.microsoft.com/office/powerpoint/2010/main" val="11047163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2856F0E-CDEE-51DF-C788-15C36E0E87C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CCC2BD6-9D17-BDE9-6876-725302AB7E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4E45331-356D-0C67-D33C-D972DA5EC244}"/>
              </a:ext>
            </a:extLst>
          </p:cNvPr>
          <p:cNvSpPr>
            <a:spLocks noGrp="1" noChangeArrowheads="1"/>
          </p:cNvSpPr>
          <p:nvPr>
            <p:ph type="sldNum" sz="quarter" idx="12"/>
          </p:nvPr>
        </p:nvSpPr>
        <p:spPr>
          <a:ln/>
        </p:spPr>
        <p:txBody>
          <a:bodyPr/>
          <a:lstStyle>
            <a:lvl1pPr>
              <a:defRPr/>
            </a:lvl1pPr>
          </a:lstStyle>
          <a:p>
            <a:pPr>
              <a:defRPr/>
            </a:pPr>
            <a:fld id="{D566FD72-535F-B949-8FED-75FAFB8D9A36}" type="slidenum">
              <a:rPr lang="en-US" altLang="en-US"/>
              <a:pPr>
                <a:defRPr/>
              </a:pPr>
              <a:t>‹#›</a:t>
            </a:fld>
            <a:endParaRPr lang="en-US" altLang="en-US"/>
          </a:p>
        </p:txBody>
      </p:sp>
    </p:spTree>
    <p:extLst>
      <p:ext uri="{BB962C8B-B14F-4D97-AF65-F5344CB8AC3E}">
        <p14:creationId xmlns:p14="http://schemas.microsoft.com/office/powerpoint/2010/main" val="41406599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5C7851D-07C8-0936-CADD-14595495861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678F6FC-0D25-1166-BAFB-4E4E306B44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AEAF54D-5EDD-8525-D3E3-270CDACA8380}"/>
              </a:ext>
            </a:extLst>
          </p:cNvPr>
          <p:cNvSpPr>
            <a:spLocks noGrp="1" noChangeArrowheads="1"/>
          </p:cNvSpPr>
          <p:nvPr>
            <p:ph type="sldNum" sz="quarter" idx="12"/>
          </p:nvPr>
        </p:nvSpPr>
        <p:spPr>
          <a:ln/>
        </p:spPr>
        <p:txBody>
          <a:bodyPr/>
          <a:lstStyle>
            <a:lvl1pPr>
              <a:defRPr/>
            </a:lvl1pPr>
          </a:lstStyle>
          <a:p>
            <a:pPr>
              <a:defRPr/>
            </a:pPr>
            <a:fld id="{0B675BAF-11CE-A847-984C-5BF6A949431B}" type="slidenum">
              <a:rPr lang="en-US" altLang="en-US"/>
              <a:pPr>
                <a:defRPr/>
              </a:pPr>
              <a:t>‹#›</a:t>
            </a:fld>
            <a:endParaRPr lang="en-US" altLang="en-US"/>
          </a:p>
        </p:txBody>
      </p:sp>
    </p:spTree>
    <p:extLst>
      <p:ext uri="{BB962C8B-B14F-4D97-AF65-F5344CB8AC3E}">
        <p14:creationId xmlns:p14="http://schemas.microsoft.com/office/powerpoint/2010/main" val="16064071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1B8B35-FB9B-9897-FC01-DE48F7822AD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F85C7A7-0144-80F1-590E-4073BAD44C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CEC17CB-0D18-C4B1-5090-B374797E9E06}"/>
              </a:ext>
            </a:extLst>
          </p:cNvPr>
          <p:cNvSpPr>
            <a:spLocks noGrp="1" noChangeArrowheads="1"/>
          </p:cNvSpPr>
          <p:nvPr>
            <p:ph type="sldNum" sz="quarter" idx="12"/>
          </p:nvPr>
        </p:nvSpPr>
        <p:spPr>
          <a:ln/>
        </p:spPr>
        <p:txBody>
          <a:bodyPr/>
          <a:lstStyle>
            <a:lvl1pPr>
              <a:defRPr/>
            </a:lvl1pPr>
          </a:lstStyle>
          <a:p>
            <a:pPr>
              <a:defRPr/>
            </a:pPr>
            <a:fld id="{A5D84A62-53AB-4944-B2C3-3B81D439F378}" type="slidenum">
              <a:rPr lang="en-US" altLang="en-US"/>
              <a:pPr>
                <a:defRPr/>
              </a:pPr>
              <a:t>‹#›</a:t>
            </a:fld>
            <a:endParaRPr lang="en-US" altLang="en-US"/>
          </a:p>
        </p:txBody>
      </p:sp>
    </p:spTree>
    <p:extLst>
      <p:ext uri="{BB962C8B-B14F-4D97-AF65-F5344CB8AC3E}">
        <p14:creationId xmlns:p14="http://schemas.microsoft.com/office/powerpoint/2010/main" val="10746393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31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678" y="273059"/>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32336D-7F74-75EE-C11C-1BC0518CF2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36DFC84-7F33-16E4-3A40-4107670B63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430287-7A6D-E6DF-AD0C-DA4CC6349341}"/>
              </a:ext>
            </a:extLst>
          </p:cNvPr>
          <p:cNvSpPr>
            <a:spLocks noGrp="1" noChangeArrowheads="1"/>
          </p:cNvSpPr>
          <p:nvPr>
            <p:ph type="sldNum" sz="quarter" idx="12"/>
          </p:nvPr>
        </p:nvSpPr>
        <p:spPr>
          <a:ln/>
        </p:spPr>
        <p:txBody>
          <a:bodyPr/>
          <a:lstStyle>
            <a:lvl1pPr>
              <a:defRPr/>
            </a:lvl1pPr>
          </a:lstStyle>
          <a:p>
            <a:pPr>
              <a:defRPr/>
            </a:pPr>
            <a:fld id="{E42EB53A-EEDF-AA41-BB68-CAE00A379E64}" type="slidenum">
              <a:rPr lang="en-US" altLang="en-US"/>
              <a:pPr>
                <a:defRPr/>
              </a:pPr>
              <a:t>‹#›</a:t>
            </a:fld>
            <a:endParaRPr lang="en-US" altLang="en-US"/>
          </a:p>
        </p:txBody>
      </p:sp>
    </p:spTree>
    <p:extLst>
      <p:ext uri="{BB962C8B-B14F-4D97-AF65-F5344CB8AC3E}">
        <p14:creationId xmlns:p14="http://schemas.microsoft.com/office/powerpoint/2010/main" val="25136548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704302-3ABD-7E16-8F42-C4BD01EFB3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19A9BE-C679-EBEB-DD05-1C01656071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95BCD4-1EAB-24DC-7707-F3F787F33346}"/>
              </a:ext>
            </a:extLst>
          </p:cNvPr>
          <p:cNvSpPr>
            <a:spLocks noGrp="1" noChangeArrowheads="1"/>
          </p:cNvSpPr>
          <p:nvPr>
            <p:ph type="sldNum" sz="quarter" idx="12"/>
          </p:nvPr>
        </p:nvSpPr>
        <p:spPr>
          <a:ln/>
        </p:spPr>
        <p:txBody>
          <a:bodyPr/>
          <a:lstStyle>
            <a:lvl1pPr>
              <a:defRPr/>
            </a:lvl1pPr>
          </a:lstStyle>
          <a:p>
            <a:pPr>
              <a:defRPr/>
            </a:pPr>
            <a:fld id="{F76A9093-8B7E-534B-8CEA-81BC45445C66}" type="slidenum">
              <a:rPr lang="en-US" altLang="en-US"/>
              <a:pPr>
                <a:defRPr/>
              </a:pPr>
              <a:t>‹#›</a:t>
            </a:fld>
            <a:endParaRPr lang="en-US" altLang="en-US"/>
          </a:p>
        </p:txBody>
      </p:sp>
    </p:spTree>
    <p:extLst>
      <p:ext uri="{BB962C8B-B14F-4D97-AF65-F5344CB8AC3E}">
        <p14:creationId xmlns:p14="http://schemas.microsoft.com/office/powerpoint/2010/main" val="334350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46E9CE-2CD9-F673-3BEE-BBC6F72034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928A90-E98B-C766-84D8-4EEAB4600F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B518B3-F6A9-F742-0C0D-5EA1C32AA984}"/>
              </a:ext>
            </a:extLst>
          </p:cNvPr>
          <p:cNvSpPr>
            <a:spLocks noGrp="1" noChangeArrowheads="1"/>
          </p:cNvSpPr>
          <p:nvPr>
            <p:ph type="sldNum" sz="quarter" idx="12"/>
          </p:nvPr>
        </p:nvSpPr>
        <p:spPr>
          <a:ln/>
        </p:spPr>
        <p:txBody>
          <a:bodyPr/>
          <a:lstStyle>
            <a:lvl1pPr>
              <a:defRPr/>
            </a:lvl1pPr>
          </a:lstStyle>
          <a:p>
            <a:pPr>
              <a:defRPr/>
            </a:pPr>
            <a:fld id="{F8C753A6-CDDC-324B-A323-72E850CEE205}" type="slidenum">
              <a:rPr lang="en-US" altLang="en-US"/>
              <a:pPr>
                <a:defRPr/>
              </a:pPr>
              <a:t>‹#›</a:t>
            </a:fld>
            <a:endParaRPr lang="en-US" altLang="en-US"/>
          </a:p>
        </p:txBody>
      </p:sp>
    </p:spTree>
    <p:extLst>
      <p:ext uri="{BB962C8B-B14F-4D97-AF65-F5344CB8AC3E}">
        <p14:creationId xmlns:p14="http://schemas.microsoft.com/office/powerpoint/2010/main" val="13329530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4" y="27464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7"/>
            <a:ext cx="804897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221EB7-7CDF-A2F7-09A6-0EA20860CD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14E6C6-1275-536E-1073-65BAD312FF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10E6FF-4A90-D92D-7A67-8A3993892985}"/>
              </a:ext>
            </a:extLst>
          </p:cNvPr>
          <p:cNvSpPr>
            <a:spLocks noGrp="1" noChangeArrowheads="1"/>
          </p:cNvSpPr>
          <p:nvPr>
            <p:ph type="sldNum" sz="quarter" idx="12"/>
          </p:nvPr>
        </p:nvSpPr>
        <p:spPr>
          <a:ln/>
        </p:spPr>
        <p:txBody>
          <a:bodyPr/>
          <a:lstStyle>
            <a:lvl1pPr>
              <a:defRPr/>
            </a:lvl1pPr>
          </a:lstStyle>
          <a:p>
            <a:pPr>
              <a:defRPr/>
            </a:pPr>
            <a:fld id="{8FB70727-67AC-A74F-B579-40254C5FB3C7}" type="slidenum">
              <a:rPr lang="en-US" altLang="en-US"/>
              <a:pPr>
                <a:defRPr/>
              </a:pPr>
              <a:t>‹#›</a:t>
            </a:fld>
            <a:endParaRPr lang="en-US" altLang="en-US"/>
          </a:p>
        </p:txBody>
      </p:sp>
    </p:spTree>
    <p:extLst>
      <p:ext uri="{BB962C8B-B14F-4D97-AF65-F5344CB8AC3E}">
        <p14:creationId xmlns:p14="http://schemas.microsoft.com/office/powerpoint/2010/main" val="2820105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6311"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1"/>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86311" y="3938591"/>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F3E2BAF-70DD-C943-BE4B-7C3750706B1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17FAB28-6BCA-4B4F-8BFB-721360B4D0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DC09CDB-C8C9-2145-AB46-ED35EF7D36C8}"/>
              </a:ext>
            </a:extLst>
          </p:cNvPr>
          <p:cNvSpPr>
            <a:spLocks noGrp="1" noChangeArrowheads="1"/>
          </p:cNvSpPr>
          <p:nvPr>
            <p:ph type="sldNum" sz="quarter" idx="12"/>
          </p:nvPr>
        </p:nvSpPr>
        <p:spPr>
          <a:ln/>
        </p:spPr>
        <p:txBody>
          <a:bodyPr/>
          <a:lstStyle>
            <a:lvl1pPr>
              <a:defRPr/>
            </a:lvl1pPr>
          </a:lstStyle>
          <a:p>
            <a:pPr>
              <a:defRPr/>
            </a:pPr>
            <a:fld id="{D0C7BD87-DF16-7144-BC30-F1A1C276B347}" type="slidenum">
              <a:rPr lang="en-US" altLang="en-US"/>
              <a:pPr>
                <a:defRPr/>
              </a:pPr>
              <a:t>‹#›</a:t>
            </a:fld>
            <a:endParaRPr lang="en-US" altLang="en-US"/>
          </a:p>
        </p:txBody>
      </p:sp>
    </p:spTree>
    <p:extLst>
      <p:ext uri="{BB962C8B-B14F-4D97-AF65-F5344CB8AC3E}">
        <p14:creationId xmlns:p14="http://schemas.microsoft.com/office/powerpoint/2010/main" val="19718486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4352C201-63DC-2B16-00CE-345F7A9FF7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E0D527-56BE-24F0-F9F9-AC0881DBD1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6CFC2E-E20E-13A6-AAD8-307DD4A48983}"/>
              </a:ext>
            </a:extLst>
          </p:cNvPr>
          <p:cNvSpPr>
            <a:spLocks noGrp="1" noChangeArrowheads="1"/>
          </p:cNvSpPr>
          <p:nvPr>
            <p:ph type="sldNum" sz="quarter" idx="12"/>
          </p:nvPr>
        </p:nvSpPr>
        <p:spPr>
          <a:ln/>
        </p:spPr>
        <p:txBody>
          <a:bodyPr/>
          <a:lstStyle>
            <a:lvl1pPr>
              <a:defRPr/>
            </a:lvl1pPr>
          </a:lstStyle>
          <a:p>
            <a:pPr>
              <a:defRPr/>
            </a:pPr>
            <a:fld id="{AA9AEF57-55C6-AB45-9242-AF75841DD1B5}" type="slidenum">
              <a:rPr lang="en-US" altLang="en-US"/>
              <a:pPr>
                <a:defRPr/>
              </a:pPr>
              <a:t>‹#›</a:t>
            </a:fld>
            <a:endParaRPr lang="en-US" altLang="en-US"/>
          </a:p>
        </p:txBody>
      </p:sp>
    </p:spTree>
    <p:extLst>
      <p:ext uri="{BB962C8B-B14F-4D97-AF65-F5344CB8AC3E}">
        <p14:creationId xmlns:p14="http://schemas.microsoft.com/office/powerpoint/2010/main" val="12813680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6"/>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A36FB6E-6B62-C145-1075-1503D82C93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D8DBB2-80F3-C6D8-6AAE-0B016B5E1F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ED8580-8775-7A8F-C8C7-C259C5232EF7}"/>
              </a:ext>
            </a:extLst>
          </p:cNvPr>
          <p:cNvSpPr>
            <a:spLocks noGrp="1" noChangeArrowheads="1"/>
          </p:cNvSpPr>
          <p:nvPr>
            <p:ph type="sldNum" sz="quarter" idx="12"/>
          </p:nvPr>
        </p:nvSpPr>
        <p:spPr>
          <a:ln/>
        </p:spPr>
        <p:txBody>
          <a:bodyPr/>
          <a:lstStyle>
            <a:lvl1pPr>
              <a:defRPr/>
            </a:lvl1pPr>
          </a:lstStyle>
          <a:p>
            <a:pPr>
              <a:defRPr/>
            </a:pPr>
            <a:fld id="{F84D9DAD-5C5C-7947-8516-86D6D16EAA92}" type="slidenum">
              <a:rPr lang="en-US" altLang="en-US"/>
              <a:pPr>
                <a:defRPr/>
              </a:pPr>
              <a:t>‹#›</a:t>
            </a:fld>
            <a:endParaRPr lang="en-US" altLang="en-US"/>
          </a:p>
        </p:txBody>
      </p:sp>
    </p:spTree>
    <p:extLst>
      <p:ext uri="{BB962C8B-B14F-4D97-AF65-F5344CB8AC3E}">
        <p14:creationId xmlns:p14="http://schemas.microsoft.com/office/powerpoint/2010/main" val="38099700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6311"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7"/>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86311" y="3938597"/>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E1D3B73-67A6-7A56-E151-C69A1E33D91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C3A8D5E-78E1-45AF-3F87-2EE4E043D4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56BF900-D5EE-16A7-06E7-D25982A0849C}"/>
              </a:ext>
            </a:extLst>
          </p:cNvPr>
          <p:cNvSpPr>
            <a:spLocks noGrp="1" noChangeArrowheads="1"/>
          </p:cNvSpPr>
          <p:nvPr>
            <p:ph type="sldNum" sz="quarter" idx="12"/>
          </p:nvPr>
        </p:nvSpPr>
        <p:spPr>
          <a:ln/>
        </p:spPr>
        <p:txBody>
          <a:bodyPr/>
          <a:lstStyle>
            <a:lvl1pPr>
              <a:defRPr/>
            </a:lvl1pPr>
          </a:lstStyle>
          <a:p>
            <a:pPr>
              <a:defRPr/>
            </a:pPr>
            <a:fld id="{19FA88E2-AA20-E84B-B5EF-B48FB782A522}" type="slidenum">
              <a:rPr lang="en-US" altLang="en-US"/>
              <a:pPr>
                <a:defRPr/>
              </a:pPr>
              <a:t>‹#›</a:t>
            </a:fld>
            <a:endParaRPr lang="en-US" altLang="en-US"/>
          </a:p>
        </p:txBody>
      </p:sp>
    </p:spTree>
    <p:extLst>
      <p:ext uri="{BB962C8B-B14F-4D97-AF65-F5344CB8AC3E}">
        <p14:creationId xmlns:p14="http://schemas.microsoft.com/office/powerpoint/2010/main" val="32452875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86311" y="1600206"/>
            <a:ext cx="5396089" cy="4525963"/>
          </a:xfrm>
        </p:spPr>
        <p:txBody>
          <a:bodyPr/>
          <a:lstStyle/>
          <a:p>
            <a:pPr lvl="0"/>
            <a:endParaRPr lang="en-US" noProof="0"/>
          </a:p>
        </p:txBody>
      </p:sp>
      <p:sp>
        <p:nvSpPr>
          <p:cNvPr id="5" name="Rectangle 4">
            <a:extLst>
              <a:ext uri="{FF2B5EF4-FFF2-40B4-BE49-F238E27FC236}">
                <a16:creationId xmlns:a16="http://schemas.microsoft.com/office/drawing/2014/main" id="{06F88B5A-72FE-F9B1-2DD0-B414FBFCB1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795226-ECCB-7EED-AD78-6ECDE63989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F2CC37-88F0-7B39-0E7F-2683B9472DD8}"/>
              </a:ext>
            </a:extLst>
          </p:cNvPr>
          <p:cNvSpPr>
            <a:spLocks noGrp="1" noChangeArrowheads="1"/>
          </p:cNvSpPr>
          <p:nvPr>
            <p:ph type="sldNum" sz="quarter" idx="12"/>
          </p:nvPr>
        </p:nvSpPr>
        <p:spPr>
          <a:ln/>
        </p:spPr>
        <p:txBody>
          <a:bodyPr/>
          <a:lstStyle>
            <a:lvl1pPr>
              <a:defRPr/>
            </a:lvl1pPr>
          </a:lstStyle>
          <a:p>
            <a:pPr>
              <a:defRPr/>
            </a:pPr>
            <a:fld id="{8640760D-F339-A44C-96AB-05E75CFCA416}" type="slidenum">
              <a:rPr lang="en-US" altLang="en-US"/>
              <a:pPr>
                <a:defRPr/>
              </a:pPr>
              <a:t>‹#›</a:t>
            </a:fld>
            <a:endParaRPr lang="en-US" altLang="en-US"/>
          </a:p>
        </p:txBody>
      </p:sp>
    </p:spTree>
    <p:extLst>
      <p:ext uri="{BB962C8B-B14F-4D97-AF65-F5344CB8AC3E}">
        <p14:creationId xmlns:p14="http://schemas.microsoft.com/office/powerpoint/2010/main" val="37923783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600206"/>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021C32F-38EE-6028-C6A0-E7737D5DF4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3CB88D-1B2C-D81A-F6FC-218E05601F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42C592-E2FA-36DA-6385-F5B171A91A57}"/>
              </a:ext>
            </a:extLst>
          </p:cNvPr>
          <p:cNvSpPr>
            <a:spLocks noGrp="1" noChangeArrowheads="1"/>
          </p:cNvSpPr>
          <p:nvPr>
            <p:ph type="sldNum" sz="quarter" idx="12"/>
          </p:nvPr>
        </p:nvSpPr>
        <p:spPr>
          <a:ln/>
        </p:spPr>
        <p:txBody>
          <a:bodyPr/>
          <a:lstStyle>
            <a:lvl1pPr>
              <a:defRPr/>
            </a:lvl1pPr>
          </a:lstStyle>
          <a:p>
            <a:pPr>
              <a:defRPr/>
            </a:pPr>
            <a:fld id="{AA28482D-021D-5940-A627-ABF9E1CEFEE5}" type="slidenum">
              <a:rPr lang="en-US" altLang="en-US"/>
              <a:pPr>
                <a:defRPr/>
              </a:pPr>
              <a:t>‹#›</a:t>
            </a:fld>
            <a:endParaRPr lang="en-US" altLang="en-US"/>
          </a:p>
        </p:txBody>
      </p:sp>
    </p:spTree>
    <p:extLst>
      <p:ext uri="{BB962C8B-B14F-4D97-AF65-F5344CB8AC3E}">
        <p14:creationId xmlns:p14="http://schemas.microsoft.com/office/powerpoint/2010/main" val="32276277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97"/>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5EA7D2-EA0E-101B-33C5-4C06C9391C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DC235-F631-622D-D8A0-C9AE44CF0E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EB08A8-B726-880A-9411-FB668474F901}"/>
              </a:ext>
            </a:extLst>
          </p:cNvPr>
          <p:cNvSpPr>
            <a:spLocks noGrp="1" noChangeArrowheads="1"/>
          </p:cNvSpPr>
          <p:nvPr>
            <p:ph type="sldNum" sz="quarter" idx="12"/>
          </p:nvPr>
        </p:nvSpPr>
        <p:spPr>
          <a:ln/>
        </p:spPr>
        <p:txBody>
          <a:bodyPr/>
          <a:lstStyle>
            <a:lvl1pPr>
              <a:defRPr/>
            </a:lvl1pPr>
          </a:lstStyle>
          <a:p>
            <a:pPr>
              <a:defRPr/>
            </a:pPr>
            <a:fld id="{8AAED0D0-6381-B541-A6CD-5CE22C8DEF6F}" type="slidenum">
              <a:rPr lang="en-US" altLang="en-US"/>
              <a:pPr>
                <a:defRPr/>
              </a:pPr>
              <a:t>‹#›</a:t>
            </a:fld>
            <a:endParaRPr lang="en-US" altLang="en-US"/>
          </a:p>
        </p:txBody>
      </p:sp>
    </p:spTree>
    <p:extLst>
      <p:ext uri="{BB962C8B-B14F-4D97-AF65-F5344CB8AC3E}">
        <p14:creationId xmlns:p14="http://schemas.microsoft.com/office/powerpoint/2010/main" val="26746843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6311"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86311" y="3938597"/>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E8B50B7-697B-9EE3-BED9-7C9A99B5B9E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869091B9-440A-17A4-1EBE-B83D7CE051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0DD255B6-AC28-AA17-EE24-220BE1D7BC5D}"/>
              </a:ext>
            </a:extLst>
          </p:cNvPr>
          <p:cNvSpPr>
            <a:spLocks noGrp="1" noChangeArrowheads="1"/>
          </p:cNvSpPr>
          <p:nvPr>
            <p:ph type="sldNum" sz="quarter" idx="12"/>
          </p:nvPr>
        </p:nvSpPr>
        <p:spPr>
          <a:ln/>
        </p:spPr>
        <p:txBody>
          <a:bodyPr/>
          <a:lstStyle>
            <a:lvl1pPr>
              <a:defRPr/>
            </a:lvl1pPr>
          </a:lstStyle>
          <a:p>
            <a:pPr>
              <a:defRPr/>
            </a:pPr>
            <a:fld id="{C7878BF8-A30D-0A49-A4C5-194F976F20BC}" type="slidenum">
              <a:rPr lang="en-US" altLang="en-US"/>
              <a:pPr>
                <a:defRPr/>
              </a:pPr>
              <a:t>‹#›</a:t>
            </a:fld>
            <a:endParaRPr lang="en-US" altLang="en-US"/>
          </a:p>
        </p:txBody>
      </p:sp>
    </p:spTree>
    <p:extLst>
      <p:ext uri="{BB962C8B-B14F-4D97-AF65-F5344CB8AC3E}">
        <p14:creationId xmlns:p14="http://schemas.microsoft.com/office/powerpoint/2010/main" val="42767087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33600" y="114300"/>
            <a:ext cx="9753600" cy="1143000"/>
          </a:xfrm>
          <a:prstGeom prst="rect">
            <a:avLst/>
          </a:prstGeom>
          <a:noFill/>
          <a:ln w="9525">
            <a:noFill/>
            <a:miter lim="800000"/>
            <a:headEnd/>
            <a:tailEnd/>
          </a:ln>
          <a:effectLst/>
        </p:spPr>
        <p:txBody>
          <a:bodyPr/>
          <a:lstStyle>
            <a:lvl1pPr>
              <a:defRPr>
                <a:solidFill>
                  <a:srgbClr val="000000"/>
                </a:solidFill>
              </a:defRPr>
            </a:lvl1pPr>
          </a:lstStyle>
          <a:p>
            <a:pPr lvl="0"/>
            <a:r>
              <a:rPr lang="en-US" dirty="0"/>
              <a:t>Click to edit Master title style</a:t>
            </a:r>
          </a:p>
        </p:txBody>
      </p:sp>
      <p:sp>
        <p:nvSpPr>
          <p:cNvPr id="6" name="Rectangle 3"/>
          <p:cNvSpPr>
            <a:spLocks noGrp="1" noChangeArrowheads="1"/>
          </p:cNvSpPr>
          <p:nvPr>
            <p:ph idx="1"/>
          </p:nvPr>
        </p:nvSpPr>
        <p:spPr bwMode="auto">
          <a:xfrm>
            <a:off x="2133600" y="1600202"/>
            <a:ext cx="9753600" cy="4943475"/>
          </a:xfrm>
          <a:prstGeom prst="rect">
            <a:avLst/>
          </a:prstGeom>
          <a:noFill/>
          <a:ln w="9525">
            <a:noFill/>
            <a:miter lim="800000"/>
            <a:headEnd/>
            <a:tailEnd/>
          </a:ln>
          <a:effectLst/>
        </p:spPr>
        <p:txBody>
          <a:bodyPr/>
          <a:lstStyle>
            <a:lvl1pPr marL="346075" indent="-346075">
              <a:buClr>
                <a:srgbClr val="D40138"/>
              </a:buClr>
              <a:buFont typeface="Arial"/>
              <a:buChar char="•"/>
              <a:defRPr sz="2600" b="0">
                <a:solidFill>
                  <a:srgbClr val="000000"/>
                </a:solidFill>
              </a:defRPr>
            </a:lvl1pPr>
            <a:lvl2pPr marL="742950" indent="-285750">
              <a:spcBef>
                <a:spcPts val="600"/>
              </a:spcBef>
              <a:buFont typeface="Lucida Grande"/>
              <a:buChar char="-"/>
              <a:defRPr sz="2400" b="0"/>
            </a:lvl2pPr>
            <a:lvl3pPr marL="1143000" indent="-228600">
              <a:spcBef>
                <a:spcPts val="600"/>
              </a:spcBef>
              <a:buFont typeface="Arial"/>
              <a:buChar char="•"/>
              <a:defRPr sz="2000" b="0"/>
            </a:lvl3pPr>
            <a:lvl4pPr marL="1600200" indent="-228600">
              <a:spcBef>
                <a:spcPts val="600"/>
              </a:spcBef>
              <a:buFont typeface="Lucida Grande"/>
              <a:buChar char="−"/>
              <a:defRPr sz="1800" b="0"/>
            </a:lvl4pPr>
            <a:lvl5pPr marL="2057400" indent="-228600">
              <a:spcBef>
                <a:spcPts val="600"/>
              </a:spcBef>
              <a:buFont typeface="Arial"/>
              <a:buChar char="•"/>
              <a:defRPr sz="1800" b="0"/>
            </a:lvl5pPr>
          </a:lstStyle>
          <a:p>
            <a:pPr lvl="0"/>
            <a:endParaRPr lang="en-US" noProof="0" dirty="0"/>
          </a:p>
        </p:txBody>
      </p:sp>
    </p:spTree>
    <p:extLst>
      <p:ext uri="{BB962C8B-B14F-4D97-AF65-F5344CB8AC3E}">
        <p14:creationId xmlns:p14="http://schemas.microsoft.com/office/powerpoint/2010/main" val="15241106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252A3D-9530-4340-999B-25E1639877CA}"/>
              </a:ext>
            </a:extLst>
          </p:cNvPr>
          <p:cNvPicPr>
            <a:picLocks noChangeAspect="1"/>
          </p:cNvPicPr>
          <p:nvPr userDrawn="1"/>
        </p:nvPicPr>
        <p:blipFill>
          <a:blip r:embed="rId2"/>
          <a:srcRect/>
          <a:stretch/>
        </p:blipFill>
        <p:spPr>
          <a:xfrm>
            <a:off x="10800130" y="245648"/>
            <a:ext cx="1135123" cy="770661"/>
          </a:xfrm>
          <a:prstGeom prst="rect">
            <a:avLst/>
          </a:prstGeom>
        </p:spPr>
      </p:pic>
      <p:pic>
        <p:nvPicPr>
          <p:cNvPr id="8" name="Picture 7">
            <a:extLst>
              <a:ext uri="{FF2B5EF4-FFF2-40B4-BE49-F238E27FC236}">
                <a16:creationId xmlns:a16="http://schemas.microsoft.com/office/drawing/2014/main" id="{423524D4-C125-4FEF-B524-4FF9C06E4BCC}"/>
              </a:ext>
            </a:extLst>
          </p:cNvPr>
          <p:cNvPicPr>
            <a:picLocks noChangeAspect="1"/>
          </p:cNvPicPr>
          <p:nvPr userDrawn="1"/>
        </p:nvPicPr>
        <p:blipFill>
          <a:blip r:embed="rId3"/>
          <a:stretch>
            <a:fillRect/>
          </a:stretch>
        </p:blipFill>
        <p:spPr>
          <a:xfrm>
            <a:off x="0" y="0"/>
            <a:ext cx="585216" cy="6858000"/>
          </a:xfrm>
          <a:prstGeom prst="rect">
            <a:avLst/>
          </a:prstGeom>
        </p:spPr>
      </p:pic>
      <p:sp>
        <p:nvSpPr>
          <p:cNvPr id="3" name="Content Placeholder 2">
            <a:extLst>
              <a:ext uri="{FF2B5EF4-FFF2-40B4-BE49-F238E27FC236}">
                <a16:creationId xmlns:a16="http://schemas.microsoft.com/office/drawing/2014/main" id="{FF5AC596-15E2-41C3-87EB-A87CEDF68B72}"/>
              </a:ext>
            </a:extLst>
          </p:cNvPr>
          <p:cNvSpPr>
            <a:spLocks noGrp="1"/>
          </p:cNvSpPr>
          <p:nvPr>
            <p:ph sz="quarter" idx="10"/>
          </p:nvPr>
        </p:nvSpPr>
        <p:spPr>
          <a:xfrm>
            <a:off x="1028700" y="1627188"/>
            <a:ext cx="7391400" cy="4590635"/>
          </a:xfrm>
        </p:spPr>
        <p:txBody>
          <a:bodyPr/>
          <a:lstStyle>
            <a:lvl1pPr>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D861C118-D287-47FB-83CB-F06EF6692DD9}"/>
              </a:ext>
            </a:extLst>
          </p:cNvPr>
          <p:cNvSpPr>
            <a:spLocks noGrp="1"/>
          </p:cNvSpPr>
          <p:nvPr>
            <p:ph type="title" hasCustomPrompt="1"/>
          </p:nvPr>
        </p:nvSpPr>
        <p:spPr>
          <a:xfrm>
            <a:off x="1016000" y="80548"/>
            <a:ext cx="9283700" cy="1325563"/>
          </a:xfrm>
        </p:spPr>
        <p:txBody>
          <a:bodyPr/>
          <a:lstStyle>
            <a:lvl1pPr>
              <a:defRPr b="1">
                <a:solidFill>
                  <a:srgbClr val="00619B"/>
                </a:solidFill>
                <a:latin typeface="Arial" panose="020B0604020202020204" pitchFamily="34" charset="0"/>
                <a:cs typeface="Arial" panose="020B0604020202020204" pitchFamily="34" charset="0"/>
              </a:defRPr>
            </a:lvl1pPr>
          </a:lstStyle>
          <a:p>
            <a:r>
              <a:rPr lang="en-US"/>
              <a:t>Title Goes Here</a:t>
            </a:r>
          </a:p>
        </p:txBody>
      </p:sp>
    </p:spTree>
    <p:extLst>
      <p:ext uri="{BB962C8B-B14F-4D97-AF65-F5344CB8AC3E}">
        <p14:creationId xmlns:p14="http://schemas.microsoft.com/office/powerpoint/2010/main" val="40294067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4284228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86311" y="1600203"/>
            <a:ext cx="5396089" cy="4525963"/>
          </a:xfrm>
        </p:spPr>
        <p:txBody>
          <a:bodyPr/>
          <a:lstStyle/>
          <a:p>
            <a:pPr lvl="0"/>
            <a:endParaRPr lang="en-US" noProof="0"/>
          </a:p>
        </p:txBody>
      </p:sp>
      <p:sp>
        <p:nvSpPr>
          <p:cNvPr id="5" name="Rectangle 4">
            <a:extLst>
              <a:ext uri="{FF2B5EF4-FFF2-40B4-BE49-F238E27FC236}">
                <a16:creationId xmlns:a16="http://schemas.microsoft.com/office/drawing/2014/main" id="{792CBE0A-EED7-B241-A51D-6210E8F69E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5B1B6A-F001-9748-83B8-006E12D599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1E0F23-52CC-054F-9C65-97A4DFC51B27}"/>
              </a:ext>
            </a:extLst>
          </p:cNvPr>
          <p:cNvSpPr>
            <a:spLocks noGrp="1" noChangeArrowheads="1"/>
          </p:cNvSpPr>
          <p:nvPr>
            <p:ph type="sldNum" sz="quarter" idx="12"/>
          </p:nvPr>
        </p:nvSpPr>
        <p:spPr>
          <a:ln/>
        </p:spPr>
        <p:txBody>
          <a:bodyPr/>
          <a:lstStyle>
            <a:lvl1pPr>
              <a:defRPr/>
            </a:lvl1pPr>
          </a:lstStyle>
          <a:p>
            <a:pPr>
              <a:defRPr/>
            </a:pPr>
            <a:fld id="{363CC02F-90E6-404E-8BEB-C1CFAD92EE5B}" type="slidenum">
              <a:rPr lang="en-US" altLang="en-US"/>
              <a:pPr>
                <a:defRPr/>
              </a:pPr>
              <a:t>‹#›</a:t>
            </a:fld>
            <a:endParaRPr lang="en-US" altLang="en-US"/>
          </a:p>
        </p:txBody>
      </p:sp>
    </p:spTree>
    <p:extLst>
      <p:ext uri="{BB962C8B-B14F-4D97-AF65-F5344CB8AC3E}">
        <p14:creationId xmlns:p14="http://schemas.microsoft.com/office/powerpoint/2010/main" val="19741865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592144782"/>
      </p:ext>
    </p:extLst>
  </p:cSld>
  <p:clrMapOvr>
    <a:masterClrMapping/>
  </p:clrMapOvr>
  <p:hf sldNum="0"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3795820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1328351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4732827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0F9C7D-2778-FB84-5DEA-435F897288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E4EF15-BDF2-11B5-E358-0DEF249AC1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38FFC3-CF50-2DF0-B522-5C83040DE3FF}"/>
              </a:ext>
            </a:extLst>
          </p:cNvPr>
          <p:cNvSpPr>
            <a:spLocks noGrp="1" noChangeArrowheads="1"/>
          </p:cNvSpPr>
          <p:nvPr>
            <p:ph type="sldNum" sz="quarter" idx="12"/>
          </p:nvPr>
        </p:nvSpPr>
        <p:spPr>
          <a:ln/>
        </p:spPr>
        <p:txBody>
          <a:bodyPr/>
          <a:lstStyle>
            <a:lvl1pPr>
              <a:defRPr/>
            </a:lvl1pPr>
          </a:lstStyle>
          <a:p>
            <a:pPr>
              <a:defRPr/>
            </a:pPr>
            <a:fld id="{A667D83E-0241-3242-BFD4-571402DCD6A1}" type="slidenum">
              <a:rPr lang="en-US" altLang="en-US"/>
              <a:pPr>
                <a:defRPr/>
              </a:pPr>
              <a:t>‹#›</a:t>
            </a:fld>
            <a:endParaRPr lang="en-US" altLang="en-US"/>
          </a:p>
        </p:txBody>
      </p:sp>
    </p:spTree>
    <p:extLst>
      <p:ext uri="{BB962C8B-B14F-4D97-AF65-F5344CB8AC3E}">
        <p14:creationId xmlns:p14="http://schemas.microsoft.com/office/powerpoint/2010/main" val="6804866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CE3B7E-36E3-BB30-540F-B17BA35507C2}"/>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819465553"/>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4C78CB-3800-97E8-9FAC-0C8566A03E37}"/>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4826102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59764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C0941AF-0D8B-1A4F-B063-0E9C6EFBC7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3A8F5B-E7A6-DD47-82B4-E7853BBB2A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95D463-73F6-6649-B15C-B9CBBF745121}"/>
              </a:ext>
            </a:extLst>
          </p:cNvPr>
          <p:cNvSpPr>
            <a:spLocks noGrp="1" noChangeArrowheads="1"/>
          </p:cNvSpPr>
          <p:nvPr>
            <p:ph type="sldNum" sz="quarter" idx="12"/>
          </p:nvPr>
        </p:nvSpPr>
        <p:spPr>
          <a:ln/>
        </p:spPr>
        <p:txBody>
          <a:bodyPr/>
          <a:lstStyle>
            <a:lvl1pPr>
              <a:defRPr/>
            </a:lvl1pPr>
          </a:lstStyle>
          <a:p>
            <a:pPr>
              <a:defRPr/>
            </a:pPr>
            <a:fld id="{E509687B-DFC9-984E-8349-D017495FE067}" type="slidenum">
              <a:rPr lang="en-US" altLang="en-US"/>
              <a:pPr>
                <a:defRPr/>
              </a:pPr>
              <a:t>‹#›</a:t>
            </a:fld>
            <a:endParaRPr lang="en-US" altLang="en-US"/>
          </a:p>
        </p:txBody>
      </p:sp>
    </p:spTree>
    <p:extLst>
      <p:ext uri="{BB962C8B-B14F-4D97-AF65-F5344CB8AC3E}">
        <p14:creationId xmlns:p14="http://schemas.microsoft.com/office/powerpoint/2010/main" val="3683322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91"/>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2F354E-D40A-7D47-AF1F-E6E0DAF5B2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B03E78-D52B-734A-9F02-43DF7328FE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E6A075-67ED-8948-A9B5-CA91B1ED10AA}"/>
              </a:ext>
            </a:extLst>
          </p:cNvPr>
          <p:cNvSpPr>
            <a:spLocks noGrp="1" noChangeArrowheads="1"/>
          </p:cNvSpPr>
          <p:nvPr>
            <p:ph type="sldNum" sz="quarter" idx="12"/>
          </p:nvPr>
        </p:nvSpPr>
        <p:spPr>
          <a:ln/>
        </p:spPr>
        <p:txBody>
          <a:bodyPr/>
          <a:lstStyle>
            <a:lvl1pPr>
              <a:defRPr/>
            </a:lvl1pPr>
          </a:lstStyle>
          <a:p>
            <a:pPr>
              <a:defRPr/>
            </a:pPr>
            <a:fld id="{71B06A4F-6151-F449-9456-21D92319AD3E}" type="slidenum">
              <a:rPr lang="en-US" altLang="en-US"/>
              <a:pPr>
                <a:defRPr/>
              </a:pPr>
              <a:t>‹#›</a:t>
            </a:fld>
            <a:endParaRPr lang="en-US" altLang="en-US"/>
          </a:p>
        </p:txBody>
      </p:sp>
    </p:spTree>
    <p:extLst>
      <p:ext uri="{BB962C8B-B14F-4D97-AF65-F5344CB8AC3E}">
        <p14:creationId xmlns:p14="http://schemas.microsoft.com/office/powerpoint/2010/main" val="1331543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6311"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86311" y="3938591"/>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FF29E4F-2A5D-F340-934C-22A8E9087AC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683A9B5-811C-8945-BD32-2AB6332BDA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4C5B22B-9216-034D-9948-76E88DC94855}"/>
              </a:ext>
            </a:extLst>
          </p:cNvPr>
          <p:cNvSpPr>
            <a:spLocks noGrp="1" noChangeArrowheads="1"/>
          </p:cNvSpPr>
          <p:nvPr>
            <p:ph type="sldNum" sz="quarter" idx="12"/>
          </p:nvPr>
        </p:nvSpPr>
        <p:spPr>
          <a:ln/>
        </p:spPr>
        <p:txBody>
          <a:bodyPr/>
          <a:lstStyle>
            <a:lvl1pPr>
              <a:defRPr/>
            </a:lvl1pPr>
          </a:lstStyle>
          <a:p>
            <a:pPr>
              <a:defRPr/>
            </a:pPr>
            <a:fld id="{D4D94D14-DCD3-6546-B6F2-E74554A9FE9D}" type="slidenum">
              <a:rPr lang="en-US" altLang="en-US"/>
              <a:pPr>
                <a:defRPr/>
              </a:pPr>
              <a:t>‹#›</a:t>
            </a:fld>
            <a:endParaRPr lang="en-US" altLang="en-US"/>
          </a:p>
        </p:txBody>
      </p:sp>
    </p:spTree>
    <p:extLst>
      <p:ext uri="{BB962C8B-B14F-4D97-AF65-F5344CB8AC3E}">
        <p14:creationId xmlns:p14="http://schemas.microsoft.com/office/powerpoint/2010/main" val="3887032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8E3AA395-A1B1-7340-B0D9-10FFA9EA4810}"/>
              </a:ext>
            </a:extLst>
          </p:cNvPr>
          <p:cNvSpPr>
            <a:spLocks noGrp="1"/>
          </p:cNvSpPr>
          <p:nvPr>
            <p:ph type="sldNum" sz="quarter" idx="10"/>
          </p:nvPr>
        </p:nvSpPr>
        <p:spPr>
          <a:xfrm>
            <a:off x="11653838" y="6278563"/>
            <a:ext cx="382587" cy="365125"/>
          </a:xfrm>
          <a:prstGeom prst="rect">
            <a:avLst/>
          </a:prstGeom>
        </p:spPr>
        <p:txBody>
          <a:bodyPr vert="horz" wrap="square" lIns="91440" tIns="45720" rIns="91440" bIns="45720" numCol="1" anchor="ctr" anchorCtr="0" compatLnSpc="1">
            <a:prstTxWarp prst="textNoShape">
              <a:avLst/>
            </a:prstTxWarp>
          </a:bodyPr>
          <a:lstStyle>
            <a:lvl1pPr algn="r">
              <a:defRPr sz="1200" b="1" smtClean="0">
                <a:solidFill>
                  <a:srgbClr val="8A8FA0"/>
                </a:solidFill>
                <a:ea typeface="ＭＳ Ｐゴシック" panose="020B0600070205080204" pitchFamily="34" charset="-128"/>
              </a:defRPr>
            </a:lvl1pPr>
          </a:lstStyle>
          <a:p>
            <a:pPr>
              <a:defRPr/>
            </a:pPr>
            <a:fld id="{A3979F2C-E21E-0E4B-BB36-741F687CA6B9}" type="slidenum">
              <a:rPr lang="en-US" altLang="en-US"/>
              <a:pPr>
                <a:defRPr/>
              </a:pPr>
              <a:t>‹#›</a:t>
            </a:fld>
            <a:endParaRPr lang="en-US" altLang="en-US"/>
          </a:p>
        </p:txBody>
      </p:sp>
    </p:spTree>
    <p:extLst>
      <p:ext uri="{BB962C8B-B14F-4D97-AF65-F5344CB8AC3E}">
        <p14:creationId xmlns:p14="http://schemas.microsoft.com/office/powerpoint/2010/main" val="3870505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0CD232-BF72-904C-96A6-8DBB91CB3F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833792-48B9-C247-BC38-ABCE9CA024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EEAC42-7535-3441-80D0-2829FEA66ADE}"/>
              </a:ext>
            </a:extLst>
          </p:cNvPr>
          <p:cNvSpPr>
            <a:spLocks noGrp="1" noChangeArrowheads="1"/>
          </p:cNvSpPr>
          <p:nvPr>
            <p:ph type="sldNum" sz="quarter" idx="12"/>
          </p:nvPr>
        </p:nvSpPr>
        <p:spPr>
          <a:ln/>
        </p:spPr>
        <p:txBody>
          <a:bodyPr/>
          <a:lstStyle>
            <a:lvl1pPr>
              <a:defRPr/>
            </a:lvl1pPr>
          </a:lstStyle>
          <a:p>
            <a:pPr>
              <a:defRPr/>
            </a:pPr>
            <a:fld id="{22362AD4-6764-4D4D-B9CA-5067E9931A67}" type="slidenum">
              <a:rPr lang="en-US" altLang="en-US"/>
              <a:pPr>
                <a:defRPr/>
              </a:pPr>
              <a:t>‹#›</a:t>
            </a:fld>
            <a:endParaRPr lang="en-US" altLang="en-US"/>
          </a:p>
        </p:txBody>
      </p:sp>
    </p:spTree>
    <p:extLst>
      <p:ext uri="{BB962C8B-B14F-4D97-AF65-F5344CB8AC3E}">
        <p14:creationId xmlns:p14="http://schemas.microsoft.com/office/powerpoint/2010/main" val="9474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E1A4D32A-7015-364B-B26A-BE4BD5CE4D32}"/>
              </a:ext>
            </a:extLst>
          </p:cNvPr>
          <p:cNvSpPr>
            <a:spLocks noGrp="1"/>
          </p:cNvSpPr>
          <p:nvPr>
            <p:ph type="sldNum" sz="quarter" idx="10"/>
          </p:nvPr>
        </p:nvSpPr>
        <p:spPr>
          <a:xfrm>
            <a:off x="11653838" y="6278563"/>
            <a:ext cx="382587" cy="365125"/>
          </a:xfrm>
          <a:prstGeom prst="rect">
            <a:avLst/>
          </a:prstGeom>
        </p:spPr>
        <p:txBody>
          <a:bodyPr vert="horz" wrap="square" lIns="91440" tIns="45720" rIns="91440" bIns="45720" numCol="1" anchor="ctr" anchorCtr="0" compatLnSpc="1">
            <a:prstTxWarp prst="textNoShape">
              <a:avLst/>
            </a:prstTxWarp>
          </a:bodyPr>
          <a:lstStyle>
            <a:lvl1pPr algn="r">
              <a:defRPr sz="1200" b="1" smtClean="0">
                <a:solidFill>
                  <a:srgbClr val="8A8FA0"/>
                </a:solidFill>
                <a:ea typeface="ＭＳ Ｐゴシック" panose="020B0600070205080204" pitchFamily="34" charset="-128"/>
              </a:defRPr>
            </a:lvl1pPr>
          </a:lstStyle>
          <a:p>
            <a:pPr>
              <a:defRPr/>
            </a:pPr>
            <a:fld id="{C77B1E13-AD06-0948-B54E-F53617E861C4}" type="slidenum">
              <a:rPr lang="en-US" altLang="en-US"/>
              <a:pPr>
                <a:defRPr/>
              </a:pPr>
              <a:t>‹#›</a:t>
            </a:fld>
            <a:endParaRPr lang="en-US" altLang="en-US"/>
          </a:p>
        </p:txBody>
      </p:sp>
    </p:spTree>
    <p:extLst>
      <p:ext uri="{BB962C8B-B14F-4D97-AF65-F5344CB8AC3E}">
        <p14:creationId xmlns:p14="http://schemas.microsoft.com/office/powerpoint/2010/main" val="2018264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54461DE-1B22-7449-80C8-3DBEEC928BC8}"/>
              </a:ext>
            </a:extLst>
          </p:cNvPr>
          <p:cNvSpPr>
            <a:spLocks noGrp="1"/>
          </p:cNvSpPr>
          <p:nvPr>
            <p:ph type="sldNum" sz="quarter" idx="10"/>
          </p:nvPr>
        </p:nvSpPr>
        <p:spPr>
          <a:xfrm>
            <a:off x="11653838" y="6278563"/>
            <a:ext cx="382587" cy="365125"/>
          </a:xfrm>
          <a:prstGeom prst="rect">
            <a:avLst/>
          </a:prstGeom>
        </p:spPr>
        <p:txBody>
          <a:bodyPr vert="horz" wrap="square" lIns="91440" tIns="45720" rIns="91440" bIns="45720" numCol="1" anchor="ctr" anchorCtr="0" compatLnSpc="1">
            <a:prstTxWarp prst="textNoShape">
              <a:avLst/>
            </a:prstTxWarp>
          </a:bodyPr>
          <a:lstStyle>
            <a:lvl1pPr algn="r">
              <a:defRPr sz="1200" b="1" smtClean="0">
                <a:solidFill>
                  <a:srgbClr val="8A8FA0"/>
                </a:solidFill>
                <a:ea typeface="ＭＳ Ｐゴシック" panose="020B0600070205080204" pitchFamily="34" charset="-128"/>
              </a:defRPr>
            </a:lvl1pPr>
          </a:lstStyle>
          <a:p>
            <a:pPr>
              <a:defRPr/>
            </a:pPr>
            <a:fld id="{C3F8EF74-6846-3A45-B60F-583DBC0EBD91}" type="slidenum">
              <a:rPr lang="en-US" altLang="en-US"/>
              <a:pPr>
                <a:defRPr/>
              </a:pPr>
              <a:t>‹#›</a:t>
            </a:fld>
            <a:endParaRPr lang="en-US" altLang="en-US"/>
          </a:p>
        </p:txBody>
      </p:sp>
    </p:spTree>
    <p:extLst>
      <p:ext uri="{BB962C8B-B14F-4D97-AF65-F5344CB8AC3E}">
        <p14:creationId xmlns:p14="http://schemas.microsoft.com/office/powerpoint/2010/main" val="144854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4A1DF5A9-BF8B-1641-9B54-B60A3B0D0539}"/>
              </a:ext>
            </a:extLst>
          </p:cNvPr>
          <p:cNvSpPr>
            <a:spLocks noGrp="1"/>
          </p:cNvSpPr>
          <p:nvPr>
            <p:ph type="sldNum" sz="quarter" idx="10"/>
          </p:nvPr>
        </p:nvSpPr>
        <p:spPr>
          <a:xfrm>
            <a:off x="11653838" y="6278563"/>
            <a:ext cx="382587" cy="365125"/>
          </a:xfrm>
          <a:prstGeom prst="rect">
            <a:avLst/>
          </a:prstGeom>
        </p:spPr>
        <p:txBody>
          <a:bodyPr vert="horz" wrap="square" lIns="91440" tIns="45720" rIns="91440" bIns="45720" numCol="1" anchor="ctr" anchorCtr="0" compatLnSpc="1">
            <a:prstTxWarp prst="textNoShape">
              <a:avLst/>
            </a:prstTxWarp>
          </a:bodyPr>
          <a:lstStyle>
            <a:lvl1pPr algn="r">
              <a:defRPr sz="1200" b="1" smtClean="0">
                <a:solidFill>
                  <a:srgbClr val="8A8FA0"/>
                </a:solidFill>
                <a:ea typeface="ＭＳ Ｐゴシック" panose="020B0600070205080204" pitchFamily="34" charset="-128"/>
              </a:defRPr>
            </a:lvl1pPr>
          </a:lstStyle>
          <a:p>
            <a:pPr>
              <a:defRPr/>
            </a:pPr>
            <a:fld id="{C4908646-85C9-4546-A322-AD88BB3DD66E}" type="slidenum">
              <a:rPr lang="en-US" altLang="en-US"/>
              <a:pPr>
                <a:defRPr/>
              </a:pPr>
              <a:t>‹#›</a:t>
            </a:fld>
            <a:endParaRPr lang="en-US" altLang="en-US"/>
          </a:p>
        </p:txBody>
      </p:sp>
    </p:spTree>
    <p:extLst>
      <p:ext uri="{BB962C8B-B14F-4D97-AF65-F5344CB8AC3E}">
        <p14:creationId xmlns:p14="http://schemas.microsoft.com/office/powerpoint/2010/main" val="2920283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879F85E-B29C-3142-8EAC-2918FC2814C5}"/>
              </a:ext>
            </a:extLst>
          </p:cNvPr>
          <p:cNvSpPr>
            <a:spLocks noGrp="1"/>
          </p:cNvSpPr>
          <p:nvPr>
            <p:ph type="sldNum" sz="quarter" idx="10"/>
          </p:nvPr>
        </p:nvSpPr>
        <p:spPr>
          <a:xfrm>
            <a:off x="11653838" y="6278563"/>
            <a:ext cx="382587" cy="365125"/>
          </a:xfrm>
          <a:prstGeom prst="rect">
            <a:avLst/>
          </a:prstGeom>
        </p:spPr>
        <p:txBody>
          <a:bodyPr vert="horz" wrap="square" lIns="91440" tIns="45720" rIns="91440" bIns="45720" numCol="1" anchor="ctr" anchorCtr="0" compatLnSpc="1">
            <a:prstTxWarp prst="textNoShape">
              <a:avLst/>
            </a:prstTxWarp>
          </a:bodyPr>
          <a:lstStyle>
            <a:lvl1pPr algn="r">
              <a:defRPr sz="1200" b="1" smtClean="0">
                <a:solidFill>
                  <a:srgbClr val="8A8FA0"/>
                </a:solidFill>
                <a:ea typeface="ＭＳ Ｐゴシック" panose="020B0600070205080204" pitchFamily="34" charset="-128"/>
              </a:defRPr>
            </a:lvl1pPr>
          </a:lstStyle>
          <a:p>
            <a:pPr>
              <a:defRPr/>
            </a:pPr>
            <a:fld id="{B3590D16-9071-0241-B923-739F5388E6A5}" type="slidenum">
              <a:rPr lang="en-US" altLang="en-US"/>
              <a:pPr>
                <a:defRPr/>
              </a:pPr>
              <a:t>‹#›</a:t>
            </a:fld>
            <a:endParaRPr lang="en-US" altLang="en-US"/>
          </a:p>
        </p:txBody>
      </p:sp>
    </p:spTree>
    <p:extLst>
      <p:ext uri="{BB962C8B-B14F-4D97-AF65-F5344CB8AC3E}">
        <p14:creationId xmlns:p14="http://schemas.microsoft.com/office/powerpoint/2010/main" val="245168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noChangeAspect="1"/>
          </p:cNvSpPr>
          <p:nvPr>
            <p:ph type="ctrTitle"/>
          </p:nvPr>
        </p:nvSpPr>
        <p:spPr>
          <a:xfrm>
            <a:off x="1219200" y="2991830"/>
            <a:ext cx="10058400" cy="584775"/>
          </a:xfrm>
        </p:spPr>
        <p:txBody>
          <a:bodyPr lIns="0" tIns="0" rIns="0" bIns="0" anchor="b">
            <a:spAutoFit/>
          </a:bodyPr>
          <a:lstStyle>
            <a:lvl1pPr>
              <a:defRPr sz="3800">
                <a:latin typeface="Georgia"/>
              </a:defRPr>
            </a:lvl1pPr>
          </a:lstStyle>
          <a:p>
            <a:r>
              <a:rPr lang="en-US" dirty="0"/>
              <a:t>Click to edit Master title style</a:t>
            </a:r>
          </a:p>
        </p:txBody>
      </p:sp>
      <p:sp>
        <p:nvSpPr>
          <p:cNvPr id="3" name="Subtitle 2"/>
          <p:cNvSpPr>
            <a:spLocks noGrp="1"/>
          </p:cNvSpPr>
          <p:nvPr>
            <p:ph type="subTitle" idx="1"/>
          </p:nvPr>
        </p:nvSpPr>
        <p:spPr>
          <a:xfrm>
            <a:off x="1219200" y="3626435"/>
            <a:ext cx="10058400" cy="338554"/>
          </a:xfrm>
        </p:spPr>
        <p:txBody>
          <a:bodyPr lIns="0" tIns="0" rIns="0" bIns="0">
            <a:spAutoFit/>
          </a:bodyPr>
          <a:lstStyle>
            <a:lvl1pPr marL="0" indent="0" algn="l">
              <a:buNone/>
              <a:defRPr sz="2200" b="1" i="0" cap="all" baseline="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ext Placeholder 5"/>
          <p:cNvSpPr>
            <a:spLocks noGrp="1"/>
          </p:cNvSpPr>
          <p:nvPr>
            <p:ph type="body" sz="quarter" idx="12"/>
          </p:nvPr>
        </p:nvSpPr>
        <p:spPr>
          <a:xfrm>
            <a:off x="6653911" y="5095493"/>
            <a:ext cx="5044016" cy="1416304"/>
          </a:xfrm>
        </p:spPr>
        <p:txBody>
          <a:bodyPr anchor="b">
            <a:noAutofit/>
          </a:bodyPr>
          <a:lstStyle>
            <a:lvl1pPr marL="182880" indent="0" algn="r">
              <a:spcAft>
                <a:spcPts val="0"/>
              </a:spcAft>
              <a:buFontTx/>
              <a:buNone/>
              <a:defRPr sz="1200" b="0" i="0" cap="none" baseline="0">
                <a:latin typeface="Georgia"/>
              </a:defRPr>
            </a:lvl1pPr>
            <a:lvl2pPr algn="r">
              <a:defRPr sz="1200" b="1" i="0" cap="all" baseline="0">
                <a:latin typeface="Arial"/>
              </a:defRPr>
            </a:lvl2pPr>
            <a:lvl3pPr algn="r">
              <a:defRPr sz="1200" b="1" i="0" cap="all" baseline="0">
                <a:latin typeface="Arial"/>
              </a:defRPr>
            </a:lvl3pPr>
            <a:lvl4pPr algn="r">
              <a:defRPr sz="1200" b="1" i="0" cap="all" baseline="0">
                <a:latin typeface="Arial"/>
              </a:defRPr>
            </a:lvl4pPr>
            <a:lvl5pPr algn="r">
              <a:defRPr sz="1200" b="1" i="0" cap="all" baseline="0">
                <a:latin typeface="Arial"/>
              </a:defRPr>
            </a:lvl5pPr>
          </a:lstStyle>
          <a:p>
            <a:pPr lvl="0"/>
            <a:r>
              <a:rPr lang="en-US" dirty="0"/>
              <a:t>Click to edit Master text styles</a:t>
            </a:r>
          </a:p>
        </p:txBody>
      </p:sp>
    </p:spTree>
    <p:extLst>
      <p:ext uri="{BB962C8B-B14F-4D97-AF65-F5344CB8AC3E}">
        <p14:creationId xmlns:p14="http://schemas.microsoft.com/office/powerpoint/2010/main" val="2754340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Title 1"/>
          <p:cNvSpPr>
            <a:spLocks noGrp="1" noChangeAspect="1"/>
          </p:cNvSpPr>
          <p:nvPr>
            <p:ph type="ctrTitle"/>
          </p:nvPr>
        </p:nvSpPr>
        <p:spPr>
          <a:xfrm>
            <a:off x="1219200" y="3022606"/>
            <a:ext cx="10058400" cy="553998"/>
          </a:xfrm>
        </p:spPr>
        <p:txBody>
          <a:bodyPr lIns="0" tIns="0" rIns="0" bIns="0" anchor="b">
            <a:spAutoFit/>
          </a:bodyPr>
          <a:lstStyle>
            <a:lvl1pPr>
              <a:defRPr sz="3600">
                <a:latin typeface="Georgia"/>
              </a:defRPr>
            </a:lvl1pPr>
          </a:lstStyle>
          <a:p>
            <a:r>
              <a:rPr lang="en-US"/>
              <a:t>Click to edit Master title style</a:t>
            </a:r>
            <a:endParaRPr lang="en-US" dirty="0"/>
          </a:p>
        </p:txBody>
      </p:sp>
      <p:sp>
        <p:nvSpPr>
          <p:cNvPr id="5" name="Subtitle 2"/>
          <p:cNvSpPr>
            <a:spLocks noGrp="1"/>
          </p:cNvSpPr>
          <p:nvPr>
            <p:ph type="subTitle" idx="1"/>
          </p:nvPr>
        </p:nvSpPr>
        <p:spPr>
          <a:xfrm>
            <a:off x="1219200" y="3626435"/>
            <a:ext cx="10058400" cy="369332"/>
          </a:xfrm>
        </p:spPr>
        <p:txBody>
          <a:bodyPr lIns="0" tIns="0" rIns="0" bIns="0">
            <a:spAutoFit/>
          </a:bodyPr>
          <a:lstStyle>
            <a:lvl1pPr marL="0" indent="0" algn="l">
              <a:buNone/>
              <a:defRPr sz="2400" b="1" i="0" cap="all" baseline="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83744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67C648A-C562-DA46-8884-6FC704A323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306B91-072A-C341-BE00-BC1D2EC4FE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0F84CC-5252-D548-A734-8805751E8E52}"/>
              </a:ext>
            </a:extLst>
          </p:cNvPr>
          <p:cNvSpPr>
            <a:spLocks noGrp="1" noChangeArrowheads="1"/>
          </p:cNvSpPr>
          <p:nvPr>
            <p:ph type="sldNum" sz="quarter" idx="12"/>
          </p:nvPr>
        </p:nvSpPr>
        <p:spPr>
          <a:ln/>
        </p:spPr>
        <p:txBody>
          <a:bodyPr/>
          <a:lstStyle>
            <a:lvl1pPr>
              <a:defRPr/>
            </a:lvl1pPr>
          </a:lstStyle>
          <a:p>
            <a:fld id="{85485B3E-5124-A843-B245-3D32A2882C87}" type="slidenum">
              <a:rPr lang="en-US" altLang="en-US"/>
              <a:pPr/>
              <a:t>‹#›</a:t>
            </a:fld>
            <a:endParaRPr lang="en-US" altLang="en-US"/>
          </a:p>
        </p:txBody>
      </p:sp>
    </p:spTree>
    <p:extLst>
      <p:ext uri="{BB962C8B-B14F-4D97-AF65-F5344CB8AC3E}">
        <p14:creationId xmlns:p14="http://schemas.microsoft.com/office/powerpoint/2010/main" val="3195591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E30614-EEEE-0C42-812F-CAAC415E0D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AE675A4-55F8-A946-8428-243CDB4218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D9785E-A091-A343-92E0-17B7D97F89EF}"/>
              </a:ext>
            </a:extLst>
          </p:cNvPr>
          <p:cNvSpPr>
            <a:spLocks noGrp="1" noChangeArrowheads="1"/>
          </p:cNvSpPr>
          <p:nvPr>
            <p:ph type="sldNum" sz="quarter" idx="12"/>
          </p:nvPr>
        </p:nvSpPr>
        <p:spPr>
          <a:ln/>
        </p:spPr>
        <p:txBody>
          <a:bodyPr/>
          <a:lstStyle>
            <a:lvl1pPr>
              <a:defRPr/>
            </a:lvl1pPr>
          </a:lstStyle>
          <a:p>
            <a:fld id="{44384F85-EA87-EB4E-BDE4-CD0405FA1AF8}" type="slidenum">
              <a:rPr lang="en-US" altLang="en-US"/>
              <a:pPr/>
              <a:t>‹#›</a:t>
            </a:fld>
            <a:endParaRPr lang="en-US" altLang="en-US"/>
          </a:p>
        </p:txBody>
      </p:sp>
    </p:spTree>
    <p:extLst>
      <p:ext uri="{BB962C8B-B14F-4D97-AF65-F5344CB8AC3E}">
        <p14:creationId xmlns:p14="http://schemas.microsoft.com/office/powerpoint/2010/main" val="2906980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34C7139-8B3C-614A-B5C9-81A77CAAB4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34B9E9-5C62-3E4D-9EF8-B2E72BC4DF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4D1293-C1A3-4640-9526-B32B0ECA5121}"/>
              </a:ext>
            </a:extLst>
          </p:cNvPr>
          <p:cNvSpPr>
            <a:spLocks noGrp="1" noChangeArrowheads="1"/>
          </p:cNvSpPr>
          <p:nvPr>
            <p:ph type="sldNum" sz="quarter" idx="12"/>
          </p:nvPr>
        </p:nvSpPr>
        <p:spPr>
          <a:ln/>
        </p:spPr>
        <p:txBody>
          <a:bodyPr/>
          <a:lstStyle>
            <a:lvl1pPr>
              <a:defRPr/>
            </a:lvl1pPr>
          </a:lstStyle>
          <a:p>
            <a:fld id="{506FD899-BE7B-8141-AFCF-C4EE00618A45}" type="slidenum">
              <a:rPr lang="en-US" altLang="en-US"/>
              <a:pPr/>
              <a:t>‹#›</a:t>
            </a:fld>
            <a:endParaRPr lang="en-US" altLang="en-US"/>
          </a:p>
        </p:txBody>
      </p:sp>
    </p:spTree>
    <p:extLst>
      <p:ext uri="{BB962C8B-B14F-4D97-AF65-F5344CB8AC3E}">
        <p14:creationId xmlns:p14="http://schemas.microsoft.com/office/powerpoint/2010/main" val="3596769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960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600201"/>
            <a:ext cx="53960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A4CA6AF-C877-ED43-8286-3F516D8F67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3FA8764-BBFA-B247-97F9-F8A8784CE7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C1FB8F-989F-9E4C-8435-8E29036DA490}"/>
              </a:ext>
            </a:extLst>
          </p:cNvPr>
          <p:cNvSpPr>
            <a:spLocks noGrp="1" noChangeArrowheads="1"/>
          </p:cNvSpPr>
          <p:nvPr>
            <p:ph type="sldNum" sz="quarter" idx="12"/>
          </p:nvPr>
        </p:nvSpPr>
        <p:spPr>
          <a:ln/>
        </p:spPr>
        <p:txBody>
          <a:bodyPr/>
          <a:lstStyle>
            <a:lvl1pPr>
              <a:defRPr/>
            </a:lvl1pPr>
          </a:lstStyle>
          <a:p>
            <a:fld id="{6E96FA0A-0D75-AA43-9573-8E84223F0931}" type="slidenum">
              <a:rPr lang="en-US" altLang="en-US"/>
              <a:pPr/>
              <a:t>‹#›</a:t>
            </a:fld>
            <a:endParaRPr lang="en-US" altLang="en-US"/>
          </a:p>
        </p:txBody>
      </p:sp>
    </p:spTree>
    <p:extLst>
      <p:ext uri="{BB962C8B-B14F-4D97-AF65-F5344CB8AC3E}">
        <p14:creationId xmlns:p14="http://schemas.microsoft.com/office/powerpoint/2010/main" val="1831096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3"/>
            <a:ext cx="10363200" cy="1362075"/>
          </a:xfrm>
        </p:spPr>
        <p:txBody>
          <a:bodyPr anchor="t"/>
          <a:lstStyle>
            <a:lvl1pPr algn="l">
              <a:defRPr sz="4741"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370"/>
            </a:lvl1pPr>
            <a:lvl2pPr marL="541873" indent="0">
              <a:buNone/>
              <a:defRPr sz="2133"/>
            </a:lvl2pPr>
            <a:lvl3pPr marL="1083747" indent="0">
              <a:buNone/>
              <a:defRPr sz="1896"/>
            </a:lvl3pPr>
            <a:lvl4pPr marL="1625620" indent="0">
              <a:buNone/>
              <a:defRPr sz="1659"/>
            </a:lvl4pPr>
            <a:lvl5pPr marL="2167494" indent="0">
              <a:buNone/>
              <a:defRPr sz="1659"/>
            </a:lvl5pPr>
            <a:lvl6pPr marL="2709367" indent="0">
              <a:buNone/>
              <a:defRPr sz="1659"/>
            </a:lvl6pPr>
            <a:lvl7pPr marL="3251241" indent="0">
              <a:buNone/>
              <a:defRPr sz="1659"/>
            </a:lvl7pPr>
            <a:lvl8pPr marL="3793114" indent="0">
              <a:buNone/>
              <a:defRPr sz="1659"/>
            </a:lvl8pPr>
            <a:lvl9pPr marL="4334988" indent="0">
              <a:buNone/>
              <a:defRPr sz="1659"/>
            </a:lvl9pPr>
          </a:lstStyle>
          <a:p>
            <a:pPr lvl="0"/>
            <a:r>
              <a:rPr lang="en-US"/>
              <a:t>Click to edit Master text styles</a:t>
            </a:r>
          </a:p>
        </p:txBody>
      </p:sp>
      <p:sp>
        <p:nvSpPr>
          <p:cNvPr id="4" name="Rectangle 4">
            <a:extLst>
              <a:ext uri="{FF2B5EF4-FFF2-40B4-BE49-F238E27FC236}">
                <a16:creationId xmlns:a16="http://schemas.microsoft.com/office/drawing/2014/main" id="{28B9CBEC-6A0D-664A-952F-C89B0AA5ED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52B035-65FA-A049-BCD9-68598276BC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B85DA1-EA64-7449-BD5E-354BC5588BAC}"/>
              </a:ext>
            </a:extLst>
          </p:cNvPr>
          <p:cNvSpPr>
            <a:spLocks noGrp="1" noChangeArrowheads="1"/>
          </p:cNvSpPr>
          <p:nvPr>
            <p:ph type="sldNum" sz="quarter" idx="12"/>
          </p:nvPr>
        </p:nvSpPr>
        <p:spPr>
          <a:ln/>
        </p:spPr>
        <p:txBody>
          <a:bodyPr/>
          <a:lstStyle>
            <a:lvl1pPr>
              <a:defRPr/>
            </a:lvl1pPr>
          </a:lstStyle>
          <a:p>
            <a:pPr>
              <a:defRPr/>
            </a:pPr>
            <a:fld id="{6D2E6868-6B46-FE4D-8E72-4D86FA763920}" type="slidenum">
              <a:rPr lang="en-US" altLang="en-US"/>
              <a:pPr>
                <a:defRPr/>
              </a:pPr>
              <a:t>‹#›</a:t>
            </a:fld>
            <a:endParaRPr lang="en-US" altLang="en-US"/>
          </a:p>
        </p:txBody>
      </p:sp>
    </p:spTree>
    <p:extLst>
      <p:ext uri="{BB962C8B-B14F-4D97-AF65-F5344CB8AC3E}">
        <p14:creationId xmlns:p14="http://schemas.microsoft.com/office/powerpoint/2010/main" val="1630971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87E38CD-A074-F64A-8219-E97F635AC17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E339D84-81AC-5446-906D-6BA1B383AC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588C75E-C7E2-5246-B566-E108D819FE3F}"/>
              </a:ext>
            </a:extLst>
          </p:cNvPr>
          <p:cNvSpPr>
            <a:spLocks noGrp="1" noChangeArrowheads="1"/>
          </p:cNvSpPr>
          <p:nvPr>
            <p:ph type="sldNum" sz="quarter" idx="12"/>
          </p:nvPr>
        </p:nvSpPr>
        <p:spPr>
          <a:ln/>
        </p:spPr>
        <p:txBody>
          <a:bodyPr/>
          <a:lstStyle>
            <a:lvl1pPr>
              <a:defRPr/>
            </a:lvl1pPr>
          </a:lstStyle>
          <a:p>
            <a:fld id="{2D02832A-F373-4A4D-8648-9AE65031B8E2}" type="slidenum">
              <a:rPr lang="en-US" altLang="en-US"/>
              <a:pPr/>
              <a:t>‹#›</a:t>
            </a:fld>
            <a:endParaRPr lang="en-US" altLang="en-US"/>
          </a:p>
        </p:txBody>
      </p:sp>
    </p:spTree>
    <p:extLst>
      <p:ext uri="{BB962C8B-B14F-4D97-AF65-F5344CB8AC3E}">
        <p14:creationId xmlns:p14="http://schemas.microsoft.com/office/powerpoint/2010/main" val="3541366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B4438A0-7787-2843-AEEA-67845233529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7126CE6-C0DE-6547-BDFD-C44C9EB3B6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60D5FDF-076D-404A-B923-A4C3E122CE69}"/>
              </a:ext>
            </a:extLst>
          </p:cNvPr>
          <p:cNvSpPr>
            <a:spLocks noGrp="1" noChangeArrowheads="1"/>
          </p:cNvSpPr>
          <p:nvPr>
            <p:ph type="sldNum" sz="quarter" idx="12"/>
          </p:nvPr>
        </p:nvSpPr>
        <p:spPr>
          <a:ln/>
        </p:spPr>
        <p:txBody>
          <a:bodyPr/>
          <a:lstStyle>
            <a:lvl1pPr>
              <a:defRPr/>
            </a:lvl1pPr>
          </a:lstStyle>
          <a:p>
            <a:fld id="{42ED5047-321B-E449-9FEE-B070190F3B75}" type="slidenum">
              <a:rPr lang="en-US" altLang="en-US"/>
              <a:pPr/>
              <a:t>‹#›</a:t>
            </a:fld>
            <a:endParaRPr lang="en-US" altLang="en-US"/>
          </a:p>
        </p:txBody>
      </p:sp>
    </p:spTree>
    <p:extLst>
      <p:ext uri="{BB962C8B-B14F-4D97-AF65-F5344CB8AC3E}">
        <p14:creationId xmlns:p14="http://schemas.microsoft.com/office/powerpoint/2010/main" val="2537676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C51DDAE-B59D-4E4E-9AE7-FDD5E9CF75A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6A5F9CB-78DA-7542-978D-52F5EE5E1C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62E7991-BCEB-3A41-8D0D-7D0A926659EE}"/>
              </a:ext>
            </a:extLst>
          </p:cNvPr>
          <p:cNvSpPr>
            <a:spLocks noGrp="1" noChangeArrowheads="1"/>
          </p:cNvSpPr>
          <p:nvPr>
            <p:ph type="sldNum" sz="quarter" idx="12"/>
          </p:nvPr>
        </p:nvSpPr>
        <p:spPr>
          <a:ln/>
        </p:spPr>
        <p:txBody>
          <a:bodyPr/>
          <a:lstStyle>
            <a:lvl1pPr>
              <a:defRPr/>
            </a:lvl1pPr>
          </a:lstStyle>
          <a:p>
            <a:fld id="{F6FC91AA-2646-0A4D-986D-A580374C4C8B}" type="slidenum">
              <a:rPr lang="en-US" altLang="en-US"/>
              <a:pPr/>
              <a:t>‹#›</a:t>
            </a:fld>
            <a:endParaRPr lang="en-US" altLang="en-US"/>
          </a:p>
        </p:txBody>
      </p:sp>
    </p:spTree>
    <p:extLst>
      <p:ext uri="{BB962C8B-B14F-4D97-AF65-F5344CB8AC3E}">
        <p14:creationId xmlns:p14="http://schemas.microsoft.com/office/powerpoint/2010/main" val="3099257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31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5C8B4FC-B3F2-4240-A430-25EAADAEBC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92AD121-F559-9B4E-A348-7DF962C9CD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39406DE-5D8B-3D40-95A3-70B914B53EC9}"/>
              </a:ext>
            </a:extLst>
          </p:cNvPr>
          <p:cNvSpPr>
            <a:spLocks noGrp="1" noChangeArrowheads="1"/>
          </p:cNvSpPr>
          <p:nvPr>
            <p:ph type="sldNum" sz="quarter" idx="12"/>
          </p:nvPr>
        </p:nvSpPr>
        <p:spPr>
          <a:ln/>
        </p:spPr>
        <p:txBody>
          <a:bodyPr/>
          <a:lstStyle>
            <a:lvl1pPr>
              <a:defRPr/>
            </a:lvl1pPr>
          </a:lstStyle>
          <a:p>
            <a:fld id="{16C69CE5-5D04-B843-BA28-B6DC29897056}" type="slidenum">
              <a:rPr lang="en-US" altLang="en-US"/>
              <a:pPr/>
              <a:t>‹#›</a:t>
            </a:fld>
            <a:endParaRPr lang="en-US" altLang="en-US"/>
          </a:p>
        </p:txBody>
      </p:sp>
    </p:spTree>
    <p:extLst>
      <p:ext uri="{BB962C8B-B14F-4D97-AF65-F5344CB8AC3E}">
        <p14:creationId xmlns:p14="http://schemas.microsoft.com/office/powerpoint/2010/main" val="97088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AB848CC-18F6-3744-A3B3-81D9852142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0F8917-B0DA-EF48-B5DB-B3E6BED37D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7C67E3-531A-B64E-8323-D236242B7176}"/>
              </a:ext>
            </a:extLst>
          </p:cNvPr>
          <p:cNvSpPr>
            <a:spLocks noGrp="1" noChangeArrowheads="1"/>
          </p:cNvSpPr>
          <p:nvPr>
            <p:ph type="sldNum" sz="quarter" idx="12"/>
          </p:nvPr>
        </p:nvSpPr>
        <p:spPr>
          <a:ln/>
        </p:spPr>
        <p:txBody>
          <a:bodyPr/>
          <a:lstStyle>
            <a:lvl1pPr>
              <a:defRPr/>
            </a:lvl1pPr>
          </a:lstStyle>
          <a:p>
            <a:fld id="{3238DB5A-9B7A-D64E-ADDF-1C5FCDBE3E65}" type="slidenum">
              <a:rPr lang="en-US" altLang="en-US"/>
              <a:pPr/>
              <a:t>‹#›</a:t>
            </a:fld>
            <a:endParaRPr lang="en-US" altLang="en-US"/>
          </a:p>
        </p:txBody>
      </p:sp>
    </p:spTree>
    <p:extLst>
      <p:ext uri="{BB962C8B-B14F-4D97-AF65-F5344CB8AC3E}">
        <p14:creationId xmlns:p14="http://schemas.microsoft.com/office/powerpoint/2010/main" val="2764976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39BABD-4036-1E40-B03B-CCC5C7042E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6CB8D3-4A3F-B043-903C-7CAFB9F0C2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6C81DF-2577-F741-95E7-0302382CA0F8}"/>
              </a:ext>
            </a:extLst>
          </p:cNvPr>
          <p:cNvSpPr>
            <a:spLocks noGrp="1" noChangeArrowheads="1"/>
          </p:cNvSpPr>
          <p:nvPr>
            <p:ph type="sldNum" sz="quarter" idx="12"/>
          </p:nvPr>
        </p:nvSpPr>
        <p:spPr>
          <a:ln/>
        </p:spPr>
        <p:txBody>
          <a:bodyPr/>
          <a:lstStyle>
            <a:lvl1pPr>
              <a:defRPr/>
            </a:lvl1pPr>
          </a:lstStyle>
          <a:p>
            <a:fld id="{0670E46A-CF13-1A4F-AA52-EA616BE24648}" type="slidenum">
              <a:rPr lang="en-US" altLang="en-US"/>
              <a:pPr/>
              <a:t>‹#›</a:t>
            </a:fld>
            <a:endParaRPr lang="en-US" altLang="en-US"/>
          </a:p>
        </p:txBody>
      </p:sp>
    </p:spTree>
    <p:extLst>
      <p:ext uri="{BB962C8B-B14F-4D97-AF65-F5344CB8AC3E}">
        <p14:creationId xmlns:p14="http://schemas.microsoft.com/office/powerpoint/2010/main" val="1242815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4897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06EEC4-3D3C-F748-BBF8-3E55F16CB5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914A41-90AD-6746-819D-5067D90464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2A6FAF-647B-874A-AB65-075620F64D30}"/>
              </a:ext>
            </a:extLst>
          </p:cNvPr>
          <p:cNvSpPr>
            <a:spLocks noGrp="1" noChangeArrowheads="1"/>
          </p:cNvSpPr>
          <p:nvPr>
            <p:ph type="sldNum" sz="quarter" idx="12"/>
          </p:nvPr>
        </p:nvSpPr>
        <p:spPr>
          <a:ln/>
        </p:spPr>
        <p:txBody>
          <a:bodyPr/>
          <a:lstStyle>
            <a:lvl1pPr>
              <a:defRPr/>
            </a:lvl1pPr>
          </a:lstStyle>
          <a:p>
            <a:fld id="{61B8EAB3-E462-1A4D-B123-1594BF7DDAD0}" type="slidenum">
              <a:rPr lang="en-US" altLang="en-US"/>
              <a:pPr/>
              <a:t>‹#›</a:t>
            </a:fld>
            <a:endParaRPr lang="en-US" altLang="en-US"/>
          </a:p>
        </p:txBody>
      </p:sp>
    </p:spTree>
    <p:extLst>
      <p:ext uri="{BB962C8B-B14F-4D97-AF65-F5344CB8AC3E}">
        <p14:creationId xmlns:p14="http://schemas.microsoft.com/office/powerpoint/2010/main" val="1566724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0AB15EA-099D-584D-A3E1-DAEBD50E345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BD2D3B6-BAB5-8646-ABAF-EC74318661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ADDB82-9776-7E47-8C8C-3F1A401D3215}"/>
              </a:ext>
            </a:extLst>
          </p:cNvPr>
          <p:cNvSpPr>
            <a:spLocks noGrp="1" noChangeArrowheads="1"/>
          </p:cNvSpPr>
          <p:nvPr>
            <p:ph type="sldNum" sz="quarter" idx="12"/>
          </p:nvPr>
        </p:nvSpPr>
        <p:spPr>
          <a:ln/>
        </p:spPr>
        <p:txBody>
          <a:bodyPr/>
          <a:lstStyle>
            <a:lvl1pPr>
              <a:defRPr/>
            </a:lvl1pPr>
          </a:lstStyle>
          <a:p>
            <a:fld id="{5F65B394-9E52-D541-A4DD-116A603AF2BA}" type="slidenum">
              <a:rPr lang="en-US" altLang="en-US"/>
              <a:pPr/>
              <a:t>‹#›</a:t>
            </a:fld>
            <a:endParaRPr lang="en-US" altLang="en-US"/>
          </a:p>
        </p:txBody>
      </p:sp>
    </p:spTree>
    <p:extLst>
      <p:ext uri="{BB962C8B-B14F-4D97-AF65-F5344CB8AC3E}">
        <p14:creationId xmlns:p14="http://schemas.microsoft.com/office/powerpoint/2010/main" val="2796066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6311"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86311" y="3938589"/>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2F779A9-1505-B74D-9403-8A7EA161DC89}"/>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988FC879-8B9D-C04A-AAD0-34527B623B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D46CB6C-C629-9244-A249-75DD8B8F1D1C}"/>
              </a:ext>
            </a:extLst>
          </p:cNvPr>
          <p:cNvSpPr>
            <a:spLocks noGrp="1" noChangeArrowheads="1"/>
          </p:cNvSpPr>
          <p:nvPr>
            <p:ph type="sldNum" sz="quarter" idx="12"/>
          </p:nvPr>
        </p:nvSpPr>
        <p:spPr>
          <a:ln/>
        </p:spPr>
        <p:txBody>
          <a:bodyPr/>
          <a:lstStyle>
            <a:lvl1pPr>
              <a:defRPr/>
            </a:lvl1pPr>
          </a:lstStyle>
          <a:p>
            <a:fld id="{99334889-D5BB-1B40-A0CA-004784833252}" type="slidenum">
              <a:rPr lang="en-US" altLang="en-US"/>
              <a:pPr/>
              <a:t>‹#›</a:t>
            </a:fld>
            <a:endParaRPr lang="en-US" altLang="en-US"/>
          </a:p>
        </p:txBody>
      </p:sp>
    </p:spTree>
    <p:extLst>
      <p:ext uri="{BB962C8B-B14F-4D97-AF65-F5344CB8AC3E}">
        <p14:creationId xmlns:p14="http://schemas.microsoft.com/office/powerpoint/2010/main" val="1457158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823090EE-CB54-5241-A310-1183AC21F9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53D8E36-3135-F448-B7FF-2228CFA350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85211B-4886-9E47-99DE-3749CDEC0F58}"/>
              </a:ext>
            </a:extLst>
          </p:cNvPr>
          <p:cNvSpPr>
            <a:spLocks noGrp="1" noChangeArrowheads="1"/>
          </p:cNvSpPr>
          <p:nvPr>
            <p:ph type="sldNum" sz="quarter" idx="12"/>
          </p:nvPr>
        </p:nvSpPr>
        <p:spPr>
          <a:ln/>
        </p:spPr>
        <p:txBody>
          <a:bodyPr/>
          <a:lstStyle>
            <a:lvl1pPr>
              <a:defRPr/>
            </a:lvl1pPr>
          </a:lstStyle>
          <a:p>
            <a:fld id="{A2D85243-4ADF-0B43-B218-39EC443E6499}" type="slidenum">
              <a:rPr lang="en-US" altLang="en-US"/>
              <a:pPr/>
              <a:t>‹#›</a:t>
            </a:fld>
            <a:endParaRPr lang="en-US" altLang="en-US"/>
          </a:p>
        </p:txBody>
      </p:sp>
    </p:spTree>
    <p:extLst>
      <p:ext uri="{BB962C8B-B14F-4D97-AF65-F5344CB8AC3E}">
        <p14:creationId xmlns:p14="http://schemas.microsoft.com/office/powerpoint/2010/main" val="3290041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96089" cy="4525963"/>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600203"/>
            <a:ext cx="5396089" cy="4525963"/>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49819C7-1DF9-4E4A-9EDE-66DD117C76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7DF2FB-ACE2-8149-8CB1-0A4EA7E8EB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5236BFE-2001-8C4F-8CC3-512F4818B76F}"/>
              </a:ext>
            </a:extLst>
          </p:cNvPr>
          <p:cNvSpPr>
            <a:spLocks noGrp="1" noChangeArrowheads="1"/>
          </p:cNvSpPr>
          <p:nvPr>
            <p:ph type="sldNum" sz="quarter" idx="12"/>
          </p:nvPr>
        </p:nvSpPr>
        <p:spPr>
          <a:ln/>
        </p:spPr>
        <p:txBody>
          <a:bodyPr/>
          <a:lstStyle>
            <a:lvl1pPr>
              <a:defRPr/>
            </a:lvl1pPr>
          </a:lstStyle>
          <a:p>
            <a:pPr>
              <a:defRPr/>
            </a:pPr>
            <a:fld id="{B0EC0D38-4403-2B41-86F8-A9BEA0C855F2}" type="slidenum">
              <a:rPr lang="en-US" altLang="en-US"/>
              <a:pPr>
                <a:defRPr/>
              </a:pPr>
              <a:t>‹#›</a:t>
            </a:fld>
            <a:endParaRPr lang="en-US" altLang="en-US"/>
          </a:p>
        </p:txBody>
      </p:sp>
    </p:spTree>
    <p:extLst>
      <p:ext uri="{BB962C8B-B14F-4D97-AF65-F5344CB8AC3E}">
        <p14:creationId xmlns:p14="http://schemas.microsoft.com/office/powerpoint/2010/main" val="2512556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884EAC7-AF7D-4F42-96D0-A49A7F198E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3005CEE-5562-8F48-8354-86447627A9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3AF09D-48D8-E048-A81B-7955E7C82389}"/>
              </a:ext>
            </a:extLst>
          </p:cNvPr>
          <p:cNvSpPr>
            <a:spLocks noGrp="1" noChangeArrowheads="1"/>
          </p:cNvSpPr>
          <p:nvPr>
            <p:ph type="sldNum" sz="quarter" idx="12"/>
          </p:nvPr>
        </p:nvSpPr>
        <p:spPr>
          <a:ln/>
        </p:spPr>
        <p:txBody>
          <a:bodyPr/>
          <a:lstStyle>
            <a:lvl1pPr>
              <a:defRPr/>
            </a:lvl1pPr>
          </a:lstStyle>
          <a:p>
            <a:fld id="{261AD4AC-6149-F84A-BD55-33447BDD7689}" type="slidenum">
              <a:rPr lang="en-US" altLang="en-US"/>
              <a:pPr/>
              <a:t>‹#›</a:t>
            </a:fld>
            <a:endParaRPr lang="en-US" altLang="en-US"/>
          </a:p>
        </p:txBody>
      </p:sp>
    </p:spTree>
    <p:extLst>
      <p:ext uri="{BB962C8B-B14F-4D97-AF65-F5344CB8AC3E}">
        <p14:creationId xmlns:p14="http://schemas.microsoft.com/office/powerpoint/2010/main" val="19854088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600201"/>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46268F1-6B95-6443-9B0A-27595573E7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03ECCC-02F5-E149-8861-AF6B634DA2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189C17A-1E84-BC49-9F19-5C2BC00FACFA}"/>
              </a:ext>
            </a:extLst>
          </p:cNvPr>
          <p:cNvSpPr>
            <a:spLocks noGrp="1" noChangeArrowheads="1"/>
          </p:cNvSpPr>
          <p:nvPr>
            <p:ph type="sldNum" sz="quarter" idx="12"/>
          </p:nvPr>
        </p:nvSpPr>
        <p:spPr>
          <a:ln/>
        </p:spPr>
        <p:txBody>
          <a:bodyPr/>
          <a:lstStyle>
            <a:lvl1pPr>
              <a:defRPr/>
            </a:lvl1pPr>
          </a:lstStyle>
          <a:p>
            <a:fld id="{7394D935-A55F-4E4C-86F4-EE6B2FCE366D}" type="slidenum">
              <a:rPr lang="en-US" altLang="en-US"/>
              <a:pPr/>
              <a:t>‹#›</a:t>
            </a:fld>
            <a:endParaRPr lang="en-US" altLang="en-US"/>
          </a:p>
        </p:txBody>
      </p:sp>
    </p:spTree>
    <p:extLst>
      <p:ext uri="{BB962C8B-B14F-4D97-AF65-F5344CB8AC3E}">
        <p14:creationId xmlns:p14="http://schemas.microsoft.com/office/powerpoint/2010/main" val="16671214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7244E5E-2801-F348-95C1-39E6631CE8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82BFE58-D5C3-8D47-8419-64BD6D876A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D3607A3-66B6-4940-8F8E-BB8C60B76A75}"/>
              </a:ext>
            </a:extLst>
          </p:cNvPr>
          <p:cNvSpPr>
            <a:spLocks noGrp="1" noChangeArrowheads="1"/>
          </p:cNvSpPr>
          <p:nvPr>
            <p:ph type="sldNum" sz="quarter" idx="12"/>
          </p:nvPr>
        </p:nvSpPr>
        <p:spPr>
          <a:ln/>
        </p:spPr>
        <p:txBody>
          <a:bodyPr/>
          <a:lstStyle>
            <a:lvl1pPr>
              <a:defRPr/>
            </a:lvl1pPr>
          </a:lstStyle>
          <a:p>
            <a:fld id="{6E07C933-1D33-0E41-BFAE-52EA2006AA98}" type="slidenum">
              <a:rPr lang="en-US" altLang="en-US"/>
              <a:pPr/>
              <a:t>‹#›</a:t>
            </a:fld>
            <a:endParaRPr lang="en-US" altLang="en-US"/>
          </a:p>
        </p:txBody>
      </p:sp>
    </p:spTree>
    <p:extLst>
      <p:ext uri="{BB962C8B-B14F-4D97-AF65-F5344CB8AC3E}">
        <p14:creationId xmlns:p14="http://schemas.microsoft.com/office/powerpoint/2010/main" val="38487938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188D7B-0AC7-024D-B805-27DBDC84C3D4}"/>
              </a:ext>
            </a:extLst>
          </p:cNvPr>
          <p:cNvSpPr>
            <a:spLocks noGrp="1"/>
          </p:cNvSpPr>
          <p:nvPr>
            <p:ph type="dt" sz="half" idx="10"/>
          </p:nvPr>
        </p:nvSpPr>
        <p:spPr>
          <a:xfrm>
            <a:off x="838200" y="6356350"/>
            <a:ext cx="2743200" cy="365125"/>
          </a:xfrm>
          <a:prstGeom prst="rect">
            <a:avLst/>
          </a:prstGeom>
        </p:spPr>
        <p:txBody>
          <a:bodyPr/>
          <a:lstStyle>
            <a:lvl1pPr eaLnBrk="1" hangingPunct="1">
              <a:defRPr>
                <a:latin typeface="Calibri" charset="0"/>
                <a:ea typeface="MS PGothic" charset="-128"/>
              </a:defRPr>
            </a:lvl1pPr>
          </a:lstStyle>
          <a:p>
            <a:pPr>
              <a:defRPr/>
            </a:pPr>
            <a:fld id="{DF33C560-2E6B-5541-8C76-522E3D44F98F}" type="datetimeFigureOut">
              <a:rPr lang="en-US"/>
              <a:pPr>
                <a:defRPr/>
              </a:pPr>
              <a:t>11/7/25</a:t>
            </a:fld>
            <a:endParaRPr lang="en-US"/>
          </a:p>
        </p:txBody>
      </p:sp>
      <p:sp>
        <p:nvSpPr>
          <p:cNvPr id="5" name="Footer Placeholder 4">
            <a:extLst>
              <a:ext uri="{FF2B5EF4-FFF2-40B4-BE49-F238E27FC236}">
                <a16:creationId xmlns:a16="http://schemas.microsoft.com/office/drawing/2014/main" id="{8A39855D-F337-0C42-8ADE-3EAE3AFC6EE6}"/>
              </a:ext>
            </a:extLst>
          </p:cNvPr>
          <p:cNvSpPr>
            <a:spLocks noGrp="1"/>
          </p:cNvSpPr>
          <p:nvPr>
            <p:ph type="ftr" sz="quarter" idx="11"/>
          </p:nvPr>
        </p:nvSpPr>
        <p:spPr>
          <a:xfrm>
            <a:off x="4038600" y="6356350"/>
            <a:ext cx="4114800" cy="365125"/>
          </a:xfrm>
          <a:prstGeom prst="rect">
            <a:avLst/>
          </a:prstGeom>
        </p:spPr>
        <p:txBody>
          <a:bodyPr/>
          <a:lstStyle>
            <a:lvl1pPr eaLnBrk="1" hangingPunct="1">
              <a:defRPr>
                <a:latin typeface="Calibri" charset="0"/>
                <a:ea typeface="MS PGothic" charset="-128"/>
              </a:defRPr>
            </a:lvl1pPr>
          </a:lstStyle>
          <a:p>
            <a:pPr>
              <a:defRPr/>
            </a:pPr>
            <a:endParaRPr lang="en-US"/>
          </a:p>
        </p:txBody>
      </p:sp>
      <p:sp>
        <p:nvSpPr>
          <p:cNvPr id="6" name="Slide Number Placeholder 5">
            <a:extLst>
              <a:ext uri="{FF2B5EF4-FFF2-40B4-BE49-F238E27FC236}">
                <a16:creationId xmlns:a16="http://schemas.microsoft.com/office/drawing/2014/main" id="{D9712429-FDF0-8942-8DFA-39A9127C8E1E}"/>
              </a:ext>
            </a:extLst>
          </p:cNvPr>
          <p:cNvSpPr>
            <a:spLocks noGrp="1"/>
          </p:cNvSpPr>
          <p:nvPr>
            <p:ph type="sldNum" sz="quarter" idx="12"/>
          </p:nvPr>
        </p:nvSpPr>
        <p:spPr>
          <a:xfrm>
            <a:off x="8610600" y="6356350"/>
            <a:ext cx="2743200" cy="365125"/>
          </a:xfrm>
        </p:spPr>
        <p:txBody>
          <a:bodyPr/>
          <a:lstStyle>
            <a:lvl1pPr>
              <a:defRPr smtClean="0"/>
            </a:lvl1pPr>
          </a:lstStyle>
          <a:p>
            <a:pPr>
              <a:defRPr/>
            </a:pPr>
            <a:fld id="{08EB02FD-0D0D-B84C-9448-07B8349AAC3C}" type="slidenum">
              <a:rPr lang="en-US" altLang="en-US"/>
              <a:pPr>
                <a:defRPr/>
              </a:pPr>
              <a:t>‹#›</a:t>
            </a:fld>
            <a:endParaRPr lang="en-US" altLang="en-US"/>
          </a:p>
        </p:txBody>
      </p:sp>
    </p:spTree>
    <p:extLst>
      <p:ext uri="{BB962C8B-B14F-4D97-AF65-F5344CB8AC3E}">
        <p14:creationId xmlns:p14="http://schemas.microsoft.com/office/powerpoint/2010/main" val="4197987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E829C-60D2-6F45-B8F8-1BEF13812A7D}"/>
              </a:ext>
            </a:extLst>
          </p:cNvPr>
          <p:cNvSpPr>
            <a:spLocks noGrp="1"/>
          </p:cNvSpPr>
          <p:nvPr>
            <p:ph type="dt" sz="half" idx="10"/>
          </p:nvPr>
        </p:nvSpPr>
        <p:spPr>
          <a:xfrm>
            <a:off x="838200" y="6356350"/>
            <a:ext cx="2743200" cy="365125"/>
          </a:xfrm>
          <a:prstGeom prst="rect">
            <a:avLst/>
          </a:prstGeom>
        </p:spPr>
        <p:txBody>
          <a:bodyPr/>
          <a:lstStyle>
            <a:lvl1pPr eaLnBrk="1" hangingPunct="1">
              <a:defRPr>
                <a:latin typeface="Calibri" charset="0"/>
                <a:ea typeface="MS PGothic" charset="-128"/>
              </a:defRPr>
            </a:lvl1pPr>
          </a:lstStyle>
          <a:p>
            <a:pPr>
              <a:defRPr/>
            </a:pPr>
            <a:fld id="{D1AAC53D-DF09-D24A-B48E-DFF3FDF9CF96}" type="datetimeFigureOut">
              <a:rPr lang="en-US"/>
              <a:pPr>
                <a:defRPr/>
              </a:pPr>
              <a:t>11/7/25</a:t>
            </a:fld>
            <a:endParaRPr lang="en-US"/>
          </a:p>
        </p:txBody>
      </p:sp>
      <p:sp>
        <p:nvSpPr>
          <p:cNvPr id="5" name="Footer Placeholder 4">
            <a:extLst>
              <a:ext uri="{FF2B5EF4-FFF2-40B4-BE49-F238E27FC236}">
                <a16:creationId xmlns:a16="http://schemas.microsoft.com/office/drawing/2014/main" id="{CB993AEF-8E9C-2F4E-BA93-3464F3043C6B}"/>
              </a:ext>
            </a:extLst>
          </p:cNvPr>
          <p:cNvSpPr>
            <a:spLocks noGrp="1"/>
          </p:cNvSpPr>
          <p:nvPr>
            <p:ph type="ftr" sz="quarter" idx="11"/>
          </p:nvPr>
        </p:nvSpPr>
        <p:spPr>
          <a:xfrm>
            <a:off x="4038600" y="6356350"/>
            <a:ext cx="4114800" cy="365125"/>
          </a:xfrm>
          <a:prstGeom prst="rect">
            <a:avLst/>
          </a:prstGeom>
        </p:spPr>
        <p:txBody>
          <a:bodyPr/>
          <a:lstStyle>
            <a:lvl1pPr eaLnBrk="1" hangingPunct="1">
              <a:defRPr>
                <a:latin typeface="Calibri" charset="0"/>
                <a:ea typeface="MS PGothic" charset="-128"/>
              </a:defRPr>
            </a:lvl1pPr>
          </a:lstStyle>
          <a:p>
            <a:pPr>
              <a:defRPr/>
            </a:pPr>
            <a:endParaRPr lang="en-US"/>
          </a:p>
        </p:txBody>
      </p:sp>
      <p:sp>
        <p:nvSpPr>
          <p:cNvPr id="6" name="Slide Number Placeholder 5">
            <a:extLst>
              <a:ext uri="{FF2B5EF4-FFF2-40B4-BE49-F238E27FC236}">
                <a16:creationId xmlns:a16="http://schemas.microsoft.com/office/drawing/2014/main" id="{69D6D3E4-02BE-6049-AD2C-D6755AF59AA8}"/>
              </a:ext>
            </a:extLst>
          </p:cNvPr>
          <p:cNvSpPr>
            <a:spLocks noGrp="1"/>
          </p:cNvSpPr>
          <p:nvPr>
            <p:ph type="sldNum" sz="quarter" idx="12"/>
          </p:nvPr>
        </p:nvSpPr>
        <p:spPr>
          <a:xfrm>
            <a:off x="8610600" y="6356350"/>
            <a:ext cx="2743200" cy="365125"/>
          </a:xfrm>
        </p:spPr>
        <p:txBody>
          <a:bodyPr/>
          <a:lstStyle>
            <a:lvl1pPr>
              <a:defRPr smtClean="0"/>
            </a:lvl1pPr>
          </a:lstStyle>
          <a:p>
            <a:pPr>
              <a:defRPr/>
            </a:pPr>
            <a:fld id="{4D1E7312-AE55-5440-9057-710D77502561}" type="slidenum">
              <a:rPr lang="en-US" altLang="en-US"/>
              <a:pPr>
                <a:defRPr/>
              </a:pPr>
              <a:t>‹#›</a:t>
            </a:fld>
            <a:endParaRPr lang="en-US" altLang="en-US"/>
          </a:p>
        </p:txBody>
      </p:sp>
    </p:spTree>
    <p:extLst>
      <p:ext uri="{BB962C8B-B14F-4D97-AF65-F5344CB8AC3E}">
        <p14:creationId xmlns:p14="http://schemas.microsoft.com/office/powerpoint/2010/main" val="908905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1CBB69-E684-ED4E-B3A3-FBDDC962F32B}"/>
              </a:ext>
            </a:extLst>
          </p:cNvPr>
          <p:cNvSpPr>
            <a:spLocks noGrp="1"/>
          </p:cNvSpPr>
          <p:nvPr>
            <p:ph type="dt" sz="half" idx="10"/>
          </p:nvPr>
        </p:nvSpPr>
        <p:spPr>
          <a:xfrm>
            <a:off x="838200" y="6356350"/>
            <a:ext cx="2743200" cy="365125"/>
          </a:xfrm>
          <a:prstGeom prst="rect">
            <a:avLst/>
          </a:prstGeom>
        </p:spPr>
        <p:txBody>
          <a:bodyPr/>
          <a:lstStyle>
            <a:lvl1pPr eaLnBrk="1" hangingPunct="1">
              <a:defRPr>
                <a:latin typeface="Calibri" charset="0"/>
                <a:ea typeface="MS PGothic" charset="-128"/>
              </a:defRPr>
            </a:lvl1pPr>
          </a:lstStyle>
          <a:p>
            <a:pPr>
              <a:defRPr/>
            </a:pPr>
            <a:fld id="{90D5DF6F-D8EF-884C-8855-221304AA32BB}" type="datetimeFigureOut">
              <a:rPr lang="en-US"/>
              <a:pPr>
                <a:defRPr/>
              </a:pPr>
              <a:t>11/7/25</a:t>
            </a:fld>
            <a:endParaRPr lang="en-US"/>
          </a:p>
        </p:txBody>
      </p:sp>
      <p:sp>
        <p:nvSpPr>
          <p:cNvPr id="5" name="Footer Placeholder 4">
            <a:extLst>
              <a:ext uri="{FF2B5EF4-FFF2-40B4-BE49-F238E27FC236}">
                <a16:creationId xmlns:a16="http://schemas.microsoft.com/office/drawing/2014/main" id="{FE0168BA-F8A8-674F-B5C4-04A4528E6058}"/>
              </a:ext>
            </a:extLst>
          </p:cNvPr>
          <p:cNvSpPr>
            <a:spLocks noGrp="1"/>
          </p:cNvSpPr>
          <p:nvPr>
            <p:ph type="ftr" sz="quarter" idx="11"/>
          </p:nvPr>
        </p:nvSpPr>
        <p:spPr>
          <a:xfrm>
            <a:off x="4038600" y="6356350"/>
            <a:ext cx="4114800" cy="365125"/>
          </a:xfrm>
          <a:prstGeom prst="rect">
            <a:avLst/>
          </a:prstGeom>
        </p:spPr>
        <p:txBody>
          <a:bodyPr/>
          <a:lstStyle>
            <a:lvl1pPr eaLnBrk="1" hangingPunct="1">
              <a:defRPr>
                <a:latin typeface="Calibri" charset="0"/>
                <a:ea typeface="MS PGothic" charset="-128"/>
              </a:defRPr>
            </a:lvl1pPr>
          </a:lstStyle>
          <a:p>
            <a:pPr>
              <a:defRPr/>
            </a:pPr>
            <a:endParaRPr lang="en-US"/>
          </a:p>
        </p:txBody>
      </p:sp>
      <p:sp>
        <p:nvSpPr>
          <p:cNvPr id="6" name="Slide Number Placeholder 5">
            <a:extLst>
              <a:ext uri="{FF2B5EF4-FFF2-40B4-BE49-F238E27FC236}">
                <a16:creationId xmlns:a16="http://schemas.microsoft.com/office/drawing/2014/main" id="{75497133-08FB-8C4B-87C7-52EBB7566C77}"/>
              </a:ext>
            </a:extLst>
          </p:cNvPr>
          <p:cNvSpPr>
            <a:spLocks noGrp="1"/>
          </p:cNvSpPr>
          <p:nvPr>
            <p:ph type="sldNum" sz="quarter" idx="12"/>
          </p:nvPr>
        </p:nvSpPr>
        <p:spPr>
          <a:xfrm>
            <a:off x="8610600" y="6356350"/>
            <a:ext cx="2743200" cy="365125"/>
          </a:xfrm>
        </p:spPr>
        <p:txBody>
          <a:bodyPr/>
          <a:lstStyle>
            <a:lvl1pPr>
              <a:defRPr smtClean="0"/>
            </a:lvl1pPr>
          </a:lstStyle>
          <a:p>
            <a:pPr>
              <a:defRPr/>
            </a:pPr>
            <a:fld id="{759AD741-9E10-5E4F-868F-99B3209DDA6C}" type="slidenum">
              <a:rPr lang="en-US" altLang="en-US"/>
              <a:pPr>
                <a:defRPr/>
              </a:pPr>
              <a:t>‹#›</a:t>
            </a:fld>
            <a:endParaRPr lang="en-US" altLang="en-US"/>
          </a:p>
        </p:txBody>
      </p:sp>
    </p:spTree>
    <p:extLst>
      <p:ext uri="{BB962C8B-B14F-4D97-AF65-F5344CB8AC3E}">
        <p14:creationId xmlns:p14="http://schemas.microsoft.com/office/powerpoint/2010/main" val="1912008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64A512-1416-5E4C-B8BF-A7AC8EDDCE57}"/>
              </a:ext>
            </a:extLst>
          </p:cNvPr>
          <p:cNvSpPr>
            <a:spLocks noGrp="1"/>
          </p:cNvSpPr>
          <p:nvPr>
            <p:ph type="dt" sz="half" idx="10"/>
          </p:nvPr>
        </p:nvSpPr>
        <p:spPr>
          <a:xfrm>
            <a:off x="838200" y="6356350"/>
            <a:ext cx="2743200" cy="365125"/>
          </a:xfrm>
          <a:prstGeom prst="rect">
            <a:avLst/>
          </a:prstGeom>
        </p:spPr>
        <p:txBody>
          <a:bodyPr/>
          <a:lstStyle>
            <a:lvl1pPr eaLnBrk="1" hangingPunct="1">
              <a:defRPr>
                <a:latin typeface="Calibri" charset="0"/>
                <a:ea typeface="MS PGothic" charset="-128"/>
              </a:defRPr>
            </a:lvl1pPr>
          </a:lstStyle>
          <a:p>
            <a:pPr>
              <a:defRPr/>
            </a:pPr>
            <a:fld id="{9B45AA75-A928-E241-A1CE-15863B7BC326}" type="datetimeFigureOut">
              <a:rPr lang="en-US"/>
              <a:pPr>
                <a:defRPr/>
              </a:pPr>
              <a:t>11/7/25</a:t>
            </a:fld>
            <a:endParaRPr lang="en-US"/>
          </a:p>
        </p:txBody>
      </p:sp>
      <p:sp>
        <p:nvSpPr>
          <p:cNvPr id="6" name="Footer Placeholder 5">
            <a:extLst>
              <a:ext uri="{FF2B5EF4-FFF2-40B4-BE49-F238E27FC236}">
                <a16:creationId xmlns:a16="http://schemas.microsoft.com/office/drawing/2014/main" id="{B9833180-9F2C-9846-A93D-9F9302AA0A75}"/>
              </a:ext>
            </a:extLst>
          </p:cNvPr>
          <p:cNvSpPr>
            <a:spLocks noGrp="1"/>
          </p:cNvSpPr>
          <p:nvPr>
            <p:ph type="ftr" sz="quarter" idx="11"/>
          </p:nvPr>
        </p:nvSpPr>
        <p:spPr>
          <a:xfrm>
            <a:off x="4038600" y="6356350"/>
            <a:ext cx="4114800" cy="365125"/>
          </a:xfrm>
          <a:prstGeom prst="rect">
            <a:avLst/>
          </a:prstGeom>
        </p:spPr>
        <p:txBody>
          <a:bodyPr/>
          <a:lstStyle>
            <a:lvl1pPr eaLnBrk="1" hangingPunct="1">
              <a:defRPr>
                <a:latin typeface="Calibri" charset="0"/>
                <a:ea typeface="MS PGothic" charset="-128"/>
              </a:defRPr>
            </a:lvl1pPr>
          </a:lstStyle>
          <a:p>
            <a:pPr>
              <a:defRPr/>
            </a:pPr>
            <a:endParaRPr lang="en-US"/>
          </a:p>
        </p:txBody>
      </p:sp>
      <p:sp>
        <p:nvSpPr>
          <p:cNvPr id="7" name="Slide Number Placeholder 6">
            <a:extLst>
              <a:ext uri="{FF2B5EF4-FFF2-40B4-BE49-F238E27FC236}">
                <a16:creationId xmlns:a16="http://schemas.microsoft.com/office/drawing/2014/main" id="{1CE9DF0F-9837-CD4B-B4F3-8674C8676EE9}"/>
              </a:ext>
            </a:extLst>
          </p:cNvPr>
          <p:cNvSpPr>
            <a:spLocks noGrp="1"/>
          </p:cNvSpPr>
          <p:nvPr>
            <p:ph type="sldNum" sz="quarter" idx="12"/>
          </p:nvPr>
        </p:nvSpPr>
        <p:spPr>
          <a:xfrm>
            <a:off x="8610600" y="6356350"/>
            <a:ext cx="2743200" cy="365125"/>
          </a:xfrm>
        </p:spPr>
        <p:txBody>
          <a:bodyPr/>
          <a:lstStyle>
            <a:lvl1pPr>
              <a:defRPr smtClean="0"/>
            </a:lvl1pPr>
          </a:lstStyle>
          <a:p>
            <a:pPr>
              <a:defRPr/>
            </a:pPr>
            <a:fld id="{AA90484C-7BB7-1547-A288-256CF14142E6}" type="slidenum">
              <a:rPr lang="en-US" altLang="en-US"/>
              <a:pPr>
                <a:defRPr/>
              </a:pPr>
              <a:t>‹#›</a:t>
            </a:fld>
            <a:endParaRPr lang="en-US" altLang="en-US"/>
          </a:p>
        </p:txBody>
      </p:sp>
    </p:spTree>
    <p:extLst>
      <p:ext uri="{BB962C8B-B14F-4D97-AF65-F5344CB8AC3E}">
        <p14:creationId xmlns:p14="http://schemas.microsoft.com/office/powerpoint/2010/main" val="28842501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6B8F7A-25E3-0E4D-A6FC-D19E334F94D4}"/>
              </a:ext>
            </a:extLst>
          </p:cNvPr>
          <p:cNvSpPr>
            <a:spLocks noGrp="1"/>
          </p:cNvSpPr>
          <p:nvPr>
            <p:ph type="dt" sz="half" idx="10"/>
          </p:nvPr>
        </p:nvSpPr>
        <p:spPr>
          <a:xfrm>
            <a:off x="838200" y="6356350"/>
            <a:ext cx="2743200" cy="365125"/>
          </a:xfrm>
          <a:prstGeom prst="rect">
            <a:avLst/>
          </a:prstGeom>
        </p:spPr>
        <p:txBody>
          <a:bodyPr/>
          <a:lstStyle>
            <a:lvl1pPr eaLnBrk="1" hangingPunct="1">
              <a:defRPr>
                <a:latin typeface="Calibri" charset="0"/>
                <a:ea typeface="MS PGothic" charset="-128"/>
              </a:defRPr>
            </a:lvl1pPr>
          </a:lstStyle>
          <a:p>
            <a:pPr>
              <a:defRPr/>
            </a:pPr>
            <a:fld id="{941A1498-81CC-9948-B5C0-4D9F44EE0D1A}" type="datetimeFigureOut">
              <a:rPr lang="en-US"/>
              <a:pPr>
                <a:defRPr/>
              </a:pPr>
              <a:t>11/7/25</a:t>
            </a:fld>
            <a:endParaRPr lang="en-US"/>
          </a:p>
        </p:txBody>
      </p:sp>
      <p:sp>
        <p:nvSpPr>
          <p:cNvPr id="8" name="Footer Placeholder 7">
            <a:extLst>
              <a:ext uri="{FF2B5EF4-FFF2-40B4-BE49-F238E27FC236}">
                <a16:creationId xmlns:a16="http://schemas.microsoft.com/office/drawing/2014/main" id="{A8495CBC-8A73-8E4F-BDEF-F61F096F9D4A}"/>
              </a:ext>
            </a:extLst>
          </p:cNvPr>
          <p:cNvSpPr>
            <a:spLocks noGrp="1"/>
          </p:cNvSpPr>
          <p:nvPr>
            <p:ph type="ftr" sz="quarter" idx="11"/>
          </p:nvPr>
        </p:nvSpPr>
        <p:spPr>
          <a:xfrm>
            <a:off x="4038600" y="6356350"/>
            <a:ext cx="4114800" cy="365125"/>
          </a:xfrm>
          <a:prstGeom prst="rect">
            <a:avLst/>
          </a:prstGeom>
        </p:spPr>
        <p:txBody>
          <a:bodyPr/>
          <a:lstStyle>
            <a:lvl1pPr eaLnBrk="1" hangingPunct="1">
              <a:defRPr>
                <a:latin typeface="Calibri" charset="0"/>
                <a:ea typeface="MS PGothic" charset="-128"/>
              </a:defRPr>
            </a:lvl1pPr>
          </a:lstStyle>
          <a:p>
            <a:pPr>
              <a:defRPr/>
            </a:pPr>
            <a:endParaRPr lang="en-US"/>
          </a:p>
        </p:txBody>
      </p:sp>
      <p:sp>
        <p:nvSpPr>
          <p:cNvPr id="9" name="Slide Number Placeholder 8">
            <a:extLst>
              <a:ext uri="{FF2B5EF4-FFF2-40B4-BE49-F238E27FC236}">
                <a16:creationId xmlns:a16="http://schemas.microsoft.com/office/drawing/2014/main" id="{CF16E01E-403F-CF4B-A2B6-E8C260CDE37E}"/>
              </a:ext>
            </a:extLst>
          </p:cNvPr>
          <p:cNvSpPr>
            <a:spLocks noGrp="1"/>
          </p:cNvSpPr>
          <p:nvPr>
            <p:ph type="sldNum" sz="quarter" idx="12"/>
          </p:nvPr>
        </p:nvSpPr>
        <p:spPr>
          <a:xfrm>
            <a:off x="8610600" y="6356350"/>
            <a:ext cx="2743200" cy="365125"/>
          </a:xfrm>
        </p:spPr>
        <p:txBody>
          <a:bodyPr/>
          <a:lstStyle>
            <a:lvl1pPr>
              <a:defRPr smtClean="0"/>
            </a:lvl1pPr>
          </a:lstStyle>
          <a:p>
            <a:pPr>
              <a:defRPr/>
            </a:pPr>
            <a:fld id="{8EE55C47-3715-E543-9186-367502663B4D}" type="slidenum">
              <a:rPr lang="en-US" altLang="en-US"/>
              <a:pPr>
                <a:defRPr/>
              </a:pPr>
              <a:t>‹#›</a:t>
            </a:fld>
            <a:endParaRPr lang="en-US" altLang="en-US"/>
          </a:p>
        </p:txBody>
      </p:sp>
    </p:spTree>
    <p:extLst>
      <p:ext uri="{BB962C8B-B14F-4D97-AF65-F5344CB8AC3E}">
        <p14:creationId xmlns:p14="http://schemas.microsoft.com/office/powerpoint/2010/main" val="13678548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0855CA-10F3-BE4F-8C9A-939324A799A6}"/>
              </a:ext>
            </a:extLst>
          </p:cNvPr>
          <p:cNvSpPr>
            <a:spLocks noGrp="1"/>
          </p:cNvSpPr>
          <p:nvPr>
            <p:ph type="dt" sz="half" idx="10"/>
          </p:nvPr>
        </p:nvSpPr>
        <p:spPr>
          <a:xfrm>
            <a:off x="838200" y="6356350"/>
            <a:ext cx="2743200" cy="365125"/>
          </a:xfrm>
          <a:prstGeom prst="rect">
            <a:avLst/>
          </a:prstGeom>
        </p:spPr>
        <p:txBody>
          <a:bodyPr/>
          <a:lstStyle>
            <a:lvl1pPr eaLnBrk="1" hangingPunct="1">
              <a:defRPr>
                <a:latin typeface="Calibri" charset="0"/>
                <a:ea typeface="MS PGothic" charset="-128"/>
              </a:defRPr>
            </a:lvl1pPr>
          </a:lstStyle>
          <a:p>
            <a:pPr>
              <a:defRPr/>
            </a:pPr>
            <a:fld id="{BDEE9787-9C39-CE46-B412-D66E044B46FF}" type="datetimeFigureOut">
              <a:rPr lang="en-US"/>
              <a:pPr>
                <a:defRPr/>
              </a:pPr>
              <a:t>11/7/25</a:t>
            </a:fld>
            <a:endParaRPr lang="en-US"/>
          </a:p>
        </p:txBody>
      </p:sp>
      <p:sp>
        <p:nvSpPr>
          <p:cNvPr id="4" name="Footer Placeholder 3">
            <a:extLst>
              <a:ext uri="{FF2B5EF4-FFF2-40B4-BE49-F238E27FC236}">
                <a16:creationId xmlns:a16="http://schemas.microsoft.com/office/drawing/2014/main" id="{366ABACB-B393-E844-A6A3-F32FD43A8093}"/>
              </a:ext>
            </a:extLst>
          </p:cNvPr>
          <p:cNvSpPr>
            <a:spLocks noGrp="1"/>
          </p:cNvSpPr>
          <p:nvPr>
            <p:ph type="ftr" sz="quarter" idx="11"/>
          </p:nvPr>
        </p:nvSpPr>
        <p:spPr>
          <a:xfrm>
            <a:off x="4038600" y="6356350"/>
            <a:ext cx="4114800" cy="365125"/>
          </a:xfrm>
          <a:prstGeom prst="rect">
            <a:avLst/>
          </a:prstGeom>
        </p:spPr>
        <p:txBody>
          <a:bodyPr/>
          <a:lstStyle>
            <a:lvl1pPr eaLnBrk="1" hangingPunct="1">
              <a:defRPr>
                <a:latin typeface="Calibri" charset="0"/>
                <a:ea typeface="MS PGothic" charset="-128"/>
              </a:defRPr>
            </a:lvl1pPr>
          </a:lstStyle>
          <a:p>
            <a:pPr>
              <a:defRPr/>
            </a:pPr>
            <a:endParaRPr lang="en-US"/>
          </a:p>
        </p:txBody>
      </p:sp>
      <p:sp>
        <p:nvSpPr>
          <p:cNvPr id="5" name="Slide Number Placeholder 4">
            <a:extLst>
              <a:ext uri="{FF2B5EF4-FFF2-40B4-BE49-F238E27FC236}">
                <a16:creationId xmlns:a16="http://schemas.microsoft.com/office/drawing/2014/main" id="{3759BD0D-E6B3-1F42-903B-F71833DE77C3}"/>
              </a:ext>
            </a:extLst>
          </p:cNvPr>
          <p:cNvSpPr>
            <a:spLocks noGrp="1"/>
          </p:cNvSpPr>
          <p:nvPr>
            <p:ph type="sldNum" sz="quarter" idx="12"/>
          </p:nvPr>
        </p:nvSpPr>
        <p:spPr>
          <a:xfrm>
            <a:off x="8610600" y="6356350"/>
            <a:ext cx="2743200" cy="365125"/>
          </a:xfrm>
        </p:spPr>
        <p:txBody>
          <a:bodyPr/>
          <a:lstStyle>
            <a:lvl1pPr>
              <a:defRPr smtClean="0"/>
            </a:lvl1pPr>
          </a:lstStyle>
          <a:p>
            <a:pPr>
              <a:defRPr/>
            </a:pPr>
            <a:fld id="{01E0879C-9D4B-8E44-94B7-64F28608CA1A}" type="slidenum">
              <a:rPr lang="en-US" altLang="en-US"/>
              <a:pPr>
                <a:defRPr/>
              </a:pPr>
              <a:t>‹#›</a:t>
            </a:fld>
            <a:endParaRPr lang="en-US" altLang="en-US"/>
          </a:p>
        </p:txBody>
      </p:sp>
    </p:spTree>
    <p:extLst>
      <p:ext uri="{BB962C8B-B14F-4D97-AF65-F5344CB8AC3E}">
        <p14:creationId xmlns:p14="http://schemas.microsoft.com/office/powerpoint/2010/main" val="3402731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1A5B6B-90E8-DB4C-A35E-86BA542D86AB}"/>
              </a:ext>
            </a:extLst>
          </p:cNvPr>
          <p:cNvSpPr>
            <a:spLocks noGrp="1"/>
          </p:cNvSpPr>
          <p:nvPr>
            <p:ph type="dt" sz="half" idx="10"/>
          </p:nvPr>
        </p:nvSpPr>
        <p:spPr>
          <a:xfrm>
            <a:off x="838200" y="6356350"/>
            <a:ext cx="2743200" cy="365125"/>
          </a:xfrm>
          <a:prstGeom prst="rect">
            <a:avLst/>
          </a:prstGeom>
        </p:spPr>
        <p:txBody>
          <a:bodyPr/>
          <a:lstStyle>
            <a:lvl1pPr eaLnBrk="1" hangingPunct="1">
              <a:defRPr>
                <a:latin typeface="Calibri" charset="0"/>
                <a:ea typeface="MS PGothic" charset="-128"/>
              </a:defRPr>
            </a:lvl1pPr>
          </a:lstStyle>
          <a:p>
            <a:pPr>
              <a:defRPr/>
            </a:pPr>
            <a:fld id="{756A3DFC-F882-D449-8AA1-C149C274E49D}" type="datetimeFigureOut">
              <a:rPr lang="en-US"/>
              <a:pPr>
                <a:defRPr/>
              </a:pPr>
              <a:t>11/7/25</a:t>
            </a:fld>
            <a:endParaRPr lang="en-US"/>
          </a:p>
        </p:txBody>
      </p:sp>
      <p:sp>
        <p:nvSpPr>
          <p:cNvPr id="3" name="Footer Placeholder 2">
            <a:extLst>
              <a:ext uri="{FF2B5EF4-FFF2-40B4-BE49-F238E27FC236}">
                <a16:creationId xmlns:a16="http://schemas.microsoft.com/office/drawing/2014/main" id="{C81F312E-C8FB-2146-A3F7-5FF2AF39AED7}"/>
              </a:ext>
            </a:extLst>
          </p:cNvPr>
          <p:cNvSpPr>
            <a:spLocks noGrp="1"/>
          </p:cNvSpPr>
          <p:nvPr>
            <p:ph type="ftr" sz="quarter" idx="11"/>
          </p:nvPr>
        </p:nvSpPr>
        <p:spPr>
          <a:xfrm>
            <a:off x="4038600" y="6356350"/>
            <a:ext cx="4114800" cy="365125"/>
          </a:xfrm>
          <a:prstGeom prst="rect">
            <a:avLst/>
          </a:prstGeom>
        </p:spPr>
        <p:txBody>
          <a:bodyPr/>
          <a:lstStyle>
            <a:lvl1pPr eaLnBrk="1" hangingPunct="1">
              <a:defRPr>
                <a:latin typeface="Calibri" charset="0"/>
                <a:ea typeface="MS PGothic" charset="-128"/>
              </a:defRPr>
            </a:lvl1pPr>
          </a:lstStyle>
          <a:p>
            <a:pPr>
              <a:defRPr/>
            </a:pPr>
            <a:endParaRPr lang="en-US"/>
          </a:p>
        </p:txBody>
      </p:sp>
      <p:sp>
        <p:nvSpPr>
          <p:cNvPr id="4" name="Slide Number Placeholder 3">
            <a:extLst>
              <a:ext uri="{FF2B5EF4-FFF2-40B4-BE49-F238E27FC236}">
                <a16:creationId xmlns:a16="http://schemas.microsoft.com/office/drawing/2014/main" id="{F6AE6772-C6CB-2248-B303-CF621734D149}"/>
              </a:ext>
            </a:extLst>
          </p:cNvPr>
          <p:cNvSpPr>
            <a:spLocks noGrp="1"/>
          </p:cNvSpPr>
          <p:nvPr>
            <p:ph type="sldNum" sz="quarter" idx="12"/>
          </p:nvPr>
        </p:nvSpPr>
        <p:spPr>
          <a:xfrm>
            <a:off x="8610600" y="6356350"/>
            <a:ext cx="2743200" cy="365125"/>
          </a:xfrm>
        </p:spPr>
        <p:txBody>
          <a:bodyPr/>
          <a:lstStyle>
            <a:lvl1pPr>
              <a:defRPr smtClean="0"/>
            </a:lvl1pPr>
          </a:lstStyle>
          <a:p>
            <a:pPr>
              <a:defRPr/>
            </a:pPr>
            <a:fld id="{59C8CF5E-D9FA-314C-83E7-A0DE611F07AC}" type="slidenum">
              <a:rPr lang="en-US" altLang="en-US"/>
              <a:pPr>
                <a:defRPr/>
              </a:pPr>
              <a:t>‹#›</a:t>
            </a:fld>
            <a:endParaRPr lang="en-US" altLang="en-US"/>
          </a:p>
        </p:txBody>
      </p:sp>
    </p:spTree>
    <p:extLst>
      <p:ext uri="{BB962C8B-B14F-4D97-AF65-F5344CB8AC3E}">
        <p14:creationId xmlns:p14="http://schemas.microsoft.com/office/powerpoint/2010/main" val="280858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682"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4" name="Content Placeholder 3"/>
          <p:cNvSpPr>
            <a:spLocks noGrp="1"/>
          </p:cNvSpPr>
          <p:nvPr>
            <p:ph sz="half" idx="2"/>
          </p:nvPr>
        </p:nvSpPr>
        <p:spPr>
          <a:xfrm>
            <a:off x="609602" y="2174875"/>
            <a:ext cx="5386682"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4A41E36-6F86-634F-9220-E434F3546DE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E0CBD1C-2488-304E-8991-DC7CF8A606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D8E7F10-B830-E34C-B39D-3B63462DF234}"/>
              </a:ext>
            </a:extLst>
          </p:cNvPr>
          <p:cNvSpPr>
            <a:spLocks noGrp="1" noChangeArrowheads="1"/>
          </p:cNvSpPr>
          <p:nvPr>
            <p:ph type="sldNum" sz="quarter" idx="12"/>
          </p:nvPr>
        </p:nvSpPr>
        <p:spPr>
          <a:ln/>
        </p:spPr>
        <p:txBody>
          <a:bodyPr/>
          <a:lstStyle>
            <a:lvl1pPr>
              <a:defRPr/>
            </a:lvl1pPr>
          </a:lstStyle>
          <a:p>
            <a:pPr>
              <a:defRPr/>
            </a:pPr>
            <a:fld id="{FA290AEC-3C05-D949-AEB5-516CD1EF8639}" type="slidenum">
              <a:rPr lang="en-US" altLang="en-US"/>
              <a:pPr>
                <a:defRPr/>
              </a:pPr>
              <a:t>‹#›</a:t>
            </a:fld>
            <a:endParaRPr lang="en-US" altLang="en-US"/>
          </a:p>
        </p:txBody>
      </p:sp>
    </p:spTree>
    <p:extLst>
      <p:ext uri="{BB962C8B-B14F-4D97-AF65-F5344CB8AC3E}">
        <p14:creationId xmlns:p14="http://schemas.microsoft.com/office/powerpoint/2010/main" val="2498588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69D063-7D99-C74F-B31E-5B66573F8C78}"/>
              </a:ext>
            </a:extLst>
          </p:cNvPr>
          <p:cNvSpPr>
            <a:spLocks noGrp="1"/>
          </p:cNvSpPr>
          <p:nvPr>
            <p:ph type="dt" sz="half" idx="10"/>
          </p:nvPr>
        </p:nvSpPr>
        <p:spPr>
          <a:xfrm>
            <a:off x="838200" y="6356350"/>
            <a:ext cx="2743200" cy="365125"/>
          </a:xfrm>
          <a:prstGeom prst="rect">
            <a:avLst/>
          </a:prstGeom>
        </p:spPr>
        <p:txBody>
          <a:bodyPr/>
          <a:lstStyle>
            <a:lvl1pPr eaLnBrk="1" hangingPunct="1">
              <a:defRPr>
                <a:latin typeface="Calibri" charset="0"/>
                <a:ea typeface="MS PGothic" charset="-128"/>
              </a:defRPr>
            </a:lvl1pPr>
          </a:lstStyle>
          <a:p>
            <a:pPr>
              <a:defRPr/>
            </a:pPr>
            <a:fld id="{5C2DCEC0-4FBE-3445-8B08-3312DC584337}" type="datetimeFigureOut">
              <a:rPr lang="en-US"/>
              <a:pPr>
                <a:defRPr/>
              </a:pPr>
              <a:t>11/7/25</a:t>
            </a:fld>
            <a:endParaRPr lang="en-US"/>
          </a:p>
        </p:txBody>
      </p:sp>
      <p:sp>
        <p:nvSpPr>
          <p:cNvPr id="6" name="Footer Placeholder 5">
            <a:extLst>
              <a:ext uri="{FF2B5EF4-FFF2-40B4-BE49-F238E27FC236}">
                <a16:creationId xmlns:a16="http://schemas.microsoft.com/office/drawing/2014/main" id="{896106D4-59CB-764C-A768-8C3825D58EC0}"/>
              </a:ext>
            </a:extLst>
          </p:cNvPr>
          <p:cNvSpPr>
            <a:spLocks noGrp="1"/>
          </p:cNvSpPr>
          <p:nvPr>
            <p:ph type="ftr" sz="quarter" idx="11"/>
          </p:nvPr>
        </p:nvSpPr>
        <p:spPr>
          <a:xfrm>
            <a:off x="4038600" y="6356350"/>
            <a:ext cx="4114800" cy="365125"/>
          </a:xfrm>
          <a:prstGeom prst="rect">
            <a:avLst/>
          </a:prstGeom>
        </p:spPr>
        <p:txBody>
          <a:bodyPr/>
          <a:lstStyle>
            <a:lvl1pPr eaLnBrk="1" hangingPunct="1">
              <a:defRPr>
                <a:latin typeface="Calibri" charset="0"/>
                <a:ea typeface="MS PGothic" charset="-128"/>
              </a:defRPr>
            </a:lvl1pPr>
          </a:lstStyle>
          <a:p>
            <a:pPr>
              <a:defRPr/>
            </a:pPr>
            <a:endParaRPr lang="en-US"/>
          </a:p>
        </p:txBody>
      </p:sp>
      <p:sp>
        <p:nvSpPr>
          <p:cNvPr id="7" name="Slide Number Placeholder 6">
            <a:extLst>
              <a:ext uri="{FF2B5EF4-FFF2-40B4-BE49-F238E27FC236}">
                <a16:creationId xmlns:a16="http://schemas.microsoft.com/office/drawing/2014/main" id="{DB0B890E-6698-AF40-BEB4-22225DDCCA10}"/>
              </a:ext>
            </a:extLst>
          </p:cNvPr>
          <p:cNvSpPr>
            <a:spLocks noGrp="1"/>
          </p:cNvSpPr>
          <p:nvPr>
            <p:ph type="sldNum" sz="quarter" idx="12"/>
          </p:nvPr>
        </p:nvSpPr>
        <p:spPr>
          <a:xfrm>
            <a:off x="8610600" y="6356350"/>
            <a:ext cx="2743200" cy="365125"/>
          </a:xfrm>
        </p:spPr>
        <p:txBody>
          <a:bodyPr/>
          <a:lstStyle>
            <a:lvl1pPr>
              <a:defRPr smtClean="0"/>
            </a:lvl1pPr>
          </a:lstStyle>
          <a:p>
            <a:pPr>
              <a:defRPr/>
            </a:pPr>
            <a:fld id="{D58ED5C4-7E2A-D347-9904-4910C67D4ED3}" type="slidenum">
              <a:rPr lang="en-US" altLang="en-US"/>
              <a:pPr>
                <a:defRPr/>
              </a:pPr>
              <a:t>‹#›</a:t>
            </a:fld>
            <a:endParaRPr lang="en-US" altLang="en-US"/>
          </a:p>
        </p:txBody>
      </p:sp>
    </p:spTree>
    <p:extLst>
      <p:ext uri="{BB962C8B-B14F-4D97-AF65-F5344CB8AC3E}">
        <p14:creationId xmlns:p14="http://schemas.microsoft.com/office/powerpoint/2010/main" val="21202207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4ED4DB-C92B-F942-92FA-3E42D38E1051}"/>
              </a:ext>
            </a:extLst>
          </p:cNvPr>
          <p:cNvSpPr>
            <a:spLocks noGrp="1"/>
          </p:cNvSpPr>
          <p:nvPr>
            <p:ph type="dt" sz="half" idx="10"/>
          </p:nvPr>
        </p:nvSpPr>
        <p:spPr>
          <a:xfrm>
            <a:off x="838200" y="6356350"/>
            <a:ext cx="2743200" cy="365125"/>
          </a:xfrm>
          <a:prstGeom prst="rect">
            <a:avLst/>
          </a:prstGeom>
        </p:spPr>
        <p:txBody>
          <a:bodyPr/>
          <a:lstStyle>
            <a:lvl1pPr eaLnBrk="1" hangingPunct="1">
              <a:defRPr>
                <a:latin typeface="Calibri" charset="0"/>
                <a:ea typeface="MS PGothic" charset="-128"/>
              </a:defRPr>
            </a:lvl1pPr>
          </a:lstStyle>
          <a:p>
            <a:pPr>
              <a:defRPr/>
            </a:pPr>
            <a:fld id="{4CBDD363-CA07-2841-AE98-D9CBB479478B}" type="datetimeFigureOut">
              <a:rPr lang="en-US"/>
              <a:pPr>
                <a:defRPr/>
              </a:pPr>
              <a:t>11/7/25</a:t>
            </a:fld>
            <a:endParaRPr lang="en-US"/>
          </a:p>
        </p:txBody>
      </p:sp>
      <p:sp>
        <p:nvSpPr>
          <p:cNvPr id="6" name="Footer Placeholder 5">
            <a:extLst>
              <a:ext uri="{FF2B5EF4-FFF2-40B4-BE49-F238E27FC236}">
                <a16:creationId xmlns:a16="http://schemas.microsoft.com/office/drawing/2014/main" id="{47E9FB26-683D-3D48-BACF-21D4AB25A288}"/>
              </a:ext>
            </a:extLst>
          </p:cNvPr>
          <p:cNvSpPr>
            <a:spLocks noGrp="1"/>
          </p:cNvSpPr>
          <p:nvPr>
            <p:ph type="ftr" sz="quarter" idx="11"/>
          </p:nvPr>
        </p:nvSpPr>
        <p:spPr>
          <a:xfrm>
            <a:off x="4038600" y="6356350"/>
            <a:ext cx="4114800" cy="365125"/>
          </a:xfrm>
          <a:prstGeom prst="rect">
            <a:avLst/>
          </a:prstGeom>
        </p:spPr>
        <p:txBody>
          <a:bodyPr/>
          <a:lstStyle>
            <a:lvl1pPr eaLnBrk="1" hangingPunct="1">
              <a:defRPr>
                <a:latin typeface="Calibri" charset="0"/>
                <a:ea typeface="MS PGothic" charset="-128"/>
              </a:defRPr>
            </a:lvl1pPr>
          </a:lstStyle>
          <a:p>
            <a:pPr>
              <a:defRPr/>
            </a:pPr>
            <a:endParaRPr lang="en-US"/>
          </a:p>
        </p:txBody>
      </p:sp>
      <p:sp>
        <p:nvSpPr>
          <p:cNvPr id="7" name="Slide Number Placeholder 6">
            <a:extLst>
              <a:ext uri="{FF2B5EF4-FFF2-40B4-BE49-F238E27FC236}">
                <a16:creationId xmlns:a16="http://schemas.microsoft.com/office/drawing/2014/main" id="{C0FE4B65-5E1F-7E4D-A5BD-25057FB3E9AD}"/>
              </a:ext>
            </a:extLst>
          </p:cNvPr>
          <p:cNvSpPr>
            <a:spLocks noGrp="1"/>
          </p:cNvSpPr>
          <p:nvPr>
            <p:ph type="sldNum" sz="quarter" idx="12"/>
          </p:nvPr>
        </p:nvSpPr>
        <p:spPr>
          <a:xfrm>
            <a:off x="8610600" y="6356350"/>
            <a:ext cx="2743200" cy="365125"/>
          </a:xfrm>
        </p:spPr>
        <p:txBody>
          <a:bodyPr/>
          <a:lstStyle>
            <a:lvl1pPr>
              <a:defRPr smtClean="0"/>
            </a:lvl1pPr>
          </a:lstStyle>
          <a:p>
            <a:pPr>
              <a:defRPr/>
            </a:pPr>
            <a:fld id="{16B28477-2130-5048-83F5-E5EDA5A61F5F}" type="slidenum">
              <a:rPr lang="en-US" altLang="en-US"/>
              <a:pPr>
                <a:defRPr/>
              </a:pPr>
              <a:t>‹#›</a:t>
            </a:fld>
            <a:endParaRPr lang="en-US" altLang="en-US"/>
          </a:p>
        </p:txBody>
      </p:sp>
    </p:spTree>
    <p:extLst>
      <p:ext uri="{BB962C8B-B14F-4D97-AF65-F5344CB8AC3E}">
        <p14:creationId xmlns:p14="http://schemas.microsoft.com/office/powerpoint/2010/main" val="5574210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D23C3E-6D63-0342-96C3-FB2CFFC2AD58}"/>
              </a:ext>
            </a:extLst>
          </p:cNvPr>
          <p:cNvSpPr>
            <a:spLocks noGrp="1"/>
          </p:cNvSpPr>
          <p:nvPr>
            <p:ph type="dt" sz="half" idx="10"/>
          </p:nvPr>
        </p:nvSpPr>
        <p:spPr>
          <a:xfrm>
            <a:off x="838200" y="6356350"/>
            <a:ext cx="2743200" cy="365125"/>
          </a:xfrm>
          <a:prstGeom prst="rect">
            <a:avLst/>
          </a:prstGeom>
        </p:spPr>
        <p:txBody>
          <a:bodyPr/>
          <a:lstStyle>
            <a:lvl1pPr eaLnBrk="1" hangingPunct="1">
              <a:defRPr>
                <a:latin typeface="Calibri" charset="0"/>
                <a:ea typeface="MS PGothic" charset="-128"/>
              </a:defRPr>
            </a:lvl1pPr>
          </a:lstStyle>
          <a:p>
            <a:pPr>
              <a:defRPr/>
            </a:pPr>
            <a:fld id="{4A6DFA91-8559-B545-AE4F-CA89FAFECB1D}" type="datetimeFigureOut">
              <a:rPr lang="en-US"/>
              <a:pPr>
                <a:defRPr/>
              </a:pPr>
              <a:t>11/7/25</a:t>
            </a:fld>
            <a:endParaRPr lang="en-US"/>
          </a:p>
        </p:txBody>
      </p:sp>
      <p:sp>
        <p:nvSpPr>
          <p:cNvPr id="5" name="Footer Placeholder 4">
            <a:extLst>
              <a:ext uri="{FF2B5EF4-FFF2-40B4-BE49-F238E27FC236}">
                <a16:creationId xmlns:a16="http://schemas.microsoft.com/office/drawing/2014/main" id="{A0BEC7C8-1FC2-E046-A929-6B039FF415D3}"/>
              </a:ext>
            </a:extLst>
          </p:cNvPr>
          <p:cNvSpPr>
            <a:spLocks noGrp="1"/>
          </p:cNvSpPr>
          <p:nvPr>
            <p:ph type="ftr" sz="quarter" idx="11"/>
          </p:nvPr>
        </p:nvSpPr>
        <p:spPr>
          <a:xfrm>
            <a:off x="4038600" y="6356350"/>
            <a:ext cx="4114800" cy="365125"/>
          </a:xfrm>
          <a:prstGeom prst="rect">
            <a:avLst/>
          </a:prstGeom>
        </p:spPr>
        <p:txBody>
          <a:bodyPr/>
          <a:lstStyle>
            <a:lvl1pPr eaLnBrk="1" hangingPunct="1">
              <a:defRPr>
                <a:latin typeface="Calibri" charset="0"/>
                <a:ea typeface="MS PGothic" charset="-128"/>
              </a:defRPr>
            </a:lvl1pPr>
          </a:lstStyle>
          <a:p>
            <a:pPr>
              <a:defRPr/>
            </a:pPr>
            <a:endParaRPr lang="en-US"/>
          </a:p>
        </p:txBody>
      </p:sp>
      <p:sp>
        <p:nvSpPr>
          <p:cNvPr id="6" name="Slide Number Placeholder 5">
            <a:extLst>
              <a:ext uri="{FF2B5EF4-FFF2-40B4-BE49-F238E27FC236}">
                <a16:creationId xmlns:a16="http://schemas.microsoft.com/office/drawing/2014/main" id="{E20F5E2E-64E6-B645-86DE-0635E4DCBBC1}"/>
              </a:ext>
            </a:extLst>
          </p:cNvPr>
          <p:cNvSpPr>
            <a:spLocks noGrp="1"/>
          </p:cNvSpPr>
          <p:nvPr>
            <p:ph type="sldNum" sz="quarter" idx="12"/>
          </p:nvPr>
        </p:nvSpPr>
        <p:spPr>
          <a:xfrm>
            <a:off x="8610600" y="6356350"/>
            <a:ext cx="2743200" cy="365125"/>
          </a:xfrm>
        </p:spPr>
        <p:txBody>
          <a:bodyPr/>
          <a:lstStyle>
            <a:lvl1pPr>
              <a:defRPr smtClean="0"/>
            </a:lvl1pPr>
          </a:lstStyle>
          <a:p>
            <a:pPr>
              <a:defRPr/>
            </a:pPr>
            <a:fld id="{25C6E65F-5746-6E45-B401-BB4BD99522C0}" type="slidenum">
              <a:rPr lang="en-US" altLang="en-US"/>
              <a:pPr>
                <a:defRPr/>
              </a:pPr>
              <a:t>‹#›</a:t>
            </a:fld>
            <a:endParaRPr lang="en-US" altLang="en-US"/>
          </a:p>
        </p:txBody>
      </p:sp>
    </p:spTree>
    <p:extLst>
      <p:ext uri="{BB962C8B-B14F-4D97-AF65-F5344CB8AC3E}">
        <p14:creationId xmlns:p14="http://schemas.microsoft.com/office/powerpoint/2010/main" val="37424219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F0CB1-06BF-6D42-AEA5-06B8AB554405}"/>
              </a:ext>
            </a:extLst>
          </p:cNvPr>
          <p:cNvSpPr>
            <a:spLocks noGrp="1"/>
          </p:cNvSpPr>
          <p:nvPr>
            <p:ph type="dt" sz="half" idx="10"/>
          </p:nvPr>
        </p:nvSpPr>
        <p:spPr>
          <a:xfrm>
            <a:off x="838200" y="6356350"/>
            <a:ext cx="2743200" cy="365125"/>
          </a:xfrm>
          <a:prstGeom prst="rect">
            <a:avLst/>
          </a:prstGeom>
        </p:spPr>
        <p:txBody>
          <a:bodyPr/>
          <a:lstStyle>
            <a:lvl1pPr eaLnBrk="1" hangingPunct="1">
              <a:defRPr>
                <a:latin typeface="Calibri" charset="0"/>
                <a:ea typeface="MS PGothic" charset="-128"/>
              </a:defRPr>
            </a:lvl1pPr>
          </a:lstStyle>
          <a:p>
            <a:pPr>
              <a:defRPr/>
            </a:pPr>
            <a:fld id="{481251A6-B280-0E45-8902-C19FE65EC849}" type="datetimeFigureOut">
              <a:rPr lang="en-US"/>
              <a:pPr>
                <a:defRPr/>
              </a:pPr>
              <a:t>11/7/25</a:t>
            </a:fld>
            <a:endParaRPr lang="en-US"/>
          </a:p>
        </p:txBody>
      </p:sp>
      <p:sp>
        <p:nvSpPr>
          <p:cNvPr id="5" name="Footer Placeholder 4">
            <a:extLst>
              <a:ext uri="{FF2B5EF4-FFF2-40B4-BE49-F238E27FC236}">
                <a16:creationId xmlns:a16="http://schemas.microsoft.com/office/drawing/2014/main" id="{2951F00E-6369-5746-824A-883CF95B4790}"/>
              </a:ext>
            </a:extLst>
          </p:cNvPr>
          <p:cNvSpPr>
            <a:spLocks noGrp="1"/>
          </p:cNvSpPr>
          <p:nvPr>
            <p:ph type="ftr" sz="quarter" idx="11"/>
          </p:nvPr>
        </p:nvSpPr>
        <p:spPr>
          <a:xfrm>
            <a:off x="4038600" y="6356350"/>
            <a:ext cx="4114800" cy="365125"/>
          </a:xfrm>
          <a:prstGeom prst="rect">
            <a:avLst/>
          </a:prstGeom>
        </p:spPr>
        <p:txBody>
          <a:bodyPr/>
          <a:lstStyle>
            <a:lvl1pPr eaLnBrk="1" hangingPunct="1">
              <a:defRPr>
                <a:latin typeface="Calibri" charset="0"/>
                <a:ea typeface="MS PGothic" charset="-128"/>
              </a:defRPr>
            </a:lvl1pPr>
          </a:lstStyle>
          <a:p>
            <a:pPr>
              <a:defRPr/>
            </a:pPr>
            <a:endParaRPr lang="en-US"/>
          </a:p>
        </p:txBody>
      </p:sp>
      <p:sp>
        <p:nvSpPr>
          <p:cNvPr id="6" name="Slide Number Placeholder 5">
            <a:extLst>
              <a:ext uri="{FF2B5EF4-FFF2-40B4-BE49-F238E27FC236}">
                <a16:creationId xmlns:a16="http://schemas.microsoft.com/office/drawing/2014/main" id="{CFE9D07F-3D42-8C49-A0F4-30637CDB9936}"/>
              </a:ext>
            </a:extLst>
          </p:cNvPr>
          <p:cNvSpPr>
            <a:spLocks noGrp="1"/>
          </p:cNvSpPr>
          <p:nvPr>
            <p:ph type="sldNum" sz="quarter" idx="12"/>
          </p:nvPr>
        </p:nvSpPr>
        <p:spPr>
          <a:xfrm>
            <a:off x="8610600" y="6356350"/>
            <a:ext cx="2743200" cy="365125"/>
          </a:xfrm>
        </p:spPr>
        <p:txBody>
          <a:bodyPr/>
          <a:lstStyle>
            <a:lvl1pPr>
              <a:defRPr smtClean="0"/>
            </a:lvl1pPr>
          </a:lstStyle>
          <a:p>
            <a:pPr>
              <a:defRPr/>
            </a:pPr>
            <a:fld id="{4D2BA724-4D82-0842-AD70-8C40C536DF49}" type="slidenum">
              <a:rPr lang="en-US" altLang="en-US"/>
              <a:pPr>
                <a:defRPr/>
              </a:pPr>
              <a:t>‹#›</a:t>
            </a:fld>
            <a:endParaRPr lang="en-US" altLang="en-US"/>
          </a:p>
        </p:txBody>
      </p:sp>
    </p:spTree>
    <p:extLst>
      <p:ext uri="{BB962C8B-B14F-4D97-AF65-F5344CB8AC3E}">
        <p14:creationId xmlns:p14="http://schemas.microsoft.com/office/powerpoint/2010/main" val="36396724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1873" indent="0" algn="ctr">
              <a:buNone/>
              <a:defRPr/>
            </a:lvl2pPr>
            <a:lvl3pPr marL="1083747" indent="0" algn="ctr">
              <a:buNone/>
              <a:defRPr/>
            </a:lvl3pPr>
            <a:lvl4pPr marL="1625620" indent="0" algn="ctr">
              <a:buNone/>
              <a:defRPr/>
            </a:lvl4pPr>
            <a:lvl5pPr marL="2167494" indent="0" algn="ctr">
              <a:buNone/>
              <a:defRPr/>
            </a:lvl5pPr>
            <a:lvl6pPr marL="2709367" indent="0" algn="ctr">
              <a:buNone/>
              <a:defRPr/>
            </a:lvl6pPr>
            <a:lvl7pPr marL="3251241" indent="0" algn="ctr">
              <a:buNone/>
              <a:defRPr/>
            </a:lvl7pPr>
            <a:lvl8pPr marL="3793114" indent="0" algn="ctr">
              <a:buNone/>
              <a:defRPr/>
            </a:lvl8pPr>
            <a:lvl9pPr marL="433498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4ED7197-225A-5CEA-DEA9-46A82C5080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DAAD82-7020-8DD9-8DDA-255DFFFECF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3A66CD-6286-5860-5FCD-3E48CDD6940C}"/>
              </a:ext>
            </a:extLst>
          </p:cNvPr>
          <p:cNvSpPr>
            <a:spLocks noGrp="1" noChangeArrowheads="1"/>
          </p:cNvSpPr>
          <p:nvPr>
            <p:ph type="sldNum" sz="quarter" idx="12"/>
          </p:nvPr>
        </p:nvSpPr>
        <p:spPr>
          <a:ln/>
        </p:spPr>
        <p:txBody>
          <a:bodyPr/>
          <a:lstStyle>
            <a:lvl1pPr>
              <a:defRPr/>
            </a:lvl1pPr>
          </a:lstStyle>
          <a:p>
            <a:pPr>
              <a:defRPr/>
            </a:pPr>
            <a:fld id="{D62241A9-713F-A840-87F0-14CD38B03150}" type="slidenum">
              <a:rPr lang="en-US" altLang="en-US"/>
              <a:pPr>
                <a:defRPr/>
              </a:pPr>
              <a:t>‹#›</a:t>
            </a:fld>
            <a:endParaRPr lang="en-US" altLang="en-US"/>
          </a:p>
        </p:txBody>
      </p:sp>
    </p:spTree>
    <p:extLst>
      <p:ext uri="{BB962C8B-B14F-4D97-AF65-F5344CB8AC3E}">
        <p14:creationId xmlns:p14="http://schemas.microsoft.com/office/powerpoint/2010/main" val="34760296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25462A-CD69-CA2F-97F5-28B2A57049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147216-5544-B68D-1BA5-EA2DC1FCE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3F1528-2F40-17AA-D07C-C7F01984AC9E}"/>
              </a:ext>
            </a:extLst>
          </p:cNvPr>
          <p:cNvSpPr>
            <a:spLocks noGrp="1" noChangeArrowheads="1"/>
          </p:cNvSpPr>
          <p:nvPr>
            <p:ph type="sldNum" sz="quarter" idx="12"/>
          </p:nvPr>
        </p:nvSpPr>
        <p:spPr>
          <a:ln/>
        </p:spPr>
        <p:txBody>
          <a:bodyPr/>
          <a:lstStyle>
            <a:lvl1pPr>
              <a:defRPr/>
            </a:lvl1pPr>
          </a:lstStyle>
          <a:p>
            <a:pPr>
              <a:defRPr/>
            </a:pPr>
            <a:fld id="{EAB23242-15F0-6344-9090-98D3D3F06CAA}" type="slidenum">
              <a:rPr lang="en-US" altLang="en-US"/>
              <a:pPr>
                <a:defRPr/>
              </a:pPr>
              <a:t>‹#›</a:t>
            </a:fld>
            <a:endParaRPr lang="en-US" altLang="en-US"/>
          </a:p>
        </p:txBody>
      </p:sp>
    </p:spTree>
    <p:extLst>
      <p:ext uri="{BB962C8B-B14F-4D97-AF65-F5344CB8AC3E}">
        <p14:creationId xmlns:p14="http://schemas.microsoft.com/office/powerpoint/2010/main" val="3933436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3"/>
            <a:ext cx="10363200" cy="1362075"/>
          </a:xfrm>
        </p:spPr>
        <p:txBody>
          <a:bodyPr anchor="t"/>
          <a:lstStyle>
            <a:lvl1pPr algn="l">
              <a:defRPr sz="4741"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370"/>
            </a:lvl1pPr>
            <a:lvl2pPr marL="541873" indent="0">
              <a:buNone/>
              <a:defRPr sz="2133"/>
            </a:lvl2pPr>
            <a:lvl3pPr marL="1083747" indent="0">
              <a:buNone/>
              <a:defRPr sz="1896"/>
            </a:lvl3pPr>
            <a:lvl4pPr marL="1625620" indent="0">
              <a:buNone/>
              <a:defRPr sz="1659"/>
            </a:lvl4pPr>
            <a:lvl5pPr marL="2167494" indent="0">
              <a:buNone/>
              <a:defRPr sz="1659"/>
            </a:lvl5pPr>
            <a:lvl6pPr marL="2709367" indent="0">
              <a:buNone/>
              <a:defRPr sz="1659"/>
            </a:lvl6pPr>
            <a:lvl7pPr marL="3251241" indent="0">
              <a:buNone/>
              <a:defRPr sz="1659"/>
            </a:lvl7pPr>
            <a:lvl8pPr marL="3793114" indent="0">
              <a:buNone/>
              <a:defRPr sz="1659"/>
            </a:lvl8pPr>
            <a:lvl9pPr marL="4334988" indent="0">
              <a:buNone/>
              <a:defRPr sz="1659"/>
            </a:lvl9pPr>
          </a:lstStyle>
          <a:p>
            <a:pPr lvl="0"/>
            <a:r>
              <a:rPr lang="en-US"/>
              <a:t>Click to edit Master text styles</a:t>
            </a:r>
          </a:p>
        </p:txBody>
      </p:sp>
      <p:sp>
        <p:nvSpPr>
          <p:cNvPr id="4" name="Rectangle 4">
            <a:extLst>
              <a:ext uri="{FF2B5EF4-FFF2-40B4-BE49-F238E27FC236}">
                <a16:creationId xmlns:a16="http://schemas.microsoft.com/office/drawing/2014/main" id="{22FF687F-38C2-2997-F468-339F78806E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7D3C94-B2A4-FCEA-4BDB-311562AF96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0853A9-68C3-2917-3277-4B65E30394B4}"/>
              </a:ext>
            </a:extLst>
          </p:cNvPr>
          <p:cNvSpPr>
            <a:spLocks noGrp="1" noChangeArrowheads="1"/>
          </p:cNvSpPr>
          <p:nvPr>
            <p:ph type="sldNum" sz="quarter" idx="12"/>
          </p:nvPr>
        </p:nvSpPr>
        <p:spPr>
          <a:ln/>
        </p:spPr>
        <p:txBody>
          <a:bodyPr/>
          <a:lstStyle>
            <a:lvl1pPr>
              <a:defRPr/>
            </a:lvl1pPr>
          </a:lstStyle>
          <a:p>
            <a:pPr>
              <a:defRPr/>
            </a:pPr>
            <a:fld id="{D2FA6286-91A3-B343-8FBF-D0A42D17B905}" type="slidenum">
              <a:rPr lang="en-US" altLang="en-US"/>
              <a:pPr>
                <a:defRPr/>
              </a:pPr>
              <a:t>‹#›</a:t>
            </a:fld>
            <a:endParaRPr lang="en-US" altLang="en-US"/>
          </a:p>
        </p:txBody>
      </p:sp>
    </p:spTree>
    <p:extLst>
      <p:ext uri="{BB962C8B-B14F-4D97-AF65-F5344CB8AC3E}">
        <p14:creationId xmlns:p14="http://schemas.microsoft.com/office/powerpoint/2010/main" val="1917421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96089" cy="4525963"/>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600203"/>
            <a:ext cx="5396089" cy="4525963"/>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B2358D0-F684-F18C-2FC9-0F1ADFDD47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2898F1-A549-8109-A6DD-4980C2C97C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5BD772F-6DFF-6618-B52C-FFAB774383E7}"/>
              </a:ext>
            </a:extLst>
          </p:cNvPr>
          <p:cNvSpPr>
            <a:spLocks noGrp="1" noChangeArrowheads="1"/>
          </p:cNvSpPr>
          <p:nvPr>
            <p:ph type="sldNum" sz="quarter" idx="12"/>
          </p:nvPr>
        </p:nvSpPr>
        <p:spPr>
          <a:ln/>
        </p:spPr>
        <p:txBody>
          <a:bodyPr/>
          <a:lstStyle>
            <a:lvl1pPr>
              <a:defRPr/>
            </a:lvl1pPr>
          </a:lstStyle>
          <a:p>
            <a:pPr>
              <a:defRPr/>
            </a:pPr>
            <a:fld id="{38FE72DB-0F4E-5F4E-876C-15DAF560B0A4}" type="slidenum">
              <a:rPr lang="en-US" altLang="en-US"/>
              <a:pPr>
                <a:defRPr/>
              </a:pPr>
              <a:t>‹#›</a:t>
            </a:fld>
            <a:endParaRPr lang="en-US" altLang="en-US"/>
          </a:p>
        </p:txBody>
      </p:sp>
    </p:spTree>
    <p:extLst>
      <p:ext uri="{BB962C8B-B14F-4D97-AF65-F5344CB8AC3E}">
        <p14:creationId xmlns:p14="http://schemas.microsoft.com/office/powerpoint/2010/main" val="21840554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682"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4" name="Content Placeholder 3"/>
          <p:cNvSpPr>
            <a:spLocks noGrp="1"/>
          </p:cNvSpPr>
          <p:nvPr>
            <p:ph sz="half" idx="2"/>
          </p:nvPr>
        </p:nvSpPr>
        <p:spPr>
          <a:xfrm>
            <a:off x="609602" y="2174875"/>
            <a:ext cx="5386682"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46C6CDA-C493-7D00-54E1-34EF8B49C3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843BDC4-47A0-AE8B-3AC3-441FCB8994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6A16E7E-B4C7-75A1-66C1-05ACA5D1CEA8}"/>
              </a:ext>
            </a:extLst>
          </p:cNvPr>
          <p:cNvSpPr>
            <a:spLocks noGrp="1" noChangeArrowheads="1"/>
          </p:cNvSpPr>
          <p:nvPr>
            <p:ph type="sldNum" sz="quarter" idx="12"/>
          </p:nvPr>
        </p:nvSpPr>
        <p:spPr>
          <a:ln/>
        </p:spPr>
        <p:txBody>
          <a:bodyPr/>
          <a:lstStyle>
            <a:lvl1pPr>
              <a:defRPr/>
            </a:lvl1pPr>
          </a:lstStyle>
          <a:p>
            <a:pPr>
              <a:defRPr/>
            </a:pPr>
            <a:fld id="{350DAA67-50B8-4F44-ADFF-19E49B21059A}" type="slidenum">
              <a:rPr lang="en-US" altLang="en-US"/>
              <a:pPr>
                <a:defRPr/>
              </a:pPr>
              <a:t>‹#›</a:t>
            </a:fld>
            <a:endParaRPr lang="en-US" altLang="en-US"/>
          </a:p>
        </p:txBody>
      </p:sp>
    </p:spTree>
    <p:extLst>
      <p:ext uri="{BB962C8B-B14F-4D97-AF65-F5344CB8AC3E}">
        <p14:creationId xmlns:p14="http://schemas.microsoft.com/office/powerpoint/2010/main" val="3473676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147CD6-CF1A-B078-6363-26A99F3B0DE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BDD61F5-7943-497C-1AC6-BB1D6BFD2F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D58003F-9956-9F95-907D-D0BB894DA280}"/>
              </a:ext>
            </a:extLst>
          </p:cNvPr>
          <p:cNvSpPr>
            <a:spLocks noGrp="1" noChangeArrowheads="1"/>
          </p:cNvSpPr>
          <p:nvPr>
            <p:ph type="sldNum" sz="quarter" idx="12"/>
          </p:nvPr>
        </p:nvSpPr>
        <p:spPr>
          <a:ln/>
        </p:spPr>
        <p:txBody>
          <a:bodyPr/>
          <a:lstStyle>
            <a:lvl1pPr>
              <a:defRPr/>
            </a:lvl1pPr>
          </a:lstStyle>
          <a:p>
            <a:pPr>
              <a:defRPr/>
            </a:pPr>
            <a:fld id="{F121BF17-30E5-E041-91B4-141D87A2FD1D}" type="slidenum">
              <a:rPr lang="en-US" altLang="en-US"/>
              <a:pPr>
                <a:defRPr/>
              </a:pPr>
              <a:t>‹#›</a:t>
            </a:fld>
            <a:endParaRPr lang="en-US" altLang="en-US"/>
          </a:p>
        </p:txBody>
      </p:sp>
    </p:spTree>
    <p:extLst>
      <p:ext uri="{BB962C8B-B14F-4D97-AF65-F5344CB8AC3E}">
        <p14:creationId xmlns:p14="http://schemas.microsoft.com/office/powerpoint/2010/main" val="2067766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BBFE6E0-B386-9544-BCC8-AEA194F5987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1ADF75D-565A-C444-AD56-510BECBD9A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1EE1396-69DC-B041-8EC8-0C628CE43A59}"/>
              </a:ext>
            </a:extLst>
          </p:cNvPr>
          <p:cNvSpPr>
            <a:spLocks noGrp="1" noChangeArrowheads="1"/>
          </p:cNvSpPr>
          <p:nvPr>
            <p:ph type="sldNum" sz="quarter" idx="12"/>
          </p:nvPr>
        </p:nvSpPr>
        <p:spPr>
          <a:ln/>
        </p:spPr>
        <p:txBody>
          <a:bodyPr/>
          <a:lstStyle>
            <a:lvl1pPr>
              <a:defRPr/>
            </a:lvl1pPr>
          </a:lstStyle>
          <a:p>
            <a:pPr>
              <a:defRPr/>
            </a:pPr>
            <a:fld id="{91A43681-E9EC-BB42-B42F-AAEB6FC3C25F}" type="slidenum">
              <a:rPr lang="en-US" altLang="en-US"/>
              <a:pPr>
                <a:defRPr/>
              </a:pPr>
              <a:t>‹#›</a:t>
            </a:fld>
            <a:endParaRPr lang="en-US" altLang="en-US"/>
          </a:p>
        </p:txBody>
      </p:sp>
    </p:spTree>
    <p:extLst>
      <p:ext uri="{BB962C8B-B14F-4D97-AF65-F5344CB8AC3E}">
        <p14:creationId xmlns:p14="http://schemas.microsoft.com/office/powerpoint/2010/main" val="9527453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20EA39-014B-CBF9-CB5B-27001DA4E3E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87C70DB-7572-E176-56EF-1F94C37279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6542D4C-E676-5CB9-18C3-5DF89DA13341}"/>
              </a:ext>
            </a:extLst>
          </p:cNvPr>
          <p:cNvSpPr>
            <a:spLocks noGrp="1" noChangeArrowheads="1"/>
          </p:cNvSpPr>
          <p:nvPr>
            <p:ph type="sldNum" sz="quarter" idx="12"/>
          </p:nvPr>
        </p:nvSpPr>
        <p:spPr>
          <a:ln/>
        </p:spPr>
        <p:txBody>
          <a:bodyPr/>
          <a:lstStyle>
            <a:lvl1pPr>
              <a:defRPr/>
            </a:lvl1pPr>
          </a:lstStyle>
          <a:p>
            <a:pPr>
              <a:defRPr/>
            </a:pPr>
            <a:fld id="{40E07AEA-43E2-C745-AB26-4EC4A2DEE5F9}" type="slidenum">
              <a:rPr lang="en-US" altLang="en-US"/>
              <a:pPr>
                <a:defRPr/>
              </a:pPr>
              <a:t>‹#›</a:t>
            </a:fld>
            <a:endParaRPr lang="en-US" altLang="en-US"/>
          </a:p>
        </p:txBody>
      </p:sp>
    </p:spTree>
    <p:extLst>
      <p:ext uri="{BB962C8B-B14F-4D97-AF65-F5344CB8AC3E}">
        <p14:creationId xmlns:p14="http://schemas.microsoft.com/office/powerpoint/2010/main" val="36867086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319" cy="1162050"/>
          </a:xfrm>
        </p:spPr>
        <p:txBody>
          <a:bodyPr anchor="b"/>
          <a:lstStyle>
            <a:lvl1pPr algn="l">
              <a:defRPr sz="2370" b="1"/>
            </a:lvl1pPr>
          </a:lstStyle>
          <a:p>
            <a:r>
              <a:rPr lang="en-US"/>
              <a:t>Click to edit Master title style</a:t>
            </a:r>
          </a:p>
        </p:txBody>
      </p:sp>
      <p:sp>
        <p:nvSpPr>
          <p:cNvPr id="3" name="Content Placeholder 2"/>
          <p:cNvSpPr>
            <a:spLocks noGrp="1"/>
          </p:cNvSpPr>
          <p:nvPr>
            <p:ph idx="1"/>
          </p:nvPr>
        </p:nvSpPr>
        <p:spPr>
          <a:xfrm>
            <a:off x="4767676" y="273053"/>
            <a:ext cx="6814726" cy="5853113"/>
          </a:xfrm>
        </p:spPr>
        <p:txBody>
          <a:bodyPr/>
          <a:lstStyle>
            <a:lvl1pPr>
              <a:defRPr sz="3793"/>
            </a:lvl1pPr>
            <a:lvl2pPr>
              <a:defRPr sz="3319"/>
            </a:lvl2pPr>
            <a:lvl3pPr>
              <a:defRPr sz="2844"/>
            </a:lvl3pPr>
            <a:lvl4pPr>
              <a:defRPr sz="2370"/>
            </a:lvl4pPr>
            <a:lvl5pPr>
              <a:defRPr sz="2370"/>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319" cy="4691063"/>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
        <p:nvSpPr>
          <p:cNvPr id="5" name="Rectangle 4">
            <a:extLst>
              <a:ext uri="{FF2B5EF4-FFF2-40B4-BE49-F238E27FC236}">
                <a16:creationId xmlns:a16="http://schemas.microsoft.com/office/drawing/2014/main" id="{461E78DD-6DCD-2142-E3E8-DBF7FB30E90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3B4DFB-09A2-E841-357F-D868E7E9C7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8D2A3A-D7E5-BDEB-240B-039D8F5B1B2F}"/>
              </a:ext>
            </a:extLst>
          </p:cNvPr>
          <p:cNvSpPr>
            <a:spLocks noGrp="1" noChangeArrowheads="1"/>
          </p:cNvSpPr>
          <p:nvPr>
            <p:ph type="sldNum" sz="quarter" idx="12"/>
          </p:nvPr>
        </p:nvSpPr>
        <p:spPr>
          <a:ln/>
        </p:spPr>
        <p:txBody>
          <a:bodyPr/>
          <a:lstStyle>
            <a:lvl1pPr>
              <a:defRPr/>
            </a:lvl1pPr>
          </a:lstStyle>
          <a:p>
            <a:pPr>
              <a:defRPr/>
            </a:pPr>
            <a:fld id="{7CBFB1DC-5CA3-7144-95C8-6C087A0209FD}" type="slidenum">
              <a:rPr lang="en-US" altLang="en-US"/>
              <a:pPr>
                <a:defRPr/>
              </a:pPr>
              <a:t>‹#›</a:t>
            </a:fld>
            <a:endParaRPr lang="en-US" altLang="en-US"/>
          </a:p>
        </p:txBody>
      </p:sp>
    </p:spTree>
    <p:extLst>
      <p:ext uri="{BB962C8B-B14F-4D97-AF65-F5344CB8AC3E}">
        <p14:creationId xmlns:p14="http://schemas.microsoft.com/office/powerpoint/2010/main" val="11728124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37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793"/>
            </a:lvl1pPr>
            <a:lvl2pPr marL="541873" indent="0">
              <a:buNone/>
              <a:defRPr sz="3319"/>
            </a:lvl2pPr>
            <a:lvl3pPr marL="1083747" indent="0">
              <a:buNone/>
              <a:defRPr sz="2844"/>
            </a:lvl3pPr>
            <a:lvl4pPr marL="1625620" indent="0">
              <a:buNone/>
              <a:defRPr sz="2370"/>
            </a:lvl4pPr>
            <a:lvl5pPr marL="2167494" indent="0">
              <a:buNone/>
              <a:defRPr sz="2370"/>
            </a:lvl5pPr>
            <a:lvl6pPr marL="2709367" indent="0">
              <a:buNone/>
              <a:defRPr sz="2370"/>
            </a:lvl6pPr>
            <a:lvl7pPr marL="3251241" indent="0">
              <a:buNone/>
              <a:defRPr sz="2370"/>
            </a:lvl7pPr>
            <a:lvl8pPr marL="3793114" indent="0">
              <a:buNone/>
              <a:defRPr sz="2370"/>
            </a:lvl8pPr>
            <a:lvl9pPr marL="4334988" indent="0">
              <a:buNone/>
              <a:defRPr sz="2370"/>
            </a:lvl9pPr>
          </a:lstStyle>
          <a:p>
            <a:pPr lvl="0"/>
            <a:endParaRPr lang="en-US"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
        <p:nvSpPr>
          <p:cNvPr id="5" name="Rectangle 4">
            <a:extLst>
              <a:ext uri="{FF2B5EF4-FFF2-40B4-BE49-F238E27FC236}">
                <a16:creationId xmlns:a16="http://schemas.microsoft.com/office/drawing/2014/main" id="{42FB591D-716C-B8A8-AB7A-F0A05188EF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55FEBA-8FF2-75CA-E1B6-8900F0E27A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8356DF-4DE8-FDDB-9129-87B6E619FDD2}"/>
              </a:ext>
            </a:extLst>
          </p:cNvPr>
          <p:cNvSpPr>
            <a:spLocks noGrp="1" noChangeArrowheads="1"/>
          </p:cNvSpPr>
          <p:nvPr>
            <p:ph type="sldNum" sz="quarter" idx="12"/>
          </p:nvPr>
        </p:nvSpPr>
        <p:spPr>
          <a:ln/>
        </p:spPr>
        <p:txBody>
          <a:bodyPr/>
          <a:lstStyle>
            <a:lvl1pPr>
              <a:defRPr/>
            </a:lvl1pPr>
          </a:lstStyle>
          <a:p>
            <a:pPr>
              <a:defRPr/>
            </a:pPr>
            <a:fld id="{CD8C943E-F9CF-7A4E-91FF-E0EDF5869FF2}" type="slidenum">
              <a:rPr lang="en-US" altLang="en-US"/>
              <a:pPr>
                <a:defRPr/>
              </a:pPr>
              <a:t>‹#›</a:t>
            </a:fld>
            <a:endParaRPr lang="en-US" altLang="en-US"/>
          </a:p>
        </p:txBody>
      </p:sp>
    </p:spTree>
    <p:extLst>
      <p:ext uri="{BB962C8B-B14F-4D97-AF65-F5344CB8AC3E}">
        <p14:creationId xmlns:p14="http://schemas.microsoft.com/office/powerpoint/2010/main" val="26316188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8E053C-E64A-A57C-98CB-D83165042E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F95F1-CC30-2EE7-E7F5-15F72FB39D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32BBC9-C4B0-0B02-66DE-43AFD9D09645}"/>
              </a:ext>
            </a:extLst>
          </p:cNvPr>
          <p:cNvSpPr>
            <a:spLocks noGrp="1" noChangeArrowheads="1"/>
          </p:cNvSpPr>
          <p:nvPr>
            <p:ph type="sldNum" sz="quarter" idx="12"/>
          </p:nvPr>
        </p:nvSpPr>
        <p:spPr>
          <a:ln/>
        </p:spPr>
        <p:txBody>
          <a:bodyPr/>
          <a:lstStyle>
            <a:lvl1pPr>
              <a:defRPr/>
            </a:lvl1pPr>
          </a:lstStyle>
          <a:p>
            <a:pPr>
              <a:defRPr/>
            </a:pPr>
            <a:fld id="{652F3FA7-F77F-F340-8022-60A779D80D11}" type="slidenum">
              <a:rPr lang="en-US" altLang="en-US"/>
              <a:pPr>
                <a:defRPr/>
              </a:pPr>
              <a:t>‹#›</a:t>
            </a:fld>
            <a:endParaRPr lang="en-US" altLang="en-US"/>
          </a:p>
        </p:txBody>
      </p:sp>
    </p:spTree>
    <p:extLst>
      <p:ext uri="{BB962C8B-B14F-4D97-AF65-F5344CB8AC3E}">
        <p14:creationId xmlns:p14="http://schemas.microsoft.com/office/powerpoint/2010/main" val="35277404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4897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2FF838-DAF7-17E2-968B-15E2B63A36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66DC90-2365-262D-1ABF-0A1E34F2D9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0B5F89-2931-B568-3FBB-487698D83F15}"/>
              </a:ext>
            </a:extLst>
          </p:cNvPr>
          <p:cNvSpPr>
            <a:spLocks noGrp="1" noChangeArrowheads="1"/>
          </p:cNvSpPr>
          <p:nvPr>
            <p:ph type="sldNum" sz="quarter" idx="12"/>
          </p:nvPr>
        </p:nvSpPr>
        <p:spPr>
          <a:ln/>
        </p:spPr>
        <p:txBody>
          <a:bodyPr/>
          <a:lstStyle>
            <a:lvl1pPr>
              <a:defRPr/>
            </a:lvl1pPr>
          </a:lstStyle>
          <a:p>
            <a:pPr>
              <a:defRPr/>
            </a:pPr>
            <a:fld id="{58981C6F-F5FD-3649-BC01-A0C1390295FF}" type="slidenum">
              <a:rPr lang="en-US" altLang="en-US"/>
              <a:pPr>
                <a:defRPr/>
              </a:pPr>
              <a:t>‹#›</a:t>
            </a:fld>
            <a:endParaRPr lang="en-US" altLang="en-US"/>
          </a:p>
        </p:txBody>
      </p:sp>
    </p:spTree>
    <p:extLst>
      <p:ext uri="{BB962C8B-B14F-4D97-AF65-F5344CB8AC3E}">
        <p14:creationId xmlns:p14="http://schemas.microsoft.com/office/powerpoint/2010/main" val="17162035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4F377619-FF9F-4FB6-44D9-0780E78408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C181ED-16B0-EA4B-4E9D-88A0C20D8C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06E610-54C6-A0B4-96D7-F8DD08D4D2BA}"/>
              </a:ext>
            </a:extLst>
          </p:cNvPr>
          <p:cNvSpPr>
            <a:spLocks noGrp="1" noChangeArrowheads="1"/>
          </p:cNvSpPr>
          <p:nvPr>
            <p:ph type="sldNum" sz="quarter" idx="12"/>
          </p:nvPr>
        </p:nvSpPr>
        <p:spPr>
          <a:ln/>
        </p:spPr>
        <p:txBody>
          <a:bodyPr/>
          <a:lstStyle>
            <a:lvl1pPr>
              <a:defRPr/>
            </a:lvl1pPr>
          </a:lstStyle>
          <a:p>
            <a:pPr>
              <a:defRPr/>
            </a:pPr>
            <a:fld id="{9BFE99F7-4D7E-2F46-81A5-1495A7C1ED2B}" type="slidenum">
              <a:rPr lang="en-US" altLang="en-US"/>
              <a:pPr>
                <a:defRPr/>
              </a:pPr>
              <a:t>‹#›</a:t>
            </a:fld>
            <a:endParaRPr lang="en-US" altLang="en-US"/>
          </a:p>
        </p:txBody>
      </p:sp>
    </p:spTree>
    <p:extLst>
      <p:ext uri="{BB962C8B-B14F-4D97-AF65-F5344CB8AC3E}">
        <p14:creationId xmlns:p14="http://schemas.microsoft.com/office/powerpoint/2010/main" val="7865787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3"/>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111BFD4-6C3E-06D1-F180-37D7622EAB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748A52-B1E8-69EA-A969-29324E11E7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1BD3B0-71DB-F333-68A3-EB06CCA0D09D}"/>
              </a:ext>
            </a:extLst>
          </p:cNvPr>
          <p:cNvSpPr>
            <a:spLocks noGrp="1" noChangeArrowheads="1"/>
          </p:cNvSpPr>
          <p:nvPr>
            <p:ph type="sldNum" sz="quarter" idx="12"/>
          </p:nvPr>
        </p:nvSpPr>
        <p:spPr>
          <a:ln/>
        </p:spPr>
        <p:txBody>
          <a:bodyPr/>
          <a:lstStyle>
            <a:lvl1pPr>
              <a:defRPr/>
            </a:lvl1pPr>
          </a:lstStyle>
          <a:p>
            <a:pPr>
              <a:defRPr/>
            </a:pPr>
            <a:fld id="{77BD6EBE-8560-954F-9810-323ABF1B67A9}" type="slidenum">
              <a:rPr lang="en-US" altLang="en-US"/>
              <a:pPr>
                <a:defRPr/>
              </a:pPr>
              <a:t>‹#›</a:t>
            </a:fld>
            <a:endParaRPr lang="en-US" altLang="en-US"/>
          </a:p>
        </p:txBody>
      </p:sp>
    </p:spTree>
    <p:extLst>
      <p:ext uri="{BB962C8B-B14F-4D97-AF65-F5344CB8AC3E}">
        <p14:creationId xmlns:p14="http://schemas.microsoft.com/office/powerpoint/2010/main" val="7937630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6311"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1"/>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86311" y="3938591"/>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2C9992-D7C3-33EA-744B-10F0730D68D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654299F-6EC8-14C9-F909-A5EE28151D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632CA5B-94A3-2F56-4852-E01AB5FE2816}"/>
              </a:ext>
            </a:extLst>
          </p:cNvPr>
          <p:cNvSpPr>
            <a:spLocks noGrp="1" noChangeArrowheads="1"/>
          </p:cNvSpPr>
          <p:nvPr>
            <p:ph type="sldNum" sz="quarter" idx="12"/>
          </p:nvPr>
        </p:nvSpPr>
        <p:spPr>
          <a:ln/>
        </p:spPr>
        <p:txBody>
          <a:bodyPr/>
          <a:lstStyle>
            <a:lvl1pPr>
              <a:defRPr/>
            </a:lvl1pPr>
          </a:lstStyle>
          <a:p>
            <a:pPr>
              <a:defRPr/>
            </a:pPr>
            <a:fld id="{5D7D375E-0CEF-3C43-83D9-506EE2C3D6A7}" type="slidenum">
              <a:rPr lang="en-US" altLang="en-US"/>
              <a:pPr>
                <a:defRPr/>
              </a:pPr>
              <a:t>‹#›</a:t>
            </a:fld>
            <a:endParaRPr lang="en-US" altLang="en-US"/>
          </a:p>
        </p:txBody>
      </p:sp>
    </p:spTree>
    <p:extLst>
      <p:ext uri="{BB962C8B-B14F-4D97-AF65-F5344CB8AC3E}">
        <p14:creationId xmlns:p14="http://schemas.microsoft.com/office/powerpoint/2010/main" val="22293223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86311" y="1600203"/>
            <a:ext cx="5396089" cy="4525963"/>
          </a:xfrm>
        </p:spPr>
        <p:txBody>
          <a:bodyPr/>
          <a:lstStyle/>
          <a:p>
            <a:pPr lvl="0"/>
            <a:endParaRPr lang="en-US" noProof="0"/>
          </a:p>
        </p:txBody>
      </p:sp>
      <p:sp>
        <p:nvSpPr>
          <p:cNvPr id="5" name="Rectangle 4">
            <a:extLst>
              <a:ext uri="{FF2B5EF4-FFF2-40B4-BE49-F238E27FC236}">
                <a16:creationId xmlns:a16="http://schemas.microsoft.com/office/drawing/2014/main" id="{939250EB-D059-8772-AE12-0DA3B04B9F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1B0144-F574-2F21-9A0E-222A1C9817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B730C1-73DB-4CE6-5041-3A43761D3734}"/>
              </a:ext>
            </a:extLst>
          </p:cNvPr>
          <p:cNvSpPr>
            <a:spLocks noGrp="1" noChangeArrowheads="1"/>
          </p:cNvSpPr>
          <p:nvPr>
            <p:ph type="sldNum" sz="quarter" idx="12"/>
          </p:nvPr>
        </p:nvSpPr>
        <p:spPr>
          <a:ln/>
        </p:spPr>
        <p:txBody>
          <a:bodyPr/>
          <a:lstStyle>
            <a:lvl1pPr>
              <a:defRPr/>
            </a:lvl1pPr>
          </a:lstStyle>
          <a:p>
            <a:pPr>
              <a:defRPr/>
            </a:pPr>
            <a:fld id="{8D1B842F-F7DC-9B4A-8C1E-B189BF8BBF1C}" type="slidenum">
              <a:rPr lang="en-US" altLang="en-US"/>
              <a:pPr>
                <a:defRPr/>
              </a:pPr>
              <a:t>‹#›</a:t>
            </a:fld>
            <a:endParaRPr lang="en-US" altLang="en-US"/>
          </a:p>
        </p:txBody>
      </p:sp>
    </p:spTree>
    <p:extLst>
      <p:ext uri="{BB962C8B-B14F-4D97-AF65-F5344CB8AC3E}">
        <p14:creationId xmlns:p14="http://schemas.microsoft.com/office/powerpoint/2010/main" val="8605796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0E0B9E5-D380-521E-477D-6D80B875F0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27A77B2-42FC-9682-8F67-E5A4631E1F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80EF37-ED90-2E23-7385-14A73528A48E}"/>
              </a:ext>
            </a:extLst>
          </p:cNvPr>
          <p:cNvSpPr>
            <a:spLocks noGrp="1" noChangeArrowheads="1"/>
          </p:cNvSpPr>
          <p:nvPr>
            <p:ph type="sldNum" sz="quarter" idx="12"/>
          </p:nvPr>
        </p:nvSpPr>
        <p:spPr>
          <a:ln/>
        </p:spPr>
        <p:txBody>
          <a:bodyPr/>
          <a:lstStyle>
            <a:lvl1pPr>
              <a:defRPr/>
            </a:lvl1pPr>
          </a:lstStyle>
          <a:p>
            <a:pPr>
              <a:defRPr/>
            </a:pPr>
            <a:fld id="{9346179A-A7E3-0641-86B2-594EE0893E4E}" type="slidenum">
              <a:rPr lang="en-US" altLang="en-US"/>
              <a:pPr>
                <a:defRPr/>
              </a:pPr>
              <a:t>‹#›</a:t>
            </a:fld>
            <a:endParaRPr lang="en-US" altLang="en-US"/>
          </a:p>
        </p:txBody>
      </p:sp>
    </p:spTree>
    <p:extLst>
      <p:ext uri="{BB962C8B-B14F-4D97-AF65-F5344CB8AC3E}">
        <p14:creationId xmlns:p14="http://schemas.microsoft.com/office/powerpoint/2010/main" val="1029235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3982DFB-15B9-5347-BA15-D089689F5CC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E19377E-2F3E-5944-A11A-05AADCFC7A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E23437E-34B0-EA4E-8237-6ED936B1A7A4}"/>
              </a:ext>
            </a:extLst>
          </p:cNvPr>
          <p:cNvSpPr>
            <a:spLocks noGrp="1" noChangeArrowheads="1"/>
          </p:cNvSpPr>
          <p:nvPr>
            <p:ph type="sldNum" sz="quarter" idx="12"/>
          </p:nvPr>
        </p:nvSpPr>
        <p:spPr>
          <a:ln/>
        </p:spPr>
        <p:txBody>
          <a:bodyPr/>
          <a:lstStyle>
            <a:lvl1pPr>
              <a:defRPr/>
            </a:lvl1pPr>
          </a:lstStyle>
          <a:p>
            <a:pPr>
              <a:defRPr/>
            </a:pPr>
            <a:fld id="{4EC3F8CB-3617-584F-A560-058AA90ACFE3}" type="slidenum">
              <a:rPr lang="en-US" altLang="en-US"/>
              <a:pPr>
                <a:defRPr/>
              </a:pPr>
              <a:t>‹#›</a:t>
            </a:fld>
            <a:endParaRPr lang="en-US" altLang="en-US"/>
          </a:p>
        </p:txBody>
      </p:sp>
    </p:spTree>
    <p:extLst>
      <p:ext uri="{BB962C8B-B14F-4D97-AF65-F5344CB8AC3E}">
        <p14:creationId xmlns:p14="http://schemas.microsoft.com/office/powerpoint/2010/main" val="3574049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91"/>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9737D17-C9A4-2117-2BA0-590D3DCCF2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B019F6-1563-F7AD-D32B-DCCC98BE68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C7C5020-6003-F5FB-9423-4B2CE5A537C0}"/>
              </a:ext>
            </a:extLst>
          </p:cNvPr>
          <p:cNvSpPr>
            <a:spLocks noGrp="1" noChangeArrowheads="1"/>
          </p:cNvSpPr>
          <p:nvPr>
            <p:ph type="sldNum" sz="quarter" idx="12"/>
          </p:nvPr>
        </p:nvSpPr>
        <p:spPr>
          <a:ln/>
        </p:spPr>
        <p:txBody>
          <a:bodyPr/>
          <a:lstStyle>
            <a:lvl1pPr>
              <a:defRPr/>
            </a:lvl1pPr>
          </a:lstStyle>
          <a:p>
            <a:pPr>
              <a:defRPr/>
            </a:pPr>
            <a:fld id="{A8576717-19AF-E44D-ACBC-28324C97FEEA}" type="slidenum">
              <a:rPr lang="en-US" altLang="en-US"/>
              <a:pPr>
                <a:defRPr/>
              </a:pPr>
              <a:t>‹#›</a:t>
            </a:fld>
            <a:endParaRPr lang="en-US" altLang="en-US"/>
          </a:p>
        </p:txBody>
      </p:sp>
    </p:spTree>
    <p:extLst>
      <p:ext uri="{BB962C8B-B14F-4D97-AF65-F5344CB8AC3E}">
        <p14:creationId xmlns:p14="http://schemas.microsoft.com/office/powerpoint/2010/main" val="33371677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6311"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86311" y="3938591"/>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1F536B8-E4F4-B94E-E369-6550F369FA4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9EC6427-CD3A-F913-9A8B-280B68832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77886245-9123-D0D1-C73F-CAA0931AA1D1}"/>
              </a:ext>
            </a:extLst>
          </p:cNvPr>
          <p:cNvSpPr>
            <a:spLocks noGrp="1" noChangeArrowheads="1"/>
          </p:cNvSpPr>
          <p:nvPr>
            <p:ph type="sldNum" sz="quarter" idx="12"/>
          </p:nvPr>
        </p:nvSpPr>
        <p:spPr>
          <a:ln/>
        </p:spPr>
        <p:txBody>
          <a:bodyPr/>
          <a:lstStyle>
            <a:lvl1pPr>
              <a:defRPr/>
            </a:lvl1pPr>
          </a:lstStyle>
          <a:p>
            <a:pPr>
              <a:defRPr/>
            </a:pPr>
            <a:fld id="{BD1C98AA-F353-DD4A-BD91-36BF7A49FBCB}" type="slidenum">
              <a:rPr lang="en-US" altLang="en-US"/>
              <a:pPr>
                <a:defRPr/>
              </a:pPr>
              <a:t>‹#›</a:t>
            </a:fld>
            <a:endParaRPr lang="en-US" altLang="en-US"/>
          </a:p>
        </p:txBody>
      </p:sp>
    </p:spTree>
    <p:extLst>
      <p:ext uri="{BB962C8B-B14F-4D97-AF65-F5344CB8AC3E}">
        <p14:creationId xmlns:p14="http://schemas.microsoft.com/office/powerpoint/2010/main" val="40187085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ustom Image Cover">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47E9CAB-51B8-35BF-32BD-9E733AA22B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74866"/>
          <a:stretch>
            <a:fillRect/>
          </a:stretch>
        </p:blipFill>
        <p:spPr bwMode="auto">
          <a:xfrm>
            <a:off x="1588" y="0"/>
            <a:ext cx="3063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1"/>
          </p:nvPr>
        </p:nvSpPr>
        <p:spPr>
          <a:xfrm>
            <a:off x="3065463" y="0"/>
            <a:ext cx="9126537" cy="6858000"/>
          </a:xfrm>
          <a:prstGeom prst="rect">
            <a:avLst/>
          </a:prstGeom>
          <a:solidFill>
            <a:schemeClr val="bg1">
              <a:lumMod val="85000"/>
            </a:schemeClr>
          </a:solidFill>
        </p:spPr>
        <p:txBody>
          <a:bodyPr/>
          <a:lstStyle/>
          <a:p>
            <a:pPr lvl="0"/>
            <a:r>
              <a:rPr lang="en-US" noProof="0"/>
              <a:t>Click icon to add picture</a:t>
            </a:r>
          </a:p>
        </p:txBody>
      </p:sp>
      <p:sp>
        <p:nvSpPr>
          <p:cNvPr id="2" name="Title 1"/>
          <p:cNvSpPr>
            <a:spLocks noGrp="1"/>
          </p:cNvSpPr>
          <p:nvPr>
            <p:ph type="ctrTitle"/>
          </p:nvPr>
        </p:nvSpPr>
        <p:spPr>
          <a:xfrm>
            <a:off x="3064932" y="3911600"/>
            <a:ext cx="9125905" cy="2946399"/>
          </a:xfrm>
          <a:prstGeom prst="rect">
            <a:avLst/>
          </a:prstGeom>
          <a:solidFill>
            <a:schemeClr val="bg1">
              <a:alpha val="90000"/>
            </a:schemeClr>
          </a:solidFill>
        </p:spPr>
        <p:txBody>
          <a:bodyPr lIns="731520" tIns="457200" rIns="457200" bIns="640080" anchor="t">
            <a:normAutofit/>
          </a:bodyPr>
          <a:lstStyle>
            <a:lvl1pPr algn="l">
              <a:lnSpc>
                <a:spcPts val="5960"/>
              </a:lnSpc>
              <a:defRPr sz="4800" b="1">
                <a:solidFill>
                  <a:schemeClr val="accent1"/>
                </a:solidFill>
              </a:defRPr>
            </a:lvl1pPr>
          </a:lstStyle>
          <a:p>
            <a:r>
              <a:rPr lang="en-US"/>
              <a:t>Click to edit Master title style</a:t>
            </a:r>
            <a:endParaRPr lang="en-US" dirty="0"/>
          </a:p>
        </p:txBody>
      </p:sp>
      <p:sp>
        <p:nvSpPr>
          <p:cNvPr id="14" name="Text Placeholder 13"/>
          <p:cNvSpPr>
            <a:spLocks noGrp="1"/>
          </p:cNvSpPr>
          <p:nvPr>
            <p:ph type="body" sz="quarter" idx="10"/>
          </p:nvPr>
        </p:nvSpPr>
        <p:spPr>
          <a:xfrm>
            <a:off x="3716862" y="6015098"/>
            <a:ext cx="8094137" cy="554359"/>
          </a:xfrm>
          <a:prstGeom prst="rect">
            <a:avLst/>
          </a:prstGeom>
        </p:spPr>
        <p:txBody>
          <a:bodyPr anchor="ct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5840705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4C78CB-3800-97E8-9FAC-0C8566A03E37}"/>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2757261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1873" indent="0" algn="ctr">
              <a:buNone/>
              <a:defRPr/>
            </a:lvl2pPr>
            <a:lvl3pPr marL="1083747" indent="0" algn="ctr">
              <a:buNone/>
              <a:defRPr/>
            </a:lvl3pPr>
            <a:lvl4pPr marL="1625620" indent="0" algn="ctr">
              <a:buNone/>
              <a:defRPr/>
            </a:lvl4pPr>
            <a:lvl5pPr marL="2167494" indent="0" algn="ctr">
              <a:buNone/>
              <a:defRPr/>
            </a:lvl5pPr>
            <a:lvl6pPr marL="2709367" indent="0" algn="ctr">
              <a:buNone/>
              <a:defRPr/>
            </a:lvl6pPr>
            <a:lvl7pPr marL="3251241" indent="0" algn="ctr">
              <a:buNone/>
              <a:defRPr/>
            </a:lvl7pPr>
            <a:lvl8pPr marL="3793114" indent="0" algn="ctr">
              <a:buNone/>
              <a:defRPr/>
            </a:lvl8pPr>
            <a:lvl9pPr marL="433498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CE8C17C-D390-AE4F-2320-BA5A669476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DE75E8-3221-63E1-1BA1-09AD01E0FB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BD7201-3442-6050-76C3-5D4CCF58ADF6}"/>
              </a:ext>
            </a:extLst>
          </p:cNvPr>
          <p:cNvSpPr>
            <a:spLocks noGrp="1" noChangeArrowheads="1"/>
          </p:cNvSpPr>
          <p:nvPr>
            <p:ph type="sldNum" sz="quarter" idx="12"/>
          </p:nvPr>
        </p:nvSpPr>
        <p:spPr>
          <a:ln/>
        </p:spPr>
        <p:txBody>
          <a:bodyPr/>
          <a:lstStyle>
            <a:lvl1pPr>
              <a:defRPr/>
            </a:lvl1pPr>
          </a:lstStyle>
          <a:p>
            <a:pPr>
              <a:defRPr/>
            </a:pPr>
            <a:fld id="{07F0BC44-423C-BA43-82C9-DD5E9251F35D}" type="slidenum">
              <a:rPr lang="en-US" altLang="en-US"/>
              <a:pPr>
                <a:defRPr/>
              </a:pPr>
              <a:t>‹#›</a:t>
            </a:fld>
            <a:endParaRPr lang="en-US" altLang="en-US"/>
          </a:p>
        </p:txBody>
      </p:sp>
    </p:spTree>
    <p:extLst>
      <p:ext uri="{BB962C8B-B14F-4D97-AF65-F5344CB8AC3E}">
        <p14:creationId xmlns:p14="http://schemas.microsoft.com/office/powerpoint/2010/main" val="38297617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8F5470-5DE0-50DA-2DFE-319E43401E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A7727F-A640-6817-D57A-F5CC384B74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1F9921-D9F4-3B72-EF87-0C8EF7FDD076}"/>
              </a:ext>
            </a:extLst>
          </p:cNvPr>
          <p:cNvSpPr>
            <a:spLocks noGrp="1" noChangeArrowheads="1"/>
          </p:cNvSpPr>
          <p:nvPr>
            <p:ph type="sldNum" sz="quarter" idx="12"/>
          </p:nvPr>
        </p:nvSpPr>
        <p:spPr>
          <a:ln/>
        </p:spPr>
        <p:txBody>
          <a:bodyPr/>
          <a:lstStyle>
            <a:lvl1pPr>
              <a:defRPr/>
            </a:lvl1pPr>
          </a:lstStyle>
          <a:p>
            <a:pPr>
              <a:defRPr/>
            </a:pPr>
            <a:fld id="{B1F1AE87-8E8A-784E-9722-420051B93517}" type="slidenum">
              <a:rPr lang="en-US" altLang="en-US"/>
              <a:pPr>
                <a:defRPr/>
              </a:pPr>
              <a:t>‹#›</a:t>
            </a:fld>
            <a:endParaRPr lang="en-US" altLang="en-US"/>
          </a:p>
        </p:txBody>
      </p:sp>
    </p:spTree>
    <p:extLst>
      <p:ext uri="{BB962C8B-B14F-4D97-AF65-F5344CB8AC3E}">
        <p14:creationId xmlns:p14="http://schemas.microsoft.com/office/powerpoint/2010/main" val="2203691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3"/>
            <a:ext cx="10363200" cy="1362075"/>
          </a:xfrm>
        </p:spPr>
        <p:txBody>
          <a:bodyPr anchor="t"/>
          <a:lstStyle>
            <a:lvl1pPr algn="l">
              <a:defRPr sz="4741"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370"/>
            </a:lvl1pPr>
            <a:lvl2pPr marL="541873" indent="0">
              <a:buNone/>
              <a:defRPr sz="2133"/>
            </a:lvl2pPr>
            <a:lvl3pPr marL="1083747" indent="0">
              <a:buNone/>
              <a:defRPr sz="1896"/>
            </a:lvl3pPr>
            <a:lvl4pPr marL="1625620" indent="0">
              <a:buNone/>
              <a:defRPr sz="1659"/>
            </a:lvl4pPr>
            <a:lvl5pPr marL="2167494" indent="0">
              <a:buNone/>
              <a:defRPr sz="1659"/>
            </a:lvl5pPr>
            <a:lvl6pPr marL="2709367" indent="0">
              <a:buNone/>
              <a:defRPr sz="1659"/>
            </a:lvl6pPr>
            <a:lvl7pPr marL="3251241" indent="0">
              <a:buNone/>
              <a:defRPr sz="1659"/>
            </a:lvl7pPr>
            <a:lvl8pPr marL="3793114" indent="0">
              <a:buNone/>
              <a:defRPr sz="1659"/>
            </a:lvl8pPr>
            <a:lvl9pPr marL="4334988" indent="0">
              <a:buNone/>
              <a:defRPr sz="1659"/>
            </a:lvl9pPr>
          </a:lstStyle>
          <a:p>
            <a:pPr lvl="0"/>
            <a:r>
              <a:rPr lang="en-US"/>
              <a:t>Click to edit Master text styles</a:t>
            </a:r>
          </a:p>
        </p:txBody>
      </p:sp>
      <p:sp>
        <p:nvSpPr>
          <p:cNvPr id="4" name="Rectangle 4">
            <a:extLst>
              <a:ext uri="{FF2B5EF4-FFF2-40B4-BE49-F238E27FC236}">
                <a16:creationId xmlns:a16="http://schemas.microsoft.com/office/drawing/2014/main" id="{E3261459-1D79-9A80-495B-9F1BAAB26C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3944A5-B5F6-038A-0C97-AD3908602B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46C6AE-82BE-518E-2683-3AB182724B3D}"/>
              </a:ext>
            </a:extLst>
          </p:cNvPr>
          <p:cNvSpPr>
            <a:spLocks noGrp="1" noChangeArrowheads="1"/>
          </p:cNvSpPr>
          <p:nvPr>
            <p:ph type="sldNum" sz="quarter" idx="12"/>
          </p:nvPr>
        </p:nvSpPr>
        <p:spPr>
          <a:ln/>
        </p:spPr>
        <p:txBody>
          <a:bodyPr/>
          <a:lstStyle>
            <a:lvl1pPr>
              <a:defRPr/>
            </a:lvl1pPr>
          </a:lstStyle>
          <a:p>
            <a:pPr>
              <a:defRPr/>
            </a:pPr>
            <a:fld id="{AD77DF62-BA86-F241-A1A0-6933253497C4}" type="slidenum">
              <a:rPr lang="en-US" altLang="en-US"/>
              <a:pPr>
                <a:defRPr/>
              </a:pPr>
              <a:t>‹#›</a:t>
            </a:fld>
            <a:endParaRPr lang="en-US" altLang="en-US"/>
          </a:p>
        </p:txBody>
      </p:sp>
    </p:spTree>
    <p:extLst>
      <p:ext uri="{BB962C8B-B14F-4D97-AF65-F5344CB8AC3E}">
        <p14:creationId xmlns:p14="http://schemas.microsoft.com/office/powerpoint/2010/main" val="4365273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96089" cy="4525963"/>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600203"/>
            <a:ext cx="5396089" cy="4525963"/>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B51C1D6-DF68-2FC0-2C4B-286D25C14E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9DC636-6B7C-F298-6F12-CBFABA39E5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57916F-1838-947C-32E8-B16C15B217A5}"/>
              </a:ext>
            </a:extLst>
          </p:cNvPr>
          <p:cNvSpPr>
            <a:spLocks noGrp="1" noChangeArrowheads="1"/>
          </p:cNvSpPr>
          <p:nvPr>
            <p:ph type="sldNum" sz="quarter" idx="12"/>
          </p:nvPr>
        </p:nvSpPr>
        <p:spPr>
          <a:ln/>
        </p:spPr>
        <p:txBody>
          <a:bodyPr/>
          <a:lstStyle>
            <a:lvl1pPr>
              <a:defRPr/>
            </a:lvl1pPr>
          </a:lstStyle>
          <a:p>
            <a:pPr>
              <a:defRPr/>
            </a:pPr>
            <a:fld id="{2532E074-619E-394C-B600-A3F87B410035}" type="slidenum">
              <a:rPr lang="en-US" altLang="en-US"/>
              <a:pPr>
                <a:defRPr/>
              </a:pPr>
              <a:t>‹#›</a:t>
            </a:fld>
            <a:endParaRPr lang="en-US" altLang="en-US"/>
          </a:p>
        </p:txBody>
      </p:sp>
    </p:spTree>
    <p:extLst>
      <p:ext uri="{BB962C8B-B14F-4D97-AF65-F5344CB8AC3E}">
        <p14:creationId xmlns:p14="http://schemas.microsoft.com/office/powerpoint/2010/main" val="20734016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682"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4" name="Content Placeholder 3"/>
          <p:cNvSpPr>
            <a:spLocks noGrp="1"/>
          </p:cNvSpPr>
          <p:nvPr>
            <p:ph sz="half" idx="2"/>
          </p:nvPr>
        </p:nvSpPr>
        <p:spPr>
          <a:xfrm>
            <a:off x="609602" y="2174875"/>
            <a:ext cx="5386682"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5515FB4-0493-BE24-09F8-C516BE146BC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D7AE0D8-779E-223C-E4FD-482A579382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7DF7A6F-DE6D-00F2-978F-4EABE17931E9}"/>
              </a:ext>
            </a:extLst>
          </p:cNvPr>
          <p:cNvSpPr>
            <a:spLocks noGrp="1" noChangeArrowheads="1"/>
          </p:cNvSpPr>
          <p:nvPr>
            <p:ph type="sldNum" sz="quarter" idx="12"/>
          </p:nvPr>
        </p:nvSpPr>
        <p:spPr>
          <a:ln/>
        </p:spPr>
        <p:txBody>
          <a:bodyPr/>
          <a:lstStyle>
            <a:lvl1pPr>
              <a:defRPr/>
            </a:lvl1pPr>
          </a:lstStyle>
          <a:p>
            <a:pPr>
              <a:defRPr/>
            </a:pPr>
            <a:fld id="{96A58089-6706-EB43-B8EE-56B75273F244}" type="slidenum">
              <a:rPr lang="en-US" altLang="en-US"/>
              <a:pPr>
                <a:defRPr/>
              </a:pPr>
              <a:t>‹#›</a:t>
            </a:fld>
            <a:endParaRPr lang="en-US" altLang="en-US"/>
          </a:p>
        </p:txBody>
      </p:sp>
    </p:spTree>
    <p:extLst>
      <p:ext uri="{BB962C8B-B14F-4D97-AF65-F5344CB8AC3E}">
        <p14:creationId xmlns:p14="http://schemas.microsoft.com/office/powerpoint/2010/main" val="31570548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966488D-5C45-FF23-481C-600EF978A16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9153FB4-DEFB-FE26-DAAF-9BB504A91F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07760DA-88BE-B131-A564-4A41E008E4BA}"/>
              </a:ext>
            </a:extLst>
          </p:cNvPr>
          <p:cNvSpPr>
            <a:spLocks noGrp="1" noChangeArrowheads="1"/>
          </p:cNvSpPr>
          <p:nvPr>
            <p:ph type="sldNum" sz="quarter" idx="12"/>
          </p:nvPr>
        </p:nvSpPr>
        <p:spPr>
          <a:ln/>
        </p:spPr>
        <p:txBody>
          <a:bodyPr/>
          <a:lstStyle>
            <a:lvl1pPr>
              <a:defRPr/>
            </a:lvl1pPr>
          </a:lstStyle>
          <a:p>
            <a:pPr>
              <a:defRPr/>
            </a:pPr>
            <a:fld id="{9E944B05-5E19-5745-8623-9B948BF70F41}" type="slidenum">
              <a:rPr lang="en-US" altLang="en-US"/>
              <a:pPr>
                <a:defRPr/>
              </a:pPr>
              <a:t>‹#›</a:t>
            </a:fld>
            <a:endParaRPr lang="en-US" altLang="en-US"/>
          </a:p>
        </p:txBody>
      </p:sp>
    </p:spTree>
    <p:extLst>
      <p:ext uri="{BB962C8B-B14F-4D97-AF65-F5344CB8AC3E}">
        <p14:creationId xmlns:p14="http://schemas.microsoft.com/office/powerpoint/2010/main" val="1755450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319" cy="1162050"/>
          </a:xfrm>
        </p:spPr>
        <p:txBody>
          <a:bodyPr anchor="b"/>
          <a:lstStyle>
            <a:lvl1pPr algn="l">
              <a:defRPr sz="2370" b="1"/>
            </a:lvl1pPr>
          </a:lstStyle>
          <a:p>
            <a:r>
              <a:rPr lang="en-US"/>
              <a:t>Click to edit Master title style</a:t>
            </a:r>
          </a:p>
        </p:txBody>
      </p:sp>
      <p:sp>
        <p:nvSpPr>
          <p:cNvPr id="3" name="Content Placeholder 2"/>
          <p:cNvSpPr>
            <a:spLocks noGrp="1"/>
          </p:cNvSpPr>
          <p:nvPr>
            <p:ph idx="1"/>
          </p:nvPr>
        </p:nvSpPr>
        <p:spPr>
          <a:xfrm>
            <a:off x="4767676" y="273053"/>
            <a:ext cx="6814726" cy="5853113"/>
          </a:xfrm>
        </p:spPr>
        <p:txBody>
          <a:bodyPr/>
          <a:lstStyle>
            <a:lvl1pPr>
              <a:defRPr sz="3793"/>
            </a:lvl1pPr>
            <a:lvl2pPr>
              <a:defRPr sz="3319"/>
            </a:lvl2pPr>
            <a:lvl3pPr>
              <a:defRPr sz="2844"/>
            </a:lvl3pPr>
            <a:lvl4pPr>
              <a:defRPr sz="2370"/>
            </a:lvl4pPr>
            <a:lvl5pPr>
              <a:defRPr sz="2370"/>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319" cy="4691063"/>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
        <p:nvSpPr>
          <p:cNvPr id="5" name="Rectangle 4">
            <a:extLst>
              <a:ext uri="{FF2B5EF4-FFF2-40B4-BE49-F238E27FC236}">
                <a16:creationId xmlns:a16="http://schemas.microsoft.com/office/drawing/2014/main" id="{1034B02F-5EF9-FE4D-9425-7B311154AE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38F640-5611-AC44-8D5A-5D854005C1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F0A1030-B05E-6442-BBB6-CA3DC8235226}"/>
              </a:ext>
            </a:extLst>
          </p:cNvPr>
          <p:cNvSpPr>
            <a:spLocks noGrp="1" noChangeArrowheads="1"/>
          </p:cNvSpPr>
          <p:nvPr>
            <p:ph type="sldNum" sz="quarter" idx="12"/>
          </p:nvPr>
        </p:nvSpPr>
        <p:spPr>
          <a:ln/>
        </p:spPr>
        <p:txBody>
          <a:bodyPr/>
          <a:lstStyle>
            <a:lvl1pPr>
              <a:defRPr/>
            </a:lvl1pPr>
          </a:lstStyle>
          <a:p>
            <a:pPr>
              <a:defRPr/>
            </a:pPr>
            <a:fld id="{5E34BA2B-99DC-0245-AFFE-F44A09E79F4C}" type="slidenum">
              <a:rPr lang="en-US" altLang="en-US"/>
              <a:pPr>
                <a:defRPr/>
              </a:pPr>
              <a:t>‹#›</a:t>
            </a:fld>
            <a:endParaRPr lang="en-US" altLang="en-US"/>
          </a:p>
        </p:txBody>
      </p:sp>
    </p:spTree>
    <p:extLst>
      <p:ext uri="{BB962C8B-B14F-4D97-AF65-F5344CB8AC3E}">
        <p14:creationId xmlns:p14="http://schemas.microsoft.com/office/powerpoint/2010/main" val="9662882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521EB04-81D5-D82F-FF8E-46AE9095FF0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9A387A6-4E39-5433-D22A-A90CF5E6AC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F03FAF1-57D1-D8EE-2D4C-407C73F396EB}"/>
              </a:ext>
            </a:extLst>
          </p:cNvPr>
          <p:cNvSpPr>
            <a:spLocks noGrp="1" noChangeArrowheads="1"/>
          </p:cNvSpPr>
          <p:nvPr>
            <p:ph type="sldNum" sz="quarter" idx="12"/>
          </p:nvPr>
        </p:nvSpPr>
        <p:spPr>
          <a:ln/>
        </p:spPr>
        <p:txBody>
          <a:bodyPr/>
          <a:lstStyle>
            <a:lvl1pPr>
              <a:defRPr/>
            </a:lvl1pPr>
          </a:lstStyle>
          <a:p>
            <a:pPr>
              <a:defRPr/>
            </a:pPr>
            <a:fld id="{022E0DA4-EEA2-3048-8BEE-7D1901B72DF7}" type="slidenum">
              <a:rPr lang="en-US" altLang="en-US"/>
              <a:pPr>
                <a:defRPr/>
              </a:pPr>
              <a:t>‹#›</a:t>
            </a:fld>
            <a:endParaRPr lang="en-US" altLang="en-US"/>
          </a:p>
        </p:txBody>
      </p:sp>
    </p:spTree>
    <p:extLst>
      <p:ext uri="{BB962C8B-B14F-4D97-AF65-F5344CB8AC3E}">
        <p14:creationId xmlns:p14="http://schemas.microsoft.com/office/powerpoint/2010/main" val="14836363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319" cy="1162050"/>
          </a:xfrm>
        </p:spPr>
        <p:txBody>
          <a:bodyPr anchor="b"/>
          <a:lstStyle>
            <a:lvl1pPr algn="l">
              <a:defRPr sz="2370" b="1"/>
            </a:lvl1pPr>
          </a:lstStyle>
          <a:p>
            <a:r>
              <a:rPr lang="en-US"/>
              <a:t>Click to edit Master title style</a:t>
            </a:r>
          </a:p>
        </p:txBody>
      </p:sp>
      <p:sp>
        <p:nvSpPr>
          <p:cNvPr id="3" name="Content Placeholder 2"/>
          <p:cNvSpPr>
            <a:spLocks noGrp="1"/>
          </p:cNvSpPr>
          <p:nvPr>
            <p:ph idx="1"/>
          </p:nvPr>
        </p:nvSpPr>
        <p:spPr>
          <a:xfrm>
            <a:off x="4767676" y="273053"/>
            <a:ext cx="6814726" cy="5853113"/>
          </a:xfrm>
        </p:spPr>
        <p:txBody>
          <a:bodyPr/>
          <a:lstStyle>
            <a:lvl1pPr>
              <a:defRPr sz="3793"/>
            </a:lvl1pPr>
            <a:lvl2pPr>
              <a:defRPr sz="3319"/>
            </a:lvl2pPr>
            <a:lvl3pPr>
              <a:defRPr sz="2844"/>
            </a:lvl3pPr>
            <a:lvl4pPr>
              <a:defRPr sz="2370"/>
            </a:lvl4pPr>
            <a:lvl5pPr>
              <a:defRPr sz="2370"/>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319" cy="4691063"/>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
        <p:nvSpPr>
          <p:cNvPr id="5" name="Rectangle 4">
            <a:extLst>
              <a:ext uri="{FF2B5EF4-FFF2-40B4-BE49-F238E27FC236}">
                <a16:creationId xmlns:a16="http://schemas.microsoft.com/office/drawing/2014/main" id="{1AD74BC8-E964-7D11-0331-884160B94A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BCA4E81-B438-8149-DBC7-2387CB4EFB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0BC519F-9C02-48B5-2A63-EE7C14FC5A68}"/>
              </a:ext>
            </a:extLst>
          </p:cNvPr>
          <p:cNvSpPr>
            <a:spLocks noGrp="1" noChangeArrowheads="1"/>
          </p:cNvSpPr>
          <p:nvPr>
            <p:ph type="sldNum" sz="quarter" idx="12"/>
          </p:nvPr>
        </p:nvSpPr>
        <p:spPr>
          <a:ln/>
        </p:spPr>
        <p:txBody>
          <a:bodyPr/>
          <a:lstStyle>
            <a:lvl1pPr>
              <a:defRPr/>
            </a:lvl1pPr>
          </a:lstStyle>
          <a:p>
            <a:pPr>
              <a:defRPr/>
            </a:pPr>
            <a:fld id="{2DB250DF-A77C-564F-824F-551F0DDE1581}" type="slidenum">
              <a:rPr lang="en-US" altLang="en-US"/>
              <a:pPr>
                <a:defRPr/>
              </a:pPr>
              <a:t>‹#›</a:t>
            </a:fld>
            <a:endParaRPr lang="en-US" altLang="en-US"/>
          </a:p>
        </p:txBody>
      </p:sp>
    </p:spTree>
    <p:extLst>
      <p:ext uri="{BB962C8B-B14F-4D97-AF65-F5344CB8AC3E}">
        <p14:creationId xmlns:p14="http://schemas.microsoft.com/office/powerpoint/2010/main" val="31074436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37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793"/>
            </a:lvl1pPr>
            <a:lvl2pPr marL="541873" indent="0">
              <a:buNone/>
              <a:defRPr sz="3319"/>
            </a:lvl2pPr>
            <a:lvl3pPr marL="1083747" indent="0">
              <a:buNone/>
              <a:defRPr sz="2844"/>
            </a:lvl3pPr>
            <a:lvl4pPr marL="1625620" indent="0">
              <a:buNone/>
              <a:defRPr sz="2370"/>
            </a:lvl4pPr>
            <a:lvl5pPr marL="2167494" indent="0">
              <a:buNone/>
              <a:defRPr sz="2370"/>
            </a:lvl5pPr>
            <a:lvl6pPr marL="2709367" indent="0">
              <a:buNone/>
              <a:defRPr sz="2370"/>
            </a:lvl6pPr>
            <a:lvl7pPr marL="3251241" indent="0">
              <a:buNone/>
              <a:defRPr sz="2370"/>
            </a:lvl7pPr>
            <a:lvl8pPr marL="3793114" indent="0">
              <a:buNone/>
              <a:defRPr sz="2370"/>
            </a:lvl8pPr>
            <a:lvl9pPr marL="4334988" indent="0">
              <a:buNone/>
              <a:defRPr sz="2370"/>
            </a:lvl9pPr>
          </a:lstStyle>
          <a:p>
            <a:pPr lvl="0"/>
            <a:endParaRPr lang="en-US"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
        <p:nvSpPr>
          <p:cNvPr id="5" name="Rectangle 4">
            <a:extLst>
              <a:ext uri="{FF2B5EF4-FFF2-40B4-BE49-F238E27FC236}">
                <a16:creationId xmlns:a16="http://schemas.microsoft.com/office/drawing/2014/main" id="{B2A40199-B29D-7D73-A09F-5D13AEDDDB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5C11C2-F564-D47B-1290-2C8EDD5D2D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C33BC95-D3CF-6439-0474-E1E1EC6761BF}"/>
              </a:ext>
            </a:extLst>
          </p:cNvPr>
          <p:cNvSpPr>
            <a:spLocks noGrp="1" noChangeArrowheads="1"/>
          </p:cNvSpPr>
          <p:nvPr>
            <p:ph type="sldNum" sz="quarter" idx="12"/>
          </p:nvPr>
        </p:nvSpPr>
        <p:spPr>
          <a:ln/>
        </p:spPr>
        <p:txBody>
          <a:bodyPr/>
          <a:lstStyle>
            <a:lvl1pPr>
              <a:defRPr/>
            </a:lvl1pPr>
          </a:lstStyle>
          <a:p>
            <a:pPr>
              <a:defRPr/>
            </a:pPr>
            <a:fld id="{3B4773DA-3685-544F-8E58-5CAAEDB6DD0D}" type="slidenum">
              <a:rPr lang="en-US" altLang="en-US"/>
              <a:pPr>
                <a:defRPr/>
              </a:pPr>
              <a:t>‹#›</a:t>
            </a:fld>
            <a:endParaRPr lang="en-US" altLang="en-US"/>
          </a:p>
        </p:txBody>
      </p:sp>
    </p:spTree>
    <p:extLst>
      <p:ext uri="{BB962C8B-B14F-4D97-AF65-F5344CB8AC3E}">
        <p14:creationId xmlns:p14="http://schemas.microsoft.com/office/powerpoint/2010/main" val="41406437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D3D28A-BA4F-D161-5CD6-AE33C16EAA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466842-5D4C-D4CA-58A0-8E7D12511B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B3C1CBC-AF34-450F-004E-F9283A714B4B}"/>
              </a:ext>
            </a:extLst>
          </p:cNvPr>
          <p:cNvSpPr>
            <a:spLocks noGrp="1" noChangeArrowheads="1"/>
          </p:cNvSpPr>
          <p:nvPr>
            <p:ph type="sldNum" sz="quarter" idx="12"/>
          </p:nvPr>
        </p:nvSpPr>
        <p:spPr>
          <a:ln/>
        </p:spPr>
        <p:txBody>
          <a:bodyPr/>
          <a:lstStyle>
            <a:lvl1pPr>
              <a:defRPr/>
            </a:lvl1pPr>
          </a:lstStyle>
          <a:p>
            <a:pPr>
              <a:defRPr/>
            </a:pPr>
            <a:fld id="{B65B5F7C-AA60-E14A-8E58-0ACD88121066}" type="slidenum">
              <a:rPr lang="en-US" altLang="en-US"/>
              <a:pPr>
                <a:defRPr/>
              </a:pPr>
              <a:t>‹#›</a:t>
            </a:fld>
            <a:endParaRPr lang="en-US" altLang="en-US"/>
          </a:p>
        </p:txBody>
      </p:sp>
    </p:spTree>
    <p:extLst>
      <p:ext uri="{BB962C8B-B14F-4D97-AF65-F5344CB8AC3E}">
        <p14:creationId xmlns:p14="http://schemas.microsoft.com/office/powerpoint/2010/main" val="38799151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4897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72C8C9-C686-F478-835D-BC9B736874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86B76A-12D9-BCB3-8C6E-756D9DA46E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D2A4FF-97A9-184E-B20F-085A9A36968A}"/>
              </a:ext>
            </a:extLst>
          </p:cNvPr>
          <p:cNvSpPr>
            <a:spLocks noGrp="1" noChangeArrowheads="1"/>
          </p:cNvSpPr>
          <p:nvPr>
            <p:ph type="sldNum" sz="quarter" idx="12"/>
          </p:nvPr>
        </p:nvSpPr>
        <p:spPr>
          <a:ln/>
        </p:spPr>
        <p:txBody>
          <a:bodyPr/>
          <a:lstStyle>
            <a:lvl1pPr>
              <a:defRPr/>
            </a:lvl1pPr>
          </a:lstStyle>
          <a:p>
            <a:pPr>
              <a:defRPr/>
            </a:pPr>
            <a:fld id="{A23AAD56-1E09-4E4B-9848-C1A8F950D920}" type="slidenum">
              <a:rPr lang="en-US" altLang="en-US"/>
              <a:pPr>
                <a:defRPr/>
              </a:pPr>
              <a:t>‹#›</a:t>
            </a:fld>
            <a:endParaRPr lang="en-US" altLang="en-US"/>
          </a:p>
        </p:txBody>
      </p:sp>
    </p:spTree>
    <p:extLst>
      <p:ext uri="{BB962C8B-B14F-4D97-AF65-F5344CB8AC3E}">
        <p14:creationId xmlns:p14="http://schemas.microsoft.com/office/powerpoint/2010/main" val="25150855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ECEFADB2-5C55-9B21-BBC0-0687CB2D34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535DEF-0936-76CA-33A2-EC0BDB71AC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A46757-F9FD-2D5E-606B-7A741806277B}"/>
              </a:ext>
            </a:extLst>
          </p:cNvPr>
          <p:cNvSpPr>
            <a:spLocks noGrp="1" noChangeArrowheads="1"/>
          </p:cNvSpPr>
          <p:nvPr>
            <p:ph type="sldNum" sz="quarter" idx="12"/>
          </p:nvPr>
        </p:nvSpPr>
        <p:spPr>
          <a:ln/>
        </p:spPr>
        <p:txBody>
          <a:bodyPr/>
          <a:lstStyle>
            <a:lvl1pPr>
              <a:defRPr/>
            </a:lvl1pPr>
          </a:lstStyle>
          <a:p>
            <a:pPr>
              <a:defRPr/>
            </a:pPr>
            <a:fld id="{56698B8A-3182-5743-9DA9-704EB48B91DB}" type="slidenum">
              <a:rPr lang="en-US" altLang="en-US"/>
              <a:pPr>
                <a:defRPr/>
              </a:pPr>
              <a:t>‹#›</a:t>
            </a:fld>
            <a:endParaRPr lang="en-US" altLang="en-US"/>
          </a:p>
        </p:txBody>
      </p:sp>
    </p:spTree>
    <p:extLst>
      <p:ext uri="{BB962C8B-B14F-4D97-AF65-F5344CB8AC3E}">
        <p14:creationId xmlns:p14="http://schemas.microsoft.com/office/powerpoint/2010/main" val="6175692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3"/>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A48A6843-C64F-E7B9-A5CF-8D4C9275EF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B3931B-EC7A-E606-1944-C468AD8464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CC1D08-E7E3-A1EE-1FDC-E0163B325294}"/>
              </a:ext>
            </a:extLst>
          </p:cNvPr>
          <p:cNvSpPr>
            <a:spLocks noGrp="1" noChangeArrowheads="1"/>
          </p:cNvSpPr>
          <p:nvPr>
            <p:ph type="sldNum" sz="quarter" idx="12"/>
          </p:nvPr>
        </p:nvSpPr>
        <p:spPr>
          <a:ln/>
        </p:spPr>
        <p:txBody>
          <a:bodyPr/>
          <a:lstStyle>
            <a:lvl1pPr>
              <a:defRPr/>
            </a:lvl1pPr>
          </a:lstStyle>
          <a:p>
            <a:pPr>
              <a:defRPr/>
            </a:pPr>
            <a:fld id="{E11FA90D-E543-1B43-8F59-D3FE607E4325}" type="slidenum">
              <a:rPr lang="en-US" altLang="en-US"/>
              <a:pPr>
                <a:defRPr/>
              </a:pPr>
              <a:t>‹#›</a:t>
            </a:fld>
            <a:endParaRPr lang="en-US" altLang="en-US"/>
          </a:p>
        </p:txBody>
      </p:sp>
    </p:spTree>
    <p:extLst>
      <p:ext uri="{BB962C8B-B14F-4D97-AF65-F5344CB8AC3E}">
        <p14:creationId xmlns:p14="http://schemas.microsoft.com/office/powerpoint/2010/main" val="22732790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6311"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1"/>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86311" y="3938591"/>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B1C8063-F0C9-9A30-DB05-788544CA41D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F5C307E-B32B-8E12-15E8-CF6F8C8EB9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EC4EC17-E4BC-7F38-CD23-67F6429EDE2A}"/>
              </a:ext>
            </a:extLst>
          </p:cNvPr>
          <p:cNvSpPr>
            <a:spLocks noGrp="1" noChangeArrowheads="1"/>
          </p:cNvSpPr>
          <p:nvPr>
            <p:ph type="sldNum" sz="quarter" idx="12"/>
          </p:nvPr>
        </p:nvSpPr>
        <p:spPr>
          <a:ln/>
        </p:spPr>
        <p:txBody>
          <a:bodyPr/>
          <a:lstStyle>
            <a:lvl1pPr>
              <a:defRPr/>
            </a:lvl1pPr>
          </a:lstStyle>
          <a:p>
            <a:pPr>
              <a:defRPr/>
            </a:pPr>
            <a:fld id="{E144A055-5039-8747-A4A8-C5D43CBB3975}" type="slidenum">
              <a:rPr lang="en-US" altLang="en-US"/>
              <a:pPr>
                <a:defRPr/>
              </a:pPr>
              <a:t>‹#›</a:t>
            </a:fld>
            <a:endParaRPr lang="en-US" altLang="en-US"/>
          </a:p>
        </p:txBody>
      </p:sp>
    </p:spTree>
    <p:extLst>
      <p:ext uri="{BB962C8B-B14F-4D97-AF65-F5344CB8AC3E}">
        <p14:creationId xmlns:p14="http://schemas.microsoft.com/office/powerpoint/2010/main" val="13041349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86311" y="1600203"/>
            <a:ext cx="5396089" cy="4525963"/>
          </a:xfrm>
        </p:spPr>
        <p:txBody>
          <a:bodyPr/>
          <a:lstStyle/>
          <a:p>
            <a:pPr lvl="0"/>
            <a:endParaRPr lang="en-US" noProof="0"/>
          </a:p>
        </p:txBody>
      </p:sp>
      <p:sp>
        <p:nvSpPr>
          <p:cNvPr id="5" name="Rectangle 4">
            <a:extLst>
              <a:ext uri="{FF2B5EF4-FFF2-40B4-BE49-F238E27FC236}">
                <a16:creationId xmlns:a16="http://schemas.microsoft.com/office/drawing/2014/main" id="{C26AF4D7-228F-718B-8205-5590B9BC075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A99496-013C-AD14-6B6D-80030D4B42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86DD4F-22AF-79DA-B08F-38F426A78861}"/>
              </a:ext>
            </a:extLst>
          </p:cNvPr>
          <p:cNvSpPr>
            <a:spLocks noGrp="1" noChangeArrowheads="1"/>
          </p:cNvSpPr>
          <p:nvPr>
            <p:ph type="sldNum" sz="quarter" idx="12"/>
          </p:nvPr>
        </p:nvSpPr>
        <p:spPr>
          <a:ln/>
        </p:spPr>
        <p:txBody>
          <a:bodyPr/>
          <a:lstStyle>
            <a:lvl1pPr>
              <a:defRPr/>
            </a:lvl1pPr>
          </a:lstStyle>
          <a:p>
            <a:pPr>
              <a:defRPr/>
            </a:pPr>
            <a:fld id="{F629CE36-7C76-144B-B0BE-EEDB32CE0C48}" type="slidenum">
              <a:rPr lang="en-US" altLang="en-US"/>
              <a:pPr>
                <a:defRPr/>
              </a:pPr>
              <a:t>‹#›</a:t>
            </a:fld>
            <a:endParaRPr lang="en-US" altLang="en-US"/>
          </a:p>
        </p:txBody>
      </p:sp>
    </p:spTree>
    <p:extLst>
      <p:ext uri="{BB962C8B-B14F-4D97-AF65-F5344CB8AC3E}">
        <p14:creationId xmlns:p14="http://schemas.microsoft.com/office/powerpoint/2010/main" val="23575420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24FF199-297D-C4DB-DA12-D525315848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10EB49-7A41-44A9-1CFD-161CF5CEE1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7DF611-FF74-55C0-43FE-7DD589CEBFB2}"/>
              </a:ext>
            </a:extLst>
          </p:cNvPr>
          <p:cNvSpPr>
            <a:spLocks noGrp="1" noChangeArrowheads="1"/>
          </p:cNvSpPr>
          <p:nvPr>
            <p:ph type="sldNum" sz="quarter" idx="12"/>
          </p:nvPr>
        </p:nvSpPr>
        <p:spPr>
          <a:ln/>
        </p:spPr>
        <p:txBody>
          <a:bodyPr/>
          <a:lstStyle>
            <a:lvl1pPr>
              <a:defRPr/>
            </a:lvl1pPr>
          </a:lstStyle>
          <a:p>
            <a:pPr>
              <a:defRPr/>
            </a:pPr>
            <a:fld id="{565DC7D8-AA8F-074C-A923-AF4F887CC886}" type="slidenum">
              <a:rPr lang="en-US" altLang="en-US"/>
              <a:pPr>
                <a:defRPr/>
              </a:pPr>
              <a:t>‹#›</a:t>
            </a:fld>
            <a:endParaRPr lang="en-US" altLang="en-US"/>
          </a:p>
        </p:txBody>
      </p:sp>
    </p:spTree>
    <p:extLst>
      <p:ext uri="{BB962C8B-B14F-4D97-AF65-F5344CB8AC3E}">
        <p14:creationId xmlns:p14="http://schemas.microsoft.com/office/powerpoint/2010/main" val="2068821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37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793"/>
            </a:lvl1pPr>
            <a:lvl2pPr marL="541873" indent="0">
              <a:buNone/>
              <a:defRPr sz="3319"/>
            </a:lvl2pPr>
            <a:lvl3pPr marL="1083747" indent="0">
              <a:buNone/>
              <a:defRPr sz="2844"/>
            </a:lvl3pPr>
            <a:lvl4pPr marL="1625620" indent="0">
              <a:buNone/>
              <a:defRPr sz="2370"/>
            </a:lvl4pPr>
            <a:lvl5pPr marL="2167494" indent="0">
              <a:buNone/>
              <a:defRPr sz="2370"/>
            </a:lvl5pPr>
            <a:lvl6pPr marL="2709367" indent="0">
              <a:buNone/>
              <a:defRPr sz="2370"/>
            </a:lvl6pPr>
            <a:lvl7pPr marL="3251241" indent="0">
              <a:buNone/>
              <a:defRPr sz="2370"/>
            </a:lvl7pPr>
            <a:lvl8pPr marL="3793114" indent="0">
              <a:buNone/>
              <a:defRPr sz="2370"/>
            </a:lvl8pPr>
            <a:lvl9pPr marL="4334988" indent="0">
              <a:buNone/>
              <a:defRPr sz="2370"/>
            </a:lvl9pPr>
          </a:lstStyle>
          <a:p>
            <a:pPr lvl="0"/>
            <a:endParaRPr lang="en-US"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
        <p:nvSpPr>
          <p:cNvPr id="5" name="Rectangle 4">
            <a:extLst>
              <a:ext uri="{FF2B5EF4-FFF2-40B4-BE49-F238E27FC236}">
                <a16:creationId xmlns:a16="http://schemas.microsoft.com/office/drawing/2014/main" id="{4EE263DE-5E22-9743-B878-2747FDFD35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C88538-2D4E-1E49-97AD-57BA86987C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9127CB5-681D-3445-BDA1-A78C26A6A31F}"/>
              </a:ext>
            </a:extLst>
          </p:cNvPr>
          <p:cNvSpPr>
            <a:spLocks noGrp="1" noChangeArrowheads="1"/>
          </p:cNvSpPr>
          <p:nvPr>
            <p:ph type="sldNum" sz="quarter" idx="12"/>
          </p:nvPr>
        </p:nvSpPr>
        <p:spPr>
          <a:ln/>
        </p:spPr>
        <p:txBody>
          <a:bodyPr/>
          <a:lstStyle>
            <a:lvl1pPr>
              <a:defRPr/>
            </a:lvl1pPr>
          </a:lstStyle>
          <a:p>
            <a:pPr>
              <a:defRPr/>
            </a:pPr>
            <a:fld id="{79D692B7-86F4-BB4F-A10B-4C6275041727}" type="slidenum">
              <a:rPr lang="en-US" altLang="en-US"/>
              <a:pPr>
                <a:defRPr/>
              </a:pPr>
              <a:t>‹#›</a:t>
            </a:fld>
            <a:endParaRPr lang="en-US" altLang="en-US"/>
          </a:p>
        </p:txBody>
      </p:sp>
    </p:spTree>
    <p:extLst>
      <p:ext uri="{BB962C8B-B14F-4D97-AF65-F5344CB8AC3E}">
        <p14:creationId xmlns:p14="http://schemas.microsoft.com/office/powerpoint/2010/main" val="13359385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91"/>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53582E6-77FE-5DF4-4ED3-BA9372D1E0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8DF320-EE48-02B8-1C5C-026EB9C2DE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C01DF0-F205-F076-FB27-81778D17B163}"/>
              </a:ext>
            </a:extLst>
          </p:cNvPr>
          <p:cNvSpPr>
            <a:spLocks noGrp="1" noChangeArrowheads="1"/>
          </p:cNvSpPr>
          <p:nvPr>
            <p:ph type="sldNum" sz="quarter" idx="12"/>
          </p:nvPr>
        </p:nvSpPr>
        <p:spPr>
          <a:ln/>
        </p:spPr>
        <p:txBody>
          <a:bodyPr/>
          <a:lstStyle>
            <a:lvl1pPr>
              <a:defRPr/>
            </a:lvl1pPr>
          </a:lstStyle>
          <a:p>
            <a:pPr>
              <a:defRPr/>
            </a:pPr>
            <a:fld id="{94C67FAE-0751-C347-A2B3-F9FAF5D7566D}" type="slidenum">
              <a:rPr lang="en-US" altLang="en-US"/>
              <a:pPr>
                <a:defRPr/>
              </a:pPr>
              <a:t>‹#›</a:t>
            </a:fld>
            <a:endParaRPr lang="en-US" altLang="en-US"/>
          </a:p>
        </p:txBody>
      </p:sp>
    </p:spTree>
    <p:extLst>
      <p:ext uri="{BB962C8B-B14F-4D97-AF65-F5344CB8AC3E}">
        <p14:creationId xmlns:p14="http://schemas.microsoft.com/office/powerpoint/2010/main" val="31276869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6311" y="1600200"/>
            <a:ext cx="5396089"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86311" y="3938591"/>
            <a:ext cx="5396089"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3D383F4-E696-FAE0-0739-CD89A9F58CD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74BEDB4F-0DD6-94A5-A53D-627D4D3A2D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4FC7EFC-7706-C017-42CF-FD663BCA8E50}"/>
              </a:ext>
            </a:extLst>
          </p:cNvPr>
          <p:cNvSpPr>
            <a:spLocks noGrp="1" noChangeArrowheads="1"/>
          </p:cNvSpPr>
          <p:nvPr>
            <p:ph type="sldNum" sz="quarter" idx="12"/>
          </p:nvPr>
        </p:nvSpPr>
        <p:spPr>
          <a:ln/>
        </p:spPr>
        <p:txBody>
          <a:bodyPr/>
          <a:lstStyle>
            <a:lvl1pPr>
              <a:defRPr/>
            </a:lvl1pPr>
          </a:lstStyle>
          <a:p>
            <a:pPr>
              <a:defRPr/>
            </a:pPr>
            <a:fld id="{29FCDEEB-92D8-C944-A020-2E18A9BEA76B}" type="slidenum">
              <a:rPr lang="en-US" altLang="en-US"/>
              <a:pPr>
                <a:defRPr/>
              </a:pPr>
              <a:t>‹#›</a:t>
            </a:fld>
            <a:endParaRPr lang="en-US" altLang="en-US"/>
          </a:p>
        </p:txBody>
      </p:sp>
    </p:spTree>
    <p:extLst>
      <p:ext uri="{BB962C8B-B14F-4D97-AF65-F5344CB8AC3E}">
        <p14:creationId xmlns:p14="http://schemas.microsoft.com/office/powerpoint/2010/main" val="6218175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1873" indent="0" algn="ctr">
              <a:buNone/>
              <a:defRPr/>
            </a:lvl2pPr>
            <a:lvl3pPr marL="1083747" indent="0" algn="ctr">
              <a:buNone/>
              <a:defRPr/>
            </a:lvl3pPr>
            <a:lvl4pPr marL="1625620" indent="0" algn="ctr">
              <a:buNone/>
              <a:defRPr/>
            </a:lvl4pPr>
            <a:lvl5pPr marL="2167494" indent="0" algn="ctr">
              <a:buNone/>
              <a:defRPr/>
            </a:lvl5pPr>
            <a:lvl6pPr marL="2709367" indent="0" algn="ctr">
              <a:buNone/>
              <a:defRPr/>
            </a:lvl6pPr>
            <a:lvl7pPr marL="3251241" indent="0" algn="ctr">
              <a:buNone/>
              <a:defRPr/>
            </a:lvl7pPr>
            <a:lvl8pPr marL="3793114" indent="0" algn="ctr">
              <a:buNone/>
              <a:defRPr/>
            </a:lvl8pPr>
            <a:lvl9pPr marL="433498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4ED7197-225A-5CEA-DEA9-46A82C5080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DAAD82-7020-8DD9-8DDA-255DFFFECF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3A66CD-6286-5860-5FCD-3E48CDD6940C}"/>
              </a:ext>
            </a:extLst>
          </p:cNvPr>
          <p:cNvSpPr>
            <a:spLocks noGrp="1" noChangeArrowheads="1"/>
          </p:cNvSpPr>
          <p:nvPr>
            <p:ph type="sldNum" sz="quarter" idx="12"/>
          </p:nvPr>
        </p:nvSpPr>
        <p:spPr>
          <a:ln/>
        </p:spPr>
        <p:txBody>
          <a:bodyPr/>
          <a:lstStyle>
            <a:lvl1pPr>
              <a:defRPr/>
            </a:lvl1pPr>
          </a:lstStyle>
          <a:p>
            <a:pPr>
              <a:defRPr/>
            </a:pPr>
            <a:fld id="{D62241A9-713F-A840-87F0-14CD38B03150}" type="slidenum">
              <a:rPr lang="en-US" altLang="en-US"/>
              <a:pPr>
                <a:defRPr/>
              </a:pPr>
              <a:t>‹#›</a:t>
            </a:fld>
            <a:endParaRPr lang="en-US" altLang="en-US"/>
          </a:p>
        </p:txBody>
      </p:sp>
    </p:spTree>
    <p:extLst>
      <p:ext uri="{BB962C8B-B14F-4D97-AF65-F5344CB8AC3E}">
        <p14:creationId xmlns:p14="http://schemas.microsoft.com/office/powerpoint/2010/main" val="36579765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25462A-CD69-CA2F-97F5-28B2A57049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147216-5544-B68D-1BA5-EA2DC1FCE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3F1528-2F40-17AA-D07C-C7F01984AC9E}"/>
              </a:ext>
            </a:extLst>
          </p:cNvPr>
          <p:cNvSpPr>
            <a:spLocks noGrp="1" noChangeArrowheads="1"/>
          </p:cNvSpPr>
          <p:nvPr>
            <p:ph type="sldNum" sz="quarter" idx="12"/>
          </p:nvPr>
        </p:nvSpPr>
        <p:spPr>
          <a:ln/>
        </p:spPr>
        <p:txBody>
          <a:bodyPr/>
          <a:lstStyle>
            <a:lvl1pPr>
              <a:defRPr/>
            </a:lvl1pPr>
          </a:lstStyle>
          <a:p>
            <a:pPr>
              <a:defRPr/>
            </a:pPr>
            <a:fld id="{EAB23242-15F0-6344-9090-98D3D3F06CAA}" type="slidenum">
              <a:rPr lang="en-US" altLang="en-US"/>
              <a:pPr>
                <a:defRPr/>
              </a:pPr>
              <a:t>‹#›</a:t>
            </a:fld>
            <a:endParaRPr lang="en-US" altLang="en-US"/>
          </a:p>
        </p:txBody>
      </p:sp>
    </p:spTree>
    <p:extLst>
      <p:ext uri="{BB962C8B-B14F-4D97-AF65-F5344CB8AC3E}">
        <p14:creationId xmlns:p14="http://schemas.microsoft.com/office/powerpoint/2010/main" val="4008356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3"/>
            <a:ext cx="10363200" cy="1362075"/>
          </a:xfrm>
        </p:spPr>
        <p:txBody>
          <a:bodyPr anchor="t"/>
          <a:lstStyle>
            <a:lvl1pPr algn="l">
              <a:defRPr sz="4741"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370"/>
            </a:lvl1pPr>
            <a:lvl2pPr marL="541873" indent="0">
              <a:buNone/>
              <a:defRPr sz="2133"/>
            </a:lvl2pPr>
            <a:lvl3pPr marL="1083747" indent="0">
              <a:buNone/>
              <a:defRPr sz="1896"/>
            </a:lvl3pPr>
            <a:lvl4pPr marL="1625620" indent="0">
              <a:buNone/>
              <a:defRPr sz="1659"/>
            </a:lvl4pPr>
            <a:lvl5pPr marL="2167494" indent="0">
              <a:buNone/>
              <a:defRPr sz="1659"/>
            </a:lvl5pPr>
            <a:lvl6pPr marL="2709367" indent="0">
              <a:buNone/>
              <a:defRPr sz="1659"/>
            </a:lvl6pPr>
            <a:lvl7pPr marL="3251241" indent="0">
              <a:buNone/>
              <a:defRPr sz="1659"/>
            </a:lvl7pPr>
            <a:lvl8pPr marL="3793114" indent="0">
              <a:buNone/>
              <a:defRPr sz="1659"/>
            </a:lvl8pPr>
            <a:lvl9pPr marL="4334988" indent="0">
              <a:buNone/>
              <a:defRPr sz="1659"/>
            </a:lvl9pPr>
          </a:lstStyle>
          <a:p>
            <a:pPr lvl="0"/>
            <a:r>
              <a:rPr lang="en-US"/>
              <a:t>Click to edit Master text styles</a:t>
            </a:r>
          </a:p>
        </p:txBody>
      </p:sp>
      <p:sp>
        <p:nvSpPr>
          <p:cNvPr id="4" name="Rectangle 4">
            <a:extLst>
              <a:ext uri="{FF2B5EF4-FFF2-40B4-BE49-F238E27FC236}">
                <a16:creationId xmlns:a16="http://schemas.microsoft.com/office/drawing/2014/main" id="{22FF687F-38C2-2997-F468-339F78806E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7D3C94-B2A4-FCEA-4BDB-311562AF96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0853A9-68C3-2917-3277-4B65E30394B4}"/>
              </a:ext>
            </a:extLst>
          </p:cNvPr>
          <p:cNvSpPr>
            <a:spLocks noGrp="1" noChangeArrowheads="1"/>
          </p:cNvSpPr>
          <p:nvPr>
            <p:ph type="sldNum" sz="quarter" idx="12"/>
          </p:nvPr>
        </p:nvSpPr>
        <p:spPr>
          <a:ln/>
        </p:spPr>
        <p:txBody>
          <a:bodyPr/>
          <a:lstStyle>
            <a:lvl1pPr>
              <a:defRPr/>
            </a:lvl1pPr>
          </a:lstStyle>
          <a:p>
            <a:pPr>
              <a:defRPr/>
            </a:pPr>
            <a:fld id="{D2FA6286-91A3-B343-8FBF-D0A42D17B905}" type="slidenum">
              <a:rPr lang="en-US" altLang="en-US"/>
              <a:pPr>
                <a:defRPr/>
              </a:pPr>
              <a:t>‹#›</a:t>
            </a:fld>
            <a:endParaRPr lang="en-US" altLang="en-US"/>
          </a:p>
        </p:txBody>
      </p:sp>
    </p:spTree>
    <p:extLst>
      <p:ext uri="{BB962C8B-B14F-4D97-AF65-F5344CB8AC3E}">
        <p14:creationId xmlns:p14="http://schemas.microsoft.com/office/powerpoint/2010/main" val="15161458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96089" cy="4525963"/>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600203"/>
            <a:ext cx="5396089" cy="4525963"/>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B2358D0-F684-F18C-2FC9-0F1ADFDD47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2898F1-A549-8109-A6DD-4980C2C97C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5BD772F-6DFF-6618-B52C-FFAB774383E7}"/>
              </a:ext>
            </a:extLst>
          </p:cNvPr>
          <p:cNvSpPr>
            <a:spLocks noGrp="1" noChangeArrowheads="1"/>
          </p:cNvSpPr>
          <p:nvPr>
            <p:ph type="sldNum" sz="quarter" idx="12"/>
          </p:nvPr>
        </p:nvSpPr>
        <p:spPr>
          <a:ln/>
        </p:spPr>
        <p:txBody>
          <a:bodyPr/>
          <a:lstStyle>
            <a:lvl1pPr>
              <a:defRPr/>
            </a:lvl1pPr>
          </a:lstStyle>
          <a:p>
            <a:pPr>
              <a:defRPr/>
            </a:pPr>
            <a:fld id="{38FE72DB-0F4E-5F4E-876C-15DAF560B0A4}" type="slidenum">
              <a:rPr lang="en-US" altLang="en-US"/>
              <a:pPr>
                <a:defRPr/>
              </a:pPr>
              <a:t>‹#›</a:t>
            </a:fld>
            <a:endParaRPr lang="en-US" altLang="en-US"/>
          </a:p>
        </p:txBody>
      </p:sp>
    </p:spTree>
    <p:extLst>
      <p:ext uri="{BB962C8B-B14F-4D97-AF65-F5344CB8AC3E}">
        <p14:creationId xmlns:p14="http://schemas.microsoft.com/office/powerpoint/2010/main" val="11246975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682"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4" name="Content Placeholder 3"/>
          <p:cNvSpPr>
            <a:spLocks noGrp="1"/>
          </p:cNvSpPr>
          <p:nvPr>
            <p:ph sz="half" idx="2"/>
          </p:nvPr>
        </p:nvSpPr>
        <p:spPr>
          <a:xfrm>
            <a:off x="609602" y="2174875"/>
            <a:ext cx="5386682"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46C6CDA-C493-7D00-54E1-34EF8B49C3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843BDC4-47A0-AE8B-3AC3-441FCB8994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6A16E7E-B4C7-75A1-66C1-05ACA5D1CEA8}"/>
              </a:ext>
            </a:extLst>
          </p:cNvPr>
          <p:cNvSpPr>
            <a:spLocks noGrp="1" noChangeArrowheads="1"/>
          </p:cNvSpPr>
          <p:nvPr>
            <p:ph type="sldNum" sz="quarter" idx="12"/>
          </p:nvPr>
        </p:nvSpPr>
        <p:spPr>
          <a:ln/>
        </p:spPr>
        <p:txBody>
          <a:bodyPr/>
          <a:lstStyle>
            <a:lvl1pPr>
              <a:defRPr/>
            </a:lvl1pPr>
          </a:lstStyle>
          <a:p>
            <a:pPr>
              <a:defRPr/>
            </a:pPr>
            <a:fld id="{350DAA67-50B8-4F44-ADFF-19E49B21059A}" type="slidenum">
              <a:rPr lang="en-US" altLang="en-US"/>
              <a:pPr>
                <a:defRPr/>
              </a:pPr>
              <a:t>‹#›</a:t>
            </a:fld>
            <a:endParaRPr lang="en-US" altLang="en-US"/>
          </a:p>
        </p:txBody>
      </p:sp>
    </p:spTree>
    <p:extLst>
      <p:ext uri="{BB962C8B-B14F-4D97-AF65-F5344CB8AC3E}">
        <p14:creationId xmlns:p14="http://schemas.microsoft.com/office/powerpoint/2010/main" val="14022167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147CD6-CF1A-B078-6363-26A99F3B0DE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BDD61F5-7943-497C-1AC6-BB1D6BFD2F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D58003F-9956-9F95-907D-D0BB894DA280}"/>
              </a:ext>
            </a:extLst>
          </p:cNvPr>
          <p:cNvSpPr>
            <a:spLocks noGrp="1" noChangeArrowheads="1"/>
          </p:cNvSpPr>
          <p:nvPr>
            <p:ph type="sldNum" sz="quarter" idx="12"/>
          </p:nvPr>
        </p:nvSpPr>
        <p:spPr>
          <a:ln/>
        </p:spPr>
        <p:txBody>
          <a:bodyPr/>
          <a:lstStyle>
            <a:lvl1pPr>
              <a:defRPr/>
            </a:lvl1pPr>
          </a:lstStyle>
          <a:p>
            <a:pPr>
              <a:defRPr/>
            </a:pPr>
            <a:fld id="{F121BF17-30E5-E041-91B4-141D87A2FD1D}" type="slidenum">
              <a:rPr lang="en-US" altLang="en-US"/>
              <a:pPr>
                <a:defRPr/>
              </a:pPr>
              <a:t>‹#›</a:t>
            </a:fld>
            <a:endParaRPr lang="en-US" altLang="en-US"/>
          </a:p>
        </p:txBody>
      </p:sp>
    </p:spTree>
    <p:extLst>
      <p:ext uri="{BB962C8B-B14F-4D97-AF65-F5344CB8AC3E}">
        <p14:creationId xmlns:p14="http://schemas.microsoft.com/office/powerpoint/2010/main" val="18931759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20EA39-014B-CBF9-CB5B-27001DA4E3E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87C70DB-7572-E176-56EF-1F94C37279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6542D4C-E676-5CB9-18C3-5DF89DA13341}"/>
              </a:ext>
            </a:extLst>
          </p:cNvPr>
          <p:cNvSpPr>
            <a:spLocks noGrp="1" noChangeArrowheads="1"/>
          </p:cNvSpPr>
          <p:nvPr>
            <p:ph type="sldNum" sz="quarter" idx="12"/>
          </p:nvPr>
        </p:nvSpPr>
        <p:spPr>
          <a:ln/>
        </p:spPr>
        <p:txBody>
          <a:bodyPr/>
          <a:lstStyle>
            <a:lvl1pPr>
              <a:defRPr/>
            </a:lvl1pPr>
          </a:lstStyle>
          <a:p>
            <a:pPr>
              <a:defRPr/>
            </a:pPr>
            <a:fld id="{40E07AEA-43E2-C745-AB26-4EC4A2DEE5F9}" type="slidenum">
              <a:rPr lang="en-US" altLang="en-US"/>
              <a:pPr>
                <a:defRPr/>
              </a:pPr>
              <a:t>‹#›</a:t>
            </a:fld>
            <a:endParaRPr lang="en-US" altLang="en-US"/>
          </a:p>
        </p:txBody>
      </p:sp>
    </p:spTree>
    <p:extLst>
      <p:ext uri="{BB962C8B-B14F-4D97-AF65-F5344CB8AC3E}">
        <p14:creationId xmlns:p14="http://schemas.microsoft.com/office/powerpoint/2010/main" val="13932085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319" cy="1162050"/>
          </a:xfrm>
        </p:spPr>
        <p:txBody>
          <a:bodyPr anchor="b"/>
          <a:lstStyle>
            <a:lvl1pPr algn="l">
              <a:defRPr sz="2370" b="1"/>
            </a:lvl1pPr>
          </a:lstStyle>
          <a:p>
            <a:r>
              <a:rPr lang="en-US"/>
              <a:t>Click to edit Master title style</a:t>
            </a:r>
          </a:p>
        </p:txBody>
      </p:sp>
      <p:sp>
        <p:nvSpPr>
          <p:cNvPr id="3" name="Content Placeholder 2"/>
          <p:cNvSpPr>
            <a:spLocks noGrp="1"/>
          </p:cNvSpPr>
          <p:nvPr>
            <p:ph idx="1"/>
          </p:nvPr>
        </p:nvSpPr>
        <p:spPr>
          <a:xfrm>
            <a:off x="4767676" y="273053"/>
            <a:ext cx="6814726" cy="5853113"/>
          </a:xfrm>
        </p:spPr>
        <p:txBody>
          <a:bodyPr/>
          <a:lstStyle>
            <a:lvl1pPr>
              <a:defRPr sz="3793"/>
            </a:lvl1pPr>
            <a:lvl2pPr>
              <a:defRPr sz="3319"/>
            </a:lvl2pPr>
            <a:lvl3pPr>
              <a:defRPr sz="2844"/>
            </a:lvl3pPr>
            <a:lvl4pPr>
              <a:defRPr sz="2370"/>
            </a:lvl4pPr>
            <a:lvl5pPr>
              <a:defRPr sz="2370"/>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319" cy="4691063"/>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
        <p:nvSpPr>
          <p:cNvPr id="5" name="Rectangle 4">
            <a:extLst>
              <a:ext uri="{FF2B5EF4-FFF2-40B4-BE49-F238E27FC236}">
                <a16:creationId xmlns:a16="http://schemas.microsoft.com/office/drawing/2014/main" id="{461E78DD-6DCD-2142-E3E8-DBF7FB30E90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3B4DFB-09A2-E841-357F-D868E7E9C7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8D2A3A-D7E5-BDEB-240B-039D8F5B1B2F}"/>
              </a:ext>
            </a:extLst>
          </p:cNvPr>
          <p:cNvSpPr>
            <a:spLocks noGrp="1" noChangeArrowheads="1"/>
          </p:cNvSpPr>
          <p:nvPr>
            <p:ph type="sldNum" sz="quarter" idx="12"/>
          </p:nvPr>
        </p:nvSpPr>
        <p:spPr>
          <a:ln/>
        </p:spPr>
        <p:txBody>
          <a:bodyPr/>
          <a:lstStyle>
            <a:lvl1pPr>
              <a:defRPr/>
            </a:lvl1pPr>
          </a:lstStyle>
          <a:p>
            <a:pPr>
              <a:defRPr/>
            </a:pPr>
            <a:fld id="{7CBFB1DC-5CA3-7144-95C8-6C087A0209FD}" type="slidenum">
              <a:rPr lang="en-US" altLang="en-US"/>
              <a:pPr>
                <a:defRPr/>
              </a:pPr>
              <a:t>‹#›</a:t>
            </a:fld>
            <a:endParaRPr lang="en-US" altLang="en-US"/>
          </a:p>
        </p:txBody>
      </p:sp>
    </p:spTree>
    <p:extLst>
      <p:ext uri="{BB962C8B-B14F-4D97-AF65-F5344CB8AC3E}">
        <p14:creationId xmlns:p14="http://schemas.microsoft.com/office/powerpoint/2010/main" val="312863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52.xml"/><Relationship Id="rId7" Type="http://schemas.openxmlformats.org/officeDocument/2006/relationships/image" Target="../media/image9.png"/><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theme" Target="../theme/theme11.xml"/><Relationship Id="rId5" Type="http://schemas.openxmlformats.org/officeDocument/2006/relationships/slideLayout" Target="../slideLayouts/slideLayout154.xml"/><Relationship Id="rId4" Type="http://schemas.openxmlformats.org/officeDocument/2006/relationships/slideLayout" Target="../slideLayouts/slideLayout15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theme" Target="../theme/theme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theme" Target="../theme/theme7.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image" Target="../media/image6.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theme" Target="../theme/theme8.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theme" Target="../theme/theme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167E810-2340-924F-944D-96C94DF7254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7B0F4D2-7080-4440-8527-88954F4DEE7F}"/>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4388" name="Rectangle 4">
            <a:extLst>
              <a:ext uri="{FF2B5EF4-FFF2-40B4-BE49-F238E27FC236}">
                <a16:creationId xmlns:a16="http://schemas.microsoft.com/office/drawing/2014/main" id="{630B8C96-744A-254E-AFBE-24E2580B174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659">
                <a:latin typeface="Arial" pitchFamily="34" charset="0"/>
                <a:ea typeface="+mn-ea"/>
                <a:cs typeface="+mn-cs"/>
              </a:defRPr>
            </a:lvl1pPr>
          </a:lstStyle>
          <a:p>
            <a:pPr>
              <a:defRPr/>
            </a:pPr>
            <a:endParaRPr lang="en-US"/>
          </a:p>
        </p:txBody>
      </p:sp>
      <p:sp>
        <p:nvSpPr>
          <p:cNvPr id="784389" name="Rectangle 5">
            <a:extLst>
              <a:ext uri="{FF2B5EF4-FFF2-40B4-BE49-F238E27FC236}">
                <a16:creationId xmlns:a16="http://schemas.microsoft.com/office/drawing/2014/main" id="{57F61294-AC3F-4243-B228-BEA9485570B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59">
                <a:latin typeface="Arial" pitchFamily="34" charset="0"/>
                <a:ea typeface="+mn-ea"/>
                <a:cs typeface="+mn-cs"/>
              </a:defRPr>
            </a:lvl1pPr>
          </a:lstStyle>
          <a:p>
            <a:pPr>
              <a:defRPr/>
            </a:pPr>
            <a:endParaRPr lang="en-US"/>
          </a:p>
        </p:txBody>
      </p:sp>
      <p:sp>
        <p:nvSpPr>
          <p:cNvPr id="784390" name="Rectangle 6">
            <a:extLst>
              <a:ext uri="{FF2B5EF4-FFF2-40B4-BE49-F238E27FC236}">
                <a16:creationId xmlns:a16="http://schemas.microsoft.com/office/drawing/2014/main" id="{AE9B2F35-5517-6947-B204-88FA54E4CF6D}"/>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600" smtClean="0">
                <a:ea typeface="ＭＳ Ｐゴシック" panose="020B0600070205080204" pitchFamily="34" charset="-128"/>
              </a:defRPr>
            </a:lvl1pPr>
          </a:lstStyle>
          <a:p>
            <a:pPr>
              <a:defRPr/>
            </a:pPr>
            <a:fld id="{6FC8AE5C-95E3-4643-97CF-6ADAB475A36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181" r:id="rId1"/>
    <p:sldLayoutId id="2147485182" r:id="rId2"/>
    <p:sldLayoutId id="2147485183" r:id="rId3"/>
    <p:sldLayoutId id="2147485184" r:id="rId4"/>
    <p:sldLayoutId id="2147485185" r:id="rId5"/>
    <p:sldLayoutId id="2147485186" r:id="rId6"/>
    <p:sldLayoutId id="2147485187" r:id="rId7"/>
    <p:sldLayoutId id="2147485188" r:id="rId8"/>
    <p:sldLayoutId id="2147485189" r:id="rId9"/>
    <p:sldLayoutId id="2147485190" r:id="rId10"/>
    <p:sldLayoutId id="2147485191" r:id="rId11"/>
    <p:sldLayoutId id="2147485192" r:id="rId12"/>
    <p:sldLayoutId id="2147485193" r:id="rId13"/>
    <p:sldLayoutId id="2147485194" r:id="rId14"/>
    <p:sldLayoutId id="2147485195" r:id="rId15"/>
    <p:sldLayoutId id="2147485196" r:id="rId16"/>
    <p:sldLayoutId id="2147485197" r:id="rId17"/>
    <p:sldLayoutId id="2147485198" r:id="rId18"/>
  </p:sldLayoutIdLst>
  <p:txStyles>
    <p:titleStyle>
      <a:lvl1pPr algn="ctr" rtl="0" eaLnBrk="0" fontAlgn="base" hangingPunct="0">
        <a:spcBef>
          <a:spcPct val="0"/>
        </a:spcBef>
        <a:spcAft>
          <a:spcPct val="0"/>
        </a:spcAft>
        <a:defRPr sz="5200">
          <a:solidFill>
            <a:srgbClr val="FF0000"/>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5200">
          <a:solidFill>
            <a:srgbClr val="FF0000"/>
          </a:solidFill>
          <a:latin typeface="Arial"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5200">
          <a:solidFill>
            <a:srgbClr val="FF0000"/>
          </a:solidFill>
          <a:latin typeface="Arial"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5200">
          <a:solidFill>
            <a:srgbClr val="FF0000"/>
          </a:solidFill>
          <a:latin typeface="Arial"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5200">
          <a:solidFill>
            <a:srgbClr val="FF0000"/>
          </a:solidFill>
          <a:latin typeface="Arial" pitchFamily="34" charset="0"/>
          <a:ea typeface="MS PGothic" panose="020B0600070205080204" pitchFamily="34" charset="-128"/>
          <a:cs typeface="ＭＳ Ｐゴシック" charset="0"/>
        </a:defRPr>
      </a:lvl5pPr>
      <a:lvl6pPr marL="541873" algn="ctr" rtl="0" fontAlgn="base">
        <a:spcBef>
          <a:spcPct val="0"/>
        </a:spcBef>
        <a:spcAft>
          <a:spcPct val="0"/>
        </a:spcAft>
        <a:defRPr sz="5215">
          <a:solidFill>
            <a:srgbClr val="FF0000"/>
          </a:solidFill>
          <a:latin typeface="Arial" pitchFamily="34" charset="0"/>
        </a:defRPr>
      </a:lvl6pPr>
      <a:lvl7pPr marL="1083747" algn="ctr" rtl="0" fontAlgn="base">
        <a:spcBef>
          <a:spcPct val="0"/>
        </a:spcBef>
        <a:spcAft>
          <a:spcPct val="0"/>
        </a:spcAft>
        <a:defRPr sz="5215">
          <a:solidFill>
            <a:srgbClr val="FF0000"/>
          </a:solidFill>
          <a:latin typeface="Arial" pitchFamily="34" charset="0"/>
        </a:defRPr>
      </a:lvl7pPr>
      <a:lvl8pPr marL="1625620" algn="ctr" rtl="0" fontAlgn="base">
        <a:spcBef>
          <a:spcPct val="0"/>
        </a:spcBef>
        <a:spcAft>
          <a:spcPct val="0"/>
        </a:spcAft>
        <a:defRPr sz="5215">
          <a:solidFill>
            <a:srgbClr val="FF0000"/>
          </a:solidFill>
          <a:latin typeface="Arial" pitchFamily="34" charset="0"/>
        </a:defRPr>
      </a:lvl8pPr>
      <a:lvl9pPr marL="2167494" algn="ctr" rtl="0" fontAlgn="base">
        <a:spcBef>
          <a:spcPct val="0"/>
        </a:spcBef>
        <a:spcAft>
          <a:spcPct val="0"/>
        </a:spcAft>
        <a:defRPr sz="5215">
          <a:solidFill>
            <a:srgbClr val="FF0000"/>
          </a:solidFill>
          <a:latin typeface="Arial" pitchFamily="34" charset="0"/>
        </a:defRPr>
      </a:lvl9pPr>
    </p:titleStyle>
    <p:bodyStyle>
      <a:lvl1pPr marL="406400" indent="-406400" algn="l" rtl="0" eaLnBrk="0" fontAlgn="base" hangingPunct="0">
        <a:spcBef>
          <a:spcPct val="20000"/>
        </a:spcBef>
        <a:spcAft>
          <a:spcPct val="0"/>
        </a:spcAft>
        <a:buChar char="•"/>
        <a:defRPr sz="3700">
          <a:solidFill>
            <a:schemeClr val="tx1"/>
          </a:solidFill>
          <a:latin typeface="+mn-lt"/>
          <a:ea typeface="MS PGothic" panose="020B0600070205080204" pitchFamily="34" charset="-128"/>
          <a:cs typeface="ＭＳ Ｐゴシック" charset="0"/>
        </a:defRPr>
      </a:lvl1pPr>
      <a:lvl2pPr marL="879475" indent="-338138" algn="l" rtl="0" eaLnBrk="0" fontAlgn="base" hangingPunct="0">
        <a:spcBef>
          <a:spcPct val="20000"/>
        </a:spcBef>
        <a:spcAft>
          <a:spcPct val="0"/>
        </a:spcAft>
        <a:buChar char="–"/>
        <a:defRPr sz="3300">
          <a:solidFill>
            <a:schemeClr val="tx1"/>
          </a:solidFill>
          <a:latin typeface="+mn-lt"/>
          <a:ea typeface="MS PGothic" panose="020B0600070205080204" pitchFamily="34" charset="-128"/>
        </a:defRPr>
      </a:lvl2pPr>
      <a:lvl3pPr marL="1354138" indent="-269875"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3pPr>
      <a:lvl4pPr marL="1895475" indent="-269875" algn="l" rtl="0" eaLnBrk="0" fontAlgn="base" hangingPunct="0">
        <a:spcBef>
          <a:spcPct val="20000"/>
        </a:spcBef>
        <a:spcAft>
          <a:spcPct val="0"/>
        </a:spcAft>
        <a:buChar char="–"/>
        <a:defRPr sz="2300">
          <a:solidFill>
            <a:schemeClr val="tx1"/>
          </a:solidFill>
          <a:latin typeface="+mn-lt"/>
          <a:ea typeface="MS PGothic" panose="020B0600070205080204" pitchFamily="34" charset="-128"/>
        </a:defRPr>
      </a:lvl4pPr>
      <a:lvl5pPr marL="2438400" indent="-269875" algn="l" rtl="0" eaLnBrk="0" fontAlgn="base" hangingPunct="0">
        <a:spcBef>
          <a:spcPct val="20000"/>
        </a:spcBef>
        <a:spcAft>
          <a:spcPct val="0"/>
        </a:spcAft>
        <a:buChar char="»"/>
        <a:defRPr sz="2300">
          <a:solidFill>
            <a:schemeClr val="tx1"/>
          </a:solidFill>
          <a:latin typeface="+mn-lt"/>
          <a:ea typeface="MS PGothic" panose="020B0600070205080204" pitchFamily="34" charset="-128"/>
        </a:defRPr>
      </a:lvl5pPr>
      <a:lvl6pPr marL="2980304" indent="-270937" algn="l" rtl="0" fontAlgn="base">
        <a:spcBef>
          <a:spcPct val="20000"/>
        </a:spcBef>
        <a:spcAft>
          <a:spcPct val="0"/>
        </a:spcAft>
        <a:buChar char="»"/>
        <a:defRPr sz="2370">
          <a:solidFill>
            <a:schemeClr val="tx1"/>
          </a:solidFill>
          <a:latin typeface="+mn-lt"/>
        </a:defRPr>
      </a:lvl6pPr>
      <a:lvl7pPr marL="3522177" indent="-270937" algn="l" rtl="0" fontAlgn="base">
        <a:spcBef>
          <a:spcPct val="20000"/>
        </a:spcBef>
        <a:spcAft>
          <a:spcPct val="0"/>
        </a:spcAft>
        <a:buChar char="»"/>
        <a:defRPr sz="2370">
          <a:solidFill>
            <a:schemeClr val="tx1"/>
          </a:solidFill>
          <a:latin typeface="+mn-lt"/>
        </a:defRPr>
      </a:lvl7pPr>
      <a:lvl8pPr marL="4064051" indent="-270937" algn="l" rtl="0" fontAlgn="base">
        <a:spcBef>
          <a:spcPct val="20000"/>
        </a:spcBef>
        <a:spcAft>
          <a:spcPct val="0"/>
        </a:spcAft>
        <a:buChar char="»"/>
        <a:defRPr sz="2370">
          <a:solidFill>
            <a:schemeClr val="tx1"/>
          </a:solidFill>
          <a:latin typeface="+mn-lt"/>
        </a:defRPr>
      </a:lvl8pPr>
      <a:lvl9pPr marL="4605924" indent="-270937" algn="l" rtl="0" fontAlgn="base">
        <a:spcBef>
          <a:spcPct val="20000"/>
        </a:spcBef>
        <a:spcAft>
          <a:spcPct val="0"/>
        </a:spcAft>
        <a:buChar char="»"/>
        <a:defRPr sz="2370">
          <a:solidFill>
            <a:schemeClr val="tx1"/>
          </a:solidFill>
          <a:latin typeface="+mn-lt"/>
        </a:defRPr>
      </a:lvl9pPr>
    </p:bodyStyle>
    <p:otherStyle>
      <a:defPPr>
        <a:defRPr lang="en-US"/>
      </a:defPPr>
      <a:lvl1pPr marL="0" algn="l" defTabSz="1083747" rtl="0" eaLnBrk="1" latinLnBrk="0" hangingPunct="1">
        <a:defRPr sz="2133" kern="1200">
          <a:solidFill>
            <a:schemeClr val="tx1"/>
          </a:solidFill>
          <a:latin typeface="+mn-lt"/>
          <a:ea typeface="+mn-ea"/>
          <a:cs typeface="+mn-cs"/>
        </a:defRPr>
      </a:lvl1pPr>
      <a:lvl2pPr marL="541873" algn="l" defTabSz="1083747" rtl="0" eaLnBrk="1" latinLnBrk="0" hangingPunct="1">
        <a:defRPr sz="2133" kern="1200">
          <a:solidFill>
            <a:schemeClr val="tx1"/>
          </a:solidFill>
          <a:latin typeface="+mn-lt"/>
          <a:ea typeface="+mn-ea"/>
          <a:cs typeface="+mn-cs"/>
        </a:defRPr>
      </a:lvl2pPr>
      <a:lvl3pPr marL="1083747" algn="l" defTabSz="1083747" rtl="0" eaLnBrk="1" latinLnBrk="0" hangingPunct="1">
        <a:defRPr sz="2133" kern="1200">
          <a:solidFill>
            <a:schemeClr val="tx1"/>
          </a:solidFill>
          <a:latin typeface="+mn-lt"/>
          <a:ea typeface="+mn-ea"/>
          <a:cs typeface="+mn-cs"/>
        </a:defRPr>
      </a:lvl3pPr>
      <a:lvl4pPr marL="1625620" algn="l" defTabSz="1083747" rtl="0" eaLnBrk="1" latinLnBrk="0" hangingPunct="1">
        <a:defRPr sz="2133" kern="1200">
          <a:solidFill>
            <a:schemeClr val="tx1"/>
          </a:solidFill>
          <a:latin typeface="+mn-lt"/>
          <a:ea typeface="+mn-ea"/>
          <a:cs typeface="+mn-cs"/>
        </a:defRPr>
      </a:lvl4pPr>
      <a:lvl5pPr marL="2167494" algn="l" defTabSz="1083747" rtl="0" eaLnBrk="1" latinLnBrk="0" hangingPunct="1">
        <a:defRPr sz="2133" kern="1200">
          <a:solidFill>
            <a:schemeClr val="tx1"/>
          </a:solidFill>
          <a:latin typeface="+mn-lt"/>
          <a:ea typeface="+mn-ea"/>
          <a:cs typeface="+mn-cs"/>
        </a:defRPr>
      </a:lvl5pPr>
      <a:lvl6pPr marL="2709367" algn="l" defTabSz="1083747" rtl="0" eaLnBrk="1" latinLnBrk="0" hangingPunct="1">
        <a:defRPr sz="2133" kern="1200">
          <a:solidFill>
            <a:schemeClr val="tx1"/>
          </a:solidFill>
          <a:latin typeface="+mn-lt"/>
          <a:ea typeface="+mn-ea"/>
          <a:cs typeface="+mn-cs"/>
        </a:defRPr>
      </a:lvl6pPr>
      <a:lvl7pPr marL="3251241" algn="l" defTabSz="1083747" rtl="0" eaLnBrk="1" latinLnBrk="0" hangingPunct="1">
        <a:defRPr sz="2133" kern="1200">
          <a:solidFill>
            <a:schemeClr val="tx1"/>
          </a:solidFill>
          <a:latin typeface="+mn-lt"/>
          <a:ea typeface="+mn-ea"/>
          <a:cs typeface="+mn-cs"/>
        </a:defRPr>
      </a:lvl7pPr>
      <a:lvl8pPr marL="3793114" algn="l" defTabSz="1083747" rtl="0" eaLnBrk="1" latinLnBrk="0" hangingPunct="1">
        <a:defRPr sz="2133" kern="1200">
          <a:solidFill>
            <a:schemeClr val="tx1"/>
          </a:solidFill>
          <a:latin typeface="+mn-lt"/>
          <a:ea typeface="+mn-ea"/>
          <a:cs typeface="+mn-cs"/>
        </a:defRPr>
      </a:lvl8pPr>
      <a:lvl9pPr marL="4334988" algn="l" defTabSz="1083747"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AE5CAA6-3B2F-0E61-A335-D5E6EA091505}"/>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4496CBA-97DF-1CD1-3A33-D655708091E2}"/>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4388" name="Rectangle 4">
            <a:extLst>
              <a:ext uri="{FF2B5EF4-FFF2-40B4-BE49-F238E27FC236}">
                <a16:creationId xmlns:a16="http://schemas.microsoft.com/office/drawing/2014/main" id="{49747965-F2B1-7DE9-E3E6-66924A5E1CA1}"/>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ea typeface="+mn-ea"/>
                <a:cs typeface="+mn-cs"/>
              </a:defRPr>
            </a:lvl1pPr>
          </a:lstStyle>
          <a:p>
            <a:pPr>
              <a:defRPr/>
            </a:pPr>
            <a:endParaRPr lang="en-US"/>
          </a:p>
        </p:txBody>
      </p:sp>
      <p:sp>
        <p:nvSpPr>
          <p:cNvPr id="784389" name="Rectangle 5">
            <a:extLst>
              <a:ext uri="{FF2B5EF4-FFF2-40B4-BE49-F238E27FC236}">
                <a16:creationId xmlns:a16="http://schemas.microsoft.com/office/drawing/2014/main" id="{8C98552D-2D0C-2032-A503-5FCBB8470424}"/>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ea typeface="+mn-ea"/>
                <a:cs typeface="+mn-cs"/>
              </a:defRPr>
            </a:lvl1pPr>
          </a:lstStyle>
          <a:p>
            <a:pPr>
              <a:defRPr/>
            </a:pPr>
            <a:endParaRPr lang="en-US"/>
          </a:p>
        </p:txBody>
      </p:sp>
      <p:sp>
        <p:nvSpPr>
          <p:cNvPr id="784390" name="Rectangle 6">
            <a:extLst>
              <a:ext uri="{FF2B5EF4-FFF2-40B4-BE49-F238E27FC236}">
                <a16:creationId xmlns:a16="http://schemas.microsoft.com/office/drawing/2014/main" id="{0E498EDA-724A-BE13-9D76-550FE707832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E4A5CFD-2E09-4C4C-9AEB-8DE6910D49A6}" type="slidenum">
              <a:rPr lang="en-US" altLang="en-US"/>
              <a:pPr>
                <a:defRPr/>
              </a:pPr>
              <a:t>‹#›</a:t>
            </a:fld>
            <a:endParaRPr lang="en-US" altLang="en-US"/>
          </a:p>
        </p:txBody>
      </p:sp>
    </p:spTree>
    <p:extLst>
      <p:ext uri="{BB962C8B-B14F-4D97-AF65-F5344CB8AC3E}">
        <p14:creationId xmlns:p14="http://schemas.microsoft.com/office/powerpoint/2010/main" val="579809143"/>
      </p:ext>
    </p:extLst>
  </p:cSld>
  <p:clrMap bg1="lt1" tx1="dk1" bg2="lt2" tx2="dk2" accent1="accent1" accent2="accent2" accent3="accent3" accent4="accent4" accent5="accent5" accent6="accent6" hlink="hlink" folHlink="folHlink"/>
  <p:sldLayoutIdLst>
    <p:sldLayoutId id="2147485531" r:id="rId1"/>
    <p:sldLayoutId id="2147485532" r:id="rId2"/>
    <p:sldLayoutId id="2147485533" r:id="rId3"/>
    <p:sldLayoutId id="2147485534" r:id="rId4"/>
    <p:sldLayoutId id="2147485535" r:id="rId5"/>
    <p:sldLayoutId id="2147485536" r:id="rId6"/>
    <p:sldLayoutId id="2147485537" r:id="rId7"/>
    <p:sldLayoutId id="2147485538" r:id="rId8"/>
    <p:sldLayoutId id="2147485539" r:id="rId9"/>
    <p:sldLayoutId id="2147485540" r:id="rId10"/>
    <p:sldLayoutId id="2147485541" r:id="rId11"/>
    <p:sldLayoutId id="2147485542" r:id="rId12"/>
    <p:sldLayoutId id="2147485543" r:id="rId13"/>
    <p:sldLayoutId id="2147485544" r:id="rId14"/>
    <p:sldLayoutId id="2147485545" r:id="rId15"/>
    <p:sldLayoutId id="2147485546" r:id="rId16"/>
    <p:sldLayoutId id="2147485547" r:id="rId17"/>
    <p:sldLayoutId id="2147485548" r:id="rId18"/>
    <p:sldLayoutId id="2147485549" r:id="rId19"/>
    <p:sldLayoutId id="2147485550" r:id="rId20"/>
    <p:sldLayoutId id="2147485551" r:id="rId21"/>
  </p:sldLayoutIdLst>
  <p:txStyles>
    <p:titleStyle>
      <a:lvl1pPr algn="ctr" rtl="0" eaLnBrk="0" fontAlgn="base" hangingPunct="0">
        <a:spcBef>
          <a:spcPct val="0"/>
        </a:spcBef>
        <a:spcAft>
          <a:spcPct val="0"/>
        </a:spcAft>
        <a:defRPr sz="4400">
          <a:solidFill>
            <a:srgbClr val="FF0000"/>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0000"/>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0000"/>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0000"/>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0000"/>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rgbClr val="FF0000"/>
          </a:solidFill>
          <a:latin typeface="Arial" pitchFamily="34" charset="0"/>
        </a:defRPr>
      </a:lvl6pPr>
      <a:lvl7pPr marL="914400" algn="ctr" rtl="0" fontAlgn="base">
        <a:spcBef>
          <a:spcPct val="0"/>
        </a:spcBef>
        <a:spcAft>
          <a:spcPct val="0"/>
        </a:spcAft>
        <a:defRPr sz="4400">
          <a:solidFill>
            <a:srgbClr val="FF0000"/>
          </a:solidFill>
          <a:latin typeface="Arial" pitchFamily="34" charset="0"/>
        </a:defRPr>
      </a:lvl7pPr>
      <a:lvl8pPr marL="1371600" algn="ctr" rtl="0" fontAlgn="base">
        <a:spcBef>
          <a:spcPct val="0"/>
        </a:spcBef>
        <a:spcAft>
          <a:spcPct val="0"/>
        </a:spcAft>
        <a:defRPr sz="4400">
          <a:solidFill>
            <a:srgbClr val="FF0000"/>
          </a:solidFill>
          <a:latin typeface="Arial" pitchFamily="34" charset="0"/>
        </a:defRPr>
      </a:lvl8pPr>
      <a:lvl9pPr marL="1828800" algn="ctr" rtl="0" fontAlgn="base">
        <a:spcBef>
          <a:spcPct val="0"/>
        </a:spcBef>
        <a:spcAft>
          <a:spcPct val="0"/>
        </a:spcAft>
        <a:defRPr sz="4400">
          <a:solidFill>
            <a:srgbClr val="FF00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Tree>
    <p:extLst>
      <p:ext uri="{BB962C8B-B14F-4D97-AF65-F5344CB8AC3E}">
        <p14:creationId xmlns:p14="http://schemas.microsoft.com/office/powerpoint/2010/main" val="1445590272"/>
      </p:ext>
    </p:extLst>
  </p:cSld>
  <p:clrMap bg1="lt1" tx1="dk1" bg2="lt2" tx2="dk2" accent1="accent1" accent2="accent2" accent3="accent3" accent4="accent4" accent5="accent5" accent6="accent6" hlink="hlink" folHlink="folHlink"/>
  <p:sldLayoutIdLst>
    <p:sldLayoutId id="2147485553" r:id="rId1"/>
    <p:sldLayoutId id="2147485554" r:id="rId2"/>
    <p:sldLayoutId id="2147485555" r:id="rId3"/>
    <p:sldLayoutId id="2147485556" r:id="rId4"/>
    <p:sldLayoutId id="2147485557" r:id="rId5"/>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754775"/>
      </p:ext>
    </p:extLst>
  </p:cSld>
  <p:clrMap bg1="lt1" tx1="dk1" bg2="lt2" tx2="dk2" accent1="accent1" accent2="accent2" accent3="accent3" accent4="accent4" accent5="accent5" accent6="accent6" hlink="hlink" folHlink="folHlink"/>
  <p:sldLayoutIdLst>
    <p:sldLayoutId id="2147485559" r:id="rId1"/>
    <p:sldLayoutId id="2147485560" r:id="rId2"/>
    <p:sldLayoutId id="2147485561" r:id="rId3"/>
  </p:sldLayoutIdLst>
  <mc:AlternateContent xmlns:mc="http://schemas.openxmlformats.org/markup-compatibility/2006" xmlns:p14="http://schemas.microsoft.com/office/powerpoint/2010/main">
    <mc:Choice Requires="p14">
      <p:transition p14:dur="0" advTm="10000"/>
    </mc:Choice>
    <mc:Fallback xmlns="">
      <p:transition advTm="10000"/>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39938" name="Title Placeholder 1">
            <a:extLst>
              <a:ext uri="{FF2B5EF4-FFF2-40B4-BE49-F238E27FC236}">
                <a16:creationId xmlns:a16="http://schemas.microsoft.com/office/drawing/2014/main" id="{0157A02D-CC56-E947-A0F1-D1D5E2CF07E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39" name="Text Placeholder 2">
            <a:extLst>
              <a:ext uri="{FF2B5EF4-FFF2-40B4-BE49-F238E27FC236}">
                <a16:creationId xmlns:a16="http://schemas.microsoft.com/office/drawing/2014/main" id="{E3D18AED-DF91-2347-B724-720302DE6FC5}"/>
              </a:ext>
            </a:extLst>
          </p:cNvPr>
          <p:cNvSpPr>
            <a:spLocks noGrp="1" noChangeArrowheads="1"/>
          </p:cNvSpPr>
          <p:nvPr>
            <p:ph type="body" idx="1"/>
          </p:nvPr>
        </p:nvSpPr>
        <p:spPr bwMode="auto">
          <a:xfrm>
            <a:off x="838200" y="1825625"/>
            <a:ext cx="105156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2100" name="TextBox 3">
            <a:extLst>
              <a:ext uri="{FF2B5EF4-FFF2-40B4-BE49-F238E27FC236}">
                <a16:creationId xmlns:a16="http://schemas.microsoft.com/office/drawing/2014/main" id="{151D51C5-B253-EC4B-A3EF-292BF86B0B42}"/>
              </a:ext>
            </a:extLst>
          </p:cNvPr>
          <p:cNvSpPr txBox="1">
            <a:spLocks noChangeArrowheads="1"/>
          </p:cNvSpPr>
          <p:nvPr userDrawn="1"/>
        </p:nvSpPr>
        <p:spPr bwMode="auto">
          <a:xfrm>
            <a:off x="10429875" y="6515100"/>
            <a:ext cx="184150" cy="369888"/>
          </a:xfrm>
          <a:prstGeom prst="rect">
            <a:avLst/>
          </a:prstGeom>
          <a:noFill/>
          <a:ln>
            <a:noFill/>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5312" r:id="rId1"/>
    <p:sldLayoutId id="2147485313" r:id="rId2"/>
    <p:sldLayoutId id="2147485314" r:id="rId3"/>
    <p:sldLayoutId id="2147485315" r:id="rId4"/>
    <p:sldLayoutId id="2147485316" r:id="rId5"/>
  </p:sldLayoutIdLst>
  <p:hf hdr="0" ftr="0" dt="0"/>
  <p:txStyles>
    <p:titleStyle>
      <a:lvl1pPr algn="l" rtl="0" eaLnBrk="0" fontAlgn="base" hangingPunct="0">
        <a:lnSpc>
          <a:spcPct val="90000"/>
        </a:lnSpc>
        <a:spcBef>
          <a:spcPct val="0"/>
        </a:spcBef>
        <a:spcAft>
          <a:spcPct val="0"/>
        </a:spcAft>
        <a:defRPr sz="3800" b="1" kern="1200">
          <a:solidFill>
            <a:srgbClr val="113468"/>
          </a:solidFill>
          <a:latin typeface="Calibri"/>
          <a:ea typeface="Calibri" panose="020F0502020204030204" pitchFamily="34" charset="0"/>
          <a:cs typeface="Calibri"/>
        </a:defRPr>
      </a:lvl1pPr>
      <a:lvl2pPr algn="l" rtl="0" eaLnBrk="0" fontAlgn="base" hangingPunct="0">
        <a:lnSpc>
          <a:spcPct val="90000"/>
        </a:lnSpc>
        <a:spcBef>
          <a:spcPct val="0"/>
        </a:spcBef>
        <a:spcAft>
          <a:spcPct val="0"/>
        </a:spcAft>
        <a:defRPr sz="3800" b="1">
          <a:solidFill>
            <a:srgbClr val="113468"/>
          </a:solidFill>
          <a:latin typeface="Calibri" panose="020F0502020204030204" pitchFamily="34" charset="0"/>
          <a:ea typeface="Calibri" panose="020F0502020204030204" pitchFamily="34" charset="0"/>
          <a:cs typeface="Calibri" panose="020F0502020204030204" pitchFamily="34" charset="0"/>
        </a:defRPr>
      </a:lvl2pPr>
      <a:lvl3pPr algn="l" rtl="0" eaLnBrk="0" fontAlgn="base" hangingPunct="0">
        <a:lnSpc>
          <a:spcPct val="90000"/>
        </a:lnSpc>
        <a:spcBef>
          <a:spcPct val="0"/>
        </a:spcBef>
        <a:spcAft>
          <a:spcPct val="0"/>
        </a:spcAft>
        <a:defRPr sz="3800" b="1">
          <a:solidFill>
            <a:srgbClr val="113468"/>
          </a:solidFill>
          <a:latin typeface="Calibri" panose="020F0502020204030204" pitchFamily="34" charset="0"/>
          <a:ea typeface="Calibri" panose="020F0502020204030204" pitchFamily="34" charset="0"/>
          <a:cs typeface="Calibri" panose="020F0502020204030204" pitchFamily="34" charset="0"/>
        </a:defRPr>
      </a:lvl3pPr>
      <a:lvl4pPr algn="l" rtl="0" eaLnBrk="0" fontAlgn="base" hangingPunct="0">
        <a:lnSpc>
          <a:spcPct val="90000"/>
        </a:lnSpc>
        <a:spcBef>
          <a:spcPct val="0"/>
        </a:spcBef>
        <a:spcAft>
          <a:spcPct val="0"/>
        </a:spcAft>
        <a:defRPr sz="3800" b="1">
          <a:solidFill>
            <a:srgbClr val="113468"/>
          </a:solidFill>
          <a:latin typeface="Calibri" panose="020F0502020204030204" pitchFamily="34" charset="0"/>
          <a:ea typeface="Calibri" panose="020F0502020204030204" pitchFamily="34" charset="0"/>
          <a:cs typeface="Calibri" panose="020F0502020204030204" pitchFamily="34" charset="0"/>
        </a:defRPr>
      </a:lvl4pPr>
      <a:lvl5pPr algn="l" rtl="0" eaLnBrk="0" fontAlgn="base" hangingPunct="0">
        <a:lnSpc>
          <a:spcPct val="90000"/>
        </a:lnSpc>
        <a:spcBef>
          <a:spcPct val="0"/>
        </a:spcBef>
        <a:spcAft>
          <a:spcPct val="0"/>
        </a:spcAft>
        <a:defRPr sz="3800" b="1">
          <a:solidFill>
            <a:srgbClr val="113468"/>
          </a:solidFill>
          <a:latin typeface="Calibri" panose="020F0502020204030204" pitchFamily="34" charset="0"/>
          <a:ea typeface="Calibri" panose="020F0502020204030204" pitchFamily="34" charset="0"/>
          <a:cs typeface="Calibri" panose="020F0502020204030204" pitchFamily="34" charset="0"/>
        </a:defRPr>
      </a:lvl5pPr>
      <a:lvl6pPr marL="457200" algn="l" rtl="0" fontAlgn="base">
        <a:lnSpc>
          <a:spcPct val="90000"/>
        </a:lnSpc>
        <a:spcBef>
          <a:spcPct val="0"/>
        </a:spcBef>
        <a:spcAft>
          <a:spcPct val="0"/>
        </a:spcAft>
        <a:defRPr sz="3800" b="1">
          <a:solidFill>
            <a:srgbClr val="113468"/>
          </a:solidFill>
          <a:latin typeface="Calibri" panose="020F0502020204030204" pitchFamily="34" charset="0"/>
          <a:ea typeface="Calibri" panose="020F0502020204030204" pitchFamily="34" charset="0"/>
          <a:cs typeface="Calibri" panose="020F0502020204030204" pitchFamily="34" charset="0"/>
        </a:defRPr>
      </a:lvl6pPr>
      <a:lvl7pPr marL="914400" algn="l" rtl="0" fontAlgn="base">
        <a:lnSpc>
          <a:spcPct val="90000"/>
        </a:lnSpc>
        <a:spcBef>
          <a:spcPct val="0"/>
        </a:spcBef>
        <a:spcAft>
          <a:spcPct val="0"/>
        </a:spcAft>
        <a:defRPr sz="3800" b="1">
          <a:solidFill>
            <a:srgbClr val="113468"/>
          </a:solidFill>
          <a:latin typeface="Calibri" panose="020F0502020204030204" pitchFamily="34" charset="0"/>
          <a:ea typeface="Calibri" panose="020F0502020204030204" pitchFamily="34" charset="0"/>
          <a:cs typeface="Calibri" panose="020F0502020204030204" pitchFamily="34" charset="0"/>
        </a:defRPr>
      </a:lvl7pPr>
      <a:lvl8pPr marL="1371600" algn="l" rtl="0" fontAlgn="base">
        <a:lnSpc>
          <a:spcPct val="90000"/>
        </a:lnSpc>
        <a:spcBef>
          <a:spcPct val="0"/>
        </a:spcBef>
        <a:spcAft>
          <a:spcPct val="0"/>
        </a:spcAft>
        <a:defRPr sz="3800" b="1">
          <a:solidFill>
            <a:srgbClr val="113468"/>
          </a:solidFill>
          <a:latin typeface="Calibri" panose="020F0502020204030204" pitchFamily="34" charset="0"/>
          <a:ea typeface="Calibri" panose="020F0502020204030204" pitchFamily="34" charset="0"/>
          <a:cs typeface="Calibri" panose="020F0502020204030204" pitchFamily="34" charset="0"/>
        </a:defRPr>
      </a:lvl8pPr>
      <a:lvl9pPr marL="1828800" algn="l" rtl="0" fontAlgn="base">
        <a:lnSpc>
          <a:spcPct val="90000"/>
        </a:lnSpc>
        <a:spcBef>
          <a:spcPct val="0"/>
        </a:spcBef>
        <a:spcAft>
          <a:spcPct val="0"/>
        </a:spcAft>
        <a:defRPr sz="3800" b="1">
          <a:solidFill>
            <a:srgbClr val="113468"/>
          </a:solidFill>
          <a:latin typeface="Calibri" panose="020F0502020204030204" pitchFamily="34" charset="0"/>
          <a:ea typeface="Calibri" panose="020F0502020204030204" pitchFamily="34" charset="0"/>
          <a:cs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a:ea typeface="Calibri" panose="020F0502020204030204" pitchFamily="34" charset="0"/>
          <a:cs typeface="Calibri"/>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a:ea typeface="Calibri" panose="020F0502020204030204" pitchFamily="34" charset="0"/>
          <a:cs typeface="Calibri"/>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a:ea typeface="Calibri" panose="020F0502020204030204" pitchFamily="34" charset="0"/>
          <a:cs typeface="Calibri"/>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a:ea typeface="Calibri" panose="020F0502020204030204" pitchFamily="34" charset="0"/>
          <a:cs typeface="Calibri"/>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a:ea typeface="Calibri" panose="020F0502020204030204" pitchFamily="34" charset="0"/>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5" descr="HMSGriffin.gif">
            <a:extLst>
              <a:ext uri="{FF2B5EF4-FFF2-40B4-BE49-F238E27FC236}">
                <a16:creationId xmlns:a16="http://schemas.microsoft.com/office/drawing/2014/main" id="{A2B93C93-9B44-DD4C-922A-B48BE3D9EB11}"/>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rot="-770434">
            <a:off x="2974975" y="465138"/>
            <a:ext cx="6732588" cy="57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BE17179-4309-4940-AA22-41D135163765}"/>
              </a:ext>
            </a:extLst>
          </p:cNvPr>
          <p:cNvSpPr/>
          <p:nvPr userDrawn="1"/>
        </p:nvSpPr>
        <p:spPr>
          <a:xfrm>
            <a:off x="0" y="0"/>
            <a:ext cx="12192000" cy="6205538"/>
          </a:xfrm>
          <a:prstGeom prst="rect">
            <a:avLst/>
          </a:prstGeom>
          <a:solidFill>
            <a:srgbClr val="D3D3C9">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28" name="Picture 7" descr="HMSLogo.gif">
            <a:extLst>
              <a:ext uri="{FF2B5EF4-FFF2-40B4-BE49-F238E27FC236}">
                <a16:creationId xmlns:a16="http://schemas.microsoft.com/office/drawing/2014/main" id="{73C1C600-8B83-CD4B-97F0-FCD1BE5824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45700" y="6275388"/>
            <a:ext cx="20272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itle Placeholder 1">
            <a:extLst>
              <a:ext uri="{FF2B5EF4-FFF2-40B4-BE49-F238E27FC236}">
                <a16:creationId xmlns:a16="http://schemas.microsoft.com/office/drawing/2014/main" id="{EC10D54A-2C9F-9A45-B81E-3BB35505C6F1}"/>
              </a:ext>
            </a:extLst>
          </p:cNvPr>
          <p:cNvSpPr>
            <a:spLocks noGrp="1"/>
          </p:cNvSpPr>
          <p:nvPr>
            <p:ph type="title"/>
          </p:nvPr>
        </p:nvSpPr>
        <p:spPr bwMode="auto">
          <a:xfrm>
            <a:off x="609600" y="80327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Text Placeholder 2">
            <a:extLst>
              <a:ext uri="{FF2B5EF4-FFF2-40B4-BE49-F238E27FC236}">
                <a16:creationId xmlns:a16="http://schemas.microsoft.com/office/drawing/2014/main" id="{7BE8D8D8-9BD8-B54B-8113-7070B537D75E}"/>
              </a:ext>
            </a:extLst>
          </p:cNvPr>
          <p:cNvSpPr>
            <a:spLocks noGrp="1"/>
          </p:cNvSpPr>
          <p:nvPr>
            <p:ph type="body" idx="1"/>
          </p:nvPr>
        </p:nvSpPr>
        <p:spPr bwMode="auto">
          <a:xfrm>
            <a:off x="609600" y="2065338"/>
            <a:ext cx="1097280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a:extLst>
              <a:ext uri="{FF2B5EF4-FFF2-40B4-BE49-F238E27FC236}">
                <a16:creationId xmlns:a16="http://schemas.microsoft.com/office/drawing/2014/main" id="{4CD0CDE0-69FC-43ED-AAB5-5B1BD5FA447F}"/>
              </a:ext>
            </a:extLst>
          </p:cNvPr>
          <p:cNvSpPr>
            <a:spLocks noGrp="1"/>
          </p:cNvSpPr>
          <p:nvPr>
            <p:ph type="sldNum" sz="quarter" idx="4"/>
          </p:nvPr>
        </p:nvSpPr>
        <p:spPr>
          <a:xfrm>
            <a:off x="69850" y="6356350"/>
            <a:ext cx="5397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69696"/>
                </a:solidFill>
              </a:defRPr>
            </a:lvl1pPr>
          </a:lstStyle>
          <a:p>
            <a:fld id="{0028837B-0BBC-6342-99D4-477B757E361F}" type="slidenum">
              <a:rPr lang="en-US" altLang="en-US"/>
              <a:pPr/>
              <a:t>‹#›</a:t>
            </a:fld>
            <a:endParaRPr lang="en-US" altLang="en-US"/>
          </a:p>
        </p:txBody>
      </p:sp>
    </p:spTree>
    <p:extLst>
      <p:ext uri="{BB962C8B-B14F-4D97-AF65-F5344CB8AC3E}">
        <p14:creationId xmlns:p14="http://schemas.microsoft.com/office/powerpoint/2010/main" val="3058363419"/>
      </p:ext>
    </p:extLst>
  </p:cSld>
  <p:clrMap bg1="lt1" tx1="dk1" bg2="lt2" tx2="dk2" accent1="accent1" accent2="accent2" accent3="accent3" accent4="accent4" accent5="accent5" accent6="accent6" hlink="hlink" folHlink="folHlink"/>
  <p:sldLayoutIdLst>
    <p:sldLayoutId id="2147485336" r:id="rId1"/>
    <p:sldLayoutId id="2147485337" r:id="rId2"/>
  </p:sldLayoutIdLst>
  <p:hf hdr="0" ftr="0" dt="0"/>
  <p:txStyles>
    <p:titleStyle>
      <a:lvl1pPr algn="l" rtl="0" eaLnBrk="0" fontAlgn="base" hangingPunct="0">
        <a:spcBef>
          <a:spcPct val="0"/>
        </a:spcBef>
        <a:spcAft>
          <a:spcPct val="0"/>
        </a:spcAft>
        <a:defRPr sz="4400" kern="1200">
          <a:solidFill>
            <a:srgbClr val="262626"/>
          </a:solidFill>
          <a:latin typeface="Anziano Pro" pitchFamily="50" charset="0"/>
          <a:ea typeface="MS PGothic" pitchFamily="34" charset="-128"/>
          <a:cs typeface="MS PGothic" charset="0"/>
        </a:defRPr>
      </a:lvl1pPr>
      <a:lvl2pPr algn="l" rtl="0" eaLnBrk="0" fontAlgn="base" hangingPunct="0">
        <a:spcBef>
          <a:spcPct val="0"/>
        </a:spcBef>
        <a:spcAft>
          <a:spcPct val="0"/>
        </a:spcAft>
        <a:defRPr sz="4400">
          <a:solidFill>
            <a:srgbClr val="262626"/>
          </a:solidFill>
          <a:latin typeface="Anziano Pro" charset="0"/>
          <a:ea typeface="MS PGothic" pitchFamily="34" charset="-128"/>
          <a:cs typeface="MS PGothic" charset="0"/>
        </a:defRPr>
      </a:lvl2pPr>
      <a:lvl3pPr algn="l" rtl="0" eaLnBrk="0" fontAlgn="base" hangingPunct="0">
        <a:spcBef>
          <a:spcPct val="0"/>
        </a:spcBef>
        <a:spcAft>
          <a:spcPct val="0"/>
        </a:spcAft>
        <a:defRPr sz="4400">
          <a:solidFill>
            <a:srgbClr val="262626"/>
          </a:solidFill>
          <a:latin typeface="Anziano Pro" charset="0"/>
          <a:ea typeface="MS PGothic" pitchFamily="34" charset="-128"/>
          <a:cs typeface="MS PGothic" charset="0"/>
        </a:defRPr>
      </a:lvl3pPr>
      <a:lvl4pPr algn="l" rtl="0" eaLnBrk="0" fontAlgn="base" hangingPunct="0">
        <a:spcBef>
          <a:spcPct val="0"/>
        </a:spcBef>
        <a:spcAft>
          <a:spcPct val="0"/>
        </a:spcAft>
        <a:defRPr sz="4400">
          <a:solidFill>
            <a:srgbClr val="262626"/>
          </a:solidFill>
          <a:latin typeface="Anziano Pro" charset="0"/>
          <a:ea typeface="MS PGothic" pitchFamily="34" charset="-128"/>
          <a:cs typeface="MS PGothic" charset="0"/>
        </a:defRPr>
      </a:lvl4pPr>
      <a:lvl5pPr algn="l" rtl="0" eaLnBrk="0" fontAlgn="base" hangingPunct="0">
        <a:spcBef>
          <a:spcPct val="0"/>
        </a:spcBef>
        <a:spcAft>
          <a:spcPct val="0"/>
        </a:spcAft>
        <a:defRPr sz="4400">
          <a:solidFill>
            <a:srgbClr val="262626"/>
          </a:solidFill>
          <a:latin typeface="Anziano Pro" charset="0"/>
          <a:ea typeface="MS PGothic" pitchFamily="34" charset="-128"/>
          <a:cs typeface="MS PGothic" charset="0"/>
        </a:defRPr>
      </a:lvl5pPr>
      <a:lvl6pPr marL="457200" algn="l" rtl="0" fontAlgn="base">
        <a:spcBef>
          <a:spcPct val="0"/>
        </a:spcBef>
        <a:spcAft>
          <a:spcPct val="0"/>
        </a:spcAft>
        <a:defRPr sz="4400">
          <a:solidFill>
            <a:schemeClr val="tx1"/>
          </a:solidFill>
          <a:latin typeface="Anziano Pro" charset="0"/>
          <a:ea typeface="ＭＳ Ｐゴシック" charset="0"/>
          <a:cs typeface="ＭＳ Ｐゴシック" charset="0"/>
        </a:defRPr>
      </a:lvl6pPr>
      <a:lvl7pPr marL="914400" algn="l" rtl="0" fontAlgn="base">
        <a:spcBef>
          <a:spcPct val="0"/>
        </a:spcBef>
        <a:spcAft>
          <a:spcPct val="0"/>
        </a:spcAft>
        <a:defRPr sz="4400">
          <a:solidFill>
            <a:schemeClr val="tx1"/>
          </a:solidFill>
          <a:latin typeface="Anziano Pro" charset="0"/>
          <a:ea typeface="ＭＳ Ｐゴシック" charset="0"/>
          <a:cs typeface="ＭＳ Ｐゴシック" charset="0"/>
        </a:defRPr>
      </a:lvl7pPr>
      <a:lvl8pPr marL="1371600" algn="l" rtl="0" fontAlgn="base">
        <a:spcBef>
          <a:spcPct val="0"/>
        </a:spcBef>
        <a:spcAft>
          <a:spcPct val="0"/>
        </a:spcAft>
        <a:defRPr sz="4400">
          <a:solidFill>
            <a:schemeClr val="tx1"/>
          </a:solidFill>
          <a:latin typeface="Anziano Pro" charset="0"/>
          <a:ea typeface="ＭＳ Ｐゴシック" charset="0"/>
          <a:cs typeface="ＭＳ Ｐゴシック" charset="0"/>
        </a:defRPr>
      </a:lvl8pPr>
      <a:lvl9pPr marL="1828800" algn="l" rtl="0" fontAlgn="base">
        <a:spcBef>
          <a:spcPct val="0"/>
        </a:spcBef>
        <a:spcAft>
          <a:spcPct val="0"/>
        </a:spcAft>
        <a:defRPr sz="4400">
          <a:solidFill>
            <a:schemeClr val="tx1"/>
          </a:solidFill>
          <a:latin typeface="Anziano Pro" charset="0"/>
          <a:ea typeface="ＭＳ Ｐゴシック" charset="0"/>
          <a:cs typeface="ＭＳ Ｐゴシック" charset="0"/>
        </a:defRPr>
      </a:lvl9pPr>
    </p:titleStyle>
    <p:bodyStyle>
      <a:lvl1pPr marL="457200" indent="-273050" algn="l" rtl="0" eaLnBrk="0" fontAlgn="base" hangingPunct="0">
        <a:spcBef>
          <a:spcPct val="20000"/>
        </a:spcBef>
        <a:spcAft>
          <a:spcPts val="600"/>
        </a:spcAft>
        <a:buClr>
          <a:srgbClr val="AB011E"/>
        </a:buClr>
        <a:buSzPct val="80000"/>
        <a:buFont typeface="Arial" panose="020B0604020202020204" pitchFamily="34" charset="0"/>
        <a:buChar char="•"/>
        <a:defRPr sz="2400" kern="1200">
          <a:solidFill>
            <a:srgbClr val="262626"/>
          </a:solidFill>
          <a:latin typeface="BentonSans-Medium"/>
          <a:ea typeface="MS PGothic" pitchFamily="34" charset="-128"/>
          <a:cs typeface="MS PGothic" pitchFamily="34" charset="-128"/>
        </a:defRPr>
      </a:lvl1pPr>
      <a:lvl2pPr marL="742950" indent="-228600" algn="l" rtl="0" eaLnBrk="0" fontAlgn="base" hangingPunct="0">
        <a:spcBef>
          <a:spcPct val="20000"/>
        </a:spcBef>
        <a:spcAft>
          <a:spcPct val="0"/>
        </a:spcAft>
        <a:buClr>
          <a:srgbClr val="AB011E"/>
        </a:buClr>
        <a:buSzPct val="80000"/>
        <a:buFont typeface="Arial" panose="020B0604020202020204" pitchFamily="34" charset="0"/>
        <a:buChar char="◦"/>
        <a:defRPr kern="1200">
          <a:solidFill>
            <a:srgbClr val="262626"/>
          </a:solidFill>
          <a:latin typeface="BentonSans-Medium"/>
          <a:ea typeface="MS PGothic" pitchFamily="34" charset="-128"/>
          <a:cs typeface="MS PGothic" charset="0"/>
        </a:defRPr>
      </a:lvl2pPr>
      <a:lvl3pPr marL="1143000" indent="-228600" algn="l" rtl="0" eaLnBrk="0" fontAlgn="base" hangingPunct="0">
        <a:spcBef>
          <a:spcPct val="20000"/>
        </a:spcBef>
        <a:spcAft>
          <a:spcPct val="0"/>
        </a:spcAft>
        <a:buClr>
          <a:srgbClr val="AB011E"/>
        </a:buClr>
        <a:buSzPct val="80000"/>
        <a:buFont typeface="Arial" panose="020B0604020202020204" pitchFamily="34" charset="0"/>
        <a:buChar char="•"/>
        <a:defRPr kern="1200">
          <a:solidFill>
            <a:srgbClr val="262626"/>
          </a:solidFill>
          <a:latin typeface="BentonSans-Medium"/>
          <a:ea typeface="MS PGothic" pitchFamily="34" charset="-128"/>
          <a:cs typeface="MS PGothic" charset="0"/>
        </a:defRPr>
      </a:lvl3pPr>
      <a:lvl4pPr marL="1600200" indent="-228600" algn="l" rtl="0" eaLnBrk="0" fontAlgn="base" hangingPunct="0">
        <a:spcBef>
          <a:spcPct val="20000"/>
        </a:spcBef>
        <a:spcAft>
          <a:spcPct val="0"/>
        </a:spcAft>
        <a:buClr>
          <a:srgbClr val="AB011E"/>
        </a:buClr>
        <a:buSzPct val="80000"/>
        <a:buFont typeface="Arial" panose="020B0604020202020204" pitchFamily="34" charset="0"/>
        <a:buChar char="◦"/>
        <a:defRPr kern="1200">
          <a:solidFill>
            <a:srgbClr val="262626"/>
          </a:solidFill>
          <a:latin typeface="BentonSans-Medium"/>
          <a:ea typeface="MS PGothic" pitchFamily="34" charset="-128"/>
          <a:cs typeface="MS PGothic" charset="0"/>
        </a:defRPr>
      </a:lvl4pPr>
      <a:lvl5pPr marL="2057400" indent="-228600" algn="l" rtl="0" eaLnBrk="0" fontAlgn="base" hangingPunct="0">
        <a:spcBef>
          <a:spcPct val="20000"/>
        </a:spcBef>
        <a:spcAft>
          <a:spcPct val="0"/>
        </a:spcAft>
        <a:buClr>
          <a:srgbClr val="AB011E"/>
        </a:buClr>
        <a:buSzPct val="80000"/>
        <a:buFont typeface="Calibri" panose="020F0502020204030204" pitchFamily="34" charset="0"/>
        <a:buChar char="•"/>
        <a:defRPr kern="1200">
          <a:solidFill>
            <a:srgbClr val="262626"/>
          </a:solidFill>
          <a:latin typeface="BentonSans-Medium"/>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608743B-BC04-F040-8A74-E58525E558C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C4E081F-902B-304B-8A50-A44BD72EAA7A}"/>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4388" name="Rectangle 4">
            <a:extLst>
              <a:ext uri="{FF2B5EF4-FFF2-40B4-BE49-F238E27FC236}">
                <a16:creationId xmlns:a16="http://schemas.microsoft.com/office/drawing/2014/main" id="{3BF771C9-67AF-A746-9811-2C0E8E579256}"/>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Arial" charset="0"/>
              </a:defRPr>
            </a:lvl1pPr>
          </a:lstStyle>
          <a:p>
            <a:pPr>
              <a:defRPr/>
            </a:pPr>
            <a:endParaRPr lang="en-US"/>
          </a:p>
        </p:txBody>
      </p:sp>
      <p:sp>
        <p:nvSpPr>
          <p:cNvPr id="784389" name="Rectangle 5">
            <a:extLst>
              <a:ext uri="{FF2B5EF4-FFF2-40B4-BE49-F238E27FC236}">
                <a16:creationId xmlns:a16="http://schemas.microsoft.com/office/drawing/2014/main" id="{E4902B21-5D20-4042-B8A1-1710E7BA904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defRPr>
            </a:lvl1pPr>
          </a:lstStyle>
          <a:p>
            <a:pPr>
              <a:defRPr/>
            </a:pPr>
            <a:endParaRPr lang="en-US"/>
          </a:p>
        </p:txBody>
      </p:sp>
      <p:sp>
        <p:nvSpPr>
          <p:cNvPr id="784390" name="Rectangle 6">
            <a:extLst>
              <a:ext uri="{FF2B5EF4-FFF2-40B4-BE49-F238E27FC236}">
                <a16:creationId xmlns:a16="http://schemas.microsoft.com/office/drawing/2014/main" id="{7410A95A-3DBB-C148-A5B7-7F2566EA21F0}"/>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C513C71B-D55E-494E-A960-14FC9E7175C2}" type="slidenum">
              <a:rPr lang="en-US" altLang="en-US"/>
              <a:pPr/>
              <a:t>‹#›</a:t>
            </a:fld>
            <a:endParaRPr lang="en-US" altLang="en-US"/>
          </a:p>
        </p:txBody>
      </p:sp>
    </p:spTree>
    <p:extLst>
      <p:ext uri="{BB962C8B-B14F-4D97-AF65-F5344CB8AC3E}">
        <p14:creationId xmlns:p14="http://schemas.microsoft.com/office/powerpoint/2010/main" val="1666829151"/>
      </p:ext>
    </p:extLst>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 id="2147485370" r:id="rId12"/>
    <p:sldLayoutId id="2147485371" r:id="rId13"/>
    <p:sldLayoutId id="2147485372" r:id="rId14"/>
    <p:sldLayoutId id="2147485373" r:id="rId15"/>
    <p:sldLayoutId id="2147485374" r:id="rId16"/>
    <p:sldLayoutId id="2147485375" r:id="rId17"/>
  </p:sldLayoutIdLst>
  <p:txStyles>
    <p:titleStyle>
      <a:lvl1pPr algn="ctr" rtl="0" eaLnBrk="0" fontAlgn="base" hangingPunct="0">
        <a:spcBef>
          <a:spcPct val="0"/>
        </a:spcBef>
        <a:spcAft>
          <a:spcPct val="0"/>
        </a:spcAft>
        <a:defRPr sz="4400">
          <a:solidFill>
            <a:srgbClr val="FF0000"/>
          </a:solidFill>
          <a:latin typeface="+mj-lt"/>
          <a:ea typeface="+mj-ea"/>
          <a:cs typeface="+mj-cs"/>
        </a:defRPr>
      </a:lvl1pPr>
      <a:lvl2pPr algn="ctr" rtl="0" eaLnBrk="0" fontAlgn="base" hangingPunct="0">
        <a:spcBef>
          <a:spcPct val="0"/>
        </a:spcBef>
        <a:spcAft>
          <a:spcPct val="0"/>
        </a:spcAft>
        <a:defRPr sz="4400">
          <a:solidFill>
            <a:srgbClr val="FF0000"/>
          </a:solidFill>
          <a:latin typeface="Arial" charset="0"/>
        </a:defRPr>
      </a:lvl2pPr>
      <a:lvl3pPr algn="ctr" rtl="0" eaLnBrk="0" fontAlgn="base" hangingPunct="0">
        <a:spcBef>
          <a:spcPct val="0"/>
        </a:spcBef>
        <a:spcAft>
          <a:spcPct val="0"/>
        </a:spcAft>
        <a:defRPr sz="4400">
          <a:solidFill>
            <a:srgbClr val="FF0000"/>
          </a:solidFill>
          <a:latin typeface="Arial" charset="0"/>
        </a:defRPr>
      </a:lvl3pPr>
      <a:lvl4pPr algn="ctr" rtl="0" eaLnBrk="0" fontAlgn="base" hangingPunct="0">
        <a:spcBef>
          <a:spcPct val="0"/>
        </a:spcBef>
        <a:spcAft>
          <a:spcPct val="0"/>
        </a:spcAft>
        <a:defRPr sz="4400">
          <a:solidFill>
            <a:srgbClr val="FF0000"/>
          </a:solidFill>
          <a:latin typeface="Arial" charset="0"/>
        </a:defRPr>
      </a:lvl4pPr>
      <a:lvl5pPr algn="ctr" rtl="0" eaLnBrk="0" fontAlgn="base" hangingPunct="0">
        <a:spcBef>
          <a:spcPct val="0"/>
        </a:spcBef>
        <a:spcAft>
          <a:spcPct val="0"/>
        </a:spcAft>
        <a:defRPr sz="4400">
          <a:solidFill>
            <a:srgbClr val="FF0000"/>
          </a:solidFill>
          <a:latin typeface="Arial" charset="0"/>
        </a:defRPr>
      </a:lvl5pPr>
      <a:lvl6pPr marL="457200" algn="ctr" rtl="0" fontAlgn="base">
        <a:spcBef>
          <a:spcPct val="0"/>
        </a:spcBef>
        <a:spcAft>
          <a:spcPct val="0"/>
        </a:spcAft>
        <a:defRPr sz="4400">
          <a:solidFill>
            <a:srgbClr val="FF0000"/>
          </a:solidFill>
          <a:latin typeface="Arial" charset="0"/>
        </a:defRPr>
      </a:lvl6pPr>
      <a:lvl7pPr marL="914400" algn="ctr" rtl="0" fontAlgn="base">
        <a:spcBef>
          <a:spcPct val="0"/>
        </a:spcBef>
        <a:spcAft>
          <a:spcPct val="0"/>
        </a:spcAft>
        <a:defRPr sz="4400">
          <a:solidFill>
            <a:srgbClr val="FF0000"/>
          </a:solidFill>
          <a:latin typeface="Arial" charset="0"/>
        </a:defRPr>
      </a:lvl7pPr>
      <a:lvl8pPr marL="1371600" algn="ctr" rtl="0" fontAlgn="base">
        <a:spcBef>
          <a:spcPct val="0"/>
        </a:spcBef>
        <a:spcAft>
          <a:spcPct val="0"/>
        </a:spcAft>
        <a:defRPr sz="4400">
          <a:solidFill>
            <a:srgbClr val="FF0000"/>
          </a:solidFill>
          <a:latin typeface="Arial" charset="0"/>
        </a:defRPr>
      </a:lvl8pPr>
      <a:lvl9pPr marL="1828800" algn="ctr" rtl="0" fontAlgn="base">
        <a:spcBef>
          <a:spcPct val="0"/>
        </a:spcBef>
        <a:spcAft>
          <a:spcPct val="0"/>
        </a:spcAft>
        <a:defRPr sz="4400">
          <a:solidFill>
            <a:srgbClr val="FF0000"/>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70C0EE6B-F1AD-194A-B787-94F00AEA0709}"/>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A03EC987-4C34-9A45-B5BB-4C38133CFBB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052" name="Picture 7" descr="HMSLogo.gif">
            <a:extLst>
              <a:ext uri="{FF2B5EF4-FFF2-40B4-BE49-F238E27FC236}">
                <a16:creationId xmlns:a16="http://schemas.microsoft.com/office/drawing/2014/main" id="{0AE5CB1A-AD55-BA4F-9734-30E66D539F4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45700" y="6275388"/>
            <a:ext cx="20272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1">
            <a:extLst>
              <a:ext uri="{FF2B5EF4-FFF2-40B4-BE49-F238E27FC236}">
                <a16:creationId xmlns:a16="http://schemas.microsoft.com/office/drawing/2014/main" id="{F231FFFD-B2D6-EB47-93C6-2C6668BD3545}"/>
              </a:ext>
            </a:extLst>
          </p:cNvPr>
          <p:cNvSpPr>
            <a:spLocks noGrp="1"/>
          </p:cNvSpPr>
          <p:nvPr>
            <p:ph type="sldNum" sz="quarter" idx="4"/>
          </p:nvPr>
        </p:nvSpPr>
        <p:spPr>
          <a:xfrm>
            <a:off x="69850" y="6356350"/>
            <a:ext cx="5397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ea typeface="MS PGothic" panose="020B0600070205080204" pitchFamily="34" charset="-128"/>
              </a:defRPr>
            </a:lvl1pPr>
          </a:lstStyle>
          <a:p>
            <a:pPr>
              <a:defRPr/>
            </a:pPr>
            <a:fld id="{1BEC0DFE-37D5-9E40-8EF8-C2B321512BFB}" type="slidenum">
              <a:rPr lang="en-US" altLang="en-US"/>
              <a:pPr>
                <a:defRPr/>
              </a:pPr>
              <a:t>‹#›</a:t>
            </a:fld>
            <a:endParaRPr lang="en-US" altLang="en-US"/>
          </a:p>
        </p:txBody>
      </p:sp>
    </p:spTree>
    <p:extLst>
      <p:ext uri="{BB962C8B-B14F-4D97-AF65-F5344CB8AC3E}">
        <p14:creationId xmlns:p14="http://schemas.microsoft.com/office/powerpoint/2010/main" val="608323208"/>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88079B6-C937-E4E6-9AE5-0676833C7C6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C7B5BC1-C7BE-5149-5D5C-B7F026477E9E}"/>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4388" name="Rectangle 4">
            <a:extLst>
              <a:ext uri="{FF2B5EF4-FFF2-40B4-BE49-F238E27FC236}">
                <a16:creationId xmlns:a16="http://schemas.microsoft.com/office/drawing/2014/main" id="{EDE4E7AA-7D8D-6595-BFEE-AD9A9A6A85F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659">
                <a:latin typeface="Arial" pitchFamily="34" charset="0"/>
                <a:ea typeface="+mn-ea"/>
                <a:cs typeface="+mn-cs"/>
              </a:defRPr>
            </a:lvl1pPr>
          </a:lstStyle>
          <a:p>
            <a:pPr>
              <a:defRPr/>
            </a:pPr>
            <a:endParaRPr lang="en-US"/>
          </a:p>
        </p:txBody>
      </p:sp>
      <p:sp>
        <p:nvSpPr>
          <p:cNvPr id="784389" name="Rectangle 5">
            <a:extLst>
              <a:ext uri="{FF2B5EF4-FFF2-40B4-BE49-F238E27FC236}">
                <a16:creationId xmlns:a16="http://schemas.microsoft.com/office/drawing/2014/main" id="{7243F9D2-11BD-8064-F919-9EFC6DEF8C6F}"/>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59">
                <a:latin typeface="Arial" pitchFamily="34" charset="0"/>
                <a:ea typeface="+mn-ea"/>
                <a:cs typeface="+mn-cs"/>
              </a:defRPr>
            </a:lvl1pPr>
          </a:lstStyle>
          <a:p>
            <a:pPr>
              <a:defRPr/>
            </a:pPr>
            <a:endParaRPr lang="en-US"/>
          </a:p>
        </p:txBody>
      </p:sp>
      <p:sp>
        <p:nvSpPr>
          <p:cNvPr id="784390" name="Rectangle 6">
            <a:extLst>
              <a:ext uri="{FF2B5EF4-FFF2-40B4-BE49-F238E27FC236}">
                <a16:creationId xmlns:a16="http://schemas.microsoft.com/office/drawing/2014/main" id="{C90B1954-DBC5-525B-C848-556D1D1A484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600" smtClean="0"/>
            </a:lvl1pPr>
          </a:lstStyle>
          <a:p>
            <a:pPr>
              <a:defRPr/>
            </a:pPr>
            <a:fld id="{2D8F5025-E517-8944-92F0-266B0F0F7026}" type="slidenum">
              <a:rPr lang="en-US" altLang="en-US"/>
              <a:pPr>
                <a:defRPr/>
              </a:pPr>
              <a:t>‹#›</a:t>
            </a:fld>
            <a:endParaRPr lang="en-US" altLang="en-US"/>
          </a:p>
        </p:txBody>
      </p:sp>
    </p:spTree>
    <p:extLst>
      <p:ext uri="{BB962C8B-B14F-4D97-AF65-F5344CB8AC3E}">
        <p14:creationId xmlns:p14="http://schemas.microsoft.com/office/powerpoint/2010/main" val="15237673"/>
      </p:ext>
    </p:extLst>
  </p:cSld>
  <p:clrMap bg1="lt1" tx1="dk1" bg2="lt2" tx2="dk2" accent1="accent1" accent2="accent2" accent3="accent3" accent4="accent4" accent5="accent5" accent6="accent6" hlink="hlink" folHlink="folHlink"/>
  <p:sldLayoutIdLst>
    <p:sldLayoutId id="2147485410" r:id="rId1"/>
    <p:sldLayoutId id="2147485411" r:id="rId2"/>
    <p:sldLayoutId id="2147485412" r:id="rId3"/>
    <p:sldLayoutId id="2147485413" r:id="rId4"/>
    <p:sldLayoutId id="2147485414" r:id="rId5"/>
    <p:sldLayoutId id="2147485415" r:id="rId6"/>
    <p:sldLayoutId id="2147485416" r:id="rId7"/>
    <p:sldLayoutId id="2147485417" r:id="rId8"/>
    <p:sldLayoutId id="2147485418" r:id="rId9"/>
    <p:sldLayoutId id="2147485419" r:id="rId10"/>
    <p:sldLayoutId id="2147485420" r:id="rId11"/>
    <p:sldLayoutId id="2147485421" r:id="rId12"/>
    <p:sldLayoutId id="2147485422" r:id="rId13"/>
    <p:sldLayoutId id="2147485423" r:id="rId14"/>
    <p:sldLayoutId id="2147485424" r:id="rId15"/>
    <p:sldLayoutId id="2147485425" r:id="rId16"/>
    <p:sldLayoutId id="2147485426" r:id="rId17"/>
    <p:sldLayoutId id="2147485427" r:id="rId18"/>
    <p:sldLayoutId id="2147485428" r:id="rId19"/>
    <p:sldLayoutId id="2147485490" r:id="rId20"/>
  </p:sldLayoutIdLst>
  <p:txStyles>
    <p:titleStyle>
      <a:lvl1pPr algn="ctr" rtl="0" eaLnBrk="0" fontAlgn="base" hangingPunct="0">
        <a:spcBef>
          <a:spcPct val="0"/>
        </a:spcBef>
        <a:spcAft>
          <a:spcPct val="0"/>
        </a:spcAft>
        <a:defRPr sz="5200">
          <a:solidFill>
            <a:srgbClr val="FF0000"/>
          </a:solidFill>
          <a:latin typeface="+mj-lt"/>
          <a:ea typeface="ＭＳ Ｐゴシック" charset="0"/>
          <a:cs typeface="ＭＳ Ｐゴシック" charset="0"/>
        </a:defRPr>
      </a:lvl1pPr>
      <a:lvl2pPr algn="ctr" rtl="0" eaLnBrk="0" fontAlgn="base" hangingPunct="0">
        <a:spcBef>
          <a:spcPct val="0"/>
        </a:spcBef>
        <a:spcAft>
          <a:spcPct val="0"/>
        </a:spcAft>
        <a:defRPr sz="5200">
          <a:solidFill>
            <a:srgbClr val="FF0000"/>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5200">
          <a:solidFill>
            <a:srgbClr val="FF0000"/>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5200">
          <a:solidFill>
            <a:srgbClr val="FF0000"/>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5200">
          <a:solidFill>
            <a:srgbClr val="FF0000"/>
          </a:solidFill>
          <a:latin typeface="Arial" pitchFamily="34" charset="0"/>
          <a:ea typeface="ＭＳ Ｐゴシック" charset="0"/>
          <a:cs typeface="ＭＳ Ｐゴシック" charset="0"/>
        </a:defRPr>
      </a:lvl5pPr>
      <a:lvl6pPr marL="541873" algn="ctr" rtl="0" fontAlgn="base">
        <a:spcBef>
          <a:spcPct val="0"/>
        </a:spcBef>
        <a:spcAft>
          <a:spcPct val="0"/>
        </a:spcAft>
        <a:defRPr sz="5215">
          <a:solidFill>
            <a:srgbClr val="FF0000"/>
          </a:solidFill>
          <a:latin typeface="Arial" pitchFamily="34" charset="0"/>
        </a:defRPr>
      </a:lvl6pPr>
      <a:lvl7pPr marL="1083747" algn="ctr" rtl="0" fontAlgn="base">
        <a:spcBef>
          <a:spcPct val="0"/>
        </a:spcBef>
        <a:spcAft>
          <a:spcPct val="0"/>
        </a:spcAft>
        <a:defRPr sz="5215">
          <a:solidFill>
            <a:srgbClr val="FF0000"/>
          </a:solidFill>
          <a:latin typeface="Arial" pitchFamily="34" charset="0"/>
        </a:defRPr>
      </a:lvl7pPr>
      <a:lvl8pPr marL="1625620" algn="ctr" rtl="0" fontAlgn="base">
        <a:spcBef>
          <a:spcPct val="0"/>
        </a:spcBef>
        <a:spcAft>
          <a:spcPct val="0"/>
        </a:spcAft>
        <a:defRPr sz="5215">
          <a:solidFill>
            <a:srgbClr val="FF0000"/>
          </a:solidFill>
          <a:latin typeface="Arial" pitchFamily="34" charset="0"/>
        </a:defRPr>
      </a:lvl8pPr>
      <a:lvl9pPr marL="2167494" algn="ctr" rtl="0" fontAlgn="base">
        <a:spcBef>
          <a:spcPct val="0"/>
        </a:spcBef>
        <a:spcAft>
          <a:spcPct val="0"/>
        </a:spcAft>
        <a:defRPr sz="5215">
          <a:solidFill>
            <a:srgbClr val="FF0000"/>
          </a:solidFill>
          <a:latin typeface="Arial" pitchFamily="34" charset="0"/>
        </a:defRPr>
      </a:lvl9pPr>
    </p:titleStyle>
    <p:bodyStyle>
      <a:lvl1pPr marL="406400" indent="-406400" algn="l" rtl="0" eaLnBrk="0" fontAlgn="base" hangingPunct="0">
        <a:spcBef>
          <a:spcPct val="20000"/>
        </a:spcBef>
        <a:spcAft>
          <a:spcPct val="0"/>
        </a:spcAft>
        <a:buChar char="•"/>
        <a:defRPr sz="3700">
          <a:solidFill>
            <a:schemeClr val="tx1"/>
          </a:solidFill>
          <a:latin typeface="+mn-lt"/>
          <a:ea typeface="ＭＳ Ｐゴシック" charset="0"/>
          <a:cs typeface="ＭＳ Ｐゴシック" charset="0"/>
        </a:defRPr>
      </a:lvl1pPr>
      <a:lvl2pPr marL="879475" indent="-338138" algn="l" rtl="0" eaLnBrk="0" fontAlgn="base" hangingPunct="0">
        <a:spcBef>
          <a:spcPct val="20000"/>
        </a:spcBef>
        <a:spcAft>
          <a:spcPct val="0"/>
        </a:spcAft>
        <a:buChar char="–"/>
        <a:defRPr sz="3300">
          <a:solidFill>
            <a:schemeClr val="tx1"/>
          </a:solidFill>
          <a:latin typeface="+mn-lt"/>
          <a:ea typeface="ＭＳ Ｐゴシック" charset="0"/>
        </a:defRPr>
      </a:lvl2pPr>
      <a:lvl3pPr marL="1354138" indent="-269875" algn="l" rtl="0" eaLnBrk="0" fontAlgn="base" hangingPunct="0">
        <a:spcBef>
          <a:spcPct val="20000"/>
        </a:spcBef>
        <a:spcAft>
          <a:spcPct val="0"/>
        </a:spcAft>
        <a:buChar char="•"/>
        <a:defRPr sz="2800">
          <a:solidFill>
            <a:schemeClr val="tx1"/>
          </a:solidFill>
          <a:latin typeface="+mn-lt"/>
          <a:ea typeface="ＭＳ Ｐゴシック" charset="0"/>
        </a:defRPr>
      </a:lvl3pPr>
      <a:lvl4pPr marL="1895475" indent="-269875" algn="l" rtl="0" eaLnBrk="0" fontAlgn="base" hangingPunct="0">
        <a:spcBef>
          <a:spcPct val="20000"/>
        </a:spcBef>
        <a:spcAft>
          <a:spcPct val="0"/>
        </a:spcAft>
        <a:buChar char="–"/>
        <a:defRPr sz="2300">
          <a:solidFill>
            <a:schemeClr val="tx1"/>
          </a:solidFill>
          <a:latin typeface="+mn-lt"/>
          <a:ea typeface="ＭＳ Ｐゴシック" charset="0"/>
        </a:defRPr>
      </a:lvl4pPr>
      <a:lvl5pPr marL="2438400" indent="-269875" algn="l" rtl="0" eaLnBrk="0" fontAlgn="base" hangingPunct="0">
        <a:spcBef>
          <a:spcPct val="20000"/>
        </a:spcBef>
        <a:spcAft>
          <a:spcPct val="0"/>
        </a:spcAft>
        <a:buChar char="»"/>
        <a:defRPr sz="2300">
          <a:solidFill>
            <a:schemeClr val="tx1"/>
          </a:solidFill>
          <a:latin typeface="+mn-lt"/>
          <a:ea typeface="ＭＳ Ｐゴシック" charset="0"/>
        </a:defRPr>
      </a:lvl5pPr>
      <a:lvl6pPr marL="2980304" indent="-270937" algn="l" rtl="0" fontAlgn="base">
        <a:spcBef>
          <a:spcPct val="20000"/>
        </a:spcBef>
        <a:spcAft>
          <a:spcPct val="0"/>
        </a:spcAft>
        <a:buChar char="»"/>
        <a:defRPr sz="2370">
          <a:solidFill>
            <a:schemeClr val="tx1"/>
          </a:solidFill>
          <a:latin typeface="+mn-lt"/>
        </a:defRPr>
      </a:lvl6pPr>
      <a:lvl7pPr marL="3522177" indent="-270937" algn="l" rtl="0" fontAlgn="base">
        <a:spcBef>
          <a:spcPct val="20000"/>
        </a:spcBef>
        <a:spcAft>
          <a:spcPct val="0"/>
        </a:spcAft>
        <a:buChar char="»"/>
        <a:defRPr sz="2370">
          <a:solidFill>
            <a:schemeClr val="tx1"/>
          </a:solidFill>
          <a:latin typeface="+mn-lt"/>
        </a:defRPr>
      </a:lvl7pPr>
      <a:lvl8pPr marL="4064051" indent="-270937" algn="l" rtl="0" fontAlgn="base">
        <a:spcBef>
          <a:spcPct val="20000"/>
        </a:spcBef>
        <a:spcAft>
          <a:spcPct val="0"/>
        </a:spcAft>
        <a:buChar char="»"/>
        <a:defRPr sz="2370">
          <a:solidFill>
            <a:schemeClr val="tx1"/>
          </a:solidFill>
          <a:latin typeface="+mn-lt"/>
        </a:defRPr>
      </a:lvl8pPr>
      <a:lvl9pPr marL="4605924" indent="-270937" algn="l" rtl="0" fontAlgn="base">
        <a:spcBef>
          <a:spcPct val="20000"/>
        </a:spcBef>
        <a:spcAft>
          <a:spcPct val="0"/>
        </a:spcAft>
        <a:buChar char="»"/>
        <a:defRPr sz="2370">
          <a:solidFill>
            <a:schemeClr val="tx1"/>
          </a:solidFill>
          <a:latin typeface="+mn-lt"/>
        </a:defRPr>
      </a:lvl9pPr>
    </p:bodyStyle>
    <p:otherStyle>
      <a:defPPr>
        <a:defRPr lang="en-US"/>
      </a:defPPr>
      <a:lvl1pPr marL="0" algn="l" defTabSz="1083747" rtl="0" eaLnBrk="1" latinLnBrk="0" hangingPunct="1">
        <a:defRPr sz="2133" kern="1200">
          <a:solidFill>
            <a:schemeClr val="tx1"/>
          </a:solidFill>
          <a:latin typeface="+mn-lt"/>
          <a:ea typeface="+mn-ea"/>
          <a:cs typeface="+mn-cs"/>
        </a:defRPr>
      </a:lvl1pPr>
      <a:lvl2pPr marL="541873" algn="l" defTabSz="1083747" rtl="0" eaLnBrk="1" latinLnBrk="0" hangingPunct="1">
        <a:defRPr sz="2133" kern="1200">
          <a:solidFill>
            <a:schemeClr val="tx1"/>
          </a:solidFill>
          <a:latin typeface="+mn-lt"/>
          <a:ea typeface="+mn-ea"/>
          <a:cs typeface="+mn-cs"/>
        </a:defRPr>
      </a:lvl2pPr>
      <a:lvl3pPr marL="1083747" algn="l" defTabSz="1083747" rtl="0" eaLnBrk="1" latinLnBrk="0" hangingPunct="1">
        <a:defRPr sz="2133" kern="1200">
          <a:solidFill>
            <a:schemeClr val="tx1"/>
          </a:solidFill>
          <a:latin typeface="+mn-lt"/>
          <a:ea typeface="+mn-ea"/>
          <a:cs typeface="+mn-cs"/>
        </a:defRPr>
      </a:lvl3pPr>
      <a:lvl4pPr marL="1625620" algn="l" defTabSz="1083747" rtl="0" eaLnBrk="1" latinLnBrk="0" hangingPunct="1">
        <a:defRPr sz="2133" kern="1200">
          <a:solidFill>
            <a:schemeClr val="tx1"/>
          </a:solidFill>
          <a:latin typeface="+mn-lt"/>
          <a:ea typeface="+mn-ea"/>
          <a:cs typeface="+mn-cs"/>
        </a:defRPr>
      </a:lvl4pPr>
      <a:lvl5pPr marL="2167494" algn="l" defTabSz="1083747" rtl="0" eaLnBrk="1" latinLnBrk="0" hangingPunct="1">
        <a:defRPr sz="2133" kern="1200">
          <a:solidFill>
            <a:schemeClr val="tx1"/>
          </a:solidFill>
          <a:latin typeface="+mn-lt"/>
          <a:ea typeface="+mn-ea"/>
          <a:cs typeface="+mn-cs"/>
        </a:defRPr>
      </a:lvl5pPr>
      <a:lvl6pPr marL="2709367" algn="l" defTabSz="1083747" rtl="0" eaLnBrk="1" latinLnBrk="0" hangingPunct="1">
        <a:defRPr sz="2133" kern="1200">
          <a:solidFill>
            <a:schemeClr val="tx1"/>
          </a:solidFill>
          <a:latin typeface="+mn-lt"/>
          <a:ea typeface="+mn-ea"/>
          <a:cs typeface="+mn-cs"/>
        </a:defRPr>
      </a:lvl6pPr>
      <a:lvl7pPr marL="3251241" algn="l" defTabSz="1083747" rtl="0" eaLnBrk="1" latinLnBrk="0" hangingPunct="1">
        <a:defRPr sz="2133" kern="1200">
          <a:solidFill>
            <a:schemeClr val="tx1"/>
          </a:solidFill>
          <a:latin typeface="+mn-lt"/>
          <a:ea typeface="+mn-ea"/>
          <a:cs typeface="+mn-cs"/>
        </a:defRPr>
      </a:lvl7pPr>
      <a:lvl8pPr marL="3793114" algn="l" defTabSz="1083747" rtl="0" eaLnBrk="1" latinLnBrk="0" hangingPunct="1">
        <a:defRPr sz="2133" kern="1200">
          <a:solidFill>
            <a:schemeClr val="tx1"/>
          </a:solidFill>
          <a:latin typeface="+mn-lt"/>
          <a:ea typeface="+mn-ea"/>
          <a:cs typeface="+mn-cs"/>
        </a:defRPr>
      </a:lvl8pPr>
      <a:lvl9pPr marL="4334988" algn="l" defTabSz="1083747" rtl="0" eaLnBrk="1" latinLnBrk="0" hangingPunct="1">
        <a:defRPr sz="213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33F3D7E-D5CE-D793-9ECD-2AE9A39AF63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B20FF7EC-F85E-D217-4EC1-1965643054FA}"/>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4388" name="Rectangle 4">
            <a:extLst>
              <a:ext uri="{FF2B5EF4-FFF2-40B4-BE49-F238E27FC236}">
                <a16:creationId xmlns:a16="http://schemas.microsoft.com/office/drawing/2014/main" id="{F72B3E85-68A7-EF05-BD4E-4D0EDC63D544}"/>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659">
                <a:latin typeface="Arial" pitchFamily="34" charset="0"/>
                <a:ea typeface="+mn-ea"/>
                <a:cs typeface="+mn-cs"/>
              </a:defRPr>
            </a:lvl1pPr>
          </a:lstStyle>
          <a:p>
            <a:pPr>
              <a:defRPr/>
            </a:pPr>
            <a:endParaRPr lang="en-US"/>
          </a:p>
        </p:txBody>
      </p:sp>
      <p:sp>
        <p:nvSpPr>
          <p:cNvPr id="784389" name="Rectangle 5">
            <a:extLst>
              <a:ext uri="{FF2B5EF4-FFF2-40B4-BE49-F238E27FC236}">
                <a16:creationId xmlns:a16="http://schemas.microsoft.com/office/drawing/2014/main" id="{B99A5700-6994-20BB-B07C-83CA11136C5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59">
                <a:latin typeface="Arial" pitchFamily="34" charset="0"/>
                <a:ea typeface="+mn-ea"/>
                <a:cs typeface="+mn-cs"/>
              </a:defRPr>
            </a:lvl1pPr>
          </a:lstStyle>
          <a:p>
            <a:pPr>
              <a:defRPr/>
            </a:pPr>
            <a:endParaRPr lang="en-US"/>
          </a:p>
        </p:txBody>
      </p:sp>
      <p:sp>
        <p:nvSpPr>
          <p:cNvPr id="784390" name="Rectangle 6">
            <a:extLst>
              <a:ext uri="{FF2B5EF4-FFF2-40B4-BE49-F238E27FC236}">
                <a16:creationId xmlns:a16="http://schemas.microsoft.com/office/drawing/2014/main" id="{DAF79EAE-7EE3-1828-1656-EFB9E2651077}"/>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600"/>
            </a:lvl1pPr>
          </a:lstStyle>
          <a:p>
            <a:pPr>
              <a:defRPr/>
            </a:pPr>
            <a:fld id="{C1FE937F-AB62-F444-AB16-E2A586ACF4B8}" type="slidenum">
              <a:rPr lang="en-US" altLang="en-US"/>
              <a:pPr>
                <a:defRPr/>
              </a:pPr>
              <a:t>‹#›</a:t>
            </a:fld>
            <a:endParaRPr lang="en-US" altLang="en-US"/>
          </a:p>
        </p:txBody>
      </p:sp>
    </p:spTree>
    <p:extLst>
      <p:ext uri="{BB962C8B-B14F-4D97-AF65-F5344CB8AC3E}">
        <p14:creationId xmlns:p14="http://schemas.microsoft.com/office/powerpoint/2010/main" val="1963557292"/>
      </p:ext>
    </p:extLst>
  </p:cSld>
  <p:clrMap bg1="lt1" tx1="dk1" bg2="lt2" tx2="dk2" accent1="accent1" accent2="accent2" accent3="accent3" accent4="accent4" accent5="accent5" accent6="accent6" hlink="hlink" folHlink="folHlink"/>
  <p:sldLayoutIdLst>
    <p:sldLayoutId id="2147485471" r:id="rId1"/>
    <p:sldLayoutId id="2147485472" r:id="rId2"/>
    <p:sldLayoutId id="2147485473" r:id="rId3"/>
    <p:sldLayoutId id="2147485474" r:id="rId4"/>
    <p:sldLayoutId id="2147485475" r:id="rId5"/>
    <p:sldLayoutId id="2147485476" r:id="rId6"/>
    <p:sldLayoutId id="2147485477" r:id="rId7"/>
    <p:sldLayoutId id="2147485478" r:id="rId8"/>
    <p:sldLayoutId id="2147485479" r:id="rId9"/>
    <p:sldLayoutId id="2147485480" r:id="rId10"/>
    <p:sldLayoutId id="2147485481" r:id="rId11"/>
    <p:sldLayoutId id="2147485482" r:id="rId12"/>
    <p:sldLayoutId id="2147485483" r:id="rId13"/>
    <p:sldLayoutId id="2147485484" r:id="rId14"/>
    <p:sldLayoutId id="2147485485" r:id="rId15"/>
    <p:sldLayoutId id="2147485486" r:id="rId16"/>
    <p:sldLayoutId id="2147485487" r:id="rId17"/>
    <p:sldLayoutId id="2147485488" r:id="rId18"/>
  </p:sldLayoutIdLst>
  <p:txStyles>
    <p:titleStyle>
      <a:lvl1pPr algn="ctr" rtl="0" eaLnBrk="0" fontAlgn="base" hangingPunct="0">
        <a:spcBef>
          <a:spcPct val="0"/>
        </a:spcBef>
        <a:spcAft>
          <a:spcPct val="0"/>
        </a:spcAft>
        <a:defRPr sz="5200">
          <a:solidFill>
            <a:srgbClr val="FF0000"/>
          </a:solidFill>
          <a:latin typeface="+mj-lt"/>
          <a:ea typeface="ＭＳ Ｐゴシック" charset="0"/>
          <a:cs typeface="ＭＳ Ｐゴシック" charset="0"/>
        </a:defRPr>
      </a:lvl1pPr>
      <a:lvl2pPr algn="ctr" rtl="0" eaLnBrk="0" fontAlgn="base" hangingPunct="0">
        <a:spcBef>
          <a:spcPct val="0"/>
        </a:spcBef>
        <a:spcAft>
          <a:spcPct val="0"/>
        </a:spcAft>
        <a:defRPr sz="5200">
          <a:solidFill>
            <a:srgbClr val="FF0000"/>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5200">
          <a:solidFill>
            <a:srgbClr val="FF0000"/>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5200">
          <a:solidFill>
            <a:srgbClr val="FF0000"/>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5200">
          <a:solidFill>
            <a:srgbClr val="FF0000"/>
          </a:solidFill>
          <a:latin typeface="Arial" pitchFamily="34" charset="0"/>
          <a:ea typeface="ＭＳ Ｐゴシック" charset="0"/>
          <a:cs typeface="ＭＳ Ｐゴシック" charset="0"/>
        </a:defRPr>
      </a:lvl5pPr>
      <a:lvl6pPr marL="541873" algn="ctr" rtl="0" fontAlgn="base">
        <a:spcBef>
          <a:spcPct val="0"/>
        </a:spcBef>
        <a:spcAft>
          <a:spcPct val="0"/>
        </a:spcAft>
        <a:defRPr sz="5215">
          <a:solidFill>
            <a:srgbClr val="FF0000"/>
          </a:solidFill>
          <a:latin typeface="Arial" pitchFamily="34" charset="0"/>
        </a:defRPr>
      </a:lvl6pPr>
      <a:lvl7pPr marL="1083747" algn="ctr" rtl="0" fontAlgn="base">
        <a:spcBef>
          <a:spcPct val="0"/>
        </a:spcBef>
        <a:spcAft>
          <a:spcPct val="0"/>
        </a:spcAft>
        <a:defRPr sz="5215">
          <a:solidFill>
            <a:srgbClr val="FF0000"/>
          </a:solidFill>
          <a:latin typeface="Arial" pitchFamily="34" charset="0"/>
        </a:defRPr>
      </a:lvl7pPr>
      <a:lvl8pPr marL="1625620" algn="ctr" rtl="0" fontAlgn="base">
        <a:spcBef>
          <a:spcPct val="0"/>
        </a:spcBef>
        <a:spcAft>
          <a:spcPct val="0"/>
        </a:spcAft>
        <a:defRPr sz="5215">
          <a:solidFill>
            <a:srgbClr val="FF0000"/>
          </a:solidFill>
          <a:latin typeface="Arial" pitchFamily="34" charset="0"/>
        </a:defRPr>
      </a:lvl8pPr>
      <a:lvl9pPr marL="2167494" algn="ctr" rtl="0" fontAlgn="base">
        <a:spcBef>
          <a:spcPct val="0"/>
        </a:spcBef>
        <a:spcAft>
          <a:spcPct val="0"/>
        </a:spcAft>
        <a:defRPr sz="5215">
          <a:solidFill>
            <a:srgbClr val="FF0000"/>
          </a:solidFill>
          <a:latin typeface="Arial" pitchFamily="34" charset="0"/>
        </a:defRPr>
      </a:lvl9pPr>
    </p:titleStyle>
    <p:bodyStyle>
      <a:lvl1pPr marL="406400" indent="-406400" algn="l" rtl="0" eaLnBrk="0" fontAlgn="base" hangingPunct="0">
        <a:spcBef>
          <a:spcPct val="20000"/>
        </a:spcBef>
        <a:spcAft>
          <a:spcPct val="0"/>
        </a:spcAft>
        <a:buChar char="•"/>
        <a:defRPr sz="3700">
          <a:solidFill>
            <a:schemeClr val="tx1"/>
          </a:solidFill>
          <a:latin typeface="+mn-lt"/>
          <a:ea typeface="ＭＳ Ｐゴシック" charset="0"/>
          <a:cs typeface="ＭＳ Ｐゴシック" charset="0"/>
        </a:defRPr>
      </a:lvl1pPr>
      <a:lvl2pPr marL="879475" indent="-338138" algn="l" rtl="0" eaLnBrk="0" fontAlgn="base" hangingPunct="0">
        <a:spcBef>
          <a:spcPct val="20000"/>
        </a:spcBef>
        <a:spcAft>
          <a:spcPct val="0"/>
        </a:spcAft>
        <a:buChar char="–"/>
        <a:defRPr sz="3300">
          <a:solidFill>
            <a:schemeClr val="tx1"/>
          </a:solidFill>
          <a:latin typeface="+mn-lt"/>
          <a:ea typeface="ＭＳ Ｐゴシック" charset="0"/>
        </a:defRPr>
      </a:lvl2pPr>
      <a:lvl3pPr marL="1354138" indent="-269875" algn="l" rtl="0" eaLnBrk="0" fontAlgn="base" hangingPunct="0">
        <a:spcBef>
          <a:spcPct val="20000"/>
        </a:spcBef>
        <a:spcAft>
          <a:spcPct val="0"/>
        </a:spcAft>
        <a:buChar char="•"/>
        <a:defRPr sz="2800">
          <a:solidFill>
            <a:schemeClr val="tx1"/>
          </a:solidFill>
          <a:latin typeface="+mn-lt"/>
          <a:ea typeface="ＭＳ Ｐゴシック" charset="0"/>
        </a:defRPr>
      </a:lvl3pPr>
      <a:lvl4pPr marL="1895475" indent="-269875" algn="l" rtl="0" eaLnBrk="0" fontAlgn="base" hangingPunct="0">
        <a:spcBef>
          <a:spcPct val="20000"/>
        </a:spcBef>
        <a:spcAft>
          <a:spcPct val="0"/>
        </a:spcAft>
        <a:buChar char="–"/>
        <a:defRPr sz="2300">
          <a:solidFill>
            <a:schemeClr val="tx1"/>
          </a:solidFill>
          <a:latin typeface="+mn-lt"/>
          <a:ea typeface="ＭＳ Ｐゴシック" charset="0"/>
        </a:defRPr>
      </a:lvl4pPr>
      <a:lvl5pPr marL="2438400" indent="-269875" algn="l" rtl="0" eaLnBrk="0" fontAlgn="base" hangingPunct="0">
        <a:spcBef>
          <a:spcPct val="20000"/>
        </a:spcBef>
        <a:spcAft>
          <a:spcPct val="0"/>
        </a:spcAft>
        <a:buChar char="»"/>
        <a:defRPr sz="2300">
          <a:solidFill>
            <a:schemeClr val="tx1"/>
          </a:solidFill>
          <a:latin typeface="+mn-lt"/>
          <a:ea typeface="ＭＳ Ｐゴシック" charset="0"/>
        </a:defRPr>
      </a:lvl5pPr>
      <a:lvl6pPr marL="2980304" indent="-270937" algn="l" rtl="0" fontAlgn="base">
        <a:spcBef>
          <a:spcPct val="20000"/>
        </a:spcBef>
        <a:spcAft>
          <a:spcPct val="0"/>
        </a:spcAft>
        <a:buChar char="»"/>
        <a:defRPr sz="2370">
          <a:solidFill>
            <a:schemeClr val="tx1"/>
          </a:solidFill>
          <a:latin typeface="+mn-lt"/>
        </a:defRPr>
      </a:lvl6pPr>
      <a:lvl7pPr marL="3522177" indent="-270937" algn="l" rtl="0" fontAlgn="base">
        <a:spcBef>
          <a:spcPct val="20000"/>
        </a:spcBef>
        <a:spcAft>
          <a:spcPct val="0"/>
        </a:spcAft>
        <a:buChar char="»"/>
        <a:defRPr sz="2370">
          <a:solidFill>
            <a:schemeClr val="tx1"/>
          </a:solidFill>
          <a:latin typeface="+mn-lt"/>
        </a:defRPr>
      </a:lvl7pPr>
      <a:lvl8pPr marL="4064051" indent="-270937" algn="l" rtl="0" fontAlgn="base">
        <a:spcBef>
          <a:spcPct val="20000"/>
        </a:spcBef>
        <a:spcAft>
          <a:spcPct val="0"/>
        </a:spcAft>
        <a:buChar char="»"/>
        <a:defRPr sz="2370">
          <a:solidFill>
            <a:schemeClr val="tx1"/>
          </a:solidFill>
          <a:latin typeface="+mn-lt"/>
        </a:defRPr>
      </a:lvl8pPr>
      <a:lvl9pPr marL="4605924" indent="-270937" algn="l" rtl="0" fontAlgn="base">
        <a:spcBef>
          <a:spcPct val="20000"/>
        </a:spcBef>
        <a:spcAft>
          <a:spcPct val="0"/>
        </a:spcAft>
        <a:buChar char="»"/>
        <a:defRPr sz="2370">
          <a:solidFill>
            <a:schemeClr val="tx1"/>
          </a:solidFill>
          <a:latin typeface="+mn-lt"/>
        </a:defRPr>
      </a:lvl9pPr>
    </p:bodyStyle>
    <p:otherStyle>
      <a:defPPr>
        <a:defRPr lang="en-US"/>
      </a:defPPr>
      <a:lvl1pPr marL="0" algn="l" defTabSz="1083747" rtl="0" eaLnBrk="1" latinLnBrk="0" hangingPunct="1">
        <a:defRPr sz="2133" kern="1200">
          <a:solidFill>
            <a:schemeClr val="tx1"/>
          </a:solidFill>
          <a:latin typeface="+mn-lt"/>
          <a:ea typeface="+mn-ea"/>
          <a:cs typeface="+mn-cs"/>
        </a:defRPr>
      </a:lvl1pPr>
      <a:lvl2pPr marL="541873" algn="l" defTabSz="1083747" rtl="0" eaLnBrk="1" latinLnBrk="0" hangingPunct="1">
        <a:defRPr sz="2133" kern="1200">
          <a:solidFill>
            <a:schemeClr val="tx1"/>
          </a:solidFill>
          <a:latin typeface="+mn-lt"/>
          <a:ea typeface="+mn-ea"/>
          <a:cs typeface="+mn-cs"/>
        </a:defRPr>
      </a:lvl2pPr>
      <a:lvl3pPr marL="1083747" algn="l" defTabSz="1083747" rtl="0" eaLnBrk="1" latinLnBrk="0" hangingPunct="1">
        <a:defRPr sz="2133" kern="1200">
          <a:solidFill>
            <a:schemeClr val="tx1"/>
          </a:solidFill>
          <a:latin typeface="+mn-lt"/>
          <a:ea typeface="+mn-ea"/>
          <a:cs typeface="+mn-cs"/>
        </a:defRPr>
      </a:lvl3pPr>
      <a:lvl4pPr marL="1625620" algn="l" defTabSz="1083747" rtl="0" eaLnBrk="1" latinLnBrk="0" hangingPunct="1">
        <a:defRPr sz="2133" kern="1200">
          <a:solidFill>
            <a:schemeClr val="tx1"/>
          </a:solidFill>
          <a:latin typeface="+mn-lt"/>
          <a:ea typeface="+mn-ea"/>
          <a:cs typeface="+mn-cs"/>
        </a:defRPr>
      </a:lvl4pPr>
      <a:lvl5pPr marL="2167494" algn="l" defTabSz="1083747" rtl="0" eaLnBrk="1" latinLnBrk="0" hangingPunct="1">
        <a:defRPr sz="2133" kern="1200">
          <a:solidFill>
            <a:schemeClr val="tx1"/>
          </a:solidFill>
          <a:latin typeface="+mn-lt"/>
          <a:ea typeface="+mn-ea"/>
          <a:cs typeface="+mn-cs"/>
        </a:defRPr>
      </a:lvl5pPr>
      <a:lvl6pPr marL="2709367" algn="l" defTabSz="1083747" rtl="0" eaLnBrk="1" latinLnBrk="0" hangingPunct="1">
        <a:defRPr sz="2133" kern="1200">
          <a:solidFill>
            <a:schemeClr val="tx1"/>
          </a:solidFill>
          <a:latin typeface="+mn-lt"/>
          <a:ea typeface="+mn-ea"/>
          <a:cs typeface="+mn-cs"/>
        </a:defRPr>
      </a:lvl6pPr>
      <a:lvl7pPr marL="3251241" algn="l" defTabSz="1083747" rtl="0" eaLnBrk="1" latinLnBrk="0" hangingPunct="1">
        <a:defRPr sz="2133" kern="1200">
          <a:solidFill>
            <a:schemeClr val="tx1"/>
          </a:solidFill>
          <a:latin typeface="+mn-lt"/>
          <a:ea typeface="+mn-ea"/>
          <a:cs typeface="+mn-cs"/>
        </a:defRPr>
      </a:lvl7pPr>
      <a:lvl8pPr marL="3793114" algn="l" defTabSz="1083747" rtl="0" eaLnBrk="1" latinLnBrk="0" hangingPunct="1">
        <a:defRPr sz="2133" kern="1200">
          <a:solidFill>
            <a:schemeClr val="tx1"/>
          </a:solidFill>
          <a:latin typeface="+mn-lt"/>
          <a:ea typeface="+mn-ea"/>
          <a:cs typeface="+mn-cs"/>
        </a:defRPr>
      </a:lvl8pPr>
      <a:lvl9pPr marL="4334988" algn="l" defTabSz="1083747" rtl="0" eaLnBrk="1" latinLnBrk="0" hangingPunct="1">
        <a:defRPr sz="213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88079B6-C937-E4E6-9AE5-0676833C7C6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C7B5BC1-C7BE-5149-5D5C-B7F026477E9E}"/>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4388" name="Rectangle 4">
            <a:extLst>
              <a:ext uri="{FF2B5EF4-FFF2-40B4-BE49-F238E27FC236}">
                <a16:creationId xmlns:a16="http://schemas.microsoft.com/office/drawing/2014/main" id="{EDE4E7AA-7D8D-6595-BFEE-AD9A9A6A85F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659">
                <a:latin typeface="Arial" pitchFamily="34" charset="0"/>
                <a:ea typeface="+mn-ea"/>
                <a:cs typeface="+mn-cs"/>
              </a:defRPr>
            </a:lvl1pPr>
          </a:lstStyle>
          <a:p>
            <a:pPr>
              <a:defRPr/>
            </a:pPr>
            <a:endParaRPr lang="en-US"/>
          </a:p>
        </p:txBody>
      </p:sp>
      <p:sp>
        <p:nvSpPr>
          <p:cNvPr id="784389" name="Rectangle 5">
            <a:extLst>
              <a:ext uri="{FF2B5EF4-FFF2-40B4-BE49-F238E27FC236}">
                <a16:creationId xmlns:a16="http://schemas.microsoft.com/office/drawing/2014/main" id="{7243F9D2-11BD-8064-F919-9EFC6DEF8C6F}"/>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59">
                <a:latin typeface="Arial" pitchFamily="34" charset="0"/>
                <a:ea typeface="+mn-ea"/>
                <a:cs typeface="+mn-cs"/>
              </a:defRPr>
            </a:lvl1pPr>
          </a:lstStyle>
          <a:p>
            <a:pPr>
              <a:defRPr/>
            </a:pPr>
            <a:endParaRPr lang="en-US"/>
          </a:p>
        </p:txBody>
      </p:sp>
      <p:sp>
        <p:nvSpPr>
          <p:cNvPr id="784390" name="Rectangle 6">
            <a:extLst>
              <a:ext uri="{FF2B5EF4-FFF2-40B4-BE49-F238E27FC236}">
                <a16:creationId xmlns:a16="http://schemas.microsoft.com/office/drawing/2014/main" id="{C90B1954-DBC5-525B-C848-556D1D1A484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600" smtClean="0"/>
            </a:lvl1pPr>
          </a:lstStyle>
          <a:p>
            <a:pPr>
              <a:defRPr/>
            </a:pPr>
            <a:fld id="{2D8F5025-E517-8944-92F0-266B0F0F7026}" type="slidenum">
              <a:rPr lang="en-US" altLang="en-US"/>
              <a:pPr>
                <a:defRPr/>
              </a:pPr>
              <a:t>‹#›</a:t>
            </a:fld>
            <a:endParaRPr lang="en-US" altLang="en-US"/>
          </a:p>
        </p:txBody>
      </p:sp>
      <p:pic>
        <p:nvPicPr>
          <p:cNvPr id="2" name="Picture 1">
            <a:extLst>
              <a:ext uri="{FF2B5EF4-FFF2-40B4-BE49-F238E27FC236}">
                <a16:creationId xmlns:a16="http://schemas.microsoft.com/office/drawing/2014/main" id="{4DD75CA9-341F-A3E0-A74C-AA7C55066D65}"/>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 y="-65877"/>
            <a:ext cx="12191999" cy="482381"/>
          </a:xfrm>
          <a:prstGeom prst="rect">
            <a:avLst/>
          </a:prstGeom>
        </p:spPr>
      </p:pic>
      <p:sp>
        <p:nvSpPr>
          <p:cNvPr id="3" name="Rectangle 2">
            <a:extLst>
              <a:ext uri="{FF2B5EF4-FFF2-40B4-BE49-F238E27FC236}">
                <a16:creationId xmlns:a16="http://schemas.microsoft.com/office/drawing/2014/main" id="{99646F17-83D4-2167-E65B-081228A4E1AB}"/>
              </a:ext>
            </a:extLst>
          </p:cNvPr>
          <p:cNvSpPr/>
          <p:nvPr userDrawn="1"/>
        </p:nvSpPr>
        <p:spPr bwMode="auto">
          <a:xfrm>
            <a:off x="1752600" y="0"/>
            <a:ext cx="8001000" cy="416504"/>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p:txBody>
      </p:sp>
    </p:spTree>
    <p:extLst>
      <p:ext uri="{BB962C8B-B14F-4D97-AF65-F5344CB8AC3E}">
        <p14:creationId xmlns:p14="http://schemas.microsoft.com/office/powerpoint/2010/main" val="2056102824"/>
      </p:ext>
    </p:extLst>
  </p:cSld>
  <p:clrMap bg1="lt1" tx1="dk1" bg2="lt2" tx2="dk2" accent1="accent1" accent2="accent2" accent3="accent3" accent4="accent4" accent5="accent5" accent6="accent6" hlink="hlink" folHlink="folHlink"/>
  <p:sldLayoutIdLst>
    <p:sldLayoutId id="2147485492" r:id="rId1"/>
    <p:sldLayoutId id="2147485493" r:id="rId2"/>
    <p:sldLayoutId id="2147485494" r:id="rId3"/>
    <p:sldLayoutId id="2147485495" r:id="rId4"/>
    <p:sldLayoutId id="2147485496" r:id="rId5"/>
    <p:sldLayoutId id="2147485497" r:id="rId6"/>
    <p:sldLayoutId id="2147485498" r:id="rId7"/>
    <p:sldLayoutId id="2147485499" r:id="rId8"/>
    <p:sldLayoutId id="2147485500" r:id="rId9"/>
    <p:sldLayoutId id="2147485501" r:id="rId10"/>
    <p:sldLayoutId id="2147485502" r:id="rId11"/>
    <p:sldLayoutId id="2147485503" r:id="rId12"/>
    <p:sldLayoutId id="2147485504" r:id="rId13"/>
    <p:sldLayoutId id="2147485505" r:id="rId14"/>
    <p:sldLayoutId id="2147485506" r:id="rId15"/>
    <p:sldLayoutId id="2147485507" r:id="rId16"/>
    <p:sldLayoutId id="2147485508" r:id="rId17"/>
    <p:sldLayoutId id="2147485509" r:id="rId18"/>
  </p:sldLayoutIdLst>
  <p:txStyles>
    <p:titleStyle>
      <a:lvl1pPr algn="ctr" rtl="0" eaLnBrk="0" fontAlgn="base" hangingPunct="0">
        <a:spcBef>
          <a:spcPct val="0"/>
        </a:spcBef>
        <a:spcAft>
          <a:spcPct val="0"/>
        </a:spcAft>
        <a:defRPr sz="5200">
          <a:solidFill>
            <a:srgbClr val="FF0000"/>
          </a:solidFill>
          <a:latin typeface="+mj-lt"/>
          <a:ea typeface="ＭＳ Ｐゴシック" charset="0"/>
          <a:cs typeface="ＭＳ Ｐゴシック" charset="0"/>
        </a:defRPr>
      </a:lvl1pPr>
      <a:lvl2pPr algn="ctr" rtl="0" eaLnBrk="0" fontAlgn="base" hangingPunct="0">
        <a:spcBef>
          <a:spcPct val="0"/>
        </a:spcBef>
        <a:spcAft>
          <a:spcPct val="0"/>
        </a:spcAft>
        <a:defRPr sz="5200">
          <a:solidFill>
            <a:srgbClr val="FF0000"/>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5200">
          <a:solidFill>
            <a:srgbClr val="FF0000"/>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5200">
          <a:solidFill>
            <a:srgbClr val="FF0000"/>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5200">
          <a:solidFill>
            <a:srgbClr val="FF0000"/>
          </a:solidFill>
          <a:latin typeface="Arial" pitchFamily="34" charset="0"/>
          <a:ea typeface="ＭＳ Ｐゴシック" charset="0"/>
          <a:cs typeface="ＭＳ Ｐゴシック" charset="0"/>
        </a:defRPr>
      </a:lvl5pPr>
      <a:lvl6pPr marL="541873" algn="ctr" rtl="0" fontAlgn="base">
        <a:spcBef>
          <a:spcPct val="0"/>
        </a:spcBef>
        <a:spcAft>
          <a:spcPct val="0"/>
        </a:spcAft>
        <a:defRPr sz="5215">
          <a:solidFill>
            <a:srgbClr val="FF0000"/>
          </a:solidFill>
          <a:latin typeface="Arial" pitchFamily="34" charset="0"/>
        </a:defRPr>
      </a:lvl6pPr>
      <a:lvl7pPr marL="1083747" algn="ctr" rtl="0" fontAlgn="base">
        <a:spcBef>
          <a:spcPct val="0"/>
        </a:spcBef>
        <a:spcAft>
          <a:spcPct val="0"/>
        </a:spcAft>
        <a:defRPr sz="5215">
          <a:solidFill>
            <a:srgbClr val="FF0000"/>
          </a:solidFill>
          <a:latin typeface="Arial" pitchFamily="34" charset="0"/>
        </a:defRPr>
      </a:lvl7pPr>
      <a:lvl8pPr marL="1625620" algn="ctr" rtl="0" fontAlgn="base">
        <a:spcBef>
          <a:spcPct val="0"/>
        </a:spcBef>
        <a:spcAft>
          <a:spcPct val="0"/>
        </a:spcAft>
        <a:defRPr sz="5215">
          <a:solidFill>
            <a:srgbClr val="FF0000"/>
          </a:solidFill>
          <a:latin typeface="Arial" pitchFamily="34" charset="0"/>
        </a:defRPr>
      </a:lvl8pPr>
      <a:lvl9pPr marL="2167494" algn="ctr" rtl="0" fontAlgn="base">
        <a:spcBef>
          <a:spcPct val="0"/>
        </a:spcBef>
        <a:spcAft>
          <a:spcPct val="0"/>
        </a:spcAft>
        <a:defRPr sz="5215">
          <a:solidFill>
            <a:srgbClr val="FF0000"/>
          </a:solidFill>
          <a:latin typeface="Arial" pitchFamily="34" charset="0"/>
        </a:defRPr>
      </a:lvl9pPr>
    </p:titleStyle>
    <p:bodyStyle>
      <a:lvl1pPr marL="406400" indent="-406400" algn="l" rtl="0" eaLnBrk="0" fontAlgn="base" hangingPunct="0">
        <a:spcBef>
          <a:spcPct val="20000"/>
        </a:spcBef>
        <a:spcAft>
          <a:spcPct val="0"/>
        </a:spcAft>
        <a:buChar char="•"/>
        <a:defRPr sz="3700">
          <a:solidFill>
            <a:schemeClr val="tx1"/>
          </a:solidFill>
          <a:latin typeface="+mn-lt"/>
          <a:ea typeface="ＭＳ Ｐゴシック" charset="0"/>
          <a:cs typeface="ＭＳ Ｐゴシック" charset="0"/>
        </a:defRPr>
      </a:lvl1pPr>
      <a:lvl2pPr marL="879475" indent="-338138" algn="l" rtl="0" eaLnBrk="0" fontAlgn="base" hangingPunct="0">
        <a:spcBef>
          <a:spcPct val="20000"/>
        </a:spcBef>
        <a:spcAft>
          <a:spcPct val="0"/>
        </a:spcAft>
        <a:buChar char="–"/>
        <a:defRPr sz="3300">
          <a:solidFill>
            <a:schemeClr val="tx1"/>
          </a:solidFill>
          <a:latin typeface="+mn-lt"/>
          <a:ea typeface="ＭＳ Ｐゴシック" charset="0"/>
        </a:defRPr>
      </a:lvl2pPr>
      <a:lvl3pPr marL="1354138" indent="-269875" algn="l" rtl="0" eaLnBrk="0" fontAlgn="base" hangingPunct="0">
        <a:spcBef>
          <a:spcPct val="20000"/>
        </a:spcBef>
        <a:spcAft>
          <a:spcPct val="0"/>
        </a:spcAft>
        <a:buChar char="•"/>
        <a:defRPr sz="2800">
          <a:solidFill>
            <a:schemeClr val="tx1"/>
          </a:solidFill>
          <a:latin typeface="+mn-lt"/>
          <a:ea typeface="ＭＳ Ｐゴシック" charset="0"/>
        </a:defRPr>
      </a:lvl3pPr>
      <a:lvl4pPr marL="1895475" indent="-269875" algn="l" rtl="0" eaLnBrk="0" fontAlgn="base" hangingPunct="0">
        <a:spcBef>
          <a:spcPct val="20000"/>
        </a:spcBef>
        <a:spcAft>
          <a:spcPct val="0"/>
        </a:spcAft>
        <a:buChar char="–"/>
        <a:defRPr sz="2300">
          <a:solidFill>
            <a:schemeClr val="tx1"/>
          </a:solidFill>
          <a:latin typeface="+mn-lt"/>
          <a:ea typeface="ＭＳ Ｐゴシック" charset="0"/>
        </a:defRPr>
      </a:lvl4pPr>
      <a:lvl5pPr marL="2438400" indent="-269875" algn="l" rtl="0" eaLnBrk="0" fontAlgn="base" hangingPunct="0">
        <a:spcBef>
          <a:spcPct val="20000"/>
        </a:spcBef>
        <a:spcAft>
          <a:spcPct val="0"/>
        </a:spcAft>
        <a:buChar char="»"/>
        <a:defRPr sz="2300">
          <a:solidFill>
            <a:schemeClr val="tx1"/>
          </a:solidFill>
          <a:latin typeface="+mn-lt"/>
          <a:ea typeface="ＭＳ Ｐゴシック" charset="0"/>
        </a:defRPr>
      </a:lvl5pPr>
      <a:lvl6pPr marL="2980304" indent="-270937" algn="l" rtl="0" fontAlgn="base">
        <a:spcBef>
          <a:spcPct val="20000"/>
        </a:spcBef>
        <a:spcAft>
          <a:spcPct val="0"/>
        </a:spcAft>
        <a:buChar char="»"/>
        <a:defRPr sz="2370">
          <a:solidFill>
            <a:schemeClr val="tx1"/>
          </a:solidFill>
          <a:latin typeface="+mn-lt"/>
        </a:defRPr>
      </a:lvl6pPr>
      <a:lvl7pPr marL="3522177" indent="-270937" algn="l" rtl="0" fontAlgn="base">
        <a:spcBef>
          <a:spcPct val="20000"/>
        </a:spcBef>
        <a:spcAft>
          <a:spcPct val="0"/>
        </a:spcAft>
        <a:buChar char="»"/>
        <a:defRPr sz="2370">
          <a:solidFill>
            <a:schemeClr val="tx1"/>
          </a:solidFill>
          <a:latin typeface="+mn-lt"/>
        </a:defRPr>
      </a:lvl7pPr>
      <a:lvl8pPr marL="4064051" indent="-270937" algn="l" rtl="0" fontAlgn="base">
        <a:spcBef>
          <a:spcPct val="20000"/>
        </a:spcBef>
        <a:spcAft>
          <a:spcPct val="0"/>
        </a:spcAft>
        <a:buChar char="»"/>
        <a:defRPr sz="2370">
          <a:solidFill>
            <a:schemeClr val="tx1"/>
          </a:solidFill>
          <a:latin typeface="+mn-lt"/>
        </a:defRPr>
      </a:lvl8pPr>
      <a:lvl9pPr marL="4605924" indent="-270937" algn="l" rtl="0" fontAlgn="base">
        <a:spcBef>
          <a:spcPct val="20000"/>
        </a:spcBef>
        <a:spcAft>
          <a:spcPct val="0"/>
        </a:spcAft>
        <a:buChar char="»"/>
        <a:defRPr sz="2370">
          <a:solidFill>
            <a:schemeClr val="tx1"/>
          </a:solidFill>
          <a:latin typeface="+mn-lt"/>
        </a:defRPr>
      </a:lvl9pPr>
    </p:bodyStyle>
    <p:otherStyle>
      <a:defPPr>
        <a:defRPr lang="en-US"/>
      </a:defPPr>
      <a:lvl1pPr marL="0" algn="l" defTabSz="1083747" rtl="0" eaLnBrk="1" latinLnBrk="0" hangingPunct="1">
        <a:defRPr sz="2133" kern="1200">
          <a:solidFill>
            <a:schemeClr val="tx1"/>
          </a:solidFill>
          <a:latin typeface="+mn-lt"/>
          <a:ea typeface="+mn-ea"/>
          <a:cs typeface="+mn-cs"/>
        </a:defRPr>
      </a:lvl1pPr>
      <a:lvl2pPr marL="541873" algn="l" defTabSz="1083747" rtl="0" eaLnBrk="1" latinLnBrk="0" hangingPunct="1">
        <a:defRPr sz="2133" kern="1200">
          <a:solidFill>
            <a:schemeClr val="tx1"/>
          </a:solidFill>
          <a:latin typeface="+mn-lt"/>
          <a:ea typeface="+mn-ea"/>
          <a:cs typeface="+mn-cs"/>
        </a:defRPr>
      </a:lvl2pPr>
      <a:lvl3pPr marL="1083747" algn="l" defTabSz="1083747" rtl="0" eaLnBrk="1" latinLnBrk="0" hangingPunct="1">
        <a:defRPr sz="2133" kern="1200">
          <a:solidFill>
            <a:schemeClr val="tx1"/>
          </a:solidFill>
          <a:latin typeface="+mn-lt"/>
          <a:ea typeface="+mn-ea"/>
          <a:cs typeface="+mn-cs"/>
        </a:defRPr>
      </a:lvl3pPr>
      <a:lvl4pPr marL="1625620" algn="l" defTabSz="1083747" rtl="0" eaLnBrk="1" latinLnBrk="0" hangingPunct="1">
        <a:defRPr sz="2133" kern="1200">
          <a:solidFill>
            <a:schemeClr val="tx1"/>
          </a:solidFill>
          <a:latin typeface="+mn-lt"/>
          <a:ea typeface="+mn-ea"/>
          <a:cs typeface="+mn-cs"/>
        </a:defRPr>
      </a:lvl4pPr>
      <a:lvl5pPr marL="2167494" algn="l" defTabSz="1083747" rtl="0" eaLnBrk="1" latinLnBrk="0" hangingPunct="1">
        <a:defRPr sz="2133" kern="1200">
          <a:solidFill>
            <a:schemeClr val="tx1"/>
          </a:solidFill>
          <a:latin typeface="+mn-lt"/>
          <a:ea typeface="+mn-ea"/>
          <a:cs typeface="+mn-cs"/>
        </a:defRPr>
      </a:lvl5pPr>
      <a:lvl6pPr marL="2709367" algn="l" defTabSz="1083747" rtl="0" eaLnBrk="1" latinLnBrk="0" hangingPunct="1">
        <a:defRPr sz="2133" kern="1200">
          <a:solidFill>
            <a:schemeClr val="tx1"/>
          </a:solidFill>
          <a:latin typeface="+mn-lt"/>
          <a:ea typeface="+mn-ea"/>
          <a:cs typeface="+mn-cs"/>
        </a:defRPr>
      </a:lvl6pPr>
      <a:lvl7pPr marL="3251241" algn="l" defTabSz="1083747" rtl="0" eaLnBrk="1" latinLnBrk="0" hangingPunct="1">
        <a:defRPr sz="2133" kern="1200">
          <a:solidFill>
            <a:schemeClr val="tx1"/>
          </a:solidFill>
          <a:latin typeface="+mn-lt"/>
          <a:ea typeface="+mn-ea"/>
          <a:cs typeface="+mn-cs"/>
        </a:defRPr>
      </a:lvl7pPr>
      <a:lvl8pPr marL="3793114" algn="l" defTabSz="1083747" rtl="0" eaLnBrk="1" latinLnBrk="0" hangingPunct="1">
        <a:defRPr sz="2133" kern="1200">
          <a:solidFill>
            <a:schemeClr val="tx1"/>
          </a:solidFill>
          <a:latin typeface="+mn-lt"/>
          <a:ea typeface="+mn-ea"/>
          <a:cs typeface="+mn-cs"/>
        </a:defRPr>
      </a:lvl8pPr>
      <a:lvl9pPr marL="4334988" algn="l" defTabSz="1083747"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61E9074-A10D-175B-DFBA-4A73EE86222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502AD1A-3D47-B633-77D2-19F5D59C322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4388" name="Rectangle 4">
            <a:extLst>
              <a:ext uri="{FF2B5EF4-FFF2-40B4-BE49-F238E27FC236}">
                <a16:creationId xmlns:a16="http://schemas.microsoft.com/office/drawing/2014/main" id="{8E15F00C-4E6C-6D87-6438-CC0506D1507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659">
                <a:latin typeface="Arial" pitchFamily="34" charset="0"/>
                <a:ea typeface="+mn-ea"/>
                <a:cs typeface="+mn-cs"/>
              </a:defRPr>
            </a:lvl1pPr>
          </a:lstStyle>
          <a:p>
            <a:pPr>
              <a:defRPr/>
            </a:pPr>
            <a:endParaRPr lang="en-US"/>
          </a:p>
        </p:txBody>
      </p:sp>
      <p:sp>
        <p:nvSpPr>
          <p:cNvPr id="784389" name="Rectangle 5">
            <a:extLst>
              <a:ext uri="{FF2B5EF4-FFF2-40B4-BE49-F238E27FC236}">
                <a16:creationId xmlns:a16="http://schemas.microsoft.com/office/drawing/2014/main" id="{CD03070E-0ABB-B0DC-B743-1B862B01B9D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659">
                <a:latin typeface="Arial" pitchFamily="34" charset="0"/>
                <a:ea typeface="+mn-ea"/>
                <a:cs typeface="+mn-cs"/>
              </a:defRPr>
            </a:lvl1pPr>
          </a:lstStyle>
          <a:p>
            <a:pPr>
              <a:defRPr/>
            </a:pPr>
            <a:endParaRPr lang="en-US"/>
          </a:p>
        </p:txBody>
      </p:sp>
      <p:sp>
        <p:nvSpPr>
          <p:cNvPr id="784390" name="Rectangle 6">
            <a:extLst>
              <a:ext uri="{FF2B5EF4-FFF2-40B4-BE49-F238E27FC236}">
                <a16:creationId xmlns:a16="http://schemas.microsoft.com/office/drawing/2014/main" id="{DE437F48-D5B2-ED9F-0F1F-61D14D274B8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600"/>
            </a:lvl1pPr>
          </a:lstStyle>
          <a:p>
            <a:pPr>
              <a:defRPr/>
            </a:pPr>
            <a:fld id="{57D16FF3-3412-C84D-B1D4-63996A8CB6E1}" type="slidenum">
              <a:rPr lang="en-US" altLang="en-US"/>
              <a:pPr>
                <a:defRPr/>
              </a:pPr>
              <a:t>‹#›</a:t>
            </a:fld>
            <a:endParaRPr lang="en-US" altLang="en-US"/>
          </a:p>
        </p:txBody>
      </p:sp>
    </p:spTree>
    <p:extLst>
      <p:ext uri="{BB962C8B-B14F-4D97-AF65-F5344CB8AC3E}">
        <p14:creationId xmlns:p14="http://schemas.microsoft.com/office/powerpoint/2010/main" val="1170475048"/>
      </p:ext>
    </p:extLst>
  </p:cSld>
  <p:clrMap bg1="lt1" tx1="dk1" bg2="lt2" tx2="dk2" accent1="accent1" accent2="accent2" accent3="accent3" accent4="accent4" accent5="accent5" accent6="accent6" hlink="hlink" folHlink="folHlink"/>
  <p:sldLayoutIdLst>
    <p:sldLayoutId id="2147485511" r:id="rId1"/>
    <p:sldLayoutId id="2147485512" r:id="rId2"/>
    <p:sldLayoutId id="2147485513" r:id="rId3"/>
    <p:sldLayoutId id="2147485514" r:id="rId4"/>
    <p:sldLayoutId id="2147485515" r:id="rId5"/>
    <p:sldLayoutId id="2147485516" r:id="rId6"/>
    <p:sldLayoutId id="2147485517" r:id="rId7"/>
    <p:sldLayoutId id="2147485518" r:id="rId8"/>
    <p:sldLayoutId id="2147485519" r:id="rId9"/>
    <p:sldLayoutId id="2147485520" r:id="rId10"/>
    <p:sldLayoutId id="2147485521" r:id="rId11"/>
    <p:sldLayoutId id="2147485522" r:id="rId12"/>
    <p:sldLayoutId id="2147485523" r:id="rId13"/>
    <p:sldLayoutId id="2147485524" r:id="rId14"/>
    <p:sldLayoutId id="2147485525" r:id="rId15"/>
    <p:sldLayoutId id="2147485526" r:id="rId16"/>
    <p:sldLayoutId id="2147485527" r:id="rId17"/>
    <p:sldLayoutId id="2147485528" r:id="rId18"/>
    <p:sldLayoutId id="2147485529" r:id="rId19"/>
  </p:sldLayoutIdLst>
  <p:txStyles>
    <p:titleStyle>
      <a:lvl1pPr algn="ctr" rtl="0" eaLnBrk="0" fontAlgn="base" hangingPunct="0">
        <a:spcBef>
          <a:spcPct val="0"/>
        </a:spcBef>
        <a:spcAft>
          <a:spcPct val="0"/>
        </a:spcAft>
        <a:defRPr sz="5200">
          <a:solidFill>
            <a:srgbClr val="FF0000"/>
          </a:solidFill>
          <a:latin typeface="+mj-lt"/>
          <a:ea typeface="ＭＳ Ｐゴシック" charset="0"/>
          <a:cs typeface="ＭＳ Ｐゴシック" charset="0"/>
        </a:defRPr>
      </a:lvl1pPr>
      <a:lvl2pPr algn="ctr" rtl="0" eaLnBrk="0" fontAlgn="base" hangingPunct="0">
        <a:spcBef>
          <a:spcPct val="0"/>
        </a:spcBef>
        <a:spcAft>
          <a:spcPct val="0"/>
        </a:spcAft>
        <a:defRPr sz="5200">
          <a:solidFill>
            <a:srgbClr val="FF0000"/>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5200">
          <a:solidFill>
            <a:srgbClr val="FF0000"/>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5200">
          <a:solidFill>
            <a:srgbClr val="FF0000"/>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5200">
          <a:solidFill>
            <a:srgbClr val="FF0000"/>
          </a:solidFill>
          <a:latin typeface="Arial" pitchFamily="34" charset="0"/>
          <a:ea typeface="ＭＳ Ｐゴシック" charset="0"/>
          <a:cs typeface="ＭＳ Ｐゴシック" charset="0"/>
        </a:defRPr>
      </a:lvl5pPr>
      <a:lvl6pPr marL="541873" algn="ctr" rtl="0" fontAlgn="base">
        <a:spcBef>
          <a:spcPct val="0"/>
        </a:spcBef>
        <a:spcAft>
          <a:spcPct val="0"/>
        </a:spcAft>
        <a:defRPr sz="5215">
          <a:solidFill>
            <a:srgbClr val="FF0000"/>
          </a:solidFill>
          <a:latin typeface="Arial" pitchFamily="34" charset="0"/>
        </a:defRPr>
      </a:lvl6pPr>
      <a:lvl7pPr marL="1083747" algn="ctr" rtl="0" fontAlgn="base">
        <a:spcBef>
          <a:spcPct val="0"/>
        </a:spcBef>
        <a:spcAft>
          <a:spcPct val="0"/>
        </a:spcAft>
        <a:defRPr sz="5215">
          <a:solidFill>
            <a:srgbClr val="FF0000"/>
          </a:solidFill>
          <a:latin typeface="Arial" pitchFamily="34" charset="0"/>
        </a:defRPr>
      </a:lvl7pPr>
      <a:lvl8pPr marL="1625620" algn="ctr" rtl="0" fontAlgn="base">
        <a:spcBef>
          <a:spcPct val="0"/>
        </a:spcBef>
        <a:spcAft>
          <a:spcPct val="0"/>
        </a:spcAft>
        <a:defRPr sz="5215">
          <a:solidFill>
            <a:srgbClr val="FF0000"/>
          </a:solidFill>
          <a:latin typeface="Arial" pitchFamily="34" charset="0"/>
        </a:defRPr>
      </a:lvl8pPr>
      <a:lvl9pPr marL="2167494" algn="ctr" rtl="0" fontAlgn="base">
        <a:spcBef>
          <a:spcPct val="0"/>
        </a:spcBef>
        <a:spcAft>
          <a:spcPct val="0"/>
        </a:spcAft>
        <a:defRPr sz="5215">
          <a:solidFill>
            <a:srgbClr val="FF0000"/>
          </a:solidFill>
          <a:latin typeface="Arial" pitchFamily="34" charset="0"/>
        </a:defRPr>
      </a:lvl9pPr>
    </p:titleStyle>
    <p:bodyStyle>
      <a:lvl1pPr marL="406400" indent="-406400" algn="l" rtl="0" eaLnBrk="0" fontAlgn="base" hangingPunct="0">
        <a:spcBef>
          <a:spcPct val="20000"/>
        </a:spcBef>
        <a:spcAft>
          <a:spcPct val="0"/>
        </a:spcAft>
        <a:buChar char="•"/>
        <a:defRPr sz="3700">
          <a:solidFill>
            <a:schemeClr val="tx1"/>
          </a:solidFill>
          <a:latin typeface="+mn-lt"/>
          <a:ea typeface="ＭＳ Ｐゴシック" charset="0"/>
          <a:cs typeface="ＭＳ Ｐゴシック" charset="0"/>
        </a:defRPr>
      </a:lvl1pPr>
      <a:lvl2pPr marL="879475" indent="-338138" algn="l" rtl="0" eaLnBrk="0" fontAlgn="base" hangingPunct="0">
        <a:spcBef>
          <a:spcPct val="20000"/>
        </a:spcBef>
        <a:spcAft>
          <a:spcPct val="0"/>
        </a:spcAft>
        <a:buChar char="–"/>
        <a:defRPr sz="3300">
          <a:solidFill>
            <a:schemeClr val="tx1"/>
          </a:solidFill>
          <a:latin typeface="+mn-lt"/>
          <a:ea typeface="ＭＳ Ｐゴシック" charset="0"/>
        </a:defRPr>
      </a:lvl2pPr>
      <a:lvl3pPr marL="1354138" indent="-269875" algn="l" rtl="0" eaLnBrk="0" fontAlgn="base" hangingPunct="0">
        <a:spcBef>
          <a:spcPct val="20000"/>
        </a:spcBef>
        <a:spcAft>
          <a:spcPct val="0"/>
        </a:spcAft>
        <a:buChar char="•"/>
        <a:defRPr sz="2800">
          <a:solidFill>
            <a:schemeClr val="tx1"/>
          </a:solidFill>
          <a:latin typeface="+mn-lt"/>
          <a:ea typeface="ＭＳ Ｐゴシック" charset="0"/>
        </a:defRPr>
      </a:lvl3pPr>
      <a:lvl4pPr marL="1895475" indent="-269875" algn="l" rtl="0" eaLnBrk="0" fontAlgn="base" hangingPunct="0">
        <a:spcBef>
          <a:spcPct val="20000"/>
        </a:spcBef>
        <a:spcAft>
          <a:spcPct val="0"/>
        </a:spcAft>
        <a:buChar char="–"/>
        <a:defRPr sz="2300">
          <a:solidFill>
            <a:schemeClr val="tx1"/>
          </a:solidFill>
          <a:latin typeface="+mn-lt"/>
          <a:ea typeface="ＭＳ Ｐゴシック" charset="0"/>
        </a:defRPr>
      </a:lvl4pPr>
      <a:lvl5pPr marL="2438400" indent="-269875" algn="l" rtl="0" eaLnBrk="0" fontAlgn="base" hangingPunct="0">
        <a:spcBef>
          <a:spcPct val="20000"/>
        </a:spcBef>
        <a:spcAft>
          <a:spcPct val="0"/>
        </a:spcAft>
        <a:buChar char="»"/>
        <a:defRPr sz="2300">
          <a:solidFill>
            <a:schemeClr val="tx1"/>
          </a:solidFill>
          <a:latin typeface="+mn-lt"/>
          <a:ea typeface="ＭＳ Ｐゴシック" charset="0"/>
        </a:defRPr>
      </a:lvl5pPr>
      <a:lvl6pPr marL="2980304" indent="-270937" algn="l" rtl="0" fontAlgn="base">
        <a:spcBef>
          <a:spcPct val="20000"/>
        </a:spcBef>
        <a:spcAft>
          <a:spcPct val="0"/>
        </a:spcAft>
        <a:buChar char="»"/>
        <a:defRPr sz="2370">
          <a:solidFill>
            <a:schemeClr val="tx1"/>
          </a:solidFill>
          <a:latin typeface="+mn-lt"/>
        </a:defRPr>
      </a:lvl6pPr>
      <a:lvl7pPr marL="3522177" indent="-270937" algn="l" rtl="0" fontAlgn="base">
        <a:spcBef>
          <a:spcPct val="20000"/>
        </a:spcBef>
        <a:spcAft>
          <a:spcPct val="0"/>
        </a:spcAft>
        <a:buChar char="»"/>
        <a:defRPr sz="2370">
          <a:solidFill>
            <a:schemeClr val="tx1"/>
          </a:solidFill>
          <a:latin typeface="+mn-lt"/>
        </a:defRPr>
      </a:lvl7pPr>
      <a:lvl8pPr marL="4064051" indent="-270937" algn="l" rtl="0" fontAlgn="base">
        <a:spcBef>
          <a:spcPct val="20000"/>
        </a:spcBef>
        <a:spcAft>
          <a:spcPct val="0"/>
        </a:spcAft>
        <a:buChar char="»"/>
        <a:defRPr sz="2370">
          <a:solidFill>
            <a:schemeClr val="tx1"/>
          </a:solidFill>
          <a:latin typeface="+mn-lt"/>
        </a:defRPr>
      </a:lvl8pPr>
      <a:lvl9pPr marL="4605924" indent="-270937" algn="l" rtl="0" fontAlgn="base">
        <a:spcBef>
          <a:spcPct val="20000"/>
        </a:spcBef>
        <a:spcAft>
          <a:spcPct val="0"/>
        </a:spcAft>
        <a:buChar char="»"/>
        <a:defRPr sz="2370">
          <a:solidFill>
            <a:schemeClr val="tx1"/>
          </a:solidFill>
          <a:latin typeface="+mn-lt"/>
        </a:defRPr>
      </a:lvl9pPr>
    </p:bodyStyle>
    <p:otherStyle>
      <a:defPPr>
        <a:defRPr lang="en-US"/>
      </a:defPPr>
      <a:lvl1pPr marL="0" algn="l" defTabSz="1083747" rtl="0" eaLnBrk="1" latinLnBrk="0" hangingPunct="1">
        <a:defRPr sz="2133" kern="1200">
          <a:solidFill>
            <a:schemeClr val="tx1"/>
          </a:solidFill>
          <a:latin typeface="+mn-lt"/>
          <a:ea typeface="+mn-ea"/>
          <a:cs typeface="+mn-cs"/>
        </a:defRPr>
      </a:lvl1pPr>
      <a:lvl2pPr marL="541873" algn="l" defTabSz="1083747" rtl="0" eaLnBrk="1" latinLnBrk="0" hangingPunct="1">
        <a:defRPr sz="2133" kern="1200">
          <a:solidFill>
            <a:schemeClr val="tx1"/>
          </a:solidFill>
          <a:latin typeface="+mn-lt"/>
          <a:ea typeface="+mn-ea"/>
          <a:cs typeface="+mn-cs"/>
        </a:defRPr>
      </a:lvl2pPr>
      <a:lvl3pPr marL="1083747" algn="l" defTabSz="1083747" rtl="0" eaLnBrk="1" latinLnBrk="0" hangingPunct="1">
        <a:defRPr sz="2133" kern="1200">
          <a:solidFill>
            <a:schemeClr val="tx1"/>
          </a:solidFill>
          <a:latin typeface="+mn-lt"/>
          <a:ea typeface="+mn-ea"/>
          <a:cs typeface="+mn-cs"/>
        </a:defRPr>
      </a:lvl3pPr>
      <a:lvl4pPr marL="1625620" algn="l" defTabSz="1083747" rtl="0" eaLnBrk="1" latinLnBrk="0" hangingPunct="1">
        <a:defRPr sz="2133" kern="1200">
          <a:solidFill>
            <a:schemeClr val="tx1"/>
          </a:solidFill>
          <a:latin typeface="+mn-lt"/>
          <a:ea typeface="+mn-ea"/>
          <a:cs typeface="+mn-cs"/>
        </a:defRPr>
      </a:lvl4pPr>
      <a:lvl5pPr marL="2167494" algn="l" defTabSz="1083747" rtl="0" eaLnBrk="1" latinLnBrk="0" hangingPunct="1">
        <a:defRPr sz="2133" kern="1200">
          <a:solidFill>
            <a:schemeClr val="tx1"/>
          </a:solidFill>
          <a:latin typeface="+mn-lt"/>
          <a:ea typeface="+mn-ea"/>
          <a:cs typeface="+mn-cs"/>
        </a:defRPr>
      </a:lvl5pPr>
      <a:lvl6pPr marL="2709367" algn="l" defTabSz="1083747" rtl="0" eaLnBrk="1" latinLnBrk="0" hangingPunct="1">
        <a:defRPr sz="2133" kern="1200">
          <a:solidFill>
            <a:schemeClr val="tx1"/>
          </a:solidFill>
          <a:latin typeface="+mn-lt"/>
          <a:ea typeface="+mn-ea"/>
          <a:cs typeface="+mn-cs"/>
        </a:defRPr>
      </a:lvl6pPr>
      <a:lvl7pPr marL="3251241" algn="l" defTabSz="1083747" rtl="0" eaLnBrk="1" latinLnBrk="0" hangingPunct="1">
        <a:defRPr sz="2133" kern="1200">
          <a:solidFill>
            <a:schemeClr val="tx1"/>
          </a:solidFill>
          <a:latin typeface="+mn-lt"/>
          <a:ea typeface="+mn-ea"/>
          <a:cs typeface="+mn-cs"/>
        </a:defRPr>
      </a:lvl7pPr>
      <a:lvl8pPr marL="3793114" algn="l" defTabSz="1083747" rtl="0" eaLnBrk="1" latinLnBrk="0" hangingPunct="1">
        <a:defRPr sz="2133" kern="1200">
          <a:solidFill>
            <a:schemeClr val="tx1"/>
          </a:solidFill>
          <a:latin typeface="+mn-lt"/>
          <a:ea typeface="+mn-ea"/>
          <a:cs typeface="+mn-cs"/>
        </a:defRPr>
      </a:lvl8pPr>
      <a:lvl9pPr marL="4334988" algn="l" defTabSz="1083747"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8.xml"/><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13.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eg"/><Relationship Id="rId1" Type="http://schemas.openxmlformats.org/officeDocument/2006/relationships/slideLayout" Target="../slideLayouts/slideLayout152.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56.xml"/><Relationship Id="rId4" Type="http://schemas.openxmlformats.org/officeDocument/2006/relationships/chart" Target="../charts/char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red logo&#10;&#10;Description automatically generated with medium confidence">
            <a:extLst>
              <a:ext uri="{FF2B5EF4-FFF2-40B4-BE49-F238E27FC236}">
                <a16:creationId xmlns:a16="http://schemas.microsoft.com/office/drawing/2014/main" id="{73940095-7E5F-87C9-C48A-0ED8FFA1C09F}"/>
              </a:ext>
            </a:extLst>
          </p:cNvPr>
          <p:cNvPicPr>
            <a:picLocks noChangeAspect="1"/>
          </p:cNvPicPr>
          <p:nvPr/>
        </p:nvPicPr>
        <p:blipFill>
          <a:blip r:embed="rId2"/>
          <a:stretch>
            <a:fillRect/>
          </a:stretch>
        </p:blipFill>
        <p:spPr>
          <a:xfrm>
            <a:off x="-65222" y="-73375"/>
            <a:ext cx="12322444" cy="6931375"/>
          </a:xfrm>
          <a:prstGeom prst="rect">
            <a:avLst/>
          </a:prstGeom>
        </p:spPr>
      </p:pic>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3" name="Picture 2" descr="A black background with red text&#10;&#10;Description automatically generated">
            <a:extLst>
              <a:ext uri="{FF2B5EF4-FFF2-40B4-BE49-F238E27FC236}">
                <a16:creationId xmlns:a16="http://schemas.microsoft.com/office/drawing/2014/main" id="{5C9E7835-541E-B0CF-596A-0D7F8E1E9856}"/>
              </a:ext>
            </a:extLst>
          </p:cNvPr>
          <p:cNvPicPr>
            <a:picLocks noChangeAspect="1"/>
          </p:cNvPicPr>
          <p:nvPr/>
        </p:nvPicPr>
        <p:blipFill>
          <a:blip r:embed="rId3"/>
          <a:stretch>
            <a:fillRect/>
          </a:stretch>
        </p:blipFill>
        <p:spPr>
          <a:xfrm>
            <a:off x="3870187" y="4244008"/>
            <a:ext cx="2354190" cy="1102415"/>
          </a:xfrm>
          <a:prstGeom prst="rect">
            <a:avLst/>
          </a:prstGeom>
        </p:spPr>
      </p:pic>
      <p:sp>
        <p:nvSpPr>
          <p:cNvPr id="7" name="Rectangle 2">
            <a:extLst>
              <a:ext uri="{FF2B5EF4-FFF2-40B4-BE49-F238E27FC236}">
                <a16:creationId xmlns:a16="http://schemas.microsoft.com/office/drawing/2014/main" id="{D606F2F0-B31C-9E8F-A3BD-3111CCF2FE92}"/>
              </a:ext>
            </a:extLst>
          </p:cNvPr>
          <p:cNvSpPr txBox="1">
            <a:spLocks noChangeArrowheads="1"/>
          </p:cNvSpPr>
          <p:nvPr/>
        </p:nvSpPr>
        <p:spPr>
          <a:xfrm>
            <a:off x="494852" y="2181716"/>
            <a:ext cx="8713694" cy="1816452"/>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990001"/>
                </a:solidFill>
                <a:effectLst/>
                <a:uLnTx/>
                <a:uFillTx/>
                <a:latin typeface="Arial" panose="020B0604020202020204" pitchFamily="34" charset="0"/>
                <a:ea typeface="+mj-ea"/>
                <a:cs typeface="Arial" panose="020B0604020202020204" pitchFamily="34" charset="0"/>
              </a:rPr>
              <a:t>Breast Cancer:</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990001"/>
                </a:solidFill>
                <a:effectLst/>
                <a:uLnTx/>
                <a:uFillTx/>
                <a:latin typeface="Arial" panose="020B0604020202020204" pitchFamily="34" charset="0"/>
                <a:ea typeface="+mj-ea"/>
                <a:cs typeface="Arial" panose="020B0604020202020204" pitchFamily="34" charset="0"/>
              </a:rPr>
              <a:t>Weight Loss and Exercise</a:t>
            </a:r>
            <a:br>
              <a:rPr kumimoji="0" lang="en-US" sz="2800" b="1" i="0" u="none" strike="noStrike" kern="1200" cap="none" spc="0" normalizeH="0" baseline="0" noProof="0" dirty="0">
                <a:ln>
                  <a:noFill/>
                </a:ln>
                <a:solidFill>
                  <a:srgbClr val="990001"/>
                </a:solidFill>
                <a:effectLst/>
                <a:uLnTx/>
                <a:uFillTx/>
                <a:latin typeface="Arial" panose="020B0604020202020204" pitchFamily="34" charset="0"/>
                <a:ea typeface="+mj-ea"/>
                <a:cs typeface="Arial" panose="020B0604020202020204" pitchFamily="34" charset="0"/>
              </a:rPr>
            </a:b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sym typeface="Symbol" charset="2"/>
              </a:rPr>
            </a:br>
            <a:r>
              <a:rPr kumimoji="0" lang="en-US" sz="1800" b="1" i="0" u="none" strike="noStrike" kern="1200" cap="none" spc="0" normalizeH="0" baseline="0" noProof="0" dirty="0">
                <a:ln>
                  <a:noFill/>
                </a:ln>
                <a:solidFill>
                  <a:srgbClr val="000000">
                    <a:lumMod val="10000"/>
                  </a:srgbClr>
                </a:solidFill>
                <a:effectLst/>
                <a:uLnTx/>
                <a:uFillTx/>
                <a:latin typeface="Arial" panose="020B0604020202020204" pitchFamily="34" charset="0"/>
                <a:ea typeface="+mj-ea"/>
                <a:cs typeface="Arial" panose="020B0604020202020204" pitchFamily="34" charset="0"/>
              </a:rPr>
              <a:t>Jennifer Ligibel, MD</a:t>
            </a:r>
          </a:p>
        </p:txBody>
      </p:sp>
      <p:pic>
        <p:nvPicPr>
          <p:cNvPr id="9" name="Picture 2" descr="Dana-Farber Cancer Institute - Cancer Treatment and Research in Boston, MA">
            <a:extLst>
              <a:ext uri="{FF2B5EF4-FFF2-40B4-BE49-F238E27FC236}">
                <a16:creationId xmlns:a16="http://schemas.microsoft.com/office/drawing/2014/main" id="{7185B9CD-A23E-B73C-9DF7-D476DB64E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800" y="4568400"/>
            <a:ext cx="2815876" cy="689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999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4B4E8-AB0C-42C7-113E-31969B3C64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F264C6-DA89-4F0C-5C8A-B786395DA633}"/>
              </a:ext>
            </a:extLst>
          </p:cNvPr>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10</a:t>
            </a:r>
          </a:p>
        </p:txBody>
      </p:sp>
      <p:pic>
        <p:nvPicPr>
          <p:cNvPr id="1026" name="Picture 2">
            <a:extLst>
              <a:ext uri="{FF2B5EF4-FFF2-40B4-BE49-F238E27FC236}">
                <a16:creationId xmlns:a16="http://schemas.microsoft.com/office/drawing/2014/main" id="{BF46A75A-EA1A-2109-F4C1-B06AD2085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E32D1A7-6834-8E08-5EC8-DD64B719D53E}"/>
              </a:ext>
            </a:extLst>
          </p:cNvPr>
          <p:cNvSpPr txBox="1"/>
          <p:nvPr/>
        </p:nvSpPr>
        <p:spPr>
          <a:xfrm>
            <a:off x="6096000" y="3691890"/>
            <a:ext cx="5706138" cy="277320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280469835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4BAEC-BAA2-BB55-08AD-3CA035F88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1500C5-1C7C-BCE6-1024-FFB83160755B}"/>
              </a:ext>
            </a:extLst>
          </p:cNvPr>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10</a:t>
            </a:r>
          </a:p>
        </p:txBody>
      </p:sp>
      <p:pic>
        <p:nvPicPr>
          <p:cNvPr id="1026" name="Picture 2">
            <a:extLst>
              <a:ext uri="{FF2B5EF4-FFF2-40B4-BE49-F238E27FC236}">
                <a16:creationId xmlns:a16="http://schemas.microsoft.com/office/drawing/2014/main" id="{61795F74-227A-BA11-24F0-D8DD02764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723133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13</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15</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16</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A78E82-34DE-2BA2-A4E5-F45D2108B601}"/>
              </a:ext>
            </a:extLst>
          </p:cNvPr>
          <p:cNvSpPr>
            <a:spLocks noGrp="1"/>
          </p:cNvSpPr>
          <p:nvPr>
            <p:ph type="body" idx="1"/>
          </p:nvPr>
        </p:nvSpPr>
        <p:spPr>
          <a:xfrm>
            <a:off x="963319" y="1089023"/>
            <a:ext cx="10363200" cy="3317878"/>
          </a:xfrm>
        </p:spPr>
        <p:txBody>
          <a:bodyPr/>
          <a:lstStyle/>
          <a:p>
            <a:r>
              <a:rPr lang="en-US" sz="3200" b="1" dirty="0"/>
              <a:t>What about obesity in breast cancer?</a:t>
            </a:r>
          </a:p>
          <a:p>
            <a:endParaRPr lang="en-US" sz="3200" b="1" dirty="0"/>
          </a:p>
          <a:p>
            <a:r>
              <a:rPr lang="en-US" sz="3200" b="1" dirty="0"/>
              <a:t>Are GLP-1 receptor agonists the answer? </a:t>
            </a:r>
          </a:p>
        </p:txBody>
      </p:sp>
    </p:spTree>
    <p:extLst>
      <p:ext uri="{BB962C8B-B14F-4D97-AF65-F5344CB8AC3E}">
        <p14:creationId xmlns:p14="http://schemas.microsoft.com/office/powerpoint/2010/main" val="4002472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4">
            <a:extLst>
              <a:ext uri="{FF2B5EF4-FFF2-40B4-BE49-F238E27FC236}">
                <a16:creationId xmlns:a16="http://schemas.microsoft.com/office/drawing/2014/main" id="{B8104AAD-09E0-1C44-8DA0-D304C4CE7BFB}"/>
              </a:ext>
            </a:extLst>
          </p:cNvPr>
          <p:cNvSpPr txBox="1">
            <a:spLocks noChangeArrowheads="1"/>
          </p:cNvSpPr>
          <p:nvPr/>
        </p:nvSpPr>
        <p:spPr bwMode="auto">
          <a:xfrm>
            <a:off x="7359650" y="6400800"/>
            <a:ext cx="4606925" cy="3476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59"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Lauby-Secretan</a:t>
            </a:r>
            <a:r>
              <a:rPr kumimoji="0" lang="en-US" altLang="en-US" sz="1659"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et al. NEJM 2016</a:t>
            </a:r>
          </a:p>
        </p:txBody>
      </p:sp>
      <p:sp>
        <p:nvSpPr>
          <p:cNvPr id="24578" name="Title 4">
            <a:extLst>
              <a:ext uri="{FF2B5EF4-FFF2-40B4-BE49-F238E27FC236}">
                <a16:creationId xmlns:a16="http://schemas.microsoft.com/office/drawing/2014/main" id="{EF070285-3168-9BFC-908C-022922436C8F}"/>
              </a:ext>
            </a:extLst>
          </p:cNvPr>
          <p:cNvSpPr>
            <a:spLocks noGrp="1"/>
          </p:cNvSpPr>
          <p:nvPr>
            <p:ph type="title"/>
          </p:nvPr>
        </p:nvSpPr>
        <p:spPr/>
        <p:txBody>
          <a:bodyPr/>
          <a:lstStyle/>
          <a:p>
            <a:pPr algn="l">
              <a:defRPr/>
            </a:pPr>
            <a:r>
              <a:rPr lang="en-US" altLang="en-US" sz="3200" b="1" dirty="0">
                <a:solidFill>
                  <a:srgbClr val="002060"/>
                </a:solidFill>
                <a:ea typeface="ＭＳ Ｐゴシック" panose="020B0600070205080204" pitchFamily="34" charset="-128"/>
              </a:rPr>
              <a:t>Observational evidence shows strong link between obesity and risk of breast cancer</a:t>
            </a:r>
          </a:p>
        </p:txBody>
      </p:sp>
      <p:pic>
        <p:nvPicPr>
          <p:cNvPr id="149507" name="Content Placeholder 6">
            <a:extLst>
              <a:ext uri="{FF2B5EF4-FFF2-40B4-BE49-F238E27FC236}">
                <a16:creationId xmlns:a16="http://schemas.microsoft.com/office/drawing/2014/main" id="{D4DFC40D-94CD-1B79-94B8-996A17F2E59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217" r="2217"/>
          <a:stretch>
            <a:fillRect/>
          </a:stretch>
        </p:blipFill>
        <p:spPr>
          <a:xfrm>
            <a:off x="6477000" y="1752600"/>
            <a:ext cx="5195888" cy="4310063"/>
          </a:xfrm>
        </p:spPr>
      </p:pic>
      <p:sp>
        <p:nvSpPr>
          <p:cNvPr id="149508" name="Content Placeholder 5">
            <a:extLst>
              <a:ext uri="{FF2B5EF4-FFF2-40B4-BE49-F238E27FC236}">
                <a16:creationId xmlns:a16="http://schemas.microsoft.com/office/drawing/2014/main" id="{66A7F530-544B-9E3E-E07F-28F91516A1FE}"/>
              </a:ext>
            </a:extLst>
          </p:cNvPr>
          <p:cNvSpPr>
            <a:spLocks noGrp="1" noChangeArrowheads="1"/>
          </p:cNvSpPr>
          <p:nvPr>
            <p:ph sz="half" idx="2"/>
          </p:nvPr>
        </p:nvSpPr>
        <p:spPr>
          <a:xfrm>
            <a:off x="914400" y="3155950"/>
            <a:ext cx="4191000" cy="2940050"/>
          </a:xfrm>
        </p:spPr>
        <p:txBody>
          <a:bodyPr/>
          <a:lstStyle/>
          <a:p>
            <a:r>
              <a:rPr lang="en-US" altLang="en-US" sz="2000">
                <a:ea typeface="ＭＳ Ｐゴシック" panose="020B0600070205080204" pitchFamily="34" charset="-128"/>
              </a:rPr>
              <a:t>Reviewed more than 1000 studies evaluating the relationship between adiposity and cancer risk</a:t>
            </a:r>
          </a:p>
          <a:p>
            <a:endParaRPr lang="en-US" altLang="en-US" sz="2000">
              <a:ea typeface="ＭＳ Ｐゴシック" panose="020B0600070205080204" pitchFamily="34" charset="-128"/>
            </a:endParaRPr>
          </a:p>
          <a:p>
            <a:r>
              <a:rPr lang="en-US" altLang="en-US" sz="2000">
                <a:ea typeface="ＭＳ Ｐゴシック" panose="020B0600070205080204" pitchFamily="34" charset="-128"/>
              </a:rPr>
              <a:t>Identified 13 malignancies for which there was sufficient evidence that excess adiposity led to increased cancer risk</a:t>
            </a:r>
          </a:p>
          <a:p>
            <a:pPr lvl="1"/>
            <a:r>
              <a:rPr lang="en-US" altLang="en-US" sz="1600">
                <a:ea typeface="ＭＳ Ｐゴシック" panose="020B0600070205080204" pitchFamily="34" charset="-128"/>
              </a:rPr>
              <a:t>Additional 3 malignancies with limited evidence</a:t>
            </a:r>
          </a:p>
        </p:txBody>
      </p:sp>
      <p:pic>
        <p:nvPicPr>
          <p:cNvPr id="149509" name="Picture 3">
            <a:extLst>
              <a:ext uri="{FF2B5EF4-FFF2-40B4-BE49-F238E27FC236}">
                <a16:creationId xmlns:a16="http://schemas.microsoft.com/office/drawing/2014/main" id="{1DFFA451-4E9A-1233-4BCC-FC1F651CFC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0" y="1677988"/>
            <a:ext cx="51054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B934131-44A6-C3F5-22DB-B35F1151AD5A}"/>
              </a:ext>
            </a:extLst>
          </p:cNvPr>
          <p:cNvSpPr txBox="1">
            <a:spLocks noChangeArrowheads="1"/>
          </p:cNvSpPr>
          <p:nvPr/>
        </p:nvSpPr>
        <p:spPr bwMode="auto">
          <a:xfrm>
            <a:off x="6553200" y="2117725"/>
            <a:ext cx="3124200" cy="3292475"/>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Esophagus (adenocarcinoma)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Gastric cardia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Colon/rectum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Liver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Gallbladder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Pancreas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Breast (postmenopausal)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Uterus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Ovary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Kidney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Meningioma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Thyroid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Multiple myeloma</a:t>
            </a:r>
          </a:p>
        </p:txBody>
      </p:sp>
      <p:sp>
        <p:nvSpPr>
          <p:cNvPr id="3" name="TextBox 2">
            <a:extLst>
              <a:ext uri="{FF2B5EF4-FFF2-40B4-BE49-F238E27FC236}">
                <a16:creationId xmlns:a16="http://schemas.microsoft.com/office/drawing/2014/main" id="{62E207B0-2A44-8C9E-3C2B-A73B6F2E6AD2}"/>
              </a:ext>
            </a:extLst>
          </p:cNvPr>
          <p:cNvSpPr txBox="1">
            <a:spLocks noChangeArrowheads="1"/>
          </p:cNvSpPr>
          <p:nvPr/>
        </p:nvSpPr>
        <p:spPr bwMode="auto">
          <a:xfrm>
            <a:off x="6553200" y="3657600"/>
            <a:ext cx="5119688" cy="708025"/>
          </a:xfrm>
          <a:prstGeom prst="rect">
            <a:avLst/>
          </a:prstGeom>
          <a:solidFill>
            <a:schemeClr val="bg1"/>
          </a:solidFill>
          <a:ln w="50800">
            <a:solidFill>
              <a:schemeClr val="tx1"/>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10% increase in breast cancer risk with each 5kg/m2 increase in BMI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7C4B-866D-A629-87F4-5F1AC195954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E74F3AE-960E-FB4D-C20E-B07009B0453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17B9D3C4-A0F8-C8DD-7E1F-B728E438C77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83832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FBB5E1CD-F7E5-072C-52AE-9FB3DF375F27}"/>
              </a:ext>
            </a:extLst>
          </p:cNvPr>
          <p:cNvSpPr>
            <a:spLocks noGrp="1" noChangeArrowheads="1"/>
          </p:cNvSpPr>
          <p:nvPr>
            <p:ph type="title"/>
          </p:nvPr>
        </p:nvSpPr>
        <p:spPr/>
        <p:txBody>
          <a:bodyPr/>
          <a:lstStyle/>
          <a:p>
            <a:pPr algn="l">
              <a:defRPr/>
            </a:pPr>
            <a:r>
              <a:rPr lang="en-US" altLang="en-US" sz="3600" b="1" dirty="0">
                <a:solidFill>
                  <a:schemeClr val="tx1"/>
                </a:solidFill>
                <a:ea typeface="ＭＳ Ｐゴシック" panose="020B0600070205080204" pitchFamily="34" charset="-128"/>
              </a:rPr>
              <a:t>Objectives</a:t>
            </a:r>
          </a:p>
        </p:txBody>
      </p:sp>
      <p:sp>
        <p:nvSpPr>
          <p:cNvPr id="43010" name="Content Placeholder 2">
            <a:extLst>
              <a:ext uri="{FF2B5EF4-FFF2-40B4-BE49-F238E27FC236}">
                <a16:creationId xmlns:a16="http://schemas.microsoft.com/office/drawing/2014/main" id="{2F5C3C9E-E606-DEE7-1ABC-3FB39421C0FE}"/>
              </a:ext>
            </a:extLst>
          </p:cNvPr>
          <p:cNvSpPr>
            <a:spLocks noGrp="1" noChangeArrowheads="1"/>
          </p:cNvSpPr>
          <p:nvPr>
            <p:ph idx="1"/>
          </p:nvPr>
        </p:nvSpPr>
        <p:spPr>
          <a:xfrm>
            <a:off x="609600" y="1447800"/>
            <a:ext cx="10972800" cy="4525963"/>
          </a:xfrm>
        </p:spPr>
        <p:txBody>
          <a:bodyPr/>
          <a:lstStyle/>
          <a:p>
            <a:pPr>
              <a:defRPr/>
            </a:pPr>
            <a:r>
              <a:rPr lang="en-US" altLang="en-US" sz="2400" dirty="0">
                <a:ea typeface="ＭＳ Ｐゴシック" panose="020B0600070205080204" pitchFamily="34" charset="-128"/>
              </a:rPr>
              <a:t>Discuss the growing evidence supporting the role of exercise in breast cancer prevention and control</a:t>
            </a:r>
          </a:p>
          <a:p>
            <a:pPr>
              <a:defRPr/>
            </a:pPr>
            <a:endParaRPr lang="en-US" altLang="en-US" sz="2400" dirty="0">
              <a:ea typeface="ＭＳ Ｐゴシック" panose="020B0600070205080204" pitchFamily="34" charset="-128"/>
            </a:endParaRPr>
          </a:p>
          <a:p>
            <a:pPr>
              <a:defRPr/>
            </a:pPr>
            <a:r>
              <a:rPr lang="en-US" altLang="en-US" sz="2400" dirty="0">
                <a:ea typeface="ＭＳ Ｐゴシック" panose="020B0600070205080204" pitchFamily="34" charset="-128"/>
              </a:rPr>
              <a:t>Review observational data linking obesity to breast cancer risk and outcomes</a:t>
            </a:r>
          </a:p>
          <a:p>
            <a:pPr marL="0" indent="0">
              <a:buFontTx/>
              <a:buNone/>
              <a:defRPr/>
            </a:pPr>
            <a:endParaRPr lang="en-US" altLang="en-US" sz="2400" dirty="0">
              <a:ea typeface="ＭＳ Ｐゴシック" panose="020B0600070205080204" pitchFamily="34" charset="-128"/>
            </a:endParaRPr>
          </a:p>
          <a:p>
            <a:pPr>
              <a:defRPr/>
            </a:pPr>
            <a:r>
              <a:rPr lang="en-US" altLang="en-US" sz="2400" dirty="0">
                <a:ea typeface="ＭＳ Ｐゴシック" panose="020B0600070205080204" pitchFamily="34" charset="-128"/>
              </a:rPr>
              <a:t>Discuss emerging evidence that weight loss could lower risk of breast cancer and improve outcomes </a:t>
            </a:r>
          </a:p>
          <a:p>
            <a:pPr marL="406405" indent="-406405">
              <a:defRPr/>
            </a:pPr>
            <a:endParaRPr lang="en-US" altLang="en-US" sz="2844" dirty="0">
              <a:ea typeface="ＭＳ Ｐゴシック" panose="020B0600070205080204"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B69A1-2F14-83A9-B0AC-B8E825AB99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BD4E76-F3C5-93C5-725E-ACDB17F521D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AFCE30F-9988-FF20-9788-0266B54654E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1877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CBEB4-11C0-B6DF-3307-CDF566D5C6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F74514-BA15-6B7D-051D-188529FF1DE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F749FBD-F34C-2CF9-8092-8F93E62B8DA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67386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489F2-738D-52FA-CADB-84DBBD1745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9FAABB-C3A4-AC69-A326-00361721419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4932769-7624-72DA-7835-76721FACFA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71255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55BA-3430-17C2-255A-BE978E3762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A274DF-A1EA-4D36-B2D0-877A1722082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7712C58-CD0E-FCCF-D0AE-27215090B41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77725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3">
            <a:extLst>
              <a:ext uri="{FF2B5EF4-FFF2-40B4-BE49-F238E27FC236}">
                <a16:creationId xmlns:a16="http://schemas.microsoft.com/office/drawing/2014/main" id="{C5C27430-50C3-6425-3998-C6552EEA9CAB}"/>
              </a:ext>
            </a:extLst>
          </p:cNvPr>
          <p:cNvSpPr>
            <a:spLocks noGrp="1"/>
          </p:cNvSpPr>
          <p:nvPr>
            <p:ph type="title"/>
          </p:nvPr>
        </p:nvSpPr>
        <p:spPr>
          <a:xfrm>
            <a:off x="609600" y="152400"/>
            <a:ext cx="10972800" cy="1143000"/>
          </a:xfrm>
        </p:spPr>
        <p:txBody>
          <a:bodyPr/>
          <a:lstStyle/>
          <a:p>
            <a:pPr algn="l">
              <a:defRPr/>
            </a:pPr>
            <a:r>
              <a:rPr lang="en-US" altLang="en-US" sz="3200" b="1" dirty="0">
                <a:solidFill>
                  <a:schemeClr val="tx1"/>
                </a:solidFill>
                <a:ea typeface="ＭＳ Ｐゴシック" panose="020B0600070205080204" pitchFamily="34" charset="-128"/>
              </a:rPr>
              <a:t>Preliminary evidence also suggests that weight loss could reduce cancer risk</a:t>
            </a:r>
          </a:p>
        </p:txBody>
      </p:sp>
      <p:sp>
        <p:nvSpPr>
          <p:cNvPr id="407554" name="Text Placeholder 2">
            <a:extLst>
              <a:ext uri="{FF2B5EF4-FFF2-40B4-BE49-F238E27FC236}">
                <a16:creationId xmlns:a16="http://schemas.microsoft.com/office/drawing/2014/main" id="{2539E3A8-9C78-3936-C370-9CC6BFB6243F}"/>
              </a:ext>
            </a:extLst>
          </p:cNvPr>
          <p:cNvSpPr>
            <a:spLocks noGrp="1" noChangeArrowheads="1"/>
          </p:cNvSpPr>
          <p:nvPr>
            <p:ph type="body" idx="1"/>
          </p:nvPr>
        </p:nvSpPr>
        <p:spPr>
          <a:xfrm>
            <a:off x="609600" y="1676400"/>
            <a:ext cx="5386388" cy="639763"/>
          </a:xfrm>
        </p:spPr>
        <p:txBody>
          <a:bodyPr/>
          <a:lstStyle/>
          <a:p>
            <a:pPr algn="ctr"/>
            <a:r>
              <a:rPr lang="en-US" altLang="en-US" sz="2000">
                <a:ea typeface="ＭＳ Ｐゴシック" panose="020B0600070205080204" pitchFamily="34" charset="-128"/>
              </a:rPr>
              <a:t>Meta-analysis of cancer risk and bariatric surgery in prospective studies </a:t>
            </a:r>
          </a:p>
        </p:txBody>
      </p:sp>
      <p:sp>
        <p:nvSpPr>
          <p:cNvPr id="4" name="Text Placeholder 3">
            <a:extLst>
              <a:ext uri="{FF2B5EF4-FFF2-40B4-BE49-F238E27FC236}">
                <a16:creationId xmlns:a16="http://schemas.microsoft.com/office/drawing/2014/main" id="{3689625E-8918-5D5A-04B6-69D60A83C502}"/>
              </a:ext>
            </a:extLst>
          </p:cNvPr>
          <p:cNvSpPr>
            <a:spLocks noGrp="1" noChangeArrowheads="1"/>
          </p:cNvSpPr>
          <p:nvPr>
            <p:ph type="body" sz="quarter" idx="3"/>
          </p:nvPr>
        </p:nvSpPr>
        <p:spPr>
          <a:xfrm>
            <a:off x="6194425" y="1676400"/>
            <a:ext cx="5387975" cy="639763"/>
          </a:xfrm>
        </p:spPr>
        <p:txBody>
          <a:bodyPr/>
          <a:lstStyle/>
          <a:p>
            <a:pPr algn="ctr"/>
            <a:r>
              <a:rPr lang="en-US" altLang="en-US" sz="2000">
                <a:ea typeface="ＭＳ Ｐゴシック" panose="020B0600070205080204" pitchFamily="34" charset="-128"/>
              </a:rPr>
              <a:t>Cancer risk in 22,000 bariatric surgery patients vs. 66,000 matched controls</a:t>
            </a:r>
          </a:p>
        </p:txBody>
      </p:sp>
      <p:sp>
        <p:nvSpPr>
          <p:cNvPr id="407556" name="TextBox 6">
            <a:extLst>
              <a:ext uri="{FF2B5EF4-FFF2-40B4-BE49-F238E27FC236}">
                <a16:creationId xmlns:a16="http://schemas.microsoft.com/office/drawing/2014/main" id="{2A7B1AF5-82B8-E169-1FC4-7CC1B308C15C}"/>
              </a:ext>
            </a:extLst>
          </p:cNvPr>
          <p:cNvSpPr txBox="1">
            <a:spLocks noChangeArrowheads="1"/>
          </p:cNvSpPr>
          <p:nvPr/>
        </p:nvSpPr>
        <p:spPr bwMode="auto">
          <a:xfrm>
            <a:off x="4267200" y="6473825"/>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33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3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Wiggins et al. Obesity Surgery 2019; Schauer at al. Annals of Surgery, 2017  </a:t>
            </a:r>
          </a:p>
        </p:txBody>
      </p:sp>
      <p:pic>
        <p:nvPicPr>
          <p:cNvPr id="10" name="Content Placeholder 2">
            <a:extLst>
              <a:ext uri="{FF2B5EF4-FFF2-40B4-BE49-F238E27FC236}">
                <a16:creationId xmlns:a16="http://schemas.microsoft.com/office/drawing/2014/main" id="{ED23505D-EAB0-BE4E-8339-3784AC8A7558}"/>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6015038" y="2667000"/>
            <a:ext cx="6064250" cy="3297238"/>
          </a:xfrm>
        </p:spPr>
      </p:pic>
      <p:sp>
        <p:nvSpPr>
          <p:cNvPr id="11" name="TextBox 10">
            <a:extLst>
              <a:ext uri="{FF2B5EF4-FFF2-40B4-BE49-F238E27FC236}">
                <a16:creationId xmlns:a16="http://schemas.microsoft.com/office/drawing/2014/main" id="{72F33C38-FFC5-EE5F-D23A-07133A08CF85}"/>
              </a:ext>
            </a:extLst>
          </p:cNvPr>
          <p:cNvSpPr txBox="1">
            <a:spLocks noChangeArrowheads="1"/>
          </p:cNvSpPr>
          <p:nvPr/>
        </p:nvSpPr>
        <p:spPr bwMode="auto">
          <a:xfrm>
            <a:off x="6019800" y="2971800"/>
            <a:ext cx="5105400" cy="457200"/>
          </a:xfrm>
          <a:prstGeom prst="rect">
            <a:avLst/>
          </a:prstGeom>
          <a:noFill/>
          <a:ln w="508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TextBox 8">
            <a:extLst>
              <a:ext uri="{FF2B5EF4-FFF2-40B4-BE49-F238E27FC236}">
                <a16:creationId xmlns:a16="http://schemas.microsoft.com/office/drawing/2014/main" id="{EE593833-1C2E-209E-913E-77E2A36D2D39}"/>
              </a:ext>
            </a:extLst>
          </p:cNvPr>
          <p:cNvSpPr txBox="1">
            <a:spLocks noChangeArrowheads="1"/>
          </p:cNvSpPr>
          <p:nvPr/>
        </p:nvSpPr>
        <p:spPr bwMode="auto">
          <a:xfrm>
            <a:off x="6019800" y="3276600"/>
            <a:ext cx="5105400" cy="457200"/>
          </a:xfrm>
          <a:prstGeom prst="rect">
            <a:avLst/>
          </a:prstGeom>
          <a:noFill/>
          <a:ln w="508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TextBox 11">
            <a:extLst>
              <a:ext uri="{FF2B5EF4-FFF2-40B4-BE49-F238E27FC236}">
                <a16:creationId xmlns:a16="http://schemas.microsoft.com/office/drawing/2014/main" id="{0C9BD7FD-AA01-31D8-614F-B0BBA19C86A9}"/>
              </a:ext>
            </a:extLst>
          </p:cNvPr>
          <p:cNvSpPr txBox="1">
            <a:spLocks noChangeArrowheads="1"/>
          </p:cNvSpPr>
          <p:nvPr/>
        </p:nvSpPr>
        <p:spPr bwMode="auto">
          <a:xfrm>
            <a:off x="6019800" y="4419600"/>
            <a:ext cx="5105400" cy="457200"/>
          </a:xfrm>
          <a:prstGeom prst="rect">
            <a:avLst/>
          </a:prstGeom>
          <a:noFill/>
          <a:ln w="508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07561" name="Content Placeholder 2">
            <a:extLst>
              <a:ext uri="{FF2B5EF4-FFF2-40B4-BE49-F238E27FC236}">
                <a16:creationId xmlns:a16="http://schemas.microsoft.com/office/drawing/2014/main" id="{F431CEB1-051F-5E6A-749B-285E22598EBE}"/>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04800" y="2619375"/>
            <a:ext cx="5691188" cy="34766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animBg="1"/>
      <p:bldP spid="11" grpId="1" animBg="1"/>
      <p:bldP spid="9" grpId="0" animBg="1"/>
      <p:bldP spid="9" grpId="1"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D2E0B7-449C-CF60-F4E2-A9EC5423959F}"/>
              </a:ext>
            </a:extLst>
          </p:cNvPr>
          <p:cNvSpPr>
            <a:spLocks noGrp="1"/>
          </p:cNvSpPr>
          <p:nvPr>
            <p:ph type="title"/>
          </p:nvPr>
        </p:nvSpPr>
        <p:spPr/>
        <p:txBody>
          <a:bodyPr/>
          <a:lstStyle/>
          <a:p>
            <a:pPr algn="l"/>
            <a:r>
              <a:rPr lang="en-US" sz="3200" b="1" dirty="0">
                <a:solidFill>
                  <a:schemeClr val="tx1"/>
                </a:solidFill>
              </a:rPr>
              <a:t>Incretin Mimetics and Cancer</a:t>
            </a:r>
            <a:endParaRPr lang="en-US" sz="3200" b="1" dirty="0">
              <a:solidFill>
                <a:schemeClr val="accent2"/>
              </a:solidFill>
            </a:endParaRPr>
          </a:p>
        </p:txBody>
      </p:sp>
      <p:pic>
        <p:nvPicPr>
          <p:cNvPr id="2" name="Content Placeholder 1">
            <a:extLst>
              <a:ext uri="{FF2B5EF4-FFF2-40B4-BE49-F238E27FC236}">
                <a16:creationId xmlns:a16="http://schemas.microsoft.com/office/drawing/2014/main" id="{0BFD2874-B8E6-5871-4108-C31FAA9D87F1}"/>
              </a:ext>
            </a:extLst>
          </p:cNvPr>
          <p:cNvPicPr>
            <a:picLocks noGrp="1" noChangeAspect="1"/>
          </p:cNvPicPr>
          <p:nvPr>
            <p:ph idx="1"/>
          </p:nvPr>
        </p:nvPicPr>
        <p:blipFill>
          <a:blip r:embed="rId2"/>
          <a:stretch>
            <a:fillRect/>
          </a:stretch>
        </p:blipFill>
        <p:spPr>
          <a:xfrm>
            <a:off x="609599" y="1676400"/>
            <a:ext cx="11462397" cy="4194405"/>
          </a:xfrm>
          <a:prstGeom prst="rect">
            <a:avLst/>
          </a:prstGeom>
        </p:spPr>
      </p:pic>
      <p:sp>
        <p:nvSpPr>
          <p:cNvPr id="3" name="TextBox 2">
            <a:extLst>
              <a:ext uri="{FF2B5EF4-FFF2-40B4-BE49-F238E27FC236}">
                <a16:creationId xmlns:a16="http://schemas.microsoft.com/office/drawing/2014/main" id="{3FB84F07-3001-96A3-BF22-9F12C76B3213}"/>
              </a:ext>
            </a:extLst>
          </p:cNvPr>
          <p:cNvSpPr txBox="1"/>
          <p:nvPr/>
        </p:nvSpPr>
        <p:spPr>
          <a:xfrm>
            <a:off x="7010400" y="6172200"/>
            <a:ext cx="457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Slide courtesy of Dr. Tom </a:t>
            </a:r>
            <a:r>
              <a:rPr kumimoji="0" lang="en-US" sz="1400" b="1"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Wadden</a:t>
            </a:r>
            <a:endParaRPr kumimoji="0" lang="en-US" sz="14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D9A8B012-B36B-344A-2D17-6F216A105789}"/>
              </a:ext>
            </a:extLst>
          </p:cNvPr>
          <p:cNvSpPr txBox="1"/>
          <p:nvPr/>
        </p:nvSpPr>
        <p:spPr>
          <a:xfrm>
            <a:off x="609600" y="2514124"/>
            <a:ext cx="5257800" cy="2831544"/>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GLP-1 Receptor Agonists:</a:t>
            </a:r>
          </a:p>
          <a:p>
            <a:pPr marL="342900" marR="0" lvl="0" indent="-3429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Dulaglutide </a:t>
            </a:r>
          </a:p>
          <a:p>
            <a:pPr marL="342900" marR="0" lvl="0" indent="-3429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Exenatide </a:t>
            </a:r>
          </a:p>
          <a:p>
            <a:pPr marL="342900" marR="0" lvl="0" indent="-3429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Semaglutide</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342900" marR="0" lvl="0" indent="-3429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Liraglutide </a:t>
            </a:r>
          </a:p>
          <a:p>
            <a:pPr marL="342900" marR="0" lvl="0" indent="-3429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Lixisenatide</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TextBox 6">
            <a:extLst>
              <a:ext uri="{FF2B5EF4-FFF2-40B4-BE49-F238E27FC236}">
                <a16:creationId xmlns:a16="http://schemas.microsoft.com/office/drawing/2014/main" id="{2BC2C72E-1674-4B50-636A-0E5165433C76}"/>
              </a:ext>
            </a:extLst>
          </p:cNvPr>
          <p:cNvSpPr txBox="1"/>
          <p:nvPr/>
        </p:nvSpPr>
        <p:spPr>
          <a:xfrm>
            <a:off x="5562600" y="4114800"/>
            <a:ext cx="5791200" cy="160020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52723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D2E0B7-449C-CF60-F4E2-A9EC5423959F}"/>
              </a:ext>
            </a:extLst>
          </p:cNvPr>
          <p:cNvSpPr>
            <a:spLocks noGrp="1"/>
          </p:cNvSpPr>
          <p:nvPr>
            <p:ph type="title"/>
          </p:nvPr>
        </p:nvSpPr>
        <p:spPr/>
        <p:txBody>
          <a:bodyPr/>
          <a:lstStyle/>
          <a:p>
            <a:pPr algn="l"/>
            <a:r>
              <a:rPr lang="en-US" sz="3200" b="1" dirty="0">
                <a:solidFill>
                  <a:schemeClr val="tx1"/>
                </a:solidFill>
              </a:rPr>
              <a:t>Incretin Mimetics and Cancer</a:t>
            </a:r>
            <a:endParaRPr lang="en-US" sz="3200" b="1" dirty="0">
              <a:solidFill>
                <a:schemeClr val="accent2"/>
              </a:solidFill>
            </a:endParaRPr>
          </a:p>
        </p:txBody>
      </p:sp>
      <p:pic>
        <p:nvPicPr>
          <p:cNvPr id="2" name="Content Placeholder 1">
            <a:extLst>
              <a:ext uri="{FF2B5EF4-FFF2-40B4-BE49-F238E27FC236}">
                <a16:creationId xmlns:a16="http://schemas.microsoft.com/office/drawing/2014/main" id="{0BFD2874-B8E6-5871-4108-C31FAA9D87F1}"/>
              </a:ext>
            </a:extLst>
          </p:cNvPr>
          <p:cNvPicPr>
            <a:picLocks noGrp="1" noChangeAspect="1"/>
          </p:cNvPicPr>
          <p:nvPr>
            <p:ph idx="1"/>
          </p:nvPr>
        </p:nvPicPr>
        <p:blipFill>
          <a:blip r:embed="rId2"/>
          <a:stretch>
            <a:fillRect/>
          </a:stretch>
        </p:blipFill>
        <p:spPr>
          <a:xfrm>
            <a:off x="609599" y="1676400"/>
            <a:ext cx="11462397" cy="4194405"/>
          </a:xfrm>
          <a:prstGeom prst="rect">
            <a:avLst/>
          </a:prstGeom>
        </p:spPr>
      </p:pic>
      <p:sp>
        <p:nvSpPr>
          <p:cNvPr id="3" name="TextBox 2">
            <a:extLst>
              <a:ext uri="{FF2B5EF4-FFF2-40B4-BE49-F238E27FC236}">
                <a16:creationId xmlns:a16="http://schemas.microsoft.com/office/drawing/2014/main" id="{3FB84F07-3001-96A3-BF22-9F12C76B3213}"/>
              </a:ext>
            </a:extLst>
          </p:cNvPr>
          <p:cNvSpPr txBox="1"/>
          <p:nvPr/>
        </p:nvSpPr>
        <p:spPr>
          <a:xfrm>
            <a:off x="7010400" y="6172200"/>
            <a:ext cx="4572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Slide courtesy of Dr. Tom </a:t>
            </a:r>
            <a:r>
              <a:rPr kumimoji="0" lang="en-US" sz="1400" b="1"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Wadden</a:t>
            </a:r>
            <a:endParaRPr kumimoji="0" lang="en-US" sz="14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E1A1C32E-4E31-2D7B-AD5A-E06D5662E424}"/>
              </a:ext>
            </a:extLst>
          </p:cNvPr>
          <p:cNvSpPr txBox="1"/>
          <p:nvPr/>
        </p:nvSpPr>
        <p:spPr>
          <a:xfrm>
            <a:off x="914400" y="5223808"/>
            <a:ext cx="4724400"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Dual GLP-1/GIP receptor agonist: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Tirzepatide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Triple agonist: GLP/GIP/glucagon: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Retatrutide</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5523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E3084F-BA42-EB8A-259D-958FA70D6D12}"/>
              </a:ext>
            </a:extLst>
          </p:cNvPr>
          <p:cNvSpPr>
            <a:spLocks noGrp="1"/>
          </p:cNvSpPr>
          <p:nvPr>
            <p:ph type="title"/>
          </p:nvPr>
        </p:nvSpPr>
        <p:spPr>
          <a:xfrm>
            <a:off x="609600" y="0"/>
            <a:ext cx="10972800" cy="1450777"/>
          </a:xfrm>
        </p:spPr>
        <p:txBody>
          <a:bodyPr/>
          <a:lstStyle/>
          <a:p>
            <a:pPr algn="l"/>
            <a:r>
              <a:rPr lang="en-US" sz="3200" b="1" dirty="0">
                <a:solidFill>
                  <a:schemeClr val="tx1"/>
                </a:solidFill>
              </a:rPr>
              <a:t>Weight Loss with tirzepatide in the SURMOUNT-1 Trial in patients without DM</a:t>
            </a:r>
          </a:p>
        </p:txBody>
      </p:sp>
      <p:pic>
        <p:nvPicPr>
          <p:cNvPr id="8" name="Content Placeholder 7">
            <a:extLst>
              <a:ext uri="{FF2B5EF4-FFF2-40B4-BE49-F238E27FC236}">
                <a16:creationId xmlns:a16="http://schemas.microsoft.com/office/drawing/2014/main" id="{89A97190-5D41-FE57-C905-0BA3D0106D49}"/>
              </a:ext>
            </a:extLst>
          </p:cNvPr>
          <p:cNvPicPr>
            <a:picLocks noGrp="1" noChangeAspect="1"/>
          </p:cNvPicPr>
          <p:nvPr>
            <p:ph idx="1"/>
          </p:nvPr>
        </p:nvPicPr>
        <p:blipFill>
          <a:blip r:embed="rId2"/>
          <a:stretch>
            <a:fillRect/>
          </a:stretch>
        </p:blipFill>
        <p:spPr>
          <a:xfrm>
            <a:off x="457199" y="1524000"/>
            <a:ext cx="11037791" cy="4782263"/>
          </a:xfrm>
          <a:prstGeom prst="rect">
            <a:avLst/>
          </a:prstGeom>
        </p:spPr>
      </p:pic>
      <p:sp>
        <p:nvSpPr>
          <p:cNvPr id="9" name="TextBox 8">
            <a:extLst>
              <a:ext uri="{FF2B5EF4-FFF2-40B4-BE49-F238E27FC236}">
                <a16:creationId xmlns:a16="http://schemas.microsoft.com/office/drawing/2014/main" id="{B8E0028D-9C31-9577-FC24-45BBDA58DD39}"/>
              </a:ext>
            </a:extLst>
          </p:cNvPr>
          <p:cNvSpPr txBox="1"/>
          <p:nvPr/>
        </p:nvSpPr>
        <p:spPr>
          <a:xfrm>
            <a:off x="5638800" y="6477000"/>
            <a:ext cx="585619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Slide courtesy of Dr. Tom </a:t>
            </a:r>
            <a:r>
              <a:rPr kumimoji="0" lang="en-US" sz="1400" b="1"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Wadden</a:t>
            </a:r>
            <a:r>
              <a:rPr kumimoji="0" lang="en-US" sz="14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1"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Jasterboff</a:t>
            </a:r>
            <a:r>
              <a:rPr kumimoji="0" lang="en-US" sz="14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et al. NEJM. 2022 </a:t>
            </a:r>
          </a:p>
        </p:txBody>
      </p:sp>
      <p:sp>
        <p:nvSpPr>
          <p:cNvPr id="10" name="TextBox 9">
            <a:extLst>
              <a:ext uri="{FF2B5EF4-FFF2-40B4-BE49-F238E27FC236}">
                <a16:creationId xmlns:a16="http://schemas.microsoft.com/office/drawing/2014/main" id="{AC742B59-AB7A-B74E-6F76-9DE7AC0D28AC}"/>
              </a:ext>
            </a:extLst>
          </p:cNvPr>
          <p:cNvSpPr txBox="1"/>
          <p:nvPr/>
        </p:nvSpPr>
        <p:spPr>
          <a:xfrm>
            <a:off x="10668000" y="1295400"/>
            <a:ext cx="1066800" cy="53340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 name="TextBox 10">
            <a:extLst>
              <a:ext uri="{FF2B5EF4-FFF2-40B4-BE49-F238E27FC236}">
                <a16:creationId xmlns:a16="http://schemas.microsoft.com/office/drawing/2014/main" id="{C4ECDCEE-5BBF-3631-6A27-F201C75031C8}"/>
              </a:ext>
            </a:extLst>
          </p:cNvPr>
          <p:cNvSpPr txBox="1"/>
          <p:nvPr/>
        </p:nvSpPr>
        <p:spPr>
          <a:xfrm>
            <a:off x="457199" y="6096000"/>
            <a:ext cx="4800601"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500 Kcal/day caloric reduction and 150 min PA/week recommended for all patients </a:t>
            </a:r>
          </a:p>
        </p:txBody>
      </p:sp>
    </p:spTree>
    <p:extLst>
      <p:ext uri="{BB962C8B-B14F-4D97-AF65-F5344CB8AC3E}">
        <p14:creationId xmlns:p14="http://schemas.microsoft.com/office/powerpoint/2010/main" val="93823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07BD3-B215-9A69-384A-98F188BDED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C324B2-FA95-08DB-780C-DAC9DFC18034}"/>
              </a:ext>
            </a:extLst>
          </p:cNvPr>
          <p:cNvSpPr>
            <a:spLocks noGrp="1"/>
          </p:cNvSpPr>
          <p:nvPr>
            <p:ph type="title"/>
          </p:nvPr>
        </p:nvSpPr>
        <p:spPr/>
        <p:txBody>
          <a:bodyPr/>
          <a:lstStyle/>
          <a:p>
            <a:pPr algn="l"/>
            <a:r>
              <a:rPr lang="en-US" sz="3200" b="1" dirty="0">
                <a:solidFill>
                  <a:schemeClr val="tx1"/>
                </a:solidFill>
              </a:rPr>
              <a:t>GLP-1’s and cancer risk of obesity-related cancers in individuals eligible for GLP-1 prescription</a:t>
            </a:r>
          </a:p>
        </p:txBody>
      </p:sp>
      <p:sp>
        <p:nvSpPr>
          <p:cNvPr id="5" name="Content Placeholder 4">
            <a:extLst>
              <a:ext uri="{FF2B5EF4-FFF2-40B4-BE49-F238E27FC236}">
                <a16:creationId xmlns:a16="http://schemas.microsoft.com/office/drawing/2014/main" id="{A2B9B2CD-B71A-EE6E-0099-E3831FC96B05}"/>
              </a:ext>
            </a:extLst>
          </p:cNvPr>
          <p:cNvSpPr>
            <a:spLocks noGrp="1"/>
          </p:cNvSpPr>
          <p:nvPr>
            <p:ph sz="half" idx="1"/>
          </p:nvPr>
        </p:nvSpPr>
        <p:spPr/>
        <p:txBody>
          <a:bodyPr/>
          <a:lstStyle/>
          <a:p>
            <a:r>
              <a:rPr lang="en-US" sz="2000" dirty="0"/>
              <a:t>Target trial emulation study using real-world data from the </a:t>
            </a:r>
            <a:r>
              <a:rPr lang="en-US" sz="2000" dirty="0" err="1"/>
              <a:t>OneFlorida</a:t>
            </a:r>
            <a:r>
              <a:rPr lang="en-US" sz="2000" dirty="0"/>
              <a:t>+ Clinical Research Network</a:t>
            </a:r>
          </a:p>
          <a:p>
            <a:pPr lvl="1"/>
            <a:r>
              <a:rPr lang="en-US" sz="1400" dirty="0"/>
              <a:t>Data collected 2014-2024</a:t>
            </a:r>
          </a:p>
          <a:p>
            <a:pPr lvl="1"/>
            <a:r>
              <a:rPr lang="en-US" sz="1400" dirty="0"/>
              <a:t>20 million patients from GA, FL, AB</a:t>
            </a:r>
          </a:p>
          <a:p>
            <a:pPr lvl="1"/>
            <a:endParaRPr lang="en-US" sz="1400" dirty="0"/>
          </a:p>
          <a:p>
            <a:r>
              <a:rPr lang="en-US" sz="2000" dirty="0"/>
              <a:t>Patient population: adults eligible for GLP-1 prescription</a:t>
            </a:r>
          </a:p>
          <a:p>
            <a:pPr lvl="1"/>
            <a:r>
              <a:rPr lang="en-US" sz="1400" dirty="0">
                <a:latin typeface="+mj-lt"/>
              </a:rPr>
              <a:t>BMI </a:t>
            </a:r>
            <a:r>
              <a:rPr lang="en-US" sz="1400" dirty="0">
                <a:effectLst/>
                <a:latin typeface="+mj-lt"/>
              </a:rPr>
              <a:t>≥30 OR</a:t>
            </a:r>
            <a:r>
              <a:rPr lang="en-US" sz="1400" dirty="0">
                <a:latin typeface="+mj-lt"/>
              </a:rPr>
              <a:t> </a:t>
            </a:r>
            <a:r>
              <a:rPr lang="en-US" sz="1400" dirty="0">
                <a:effectLst/>
                <a:latin typeface="+mj-lt"/>
              </a:rPr>
              <a:t>BMI of 27 to 29.9 with 1+ weight- related comorbidity</a:t>
            </a:r>
          </a:p>
          <a:p>
            <a:pPr lvl="1"/>
            <a:r>
              <a:rPr lang="en-US" sz="1400" dirty="0">
                <a:latin typeface="+mj-lt"/>
              </a:rPr>
              <a:t>No prior cancer</a:t>
            </a:r>
            <a:r>
              <a:rPr lang="en-US" sz="1400" dirty="0">
                <a:effectLst/>
                <a:latin typeface="+mj-lt"/>
              </a:rPr>
              <a:t> </a:t>
            </a:r>
            <a:endParaRPr lang="en-US" sz="1400" dirty="0">
              <a:latin typeface="+mj-lt"/>
            </a:endParaRPr>
          </a:p>
          <a:p>
            <a:pPr marL="0" indent="0">
              <a:buNone/>
            </a:pPr>
            <a:endParaRPr lang="en-US" sz="1400" dirty="0"/>
          </a:p>
          <a:p>
            <a:r>
              <a:rPr lang="en-US" sz="2000" dirty="0"/>
              <a:t>Individuals prescribed GLP-1 matched by propensity score and visit date (index date) to non-users</a:t>
            </a:r>
          </a:p>
          <a:p>
            <a:endParaRPr lang="en-US" sz="2000" dirty="0"/>
          </a:p>
          <a:p>
            <a:r>
              <a:rPr lang="en-US" sz="2000" dirty="0"/>
              <a:t>Follow up to 15 years</a:t>
            </a:r>
          </a:p>
        </p:txBody>
      </p:sp>
      <p:sp>
        <p:nvSpPr>
          <p:cNvPr id="8" name="TextBox 7">
            <a:extLst>
              <a:ext uri="{FF2B5EF4-FFF2-40B4-BE49-F238E27FC236}">
                <a16:creationId xmlns:a16="http://schemas.microsoft.com/office/drawing/2014/main" id="{03696CDC-81A1-A593-28CF-CBEA99878BE1}"/>
              </a:ext>
            </a:extLst>
          </p:cNvPr>
          <p:cNvSpPr txBox="1"/>
          <p:nvPr/>
        </p:nvSpPr>
        <p:spPr>
          <a:xfrm>
            <a:off x="6781800" y="3883223"/>
            <a:ext cx="1447800" cy="307777"/>
          </a:xfrm>
          <a:prstGeom prst="rect">
            <a:avLst/>
          </a:prstGeom>
          <a:no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1,651,452 pts</a:t>
            </a:r>
          </a:p>
        </p:txBody>
      </p:sp>
      <p:sp>
        <p:nvSpPr>
          <p:cNvPr id="9" name="TextBox 8">
            <a:extLst>
              <a:ext uri="{FF2B5EF4-FFF2-40B4-BE49-F238E27FC236}">
                <a16:creationId xmlns:a16="http://schemas.microsoft.com/office/drawing/2014/main" id="{B6975FCD-5F5E-DE93-9211-25EF33F2AAED}"/>
              </a:ext>
            </a:extLst>
          </p:cNvPr>
          <p:cNvSpPr txBox="1"/>
          <p:nvPr/>
        </p:nvSpPr>
        <p:spPr>
          <a:xfrm>
            <a:off x="7086601" y="6477001"/>
            <a:ext cx="3451449"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Dai et al. JAMA Oncology, 2025</a:t>
            </a:r>
          </a:p>
        </p:txBody>
      </p:sp>
      <p:pic>
        <p:nvPicPr>
          <p:cNvPr id="3" name="Content Placeholder 2">
            <a:extLst>
              <a:ext uri="{FF2B5EF4-FFF2-40B4-BE49-F238E27FC236}">
                <a16:creationId xmlns:a16="http://schemas.microsoft.com/office/drawing/2014/main" id="{F734FF13-67C5-870C-0EB8-B876E00EEB8B}"/>
              </a:ext>
            </a:extLst>
          </p:cNvPr>
          <p:cNvPicPr>
            <a:picLocks noGrp="1" noChangeAspect="1"/>
          </p:cNvPicPr>
          <p:nvPr>
            <p:ph sz="half" idx="2"/>
          </p:nvPr>
        </p:nvPicPr>
        <p:blipFill>
          <a:blip r:embed="rId2"/>
          <a:stretch>
            <a:fillRect/>
          </a:stretch>
        </p:blipFill>
        <p:spPr>
          <a:xfrm>
            <a:off x="5867400" y="1844563"/>
            <a:ext cx="6230548" cy="4473814"/>
          </a:xfrm>
          <a:prstGeom prst="rect">
            <a:avLst/>
          </a:prstGeom>
        </p:spPr>
      </p:pic>
      <p:sp>
        <p:nvSpPr>
          <p:cNvPr id="6" name="TextBox 5">
            <a:extLst>
              <a:ext uri="{FF2B5EF4-FFF2-40B4-BE49-F238E27FC236}">
                <a16:creationId xmlns:a16="http://schemas.microsoft.com/office/drawing/2014/main" id="{25BBCB41-EC70-05DF-665C-979A14C70361}"/>
              </a:ext>
            </a:extLst>
          </p:cNvPr>
          <p:cNvSpPr txBox="1"/>
          <p:nvPr/>
        </p:nvSpPr>
        <p:spPr>
          <a:xfrm>
            <a:off x="6781800" y="1600203"/>
            <a:ext cx="3581400" cy="761997"/>
          </a:xfrm>
          <a:prstGeom prst="rect">
            <a:avLst/>
          </a:prstGeom>
          <a:noFill/>
          <a:ln w="50800">
            <a:solidFill>
              <a:srgbClr val="C0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 name="TextBox 9">
            <a:extLst>
              <a:ext uri="{FF2B5EF4-FFF2-40B4-BE49-F238E27FC236}">
                <a16:creationId xmlns:a16="http://schemas.microsoft.com/office/drawing/2014/main" id="{583F5F76-D0E5-E1C2-41A4-0D3A636A7423}"/>
              </a:ext>
            </a:extLst>
          </p:cNvPr>
          <p:cNvSpPr txBox="1"/>
          <p:nvPr/>
        </p:nvSpPr>
        <p:spPr>
          <a:xfrm>
            <a:off x="6005689" y="5105400"/>
            <a:ext cx="5729111" cy="720789"/>
          </a:xfrm>
          <a:prstGeom prst="rect">
            <a:avLst/>
          </a:prstGeom>
          <a:noFill/>
          <a:ln w="50800">
            <a:solidFill>
              <a:srgbClr val="C0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 name="TextBox 10">
            <a:extLst>
              <a:ext uri="{FF2B5EF4-FFF2-40B4-BE49-F238E27FC236}">
                <a16:creationId xmlns:a16="http://schemas.microsoft.com/office/drawing/2014/main" id="{A894DA6F-A2E2-8716-33EC-F4CCFE804A3C}"/>
              </a:ext>
            </a:extLst>
          </p:cNvPr>
          <p:cNvSpPr txBox="1"/>
          <p:nvPr/>
        </p:nvSpPr>
        <p:spPr>
          <a:xfrm>
            <a:off x="7086601" y="5638800"/>
            <a:ext cx="3276599" cy="838201"/>
          </a:xfrm>
          <a:prstGeom prst="rect">
            <a:avLst/>
          </a:prstGeom>
          <a:noFill/>
          <a:ln w="50800">
            <a:solidFill>
              <a:srgbClr val="C0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20164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P spid="10" grpId="1"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8737E-A01D-76DF-51AF-BC082D4AE98F}"/>
              </a:ext>
            </a:extLst>
          </p:cNvPr>
          <p:cNvSpPr>
            <a:spLocks noGrp="1"/>
          </p:cNvSpPr>
          <p:nvPr>
            <p:ph type="title"/>
          </p:nvPr>
        </p:nvSpPr>
        <p:spPr>
          <a:xfrm>
            <a:off x="381000" y="274638"/>
            <a:ext cx="11353800" cy="1020762"/>
          </a:xfrm>
        </p:spPr>
        <p:txBody>
          <a:bodyPr/>
          <a:lstStyle/>
          <a:p>
            <a:pPr algn="l"/>
            <a:r>
              <a:rPr lang="en-US" sz="3200" b="1" dirty="0">
                <a:solidFill>
                  <a:schemeClr val="tx1"/>
                </a:solidFill>
              </a:rPr>
              <a:t>Risk of obesity-related cancers:</a:t>
            </a:r>
            <a:br>
              <a:rPr lang="en-US" sz="3200" b="1" dirty="0">
                <a:solidFill>
                  <a:schemeClr val="tx1"/>
                </a:solidFill>
              </a:rPr>
            </a:br>
            <a:r>
              <a:rPr lang="en-US" sz="3200" b="1" dirty="0">
                <a:solidFill>
                  <a:schemeClr val="tx1"/>
                </a:solidFill>
              </a:rPr>
              <a:t>GLP-1 users vs non-users</a:t>
            </a:r>
          </a:p>
        </p:txBody>
      </p:sp>
      <p:pic>
        <p:nvPicPr>
          <p:cNvPr id="9" name="Content Placeholder 8">
            <a:extLst>
              <a:ext uri="{FF2B5EF4-FFF2-40B4-BE49-F238E27FC236}">
                <a16:creationId xmlns:a16="http://schemas.microsoft.com/office/drawing/2014/main" id="{913BA931-357B-9E7A-E383-5B7291CCBF9C}"/>
              </a:ext>
            </a:extLst>
          </p:cNvPr>
          <p:cNvPicPr>
            <a:picLocks noGrp="1" noChangeAspect="1"/>
          </p:cNvPicPr>
          <p:nvPr>
            <p:ph sz="half" idx="2"/>
          </p:nvPr>
        </p:nvPicPr>
        <p:blipFill>
          <a:blip r:embed="rId2"/>
          <a:stretch>
            <a:fillRect/>
          </a:stretch>
        </p:blipFill>
        <p:spPr>
          <a:xfrm>
            <a:off x="0" y="2431200"/>
            <a:ext cx="9442787" cy="4419347"/>
          </a:xfrm>
          <a:prstGeom prst="rect">
            <a:avLst/>
          </a:prstGeom>
        </p:spPr>
      </p:pic>
      <p:pic>
        <p:nvPicPr>
          <p:cNvPr id="7" name="Content Placeholder 6">
            <a:extLst>
              <a:ext uri="{FF2B5EF4-FFF2-40B4-BE49-F238E27FC236}">
                <a16:creationId xmlns:a16="http://schemas.microsoft.com/office/drawing/2014/main" id="{4EE5C7F1-16BD-04C5-C82F-709D99295045}"/>
              </a:ext>
            </a:extLst>
          </p:cNvPr>
          <p:cNvPicPr>
            <a:picLocks noGrp="1" noChangeAspect="1"/>
          </p:cNvPicPr>
          <p:nvPr>
            <p:ph sz="half" idx="1"/>
          </p:nvPr>
        </p:nvPicPr>
        <p:blipFill>
          <a:blip r:embed="rId3"/>
          <a:stretch>
            <a:fillRect/>
          </a:stretch>
        </p:blipFill>
        <p:spPr>
          <a:xfrm>
            <a:off x="7510913" y="-4823"/>
            <a:ext cx="4452487" cy="2696326"/>
          </a:xfrm>
          <a:prstGeom prst="rect">
            <a:avLst/>
          </a:prstGeom>
        </p:spPr>
      </p:pic>
      <p:sp>
        <p:nvSpPr>
          <p:cNvPr id="8" name="TextBox 7">
            <a:extLst>
              <a:ext uri="{FF2B5EF4-FFF2-40B4-BE49-F238E27FC236}">
                <a16:creationId xmlns:a16="http://schemas.microsoft.com/office/drawing/2014/main" id="{7E9DDB58-1689-4674-CBBC-38FFDDFB80C7}"/>
              </a:ext>
            </a:extLst>
          </p:cNvPr>
          <p:cNvSpPr txBox="1"/>
          <p:nvPr/>
        </p:nvSpPr>
        <p:spPr>
          <a:xfrm>
            <a:off x="8153400" y="2706469"/>
            <a:ext cx="42672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Cumulative incidence of obesity-related cancers </a:t>
            </a:r>
          </a:p>
        </p:txBody>
      </p:sp>
      <p:sp>
        <p:nvSpPr>
          <p:cNvPr id="10" name="TextBox 9">
            <a:extLst>
              <a:ext uri="{FF2B5EF4-FFF2-40B4-BE49-F238E27FC236}">
                <a16:creationId xmlns:a16="http://schemas.microsoft.com/office/drawing/2014/main" id="{B4AE8402-57AA-5774-DBFB-6A75653BEA47}"/>
              </a:ext>
            </a:extLst>
          </p:cNvPr>
          <p:cNvSpPr txBox="1"/>
          <p:nvPr/>
        </p:nvSpPr>
        <p:spPr>
          <a:xfrm>
            <a:off x="76200" y="5943600"/>
            <a:ext cx="7924800" cy="304800"/>
          </a:xfrm>
          <a:prstGeom prst="rect">
            <a:avLst/>
          </a:prstGeom>
          <a:noFill/>
          <a:ln w="50800">
            <a:solidFill>
              <a:srgbClr val="C00000"/>
            </a:solidFill>
          </a:ln>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 name="TextBox 10">
            <a:extLst>
              <a:ext uri="{FF2B5EF4-FFF2-40B4-BE49-F238E27FC236}">
                <a16:creationId xmlns:a16="http://schemas.microsoft.com/office/drawing/2014/main" id="{8F362E9A-96D4-925B-E657-628F56E99DD6}"/>
              </a:ext>
            </a:extLst>
          </p:cNvPr>
          <p:cNvSpPr txBox="1"/>
          <p:nvPr/>
        </p:nvSpPr>
        <p:spPr>
          <a:xfrm>
            <a:off x="9601200" y="6477001"/>
            <a:ext cx="3451449"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Dai et al. JAMA Oncology, 2025</a:t>
            </a:r>
          </a:p>
        </p:txBody>
      </p:sp>
      <p:sp>
        <p:nvSpPr>
          <p:cNvPr id="6" name="Rectangle 2">
            <a:extLst>
              <a:ext uri="{FF2B5EF4-FFF2-40B4-BE49-F238E27FC236}">
                <a16:creationId xmlns:a16="http://schemas.microsoft.com/office/drawing/2014/main" id="{92B58486-1AED-6199-28CF-7063F5955C3F}"/>
              </a:ext>
            </a:extLst>
          </p:cNvPr>
          <p:cNvSpPr>
            <a:spLocks noChangeArrowheads="1"/>
          </p:cNvSpPr>
          <p:nvPr/>
        </p:nvSpPr>
        <p:spPr bwMode="auto">
          <a:xfrm>
            <a:off x="9372600" y="1932801"/>
            <a:ext cx="25474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333333"/>
                </a:solidFill>
                <a:effectLst/>
                <a:latin typeface="Guardian TextSans Web"/>
              </a:rPr>
              <a:t>HR 0.83 [95% CI, 0.76-0.91]; </a:t>
            </a:r>
            <a:r>
              <a:rPr kumimoji="0" lang="en-US" altLang="en-US" sz="1200" b="1" i="1" u="none" strike="noStrike" cap="none" normalizeH="0" baseline="0" dirty="0">
                <a:ln>
                  <a:noFill/>
                </a:ln>
                <a:solidFill>
                  <a:srgbClr val="333333"/>
                </a:solidFill>
                <a:effectLst/>
                <a:latin typeface="Guardian TextSans Web"/>
              </a:rPr>
              <a:t>P</a:t>
            </a:r>
            <a:r>
              <a:rPr kumimoji="0" lang="en-US" altLang="en-US" sz="1200" b="1" i="0" u="none" strike="noStrike" cap="none" normalizeH="0" baseline="0" dirty="0">
                <a:ln>
                  <a:noFill/>
                </a:ln>
                <a:solidFill>
                  <a:srgbClr val="333333"/>
                </a:solidFill>
                <a:effectLst/>
                <a:latin typeface="Guardian TextSans Web"/>
              </a:rPr>
              <a:t> = .002</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0F1B25CC-FAB5-896C-D2A2-BE153A64754C}"/>
              </a:ext>
            </a:extLst>
          </p:cNvPr>
          <p:cNvSpPr txBox="1"/>
          <p:nvPr/>
        </p:nvSpPr>
        <p:spPr>
          <a:xfrm>
            <a:off x="76200" y="4648200"/>
            <a:ext cx="7924800" cy="304800"/>
          </a:xfrm>
          <a:prstGeom prst="rect">
            <a:avLst/>
          </a:prstGeom>
          <a:noFill/>
          <a:ln w="50800">
            <a:solidFill>
              <a:srgbClr val="C00000"/>
            </a:solidFill>
          </a:ln>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 name="TextBox 12">
            <a:extLst>
              <a:ext uri="{FF2B5EF4-FFF2-40B4-BE49-F238E27FC236}">
                <a16:creationId xmlns:a16="http://schemas.microsoft.com/office/drawing/2014/main" id="{A284D9EA-7DB3-D678-BEE5-A5D5669B4607}"/>
              </a:ext>
            </a:extLst>
          </p:cNvPr>
          <p:cNvSpPr txBox="1"/>
          <p:nvPr/>
        </p:nvSpPr>
        <p:spPr>
          <a:xfrm>
            <a:off x="76200" y="3733800"/>
            <a:ext cx="7924800" cy="304800"/>
          </a:xfrm>
          <a:prstGeom prst="rect">
            <a:avLst/>
          </a:prstGeom>
          <a:noFill/>
          <a:ln w="50800">
            <a:solidFill>
              <a:srgbClr val="C00000"/>
            </a:solidFill>
          </a:ln>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 name="TextBox 13">
            <a:extLst>
              <a:ext uri="{FF2B5EF4-FFF2-40B4-BE49-F238E27FC236}">
                <a16:creationId xmlns:a16="http://schemas.microsoft.com/office/drawing/2014/main" id="{66823F17-D99E-EE2C-8A75-0C0261D1B6AC}"/>
              </a:ext>
            </a:extLst>
          </p:cNvPr>
          <p:cNvSpPr txBox="1"/>
          <p:nvPr/>
        </p:nvSpPr>
        <p:spPr>
          <a:xfrm>
            <a:off x="76200" y="4419600"/>
            <a:ext cx="9220200" cy="304800"/>
          </a:xfrm>
          <a:prstGeom prst="rect">
            <a:avLst/>
          </a:prstGeom>
          <a:noFill/>
          <a:ln w="50800">
            <a:solidFill>
              <a:srgbClr val="C00000"/>
            </a:solidFill>
          </a:ln>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20662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3" grpId="1"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AB1B-5BBF-0CE9-BB3A-01E5C9D32327}"/>
              </a:ext>
            </a:extLst>
          </p:cNvPr>
          <p:cNvSpPr>
            <a:spLocks noGrp="1"/>
          </p:cNvSpPr>
          <p:nvPr>
            <p:ph type="title"/>
          </p:nvPr>
        </p:nvSpPr>
        <p:spPr>
          <a:xfrm>
            <a:off x="609600" y="76200"/>
            <a:ext cx="10972800" cy="1143000"/>
          </a:xfrm>
        </p:spPr>
        <p:txBody>
          <a:bodyPr/>
          <a:lstStyle/>
          <a:p>
            <a:pPr algn="l">
              <a:defRPr/>
            </a:pPr>
            <a:r>
              <a:rPr lang="en-US" sz="3200" b="1" dirty="0">
                <a:solidFill>
                  <a:schemeClr val="tx1"/>
                </a:solidFill>
                <a:latin typeface="Arial" panose="020B0604020202020204" pitchFamily="34" charset="0"/>
                <a:cs typeface="Arial" panose="020B0604020202020204" pitchFamily="34" charset="0"/>
              </a:rPr>
              <a:t>Higher levels of physical activity associated with lower risk of developing breast cancer</a:t>
            </a:r>
          </a:p>
        </p:txBody>
      </p:sp>
      <p:sp>
        <p:nvSpPr>
          <p:cNvPr id="152578" name="TextBox 5">
            <a:extLst>
              <a:ext uri="{FF2B5EF4-FFF2-40B4-BE49-F238E27FC236}">
                <a16:creationId xmlns:a16="http://schemas.microsoft.com/office/drawing/2014/main" id="{EAB53255-9F4D-CBA4-D337-959981377771}"/>
              </a:ext>
            </a:extLst>
          </p:cNvPr>
          <p:cNvSpPr txBox="1">
            <a:spLocks noChangeArrowheads="1"/>
          </p:cNvSpPr>
          <p:nvPr/>
        </p:nvSpPr>
        <p:spPr bwMode="auto">
          <a:xfrm>
            <a:off x="3562350" y="6416675"/>
            <a:ext cx="84772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33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3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McTiernan et al. Med Sci Sports Ex 2019</a:t>
            </a:r>
          </a:p>
        </p:txBody>
      </p:sp>
      <p:sp>
        <p:nvSpPr>
          <p:cNvPr id="152579" name="TextBox 5">
            <a:extLst>
              <a:ext uri="{FF2B5EF4-FFF2-40B4-BE49-F238E27FC236}">
                <a16:creationId xmlns:a16="http://schemas.microsoft.com/office/drawing/2014/main" id="{BA180E7D-D2D4-5C68-D5DB-441B11602624}"/>
              </a:ext>
            </a:extLst>
          </p:cNvPr>
          <p:cNvSpPr txBox="1">
            <a:spLocks noChangeArrowheads="1"/>
          </p:cNvSpPr>
          <p:nvPr/>
        </p:nvSpPr>
        <p:spPr bwMode="auto">
          <a:xfrm>
            <a:off x="5986463" y="1657290"/>
            <a:ext cx="52149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33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3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Physical activity and risk of cancer</a:t>
            </a:r>
          </a:p>
        </p:txBody>
      </p:sp>
      <p:pic>
        <p:nvPicPr>
          <p:cNvPr id="5" name="Content Placeholder 4">
            <a:extLst>
              <a:ext uri="{FF2B5EF4-FFF2-40B4-BE49-F238E27FC236}">
                <a16:creationId xmlns:a16="http://schemas.microsoft.com/office/drawing/2014/main" id="{F119E0DE-0227-DF0B-9B7A-DCE35E89911A}"/>
              </a:ext>
            </a:extLst>
          </p:cNvPr>
          <p:cNvPicPr>
            <a:picLocks noGrp="1" noChangeAspect="1"/>
          </p:cNvPicPr>
          <p:nvPr>
            <p:ph sz="half" idx="1"/>
          </p:nvPr>
        </p:nvPicPr>
        <p:blipFill>
          <a:blip r:embed="rId3"/>
          <a:stretch>
            <a:fillRect/>
          </a:stretch>
        </p:blipFill>
        <p:spPr>
          <a:xfrm>
            <a:off x="5724528" y="2289191"/>
            <a:ext cx="5934072" cy="3781392"/>
          </a:xfrm>
          <a:prstGeom prst="rect">
            <a:avLst/>
          </a:prstGeom>
        </p:spPr>
      </p:pic>
      <p:sp>
        <p:nvSpPr>
          <p:cNvPr id="6" name="TextBox 5">
            <a:extLst>
              <a:ext uri="{FF2B5EF4-FFF2-40B4-BE49-F238E27FC236}">
                <a16:creationId xmlns:a16="http://schemas.microsoft.com/office/drawing/2014/main" id="{E2B9F62D-B14D-FDFC-76D5-4E72882AE44A}"/>
              </a:ext>
            </a:extLst>
          </p:cNvPr>
          <p:cNvSpPr txBox="1"/>
          <p:nvPr/>
        </p:nvSpPr>
        <p:spPr>
          <a:xfrm>
            <a:off x="5791200" y="2590800"/>
            <a:ext cx="5908672" cy="646331"/>
          </a:xfrm>
          <a:prstGeom prst="rect">
            <a:avLst/>
          </a:prstGeom>
          <a:solidFill>
            <a:schemeClr val="bg1"/>
          </a:solidFill>
          <a:ln w="12700">
            <a:solidFill>
              <a:schemeClr val="tx2"/>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Breast Cancer: Strong evidence for 12-21% reduction with evidence for dose-response </a:t>
            </a:r>
          </a:p>
        </p:txBody>
      </p:sp>
      <p:sp>
        <p:nvSpPr>
          <p:cNvPr id="4" name="TextBox 3">
            <a:extLst>
              <a:ext uri="{FF2B5EF4-FFF2-40B4-BE49-F238E27FC236}">
                <a16:creationId xmlns:a16="http://schemas.microsoft.com/office/drawing/2014/main" id="{F41119A3-7749-F3CF-0E2E-4139A4E2C5F2}"/>
              </a:ext>
            </a:extLst>
          </p:cNvPr>
          <p:cNvSpPr txBox="1"/>
          <p:nvPr/>
        </p:nvSpPr>
        <p:spPr>
          <a:xfrm>
            <a:off x="609600" y="2510403"/>
            <a:ext cx="4724400" cy="3893374"/>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50 meta-analyses, systematic reviews and pooled analyses of PA and cancer </a:t>
            </a:r>
          </a:p>
          <a:p>
            <a:pPr marL="1257300" marR="0" lvl="2" indent="-34290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Hundreds of epidemiologic studies </a:t>
            </a:r>
          </a:p>
          <a:p>
            <a:pPr marL="1257300" marR="0" lvl="2" indent="-34290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Several million participants</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Self-reported PA from questionnaires</a:t>
            </a:r>
          </a:p>
          <a:p>
            <a:pPr marL="342900" marR="0" lvl="0" indent="-34290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Largely focused on recreational PA</a:t>
            </a:r>
          </a:p>
          <a:p>
            <a:pPr marL="342900" marR="0" lvl="0" indent="-34290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Many studies looked at moderate to vigorous PA, but definitions differed </a:t>
            </a:r>
          </a:p>
        </p:txBody>
      </p:sp>
      <p:sp>
        <p:nvSpPr>
          <p:cNvPr id="7" name="TextBox 5">
            <a:extLst>
              <a:ext uri="{FF2B5EF4-FFF2-40B4-BE49-F238E27FC236}">
                <a16:creationId xmlns:a16="http://schemas.microsoft.com/office/drawing/2014/main" id="{7091F7EF-C95B-A3D3-0F2F-47AAF94BA4DB}"/>
              </a:ext>
            </a:extLst>
          </p:cNvPr>
          <p:cNvSpPr txBox="1">
            <a:spLocks noChangeArrowheads="1"/>
          </p:cNvSpPr>
          <p:nvPr/>
        </p:nvSpPr>
        <p:spPr bwMode="auto">
          <a:xfrm>
            <a:off x="533400" y="1657290"/>
            <a:ext cx="52149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33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3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2018 US Physical Activity Guideline Review</a:t>
            </a:r>
          </a:p>
        </p:txBody>
      </p:sp>
      <p:sp>
        <p:nvSpPr>
          <p:cNvPr id="8" name="TextBox 7">
            <a:extLst>
              <a:ext uri="{FF2B5EF4-FFF2-40B4-BE49-F238E27FC236}">
                <a16:creationId xmlns:a16="http://schemas.microsoft.com/office/drawing/2014/main" id="{70798CA5-DEAC-7D41-4E6B-2135F2801E9D}"/>
              </a:ext>
            </a:extLst>
          </p:cNvPr>
          <p:cNvSpPr txBox="1"/>
          <p:nvPr/>
        </p:nvSpPr>
        <p:spPr>
          <a:xfrm>
            <a:off x="5410200" y="2057400"/>
            <a:ext cx="3124200" cy="2265144"/>
          </a:xfrm>
          <a:prstGeom prst="rect">
            <a:avLst/>
          </a:prstGeom>
          <a:noFill/>
          <a:ln w="50800">
            <a:solidFill>
              <a:srgbClr val="C0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TextBox 8">
            <a:extLst>
              <a:ext uri="{FF2B5EF4-FFF2-40B4-BE49-F238E27FC236}">
                <a16:creationId xmlns:a16="http://schemas.microsoft.com/office/drawing/2014/main" id="{A52D6BF7-72A9-AD79-AD6E-185F5B4FA62D}"/>
              </a:ext>
            </a:extLst>
          </p:cNvPr>
          <p:cNvSpPr txBox="1"/>
          <p:nvPr/>
        </p:nvSpPr>
        <p:spPr>
          <a:xfrm>
            <a:off x="8229601" y="2057400"/>
            <a:ext cx="3429000" cy="2265144"/>
          </a:xfrm>
          <a:prstGeom prst="rect">
            <a:avLst/>
          </a:prstGeom>
          <a:noFill/>
          <a:ln w="50800">
            <a:solidFill>
              <a:srgbClr val="C0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25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p:bldP spid="6" grpId="0" animBg="1"/>
      <p:bldP spid="8" grpId="0" animBg="1"/>
      <p:bldP spid="8" grpId="1" animBg="1"/>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6E804-7E88-D152-EA85-672DF1D46FD9}"/>
              </a:ext>
            </a:extLst>
          </p:cNvPr>
          <p:cNvSpPr>
            <a:spLocks noGrp="1"/>
          </p:cNvSpPr>
          <p:nvPr>
            <p:ph type="title"/>
          </p:nvPr>
        </p:nvSpPr>
        <p:spPr/>
        <p:txBody>
          <a:bodyPr/>
          <a:lstStyle/>
          <a:p>
            <a:pPr algn="l"/>
            <a:r>
              <a:rPr lang="en-US" sz="3200" b="1" dirty="0">
                <a:solidFill>
                  <a:schemeClr val="tx1"/>
                </a:solidFill>
              </a:rPr>
              <a:t>Impact of GLP-1’s on cancer risk in RCTs for DM and obesity</a:t>
            </a:r>
          </a:p>
        </p:txBody>
      </p:sp>
      <p:sp>
        <p:nvSpPr>
          <p:cNvPr id="3" name="Content Placeholder 2">
            <a:extLst>
              <a:ext uri="{FF2B5EF4-FFF2-40B4-BE49-F238E27FC236}">
                <a16:creationId xmlns:a16="http://schemas.microsoft.com/office/drawing/2014/main" id="{3BB2D08C-E1F2-47CA-72E2-DEC5D7A6FD69}"/>
              </a:ext>
            </a:extLst>
          </p:cNvPr>
          <p:cNvSpPr>
            <a:spLocks noGrp="1"/>
          </p:cNvSpPr>
          <p:nvPr>
            <p:ph sz="half" idx="1"/>
          </p:nvPr>
        </p:nvSpPr>
        <p:spPr>
          <a:xfrm>
            <a:off x="609601" y="1752600"/>
            <a:ext cx="4038600" cy="4373566"/>
          </a:xfrm>
        </p:spPr>
        <p:txBody>
          <a:bodyPr/>
          <a:lstStyle/>
          <a:p>
            <a:pPr>
              <a:spcBef>
                <a:spcPts val="1776"/>
              </a:spcBef>
            </a:pPr>
            <a:r>
              <a:rPr lang="en-US" sz="2400" b="1" dirty="0"/>
              <a:t>Meta-analysis of RCTs</a:t>
            </a:r>
          </a:p>
          <a:p>
            <a:pPr lvl="1">
              <a:spcBef>
                <a:spcPts val="1176"/>
              </a:spcBef>
            </a:pPr>
            <a:r>
              <a:rPr lang="en-US" sz="1800" dirty="0"/>
              <a:t>Comparing GLP-1s to placebo/comparator </a:t>
            </a:r>
          </a:p>
          <a:p>
            <a:pPr lvl="1">
              <a:spcBef>
                <a:spcPts val="1176"/>
              </a:spcBef>
            </a:pPr>
            <a:r>
              <a:rPr lang="en-US" sz="1800" dirty="0"/>
              <a:t>Treatment of DM and/or obesity</a:t>
            </a:r>
          </a:p>
          <a:p>
            <a:pPr lvl="1">
              <a:spcBef>
                <a:spcPts val="1176"/>
              </a:spcBef>
            </a:pPr>
            <a:r>
              <a:rPr lang="en-US" sz="1800" dirty="0"/>
              <a:t>Treatment duration 52 weeks+</a:t>
            </a:r>
          </a:p>
          <a:p>
            <a:pPr lvl="1">
              <a:spcBef>
                <a:spcPts val="1776"/>
              </a:spcBef>
            </a:pPr>
            <a:endParaRPr lang="en-US" sz="1000" dirty="0"/>
          </a:p>
          <a:p>
            <a:r>
              <a:rPr lang="en-US" sz="2400" b="1" dirty="0"/>
              <a:t>Included 50 RCTs</a:t>
            </a:r>
            <a:endParaRPr lang="en-US" sz="2000" b="1" dirty="0"/>
          </a:p>
          <a:p>
            <a:pPr lvl="1">
              <a:spcBef>
                <a:spcPts val="1032"/>
              </a:spcBef>
            </a:pPr>
            <a:r>
              <a:rPr lang="en-US" sz="1800" dirty="0"/>
              <a:t>37 patients with DM</a:t>
            </a:r>
          </a:p>
          <a:p>
            <a:pPr lvl="1">
              <a:spcBef>
                <a:spcPts val="1032"/>
              </a:spcBef>
            </a:pPr>
            <a:r>
              <a:rPr lang="en-US" sz="1800" dirty="0"/>
              <a:t>13 patients with obesity alone</a:t>
            </a:r>
          </a:p>
        </p:txBody>
      </p:sp>
      <p:pic>
        <p:nvPicPr>
          <p:cNvPr id="5" name="Content Placeholder 4">
            <a:extLst>
              <a:ext uri="{FF2B5EF4-FFF2-40B4-BE49-F238E27FC236}">
                <a16:creationId xmlns:a16="http://schemas.microsoft.com/office/drawing/2014/main" id="{ECD71C85-7DDE-6792-8C0B-73F41CFB4774}"/>
              </a:ext>
            </a:extLst>
          </p:cNvPr>
          <p:cNvPicPr>
            <a:picLocks noGrp="1" noChangeAspect="1"/>
          </p:cNvPicPr>
          <p:nvPr>
            <p:ph sz="half" idx="2"/>
          </p:nvPr>
        </p:nvPicPr>
        <p:blipFill>
          <a:blip r:embed="rId2"/>
          <a:stretch>
            <a:fillRect/>
          </a:stretch>
        </p:blipFill>
        <p:spPr>
          <a:xfrm>
            <a:off x="4724400" y="1600200"/>
            <a:ext cx="7343237" cy="4403962"/>
          </a:xfrm>
          <a:prstGeom prst="rect">
            <a:avLst/>
          </a:prstGeom>
        </p:spPr>
      </p:pic>
      <p:sp>
        <p:nvSpPr>
          <p:cNvPr id="6" name="TextBox 5">
            <a:extLst>
              <a:ext uri="{FF2B5EF4-FFF2-40B4-BE49-F238E27FC236}">
                <a16:creationId xmlns:a16="http://schemas.microsoft.com/office/drawing/2014/main" id="{6E5762CF-28C6-49BB-3014-E01694D12FE0}"/>
              </a:ext>
            </a:extLst>
          </p:cNvPr>
          <p:cNvSpPr txBox="1"/>
          <p:nvPr/>
        </p:nvSpPr>
        <p:spPr>
          <a:xfrm>
            <a:off x="5334000" y="3828871"/>
            <a:ext cx="4419600" cy="1200329"/>
          </a:xfrm>
          <a:prstGeom prst="rect">
            <a:avLst/>
          </a:prstGeom>
          <a:solidFill>
            <a:schemeClr val="bg1"/>
          </a:solidFill>
          <a:ln w="25400">
            <a:solidFill>
              <a:schemeClr val="tx1"/>
            </a:solidFill>
          </a:ln>
        </p:spPr>
        <p:txBody>
          <a:bodyPr wrap="square" rtlCol="0">
            <a:spAutoFit/>
          </a:bodyPr>
          <a:lstStyle/>
          <a:p>
            <a:r>
              <a:rPr lang="en-US" sz="1800" b="1" dirty="0"/>
              <a:t>In trials with exposure 104+ </a:t>
            </a:r>
            <a:r>
              <a:rPr lang="en-US" sz="1800" b="1" dirty="0" err="1"/>
              <a:t>wks</a:t>
            </a:r>
            <a:endParaRPr lang="en-US" sz="1800" b="1" dirty="0"/>
          </a:p>
          <a:p>
            <a:r>
              <a:rPr lang="en-US" sz="1800" b="1" dirty="0"/>
              <a:t>HR 1.02 (0.95, 1.10) for all cancer</a:t>
            </a:r>
          </a:p>
          <a:p>
            <a:endParaRPr lang="en-US" sz="1800" b="1" dirty="0"/>
          </a:p>
          <a:p>
            <a:r>
              <a:rPr lang="en-US" sz="1800" b="1" dirty="0"/>
              <a:t>Events:  1520 vs 1477</a:t>
            </a:r>
          </a:p>
        </p:txBody>
      </p:sp>
      <p:sp>
        <p:nvSpPr>
          <p:cNvPr id="7" name="TextBox 6">
            <a:extLst>
              <a:ext uri="{FF2B5EF4-FFF2-40B4-BE49-F238E27FC236}">
                <a16:creationId xmlns:a16="http://schemas.microsoft.com/office/drawing/2014/main" id="{0BF1F290-B177-00F6-C21F-34471473771A}"/>
              </a:ext>
            </a:extLst>
          </p:cNvPr>
          <p:cNvSpPr txBox="1"/>
          <p:nvPr/>
        </p:nvSpPr>
        <p:spPr>
          <a:xfrm>
            <a:off x="4800600" y="5029200"/>
            <a:ext cx="4419600" cy="1200329"/>
          </a:xfrm>
          <a:prstGeom prst="rect">
            <a:avLst/>
          </a:prstGeom>
          <a:solidFill>
            <a:schemeClr val="bg1"/>
          </a:solidFill>
          <a:ln w="25400">
            <a:solidFill>
              <a:schemeClr val="tx1"/>
            </a:solidFill>
          </a:ln>
        </p:spPr>
        <p:txBody>
          <a:bodyPr wrap="square" rtlCol="0">
            <a:spAutoFit/>
          </a:bodyPr>
          <a:lstStyle/>
          <a:p>
            <a:r>
              <a:rPr lang="en-US" sz="1800" b="1" dirty="0"/>
              <a:t>Across all trials:</a:t>
            </a:r>
          </a:p>
          <a:p>
            <a:r>
              <a:rPr lang="en-US" sz="1800" b="1" dirty="0"/>
              <a:t>HR 1.05 (0.98, 1.13) for all cancer</a:t>
            </a:r>
          </a:p>
          <a:p>
            <a:endParaRPr lang="en-US" sz="1800" b="1" dirty="0"/>
          </a:p>
          <a:p>
            <a:r>
              <a:rPr lang="en-US" sz="1800" b="1" dirty="0"/>
              <a:t>Events:  1724 vs 1568</a:t>
            </a:r>
          </a:p>
        </p:txBody>
      </p:sp>
      <p:sp>
        <p:nvSpPr>
          <p:cNvPr id="8" name="TextBox 7">
            <a:extLst>
              <a:ext uri="{FF2B5EF4-FFF2-40B4-BE49-F238E27FC236}">
                <a16:creationId xmlns:a16="http://schemas.microsoft.com/office/drawing/2014/main" id="{73225C03-8E3D-8BF2-E220-B6B165A4B6A7}"/>
              </a:ext>
            </a:extLst>
          </p:cNvPr>
          <p:cNvSpPr txBox="1"/>
          <p:nvPr/>
        </p:nvSpPr>
        <p:spPr>
          <a:xfrm>
            <a:off x="8229600" y="6553200"/>
            <a:ext cx="3838037" cy="307777"/>
          </a:xfrm>
          <a:prstGeom prst="rect">
            <a:avLst/>
          </a:prstGeom>
          <a:noFill/>
        </p:spPr>
        <p:txBody>
          <a:bodyPr wrap="square" rtlCol="0">
            <a:spAutoFit/>
          </a:bodyPr>
          <a:lstStyle/>
          <a:p>
            <a:r>
              <a:rPr lang="en-US" sz="1400" dirty="0" err="1"/>
              <a:t>Silvirii</a:t>
            </a:r>
            <a:r>
              <a:rPr lang="en-US" sz="1400" dirty="0"/>
              <a:t> et al. Diabetes </a:t>
            </a:r>
            <a:r>
              <a:rPr lang="en-US" sz="1400" dirty="0" err="1"/>
              <a:t>Obes</a:t>
            </a:r>
            <a:r>
              <a:rPr lang="en-US" sz="1400" dirty="0"/>
              <a:t> </a:t>
            </a:r>
            <a:r>
              <a:rPr lang="en-US" sz="1400" dirty="0" err="1"/>
              <a:t>Metab</a:t>
            </a:r>
            <a:r>
              <a:rPr lang="en-US" sz="1400" dirty="0"/>
              <a:t>. 2025 </a:t>
            </a:r>
          </a:p>
        </p:txBody>
      </p:sp>
    </p:spTree>
    <p:extLst>
      <p:ext uri="{BB962C8B-B14F-4D97-AF65-F5344CB8AC3E}">
        <p14:creationId xmlns:p14="http://schemas.microsoft.com/office/powerpoint/2010/main" val="35352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D50DA5-40E0-5A4C-C526-54670E1162F8}"/>
              </a:ext>
            </a:extLst>
          </p:cNvPr>
          <p:cNvSpPr>
            <a:spLocks noGrp="1"/>
          </p:cNvSpPr>
          <p:nvPr>
            <p:ph type="title"/>
          </p:nvPr>
        </p:nvSpPr>
        <p:spPr>
          <a:xfrm>
            <a:off x="609600" y="274638"/>
            <a:ext cx="10972800" cy="1020762"/>
          </a:xfrm>
        </p:spPr>
        <p:txBody>
          <a:bodyPr/>
          <a:lstStyle/>
          <a:p>
            <a:pPr algn="l"/>
            <a:r>
              <a:rPr lang="en-US" sz="3200" b="1" dirty="0">
                <a:solidFill>
                  <a:schemeClr val="tx1"/>
                </a:solidFill>
              </a:rPr>
              <a:t>GLP-1’s and cancer risk by malignancy type</a:t>
            </a:r>
          </a:p>
        </p:txBody>
      </p:sp>
      <p:pic>
        <p:nvPicPr>
          <p:cNvPr id="9" name="Content Placeholder 8">
            <a:extLst>
              <a:ext uri="{FF2B5EF4-FFF2-40B4-BE49-F238E27FC236}">
                <a16:creationId xmlns:a16="http://schemas.microsoft.com/office/drawing/2014/main" id="{ABE445B2-9A88-E86A-643D-1023B8ABCC15}"/>
              </a:ext>
            </a:extLst>
          </p:cNvPr>
          <p:cNvPicPr>
            <a:picLocks noGrp="1" noChangeAspect="1"/>
          </p:cNvPicPr>
          <p:nvPr>
            <p:ph idx="1"/>
          </p:nvPr>
        </p:nvPicPr>
        <p:blipFill>
          <a:blip r:embed="rId2"/>
          <a:stretch>
            <a:fillRect/>
          </a:stretch>
        </p:blipFill>
        <p:spPr>
          <a:xfrm>
            <a:off x="609600" y="1932220"/>
            <a:ext cx="11212228" cy="3058880"/>
          </a:xfrm>
          <a:prstGeom prst="rect">
            <a:avLst/>
          </a:prstGeom>
        </p:spPr>
      </p:pic>
      <p:sp>
        <p:nvSpPr>
          <p:cNvPr id="8" name="TextBox 7">
            <a:extLst>
              <a:ext uri="{FF2B5EF4-FFF2-40B4-BE49-F238E27FC236}">
                <a16:creationId xmlns:a16="http://schemas.microsoft.com/office/drawing/2014/main" id="{DB4E48E6-0D05-83B7-B966-363CC1F62A19}"/>
              </a:ext>
            </a:extLst>
          </p:cNvPr>
          <p:cNvSpPr txBox="1"/>
          <p:nvPr/>
        </p:nvSpPr>
        <p:spPr>
          <a:xfrm>
            <a:off x="8229600" y="6553200"/>
            <a:ext cx="3838037" cy="307777"/>
          </a:xfrm>
          <a:prstGeom prst="rect">
            <a:avLst/>
          </a:prstGeom>
          <a:noFill/>
        </p:spPr>
        <p:txBody>
          <a:bodyPr wrap="square" rtlCol="0">
            <a:spAutoFit/>
          </a:bodyPr>
          <a:lstStyle/>
          <a:p>
            <a:r>
              <a:rPr lang="en-US" sz="1400" dirty="0" err="1"/>
              <a:t>Silvirii</a:t>
            </a:r>
            <a:r>
              <a:rPr lang="en-US" sz="1400" dirty="0"/>
              <a:t> et al. Diabetes </a:t>
            </a:r>
            <a:r>
              <a:rPr lang="en-US" sz="1400" dirty="0" err="1"/>
              <a:t>Obes</a:t>
            </a:r>
            <a:r>
              <a:rPr lang="en-US" sz="1400" dirty="0"/>
              <a:t> </a:t>
            </a:r>
            <a:r>
              <a:rPr lang="en-US" sz="1400" dirty="0" err="1"/>
              <a:t>Metab</a:t>
            </a:r>
            <a:r>
              <a:rPr lang="en-US" sz="1400" dirty="0"/>
              <a:t>. 2025 </a:t>
            </a:r>
          </a:p>
        </p:txBody>
      </p:sp>
      <p:pic>
        <p:nvPicPr>
          <p:cNvPr id="10" name="Picture 9">
            <a:extLst>
              <a:ext uri="{FF2B5EF4-FFF2-40B4-BE49-F238E27FC236}">
                <a16:creationId xmlns:a16="http://schemas.microsoft.com/office/drawing/2014/main" id="{AE0AAFA5-27BA-5278-8EE7-5A3D2E34657C}"/>
              </a:ext>
            </a:extLst>
          </p:cNvPr>
          <p:cNvPicPr>
            <a:picLocks noChangeAspect="1"/>
          </p:cNvPicPr>
          <p:nvPr/>
        </p:nvPicPr>
        <p:blipFill>
          <a:blip r:embed="rId3"/>
          <a:stretch>
            <a:fillRect/>
          </a:stretch>
        </p:blipFill>
        <p:spPr>
          <a:xfrm>
            <a:off x="587644" y="5518830"/>
            <a:ext cx="12312908" cy="729570"/>
          </a:xfrm>
          <a:prstGeom prst="rect">
            <a:avLst/>
          </a:prstGeom>
        </p:spPr>
      </p:pic>
      <p:sp>
        <p:nvSpPr>
          <p:cNvPr id="11" name="TextBox 10">
            <a:extLst>
              <a:ext uri="{FF2B5EF4-FFF2-40B4-BE49-F238E27FC236}">
                <a16:creationId xmlns:a16="http://schemas.microsoft.com/office/drawing/2014/main" id="{7D4644FD-D36A-1097-DFF7-2BB0E50252AB}"/>
              </a:ext>
            </a:extLst>
          </p:cNvPr>
          <p:cNvSpPr txBox="1"/>
          <p:nvPr/>
        </p:nvSpPr>
        <p:spPr>
          <a:xfrm>
            <a:off x="11821828" y="5518830"/>
            <a:ext cx="522572" cy="729570"/>
          </a:xfrm>
          <a:prstGeom prst="rect">
            <a:avLst/>
          </a:prstGeom>
          <a:solidFill>
            <a:schemeClr val="bg1"/>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2D142194-2141-C9BC-E5E3-E338D9F741D1}"/>
              </a:ext>
            </a:extLst>
          </p:cNvPr>
          <p:cNvSpPr txBox="1"/>
          <p:nvPr/>
        </p:nvSpPr>
        <p:spPr>
          <a:xfrm>
            <a:off x="587644" y="4338935"/>
            <a:ext cx="10156556" cy="385465"/>
          </a:xfrm>
          <a:prstGeom prst="rect">
            <a:avLst/>
          </a:prstGeom>
          <a:noFill/>
          <a:ln w="50800">
            <a:solidFill>
              <a:srgbClr val="C00000"/>
            </a:solidFill>
          </a:ln>
        </p:spPr>
        <p:txBody>
          <a:bodyPr wrap="square" rtlCol="0">
            <a:spAutoFit/>
          </a:bodyPr>
          <a:lstStyle/>
          <a:p>
            <a:endParaRPr lang="en-US" dirty="0"/>
          </a:p>
        </p:txBody>
      </p:sp>
      <p:sp>
        <p:nvSpPr>
          <p:cNvPr id="2" name="TextBox 1">
            <a:extLst>
              <a:ext uri="{FF2B5EF4-FFF2-40B4-BE49-F238E27FC236}">
                <a16:creationId xmlns:a16="http://schemas.microsoft.com/office/drawing/2014/main" id="{751C4CE2-2591-FB20-4E6F-2775F80F0D5E}"/>
              </a:ext>
            </a:extLst>
          </p:cNvPr>
          <p:cNvSpPr txBox="1"/>
          <p:nvPr/>
        </p:nvSpPr>
        <p:spPr>
          <a:xfrm>
            <a:off x="587644" y="3886200"/>
            <a:ext cx="10167385" cy="452735"/>
          </a:xfrm>
          <a:prstGeom prst="rect">
            <a:avLst/>
          </a:prstGeom>
          <a:noFill/>
          <a:ln w="508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275016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C1643-833D-A563-31D9-BD6B5057CDA7}"/>
              </a:ext>
            </a:extLst>
          </p:cNvPr>
          <p:cNvSpPr>
            <a:spLocks noGrp="1"/>
          </p:cNvSpPr>
          <p:nvPr>
            <p:ph idx="1"/>
          </p:nvPr>
        </p:nvSpPr>
        <p:spPr>
          <a:xfrm>
            <a:off x="3032097" y="2053626"/>
            <a:ext cx="9138700" cy="4194774"/>
          </a:xfrm>
        </p:spPr>
        <p:txBody>
          <a:bodyPr/>
          <a:lstStyle/>
          <a:p>
            <a:r>
              <a:rPr lang="en-US" sz="2133" dirty="0"/>
              <a:t>Patients (n=1,022): Stage 1-3 Breast Cancer, ≥ 3months on GLP-1RA</a:t>
            </a:r>
            <a:endParaRPr lang="en-US" sz="1867" dirty="0"/>
          </a:p>
          <a:p>
            <a:pPr lvl="1"/>
            <a:r>
              <a:rPr lang="en-US" sz="1867" dirty="0"/>
              <a:t>Propensity score matched (1:2) to controls (not on GLP-1RA) by BMI, DM2, age, stage, receptors</a:t>
            </a:r>
          </a:p>
          <a:p>
            <a:pPr lvl="1"/>
            <a:r>
              <a:rPr lang="en-US" sz="1867" dirty="0"/>
              <a:t>Median follow-up: 4.7 (0-30.9) years; median duration of GLP-1RA: 1.2 (0.3-8.1) years</a:t>
            </a:r>
          </a:p>
          <a:p>
            <a:pPr lvl="1"/>
            <a:r>
              <a:rPr lang="en-US" sz="1867" dirty="0"/>
              <a:t>38.1% (n=389) received </a:t>
            </a:r>
            <a:r>
              <a:rPr lang="en-US" sz="1867" dirty="0" err="1"/>
              <a:t>semaglutide</a:t>
            </a:r>
            <a:r>
              <a:rPr lang="en-US" sz="1867" dirty="0"/>
              <a:t> or tirzepatide; Median weight loss - </a:t>
            </a:r>
          </a:p>
          <a:p>
            <a:pPr lvl="2"/>
            <a:r>
              <a:rPr lang="en-US" sz="1600" dirty="0"/>
              <a:t>3 months: -2.1% (-13.2%-14.9%)</a:t>
            </a:r>
          </a:p>
          <a:p>
            <a:pPr lvl="2"/>
            <a:r>
              <a:rPr lang="en-US" sz="1600" dirty="0"/>
              <a:t>6 months: -2.9% (-20.2%-19.0%)</a:t>
            </a:r>
          </a:p>
          <a:p>
            <a:pPr lvl="2"/>
            <a:r>
              <a:rPr lang="en-US" sz="1600" dirty="0"/>
              <a:t>12 months: -3.1% (-27.8%-11.5%)</a:t>
            </a:r>
          </a:p>
          <a:p>
            <a:pPr lvl="1"/>
            <a:r>
              <a:rPr lang="en-US" sz="1867" dirty="0"/>
              <a:t>Tamoxifen or AI use associated with weight gain (+2.3kg; p=0.037)</a:t>
            </a:r>
          </a:p>
          <a:p>
            <a:pPr lvl="1"/>
            <a:endParaRPr lang="en-US" sz="1867" dirty="0"/>
          </a:p>
          <a:p>
            <a:pPr lvl="1"/>
            <a:endParaRPr lang="en-US" sz="1867" dirty="0"/>
          </a:p>
        </p:txBody>
      </p:sp>
      <p:sp>
        <p:nvSpPr>
          <p:cNvPr id="3" name="Title 2">
            <a:extLst>
              <a:ext uri="{FF2B5EF4-FFF2-40B4-BE49-F238E27FC236}">
                <a16:creationId xmlns:a16="http://schemas.microsoft.com/office/drawing/2014/main" id="{76A0B7F8-9810-096C-7A9A-A8FE75C6A19E}"/>
              </a:ext>
            </a:extLst>
          </p:cNvPr>
          <p:cNvSpPr>
            <a:spLocks noGrp="1"/>
          </p:cNvSpPr>
          <p:nvPr>
            <p:ph type="title"/>
          </p:nvPr>
        </p:nvSpPr>
        <p:spPr>
          <a:xfrm>
            <a:off x="508000" y="55312"/>
            <a:ext cx="9394024" cy="949648"/>
          </a:xfrm>
        </p:spPr>
        <p:txBody>
          <a:bodyPr/>
          <a:lstStyle/>
          <a:p>
            <a:r>
              <a:rPr lang="en-US" sz="2400" b="1" dirty="0">
                <a:solidFill>
                  <a:schemeClr val="tx1"/>
                </a:solidFill>
              </a:rPr>
              <a:t>Retrospective study of GLP-1 Receptor Agonists in Breast Cancer Survivors: Weight Loss and Patient Outcomes </a:t>
            </a:r>
            <a:endParaRPr lang="en-US" sz="2400" dirty="0">
              <a:solidFill>
                <a:schemeClr val="tx1"/>
              </a:solidFill>
            </a:endParaRPr>
          </a:p>
        </p:txBody>
      </p:sp>
      <p:sp>
        <p:nvSpPr>
          <p:cNvPr id="4" name="Text Box 6">
            <a:extLst>
              <a:ext uri="{FF2B5EF4-FFF2-40B4-BE49-F238E27FC236}">
                <a16:creationId xmlns:a16="http://schemas.microsoft.com/office/drawing/2014/main" id="{0D98CC49-9F52-612A-DFD5-B8DDDF3D6B5C}"/>
              </a:ext>
            </a:extLst>
          </p:cNvPr>
          <p:cNvSpPr txBox="1">
            <a:spLocks noChangeArrowheads="1"/>
          </p:cNvSpPr>
          <p:nvPr/>
        </p:nvSpPr>
        <p:spPr bwMode="auto">
          <a:xfrm>
            <a:off x="508000" y="1293424"/>
            <a:ext cx="9849899" cy="502573"/>
          </a:xfrm>
          <a:prstGeom prst="rect">
            <a:avLst/>
          </a:prstGeom>
          <a:noFill/>
          <a:ln w="9525">
            <a:noFill/>
            <a:miter lim="800000"/>
            <a:headEnd/>
            <a:tailEnd/>
          </a:ln>
        </p:spPr>
        <p:txBody>
          <a:bodyPr wrap="square">
            <a:spAutoFit/>
          </a:bodyPr>
          <a:lstStyle/>
          <a:p>
            <a:pPr defTabSz="1219170">
              <a:defRPr/>
            </a:pPr>
            <a:r>
              <a:rPr lang="en-US" sz="1333" b="1" dirty="0">
                <a:solidFill>
                  <a:srgbClr val="000000"/>
                </a:solidFill>
                <a:cs typeface="Arial" panose="020B0604020202020204" pitchFamily="34" charset="0"/>
              </a:rPr>
              <a:t>PS15-03. </a:t>
            </a:r>
            <a:r>
              <a:rPr lang="en-US" sz="1333" dirty="0">
                <a:solidFill>
                  <a:srgbClr val="000000"/>
                </a:solidFill>
                <a:cs typeface="Arial" panose="020B0604020202020204" pitchFamily="34" charset="0"/>
              </a:rPr>
              <a:t>Jasmine Sukumar, MD1; Akshara Raghavendra, MD MS; Sarah </a:t>
            </a:r>
            <a:r>
              <a:rPr lang="en-US" sz="1333" dirty="0" err="1">
                <a:solidFill>
                  <a:srgbClr val="000000"/>
                </a:solidFill>
                <a:cs typeface="Arial" panose="020B0604020202020204" pitchFamily="34" charset="0"/>
              </a:rPr>
              <a:t>Pasyar</a:t>
            </a:r>
            <a:r>
              <a:rPr lang="en-US" sz="1333" dirty="0">
                <a:solidFill>
                  <a:srgbClr val="000000"/>
                </a:solidFill>
                <a:cs typeface="Arial" panose="020B0604020202020204" pitchFamily="34" charset="0"/>
              </a:rPr>
              <a:t>, MS; Roland Bassett, MS; </a:t>
            </a:r>
            <a:r>
              <a:rPr lang="en-US" sz="1333" dirty="0" err="1">
                <a:solidFill>
                  <a:srgbClr val="000000"/>
                </a:solidFill>
                <a:cs typeface="Arial" panose="020B0604020202020204" pitchFamily="34" charset="0"/>
              </a:rPr>
              <a:t>Debu</a:t>
            </a:r>
            <a:r>
              <a:rPr lang="en-US" sz="1333" dirty="0">
                <a:solidFill>
                  <a:srgbClr val="000000"/>
                </a:solidFill>
                <a:cs typeface="Arial" panose="020B0604020202020204" pitchFamily="34" charset="0"/>
              </a:rPr>
              <a:t> Tripathy, MD; Carlos H </a:t>
            </a:r>
            <a:r>
              <a:rPr lang="en-US" sz="1333" dirty="0" err="1">
                <a:solidFill>
                  <a:srgbClr val="000000"/>
                </a:solidFill>
                <a:cs typeface="Arial" panose="020B0604020202020204" pitchFamily="34" charset="0"/>
              </a:rPr>
              <a:t>Barcenas</a:t>
            </a:r>
            <a:r>
              <a:rPr lang="en-US" sz="1333" dirty="0">
                <a:solidFill>
                  <a:srgbClr val="000000"/>
                </a:solidFill>
                <a:cs typeface="Arial" panose="020B0604020202020204" pitchFamily="34" charset="0"/>
              </a:rPr>
              <a:t>, MD; Karen </a:t>
            </a:r>
            <a:r>
              <a:rPr lang="en-US" sz="1333" dirty="0" err="1">
                <a:solidFill>
                  <a:srgbClr val="000000"/>
                </a:solidFill>
                <a:cs typeface="Arial" panose="020B0604020202020204" pitchFamily="34" charset="0"/>
              </a:rPr>
              <a:t>Basen-Engquist</a:t>
            </a:r>
            <a:r>
              <a:rPr lang="en-US" sz="1333" dirty="0">
                <a:solidFill>
                  <a:srgbClr val="000000"/>
                </a:solidFill>
                <a:cs typeface="Arial" panose="020B0604020202020204" pitchFamily="34" charset="0"/>
              </a:rPr>
              <a:t>, PhD MPH; Banu Arun, MD</a:t>
            </a:r>
          </a:p>
        </p:txBody>
      </p:sp>
      <p:pic>
        <p:nvPicPr>
          <p:cNvPr id="8" name="Picture 7">
            <a:extLst>
              <a:ext uri="{FF2B5EF4-FFF2-40B4-BE49-F238E27FC236}">
                <a16:creationId xmlns:a16="http://schemas.microsoft.com/office/drawing/2014/main" id="{94ED2584-5242-A909-7482-21209AF5283C}"/>
              </a:ext>
            </a:extLst>
          </p:cNvPr>
          <p:cNvPicPr>
            <a:picLocks noChangeAspect="1"/>
          </p:cNvPicPr>
          <p:nvPr/>
        </p:nvPicPr>
        <p:blipFill>
          <a:blip r:embed="rId2"/>
          <a:stretch>
            <a:fillRect/>
          </a:stretch>
        </p:blipFill>
        <p:spPr>
          <a:xfrm>
            <a:off x="116620" y="1910183"/>
            <a:ext cx="2915477" cy="4906044"/>
          </a:xfrm>
          <a:prstGeom prst="rect">
            <a:avLst/>
          </a:prstGeom>
        </p:spPr>
      </p:pic>
      <p:sp>
        <p:nvSpPr>
          <p:cNvPr id="5" name="TextBox 4">
            <a:extLst>
              <a:ext uri="{FF2B5EF4-FFF2-40B4-BE49-F238E27FC236}">
                <a16:creationId xmlns:a16="http://schemas.microsoft.com/office/drawing/2014/main" id="{20BC99D1-A4AA-EA57-BBC0-C9367B1722DD}"/>
              </a:ext>
            </a:extLst>
          </p:cNvPr>
          <p:cNvSpPr txBox="1"/>
          <p:nvPr/>
        </p:nvSpPr>
        <p:spPr>
          <a:xfrm>
            <a:off x="9144000" y="6477000"/>
            <a:ext cx="4038600" cy="307777"/>
          </a:xfrm>
          <a:prstGeom prst="rect">
            <a:avLst/>
          </a:prstGeom>
          <a:noFill/>
        </p:spPr>
        <p:txBody>
          <a:bodyPr wrap="square" rtlCol="0">
            <a:spAutoFit/>
          </a:bodyPr>
          <a:lstStyle/>
          <a:p>
            <a:r>
              <a:rPr lang="en-US" sz="1400" i="1" dirty="0"/>
              <a:t>Slide courtesy of Dr. Neil Iyengar</a:t>
            </a:r>
          </a:p>
        </p:txBody>
      </p:sp>
      <p:sp>
        <p:nvSpPr>
          <p:cNvPr id="6" name="TextBox 5">
            <a:extLst>
              <a:ext uri="{FF2B5EF4-FFF2-40B4-BE49-F238E27FC236}">
                <a16:creationId xmlns:a16="http://schemas.microsoft.com/office/drawing/2014/main" id="{6DFDE7D3-8EC7-7B3A-E43D-89634DFB4A8A}"/>
              </a:ext>
            </a:extLst>
          </p:cNvPr>
          <p:cNvSpPr txBox="1"/>
          <p:nvPr/>
        </p:nvSpPr>
        <p:spPr>
          <a:xfrm>
            <a:off x="3505200" y="3962400"/>
            <a:ext cx="8458200" cy="1600200"/>
          </a:xfrm>
          <a:prstGeom prst="rect">
            <a:avLst/>
          </a:prstGeom>
          <a:noFill/>
          <a:ln w="508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1249347708"/>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52B03-8C0D-E29E-E691-BADF5D7D4EDA}"/>
            </a:ext>
          </a:extLst>
        </p:cNvPr>
        <p:cNvGrpSpPr/>
        <p:nvPr/>
      </p:nvGrpSpPr>
      <p:grpSpPr>
        <a:xfrm>
          <a:off x="0" y="0"/>
          <a:ext cx="0" cy="0"/>
          <a:chOff x="0" y="0"/>
          <a:chExt cx="0" cy="0"/>
        </a:xfrm>
      </p:grpSpPr>
      <p:sp>
        <p:nvSpPr>
          <p:cNvPr id="159745" name="Title 1">
            <a:extLst>
              <a:ext uri="{FF2B5EF4-FFF2-40B4-BE49-F238E27FC236}">
                <a16:creationId xmlns:a16="http://schemas.microsoft.com/office/drawing/2014/main" id="{59E51735-F6EB-0CB2-2B18-CE193695DA1F}"/>
              </a:ext>
            </a:extLst>
          </p:cNvPr>
          <p:cNvSpPr>
            <a:spLocks noGrp="1" noChangeArrowheads="1"/>
          </p:cNvSpPr>
          <p:nvPr>
            <p:ph type="title"/>
          </p:nvPr>
        </p:nvSpPr>
        <p:spPr>
          <a:xfrm>
            <a:off x="4167188" y="228600"/>
            <a:ext cx="7567612" cy="965200"/>
          </a:xfrm>
        </p:spPr>
        <p:txBody>
          <a:bodyPr/>
          <a:lstStyle/>
          <a:p>
            <a:r>
              <a:rPr lang="en-US" altLang="en-US" sz="3200" b="1" dirty="0">
                <a:solidFill>
                  <a:srgbClr val="FF6699"/>
                </a:solidFill>
                <a:ea typeface="ＭＳ Ｐゴシック" panose="020B0600070205080204" pitchFamily="34" charset="-128"/>
              </a:rPr>
              <a:t>The </a:t>
            </a:r>
            <a:r>
              <a:rPr lang="en-US" altLang="en-US" sz="3200" b="1" u="sng" dirty="0">
                <a:solidFill>
                  <a:srgbClr val="FF6699"/>
                </a:solidFill>
                <a:ea typeface="ＭＳ Ｐゴシック" panose="020B0600070205080204" pitchFamily="34" charset="-128"/>
              </a:rPr>
              <a:t>B</a:t>
            </a:r>
            <a:r>
              <a:rPr lang="en-US" altLang="en-US" sz="3200" b="1" dirty="0">
                <a:solidFill>
                  <a:srgbClr val="FF6699"/>
                </a:solidFill>
                <a:ea typeface="ＭＳ Ｐゴシック" panose="020B0600070205080204" pitchFamily="34" charset="-128"/>
              </a:rPr>
              <a:t>reast Cancer </a:t>
            </a:r>
            <a:r>
              <a:rPr lang="en-US" altLang="en-US" sz="3200" b="1" u="sng" dirty="0">
                <a:solidFill>
                  <a:srgbClr val="FF6699"/>
                </a:solidFill>
                <a:ea typeface="ＭＳ Ｐゴシック" panose="020B0600070205080204" pitchFamily="34" charset="-128"/>
              </a:rPr>
              <a:t>We</a:t>
            </a:r>
            <a:r>
              <a:rPr lang="en-US" altLang="en-US" sz="3200" b="1" dirty="0">
                <a:solidFill>
                  <a:srgbClr val="FF6699"/>
                </a:solidFill>
                <a:ea typeface="ＭＳ Ｐゴシック" panose="020B0600070205080204" pitchFamily="34" charset="-128"/>
              </a:rPr>
              <a:t>ight </a:t>
            </a:r>
            <a:r>
              <a:rPr lang="en-US" altLang="en-US" sz="3200" b="1" u="sng" dirty="0">
                <a:solidFill>
                  <a:srgbClr val="FF6699"/>
                </a:solidFill>
                <a:ea typeface="ＭＳ Ｐゴシック" panose="020B0600070205080204" pitchFamily="34" charset="-128"/>
              </a:rPr>
              <a:t>L</a:t>
            </a:r>
            <a:r>
              <a:rPr lang="en-US" altLang="en-US" sz="3200" b="1" dirty="0">
                <a:solidFill>
                  <a:srgbClr val="FF6699"/>
                </a:solidFill>
                <a:ea typeface="ＭＳ Ｐゴシック" panose="020B0600070205080204" pitchFamily="34" charset="-128"/>
              </a:rPr>
              <a:t>oss Trial</a:t>
            </a:r>
          </a:p>
        </p:txBody>
      </p:sp>
      <p:pic>
        <p:nvPicPr>
          <p:cNvPr id="159746" name="Picture 9" descr="SplashPage">
            <a:extLst>
              <a:ext uri="{FF2B5EF4-FFF2-40B4-BE49-F238E27FC236}">
                <a16:creationId xmlns:a16="http://schemas.microsoft.com/office/drawing/2014/main" id="{07997FBD-BC33-B791-D109-343923CEF3B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52500" y="3505200"/>
            <a:ext cx="3406775" cy="2284413"/>
          </a:xfrm>
        </p:spPr>
      </p:pic>
      <p:pic>
        <p:nvPicPr>
          <p:cNvPr id="159747" name="Picture 10" descr="bwell_logo_final-01 (1)">
            <a:extLst>
              <a:ext uri="{FF2B5EF4-FFF2-40B4-BE49-F238E27FC236}">
                <a16:creationId xmlns:a16="http://schemas.microsoft.com/office/drawing/2014/main" id="{DE1F2AA5-3259-D766-F658-8351C1524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401" b="6552"/>
          <a:stretch>
            <a:fillRect/>
          </a:stretch>
        </p:blipFill>
        <p:spPr bwMode="auto">
          <a:xfrm>
            <a:off x="609600" y="361580"/>
            <a:ext cx="29575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Rectangle 1">
            <a:extLst>
              <a:ext uri="{FF2B5EF4-FFF2-40B4-BE49-F238E27FC236}">
                <a16:creationId xmlns:a16="http://schemas.microsoft.com/office/drawing/2014/main" id="{05EDD875-7946-036E-31E8-380E5C04B940}"/>
              </a:ext>
            </a:extLst>
          </p:cNvPr>
          <p:cNvSpPr>
            <a:spLocks noChangeArrowheads="1"/>
          </p:cNvSpPr>
          <p:nvPr/>
        </p:nvSpPr>
        <p:spPr bwMode="auto">
          <a:xfrm>
            <a:off x="923925" y="5791200"/>
            <a:ext cx="1685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NCT02750826</a:t>
            </a:r>
          </a:p>
        </p:txBody>
      </p:sp>
      <p:sp>
        <p:nvSpPr>
          <p:cNvPr id="159750" name="Rectangle 2">
            <a:extLst>
              <a:ext uri="{FF2B5EF4-FFF2-40B4-BE49-F238E27FC236}">
                <a16:creationId xmlns:a16="http://schemas.microsoft.com/office/drawing/2014/main" id="{3265A414-4281-C159-53F9-67D17BA31045}"/>
              </a:ext>
            </a:extLst>
          </p:cNvPr>
          <p:cNvSpPr>
            <a:spLocks noChangeArrowheads="1"/>
          </p:cNvSpPr>
          <p:nvPr/>
        </p:nvSpPr>
        <p:spPr bwMode="auto">
          <a:xfrm>
            <a:off x="0" y="6477000"/>
            <a:ext cx="3109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Ligibel et al. </a:t>
            </a:r>
            <a:r>
              <a:rPr kumimoji="0" lang="en-US" alt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npj</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Breast Cancer. 2017</a:t>
            </a:r>
          </a:p>
        </p:txBody>
      </p:sp>
      <p:sp>
        <p:nvSpPr>
          <p:cNvPr id="285703" name="TextBox 3">
            <a:extLst>
              <a:ext uri="{FF2B5EF4-FFF2-40B4-BE49-F238E27FC236}">
                <a16:creationId xmlns:a16="http://schemas.microsoft.com/office/drawing/2014/main" id="{7201FE77-5B56-31D4-D485-F7211B8FFF00}"/>
              </a:ext>
            </a:extLst>
          </p:cNvPr>
          <p:cNvSpPr txBox="1">
            <a:spLocks noChangeArrowheads="1"/>
          </p:cNvSpPr>
          <p:nvPr/>
        </p:nvSpPr>
        <p:spPr bwMode="auto">
          <a:xfrm>
            <a:off x="4913313" y="4872038"/>
            <a:ext cx="7200900" cy="400110"/>
          </a:xfrm>
          <a:prstGeom prst="rect">
            <a:avLst/>
          </a:prstGeom>
          <a:solidFill>
            <a:schemeClr val="bg1"/>
          </a:solidFill>
          <a:ln>
            <a:noFill/>
          </a:ln>
        </p:spPr>
        <p:txBody>
          <a:bodyPr>
            <a:spAutoFit/>
          </a:bodyPr>
          <a:lstStyle>
            <a:lvl1pPr marL="342900" indent="-342900" defTabSz="1028700">
              <a:defRPr sz="2400">
                <a:solidFill>
                  <a:schemeClr val="tx1"/>
                </a:solidFill>
                <a:latin typeface="Arial" panose="020B0604020202020204" pitchFamily="34" charset="0"/>
                <a:ea typeface="ＭＳ Ｐゴシック" panose="020B0600070205080204" pitchFamily="34" charset="-128"/>
              </a:defRPr>
            </a:lvl1pPr>
            <a:lvl2pPr marL="742950" indent="-285750" defTabSz="1028700">
              <a:defRPr sz="2400">
                <a:solidFill>
                  <a:schemeClr val="tx1"/>
                </a:solidFill>
                <a:latin typeface="Arial" panose="020B0604020202020204" pitchFamily="34" charset="0"/>
                <a:ea typeface="ＭＳ Ｐゴシック" panose="020B0600070205080204" pitchFamily="34" charset="-128"/>
              </a:defRPr>
            </a:lvl2pPr>
            <a:lvl3pPr marL="1425575" indent="-342900" defTabSz="1028700">
              <a:defRPr sz="2400">
                <a:solidFill>
                  <a:schemeClr val="tx1"/>
                </a:solidFill>
                <a:latin typeface="Arial" panose="020B0604020202020204" pitchFamily="34" charset="0"/>
                <a:ea typeface="ＭＳ Ｐゴシック" panose="020B0600070205080204" pitchFamily="34" charset="-128"/>
              </a:defRPr>
            </a:lvl3pPr>
            <a:lvl4pPr marL="1600200" indent="-228600" defTabSz="1028700">
              <a:defRPr sz="2400">
                <a:solidFill>
                  <a:schemeClr val="tx1"/>
                </a:solidFill>
                <a:latin typeface="Arial" panose="020B0604020202020204" pitchFamily="34" charset="0"/>
                <a:ea typeface="ＭＳ Ｐゴシック" panose="020B0600070205080204" pitchFamily="34" charset="-128"/>
              </a:defRPr>
            </a:lvl4pPr>
            <a:lvl5pPr marL="2057400" indent="-228600" defTabSz="1028700">
              <a:defRPr sz="2400">
                <a:solidFill>
                  <a:schemeClr val="tx1"/>
                </a:solidFill>
                <a:latin typeface="Arial" panose="020B0604020202020204" pitchFamily="34" charset="0"/>
                <a:ea typeface="ＭＳ Ｐゴシック" panose="020B0600070205080204" pitchFamily="34" charset="-128"/>
              </a:defRPr>
            </a:lvl5pPr>
            <a:lvl6pPr marL="2514600" indent="-228600" defTabSz="10287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0287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0287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0287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1028700" rtl="0" eaLnBrk="1" fontAlgn="base" latinLnBrk="0" hangingPunct="1">
              <a:lnSpc>
                <a:spcPct val="100000"/>
              </a:lnSpc>
              <a:spcBef>
                <a:spcPct val="0"/>
              </a:spcBef>
              <a:spcAft>
                <a:spcPct val="0"/>
              </a:spcAft>
              <a:buClrTx/>
              <a:buSzTx/>
              <a:buFontTx/>
              <a:buNone/>
              <a:tabLst/>
              <a:defRPr/>
            </a:pPr>
            <a:endPar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A9329F94-F46E-308F-8BF6-4A1CC6811C1F}"/>
              </a:ext>
            </a:extLst>
          </p:cNvPr>
          <p:cNvPicPr>
            <a:picLocks noChangeAspect="1"/>
          </p:cNvPicPr>
          <p:nvPr/>
        </p:nvPicPr>
        <p:blipFill>
          <a:blip r:embed="rId4"/>
          <a:stretch>
            <a:fillRect/>
          </a:stretch>
        </p:blipFill>
        <p:spPr>
          <a:xfrm>
            <a:off x="4495801" y="1160119"/>
            <a:ext cx="7010400" cy="2954681"/>
          </a:xfrm>
          <a:prstGeom prst="rect">
            <a:avLst/>
          </a:prstGeom>
        </p:spPr>
      </p:pic>
      <p:sp>
        <p:nvSpPr>
          <p:cNvPr id="4" name="TextBox 3">
            <a:extLst>
              <a:ext uri="{FF2B5EF4-FFF2-40B4-BE49-F238E27FC236}">
                <a16:creationId xmlns:a16="http://schemas.microsoft.com/office/drawing/2014/main" id="{480D26B2-E901-ADD5-0CD4-829B66A544D5}"/>
              </a:ext>
            </a:extLst>
          </p:cNvPr>
          <p:cNvSpPr txBox="1"/>
          <p:nvPr/>
        </p:nvSpPr>
        <p:spPr>
          <a:xfrm>
            <a:off x="4800600" y="4419600"/>
            <a:ext cx="6477000"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Primary Outcome: Invasive Disease-Free Survival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12930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AF67B3-230C-30C1-7EAE-25C7B78E22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ext Placeholder 3">
            <a:extLst>
              <a:ext uri="{FF2B5EF4-FFF2-40B4-BE49-F238E27FC236}">
                <a16:creationId xmlns:a16="http://schemas.microsoft.com/office/drawing/2014/main" id="{1CAF89B7-DBCA-92B4-7C22-75142EF1F254}"/>
              </a:ext>
            </a:extLst>
          </p:cNvPr>
          <p:cNvSpPr>
            <a:spLocks noGrp="1"/>
          </p:cNvSpPr>
          <p:nvPr>
            <p:ph type="body" sz="quarter" idx="15"/>
          </p:nvPr>
        </p:nvSpPr>
        <p:spPr/>
        <p:txBody>
          <a:bodyPr/>
          <a:lstStyle/>
          <a:p>
            <a:r>
              <a:rPr lang="en-US" sz="1000" dirty="0">
                <a:latin typeface="Arial" panose="020B0604020202020204" pitchFamily="34" charset="0"/>
                <a:cs typeface="Arial" panose="020B0604020202020204" pitchFamily="34" charset="0"/>
              </a:rPr>
              <a:t>Jennifer </a:t>
            </a:r>
            <a:r>
              <a:rPr lang="en-US" sz="1000" dirty="0" err="1">
                <a:latin typeface="Arial" panose="020B0604020202020204" pitchFamily="34" charset="0"/>
                <a:cs typeface="Arial" panose="020B0604020202020204" pitchFamily="34" charset="0"/>
              </a:rPr>
              <a:t>Ligibel</a:t>
            </a:r>
            <a:r>
              <a:rPr lang="en-US" sz="1000" dirty="0">
                <a:latin typeface="Arial" panose="020B0604020202020204" pitchFamily="34" charset="0"/>
                <a:cs typeface="Arial" panose="020B0604020202020204" pitchFamily="34" charset="0"/>
              </a:rPr>
              <a:t>, MD</a:t>
            </a:r>
            <a:endParaRPr lang="en-US" dirty="0"/>
          </a:p>
        </p:txBody>
      </p:sp>
      <p:sp>
        <p:nvSpPr>
          <p:cNvPr id="7" name="Slide Number Placeholder 1">
            <a:extLst>
              <a:ext uri="{FF2B5EF4-FFF2-40B4-BE49-F238E27FC236}">
                <a16:creationId xmlns:a16="http://schemas.microsoft.com/office/drawing/2014/main" id="{5F2A8201-1EE9-0C72-D159-7E90D64276A1}"/>
              </a:ext>
            </a:extLst>
          </p:cNvPr>
          <p:cNvSpPr txBox="1">
            <a:spLocks/>
          </p:cNvSpPr>
          <p:nvPr/>
        </p:nvSpPr>
        <p:spPr>
          <a:xfrm>
            <a:off x="11083564" y="217034"/>
            <a:ext cx="874486" cy="365125"/>
          </a:xfrm>
          <a:prstGeom prst="rect">
            <a:avLst/>
          </a:prstGeom>
        </p:spPr>
        <p:txBody>
          <a:bodyPr vert="horz" lIns="91440" tIns="45720" rIns="91440" bIns="45720" rtlCol="0" anchor="t" anchorCtr="0"/>
          <a:lstStyle>
            <a:defPPr>
              <a:defRPr lang="en-US"/>
            </a:defPPr>
            <a:lvl1pPr marL="0" algn="r" defTabSz="914400" rtl="0" eaLnBrk="1" latinLnBrk="0" hangingPunct="1">
              <a:defRPr sz="800" b="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10" descr="bwell_logo_final-01 (1)">
            <a:extLst>
              <a:ext uri="{FF2B5EF4-FFF2-40B4-BE49-F238E27FC236}">
                <a16:creationId xmlns:a16="http://schemas.microsoft.com/office/drawing/2014/main" id="{CA26EE0B-6193-8498-1F2B-3C5FAFA35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401" b="6552"/>
          <a:stretch>
            <a:fillRect/>
          </a:stretch>
        </p:blipFill>
        <p:spPr bwMode="auto">
          <a:xfrm>
            <a:off x="903604" y="349128"/>
            <a:ext cx="2775165" cy="717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2">
            <a:extLst>
              <a:ext uri="{FF2B5EF4-FFF2-40B4-BE49-F238E27FC236}">
                <a16:creationId xmlns:a16="http://schemas.microsoft.com/office/drawing/2014/main" id="{A2BAF2F7-2B3E-8CFA-08F6-8B27CB72CB79}"/>
              </a:ext>
            </a:extLst>
          </p:cNvPr>
          <p:cNvSpPr>
            <a:spLocks noGrp="1"/>
          </p:cNvSpPr>
          <p:nvPr>
            <p:ph type="ctrTitle"/>
          </p:nvPr>
        </p:nvSpPr>
        <p:spPr>
          <a:xfrm>
            <a:off x="3513361" y="228600"/>
            <a:ext cx="6770236" cy="977138"/>
          </a:xfrm>
        </p:spPr>
        <p:txBody>
          <a:bodyPr>
            <a:normAutofit/>
          </a:bodyPr>
          <a:lstStyle/>
          <a:p>
            <a:r>
              <a:rPr lang="en-US" sz="4000" b="1" dirty="0"/>
              <a:t>Weight Loss</a:t>
            </a:r>
            <a:endParaRPr lang="en-US" dirty="0"/>
          </a:p>
        </p:txBody>
      </p:sp>
      <p:sp>
        <p:nvSpPr>
          <p:cNvPr id="9" name="TextBox 8">
            <a:extLst>
              <a:ext uri="{FF2B5EF4-FFF2-40B4-BE49-F238E27FC236}">
                <a16:creationId xmlns:a16="http://schemas.microsoft.com/office/drawing/2014/main" id="{9BEC61ED-8A0B-42F1-DD97-FC5031E5FD34}"/>
              </a:ext>
            </a:extLst>
          </p:cNvPr>
          <p:cNvSpPr txBox="1"/>
          <p:nvPr/>
        </p:nvSpPr>
        <p:spPr>
          <a:xfrm>
            <a:off x="0" y="5899755"/>
            <a:ext cx="12192000" cy="958245"/>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pic>
        <p:nvPicPr>
          <p:cNvPr id="10" name="Picture 9">
            <a:extLst>
              <a:ext uri="{FF2B5EF4-FFF2-40B4-BE49-F238E27FC236}">
                <a16:creationId xmlns:a16="http://schemas.microsoft.com/office/drawing/2014/main" id="{BC8E4C18-A281-BD56-F5D2-8AFE9D85C82D}"/>
              </a:ext>
            </a:extLst>
          </p:cNvPr>
          <p:cNvPicPr>
            <a:picLocks noChangeAspect="1"/>
          </p:cNvPicPr>
          <p:nvPr/>
        </p:nvPicPr>
        <p:blipFill>
          <a:blip r:embed="rId3"/>
          <a:stretch>
            <a:fillRect/>
          </a:stretch>
        </p:blipFill>
        <p:spPr>
          <a:xfrm>
            <a:off x="929647" y="1425333"/>
            <a:ext cx="9677400" cy="4961978"/>
          </a:xfrm>
          <a:prstGeom prst="rect">
            <a:avLst/>
          </a:prstGeom>
        </p:spPr>
      </p:pic>
      <p:sp>
        <p:nvSpPr>
          <p:cNvPr id="12" name="TextBox 11">
            <a:extLst>
              <a:ext uri="{FF2B5EF4-FFF2-40B4-BE49-F238E27FC236}">
                <a16:creationId xmlns:a16="http://schemas.microsoft.com/office/drawing/2014/main" id="{0C6D299D-3EA9-FA1B-8DD1-3D52EF3679BD}"/>
              </a:ext>
            </a:extLst>
          </p:cNvPr>
          <p:cNvSpPr txBox="1"/>
          <p:nvPr/>
        </p:nvSpPr>
        <p:spPr>
          <a:xfrm>
            <a:off x="8077200" y="6553201"/>
            <a:ext cx="3443607"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Ligibel et al. JAMA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mn-cs"/>
              </a:rPr>
              <a:t>Onc</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2025</a:t>
            </a:r>
          </a:p>
        </p:txBody>
      </p:sp>
    </p:spTree>
    <p:extLst>
      <p:ext uri="{BB962C8B-B14F-4D97-AF65-F5344CB8AC3E}">
        <p14:creationId xmlns:p14="http://schemas.microsoft.com/office/powerpoint/2010/main" val="3121038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F3587-ECAD-2F9E-F4AF-477086B23516}"/>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DE867DB6-D2CA-BD92-CE3D-DFCE97677293}"/>
              </a:ext>
            </a:extLst>
          </p:cNvPr>
          <p:cNvSpPr/>
          <p:nvPr/>
        </p:nvSpPr>
        <p:spPr>
          <a:xfrm>
            <a:off x="152400" y="1611868"/>
            <a:ext cx="5687642" cy="4560332"/>
          </a:xfrm>
          <a:prstGeom prst="rect">
            <a:avLst/>
          </a:prstGeom>
          <a:solidFill>
            <a:srgbClr val="F1FDFF"/>
          </a:solidFill>
          <a:ln>
            <a:solidFill>
              <a:srgbClr val="F4F7F7"/>
            </a:solidFill>
          </a:ln>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itle 1">
            <a:extLst>
              <a:ext uri="{FF2B5EF4-FFF2-40B4-BE49-F238E27FC236}">
                <a16:creationId xmlns:a16="http://schemas.microsoft.com/office/drawing/2014/main" id="{0AE800B6-A995-84B9-E4F3-DE32BFC5320C}"/>
              </a:ext>
            </a:extLst>
          </p:cNvPr>
          <p:cNvSpPr>
            <a:spLocks noGrp="1"/>
          </p:cNvSpPr>
          <p:nvPr>
            <p:ph type="title"/>
          </p:nvPr>
        </p:nvSpPr>
        <p:spPr>
          <a:xfrm>
            <a:off x="534639" y="304800"/>
            <a:ext cx="8845619" cy="665355"/>
          </a:xfrm>
        </p:spPr>
        <p:txBody>
          <a:bodyPr anchor="t" anchorCtr="0"/>
          <a:lstStyle/>
          <a:p>
            <a:r>
              <a:rPr lang="en-US" sz="3200" b="1" dirty="0"/>
              <a:t>Impact of intervention on metabolic markers </a:t>
            </a:r>
            <a:endParaRPr lang="en-US" altLang="en-US" sz="3200" b="1" dirty="0">
              <a:ea typeface="ＭＳ Ｐゴシック" panose="020B0600070205080204" pitchFamily="34" charset="-128"/>
            </a:endParaRPr>
          </a:p>
        </p:txBody>
      </p:sp>
      <p:graphicFrame>
        <p:nvGraphicFramePr>
          <p:cNvPr id="35" name="Content Placeholder 5">
            <a:extLst>
              <a:ext uri="{FF2B5EF4-FFF2-40B4-BE49-F238E27FC236}">
                <a16:creationId xmlns:a16="http://schemas.microsoft.com/office/drawing/2014/main" id="{6DDA7E38-0D6C-A681-9594-E481CC0D8E3B}"/>
              </a:ext>
            </a:extLst>
          </p:cNvPr>
          <p:cNvGraphicFramePr>
            <a:graphicFrameLocks/>
          </p:cNvGraphicFramePr>
          <p:nvPr/>
        </p:nvGraphicFramePr>
        <p:xfrm>
          <a:off x="429839" y="2232241"/>
          <a:ext cx="5285161" cy="3939959"/>
        </p:xfrm>
        <a:graphic>
          <a:graphicData uri="http://schemas.openxmlformats.org/drawingml/2006/chart">
            <c:chart xmlns:c="http://schemas.openxmlformats.org/drawingml/2006/chart" xmlns:r="http://schemas.openxmlformats.org/officeDocument/2006/relationships" r:id="rId3"/>
          </a:graphicData>
        </a:graphic>
      </p:graphicFrame>
      <p:sp>
        <p:nvSpPr>
          <p:cNvPr id="43" name="TextBox 42">
            <a:extLst>
              <a:ext uri="{FF2B5EF4-FFF2-40B4-BE49-F238E27FC236}">
                <a16:creationId xmlns:a16="http://schemas.microsoft.com/office/drawing/2014/main" id="{CE3B7D89-F6A5-90DD-55E8-BF918F1F3E59}"/>
              </a:ext>
            </a:extLst>
          </p:cNvPr>
          <p:cNvSpPr txBox="1"/>
          <p:nvPr/>
        </p:nvSpPr>
        <p:spPr>
          <a:xfrm>
            <a:off x="304800" y="1611868"/>
            <a:ext cx="55768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564"/>
                </a:solidFill>
                <a:effectLst/>
                <a:uLnTx/>
                <a:uFillTx/>
                <a:latin typeface="Arial" panose="020B0604020202020204" pitchFamily="34" charset="0"/>
                <a:ea typeface="MS PGothic" panose="020B0600070205080204" pitchFamily="34" charset="-128"/>
                <a:cs typeface="Arial" panose="020B0604020202020204" pitchFamily="34" charset="0"/>
              </a:rPr>
              <a:t>Insulin</a:t>
            </a:r>
            <a:endParaRPr kumimoji="0" lang="en-US" sz="1800" b="0" i="0" u="none" strike="noStrike" kern="1200" cap="none" spc="0" normalizeH="0" baseline="0" noProof="0" dirty="0">
              <a:ln>
                <a:noFill/>
              </a:ln>
              <a:solidFill>
                <a:srgbClr val="004564"/>
              </a:solidFill>
              <a:effectLst/>
              <a:uLnTx/>
              <a:uFillTx/>
              <a:latin typeface="Calibri"/>
              <a:ea typeface="MS PGothic" panose="020B0600070205080204" pitchFamily="34" charset="-128"/>
              <a:cs typeface="+mn-cs"/>
            </a:endParaRPr>
          </a:p>
        </p:txBody>
      </p:sp>
      <p:grpSp>
        <p:nvGrpSpPr>
          <p:cNvPr id="11" name="Group 10">
            <a:extLst>
              <a:ext uri="{FF2B5EF4-FFF2-40B4-BE49-F238E27FC236}">
                <a16:creationId xmlns:a16="http://schemas.microsoft.com/office/drawing/2014/main" id="{54DEF4BA-B94C-61E3-1622-67B18AAB2DEF}"/>
              </a:ext>
            </a:extLst>
          </p:cNvPr>
          <p:cNvGrpSpPr/>
          <p:nvPr/>
        </p:nvGrpSpPr>
        <p:grpSpPr>
          <a:xfrm>
            <a:off x="6186487" y="1611868"/>
            <a:ext cx="5687641" cy="4560332"/>
            <a:chOff x="6186487" y="3869596"/>
            <a:chExt cx="5687641" cy="2494242"/>
          </a:xfrm>
        </p:grpSpPr>
        <p:sp>
          <p:nvSpPr>
            <p:cNvPr id="52" name="Rectangle 51">
              <a:extLst>
                <a:ext uri="{FF2B5EF4-FFF2-40B4-BE49-F238E27FC236}">
                  <a16:creationId xmlns:a16="http://schemas.microsoft.com/office/drawing/2014/main" id="{CDC1DA30-BCD7-5D27-165E-A71D79CC2A77}"/>
                </a:ext>
              </a:extLst>
            </p:cNvPr>
            <p:cNvSpPr/>
            <p:nvPr/>
          </p:nvSpPr>
          <p:spPr>
            <a:xfrm>
              <a:off x="6186487" y="3869596"/>
              <a:ext cx="5687641" cy="2494242"/>
            </a:xfrm>
            <a:prstGeom prst="rect">
              <a:avLst/>
            </a:prstGeom>
            <a:solidFill>
              <a:srgbClr val="F1FDFF"/>
            </a:solidFill>
            <a:ln>
              <a:solidFill>
                <a:srgbClr val="F4F7F7"/>
              </a:solidFill>
            </a:ln>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40" name="Content Placeholder 5">
              <a:extLst>
                <a:ext uri="{FF2B5EF4-FFF2-40B4-BE49-F238E27FC236}">
                  <a16:creationId xmlns:a16="http://schemas.microsoft.com/office/drawing/2014/main" id="{2F891F71-8E07-BFFE-2F5F-E475544E8151}"/>
                </a:ext>
              </a:extLst>
            </p:cNvPr>
            <p:cNvGraphicFramePr>
              <a:graphicFrameLocks/>
            </p:cNvGraphicFramePr>
            <p:nvPr/>
          </p:nvGraphicFramePr>
          <p:xfrm>
            <a:off x="6186488" y="4176263"/>
            <a:ext cx="5395912" cy="2187575"/>
          </p:xfrm>
          <a:graphic>
            <a:graphicData uri="http://schemas.openxmlformats.org/drawingml/2006/chart">
              <c:chart xmlns:c="http://schemas.openxmlformats.org/drawingml/2006/chart" xmlns:r="http://schemas.openxmlformats.org/officeDocument/2006/relationships" r:id="rId4"/>
            </a:graphicData>
          </a:graphic>
        </p:graphicFrame>
        <p:sp>
          <p:nvSpPr>
            <p:cNvPr id="45" name="TextBox 44">
              <a:extLst>
                <a:ext uri="{FF2B5EF4-FFF2-40B4-BE49-F238E27FC236}">
                  <a16:creationId xmlns:a16="http://schemas.microsoft.com/office/drawing/2014/main" id="{10D56450-6EF0-D9E0-423A-4D2F763A3FD7}"/>
                </a:ext>
              </a:extLst>
            </p:cNvPr>
            <p:cNvSpPr txBox="1"/>
            <p:nvPr/>
          </p:nvSpPr>
          <p:spPr>
            <a:xfrm>
              <a:off x="6619121" y="3887631"/>
              <a:ext cx="52063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564"/>
                  </a:solidFill>
                  <a:effectLst/>
                  <a:uLnTx/>
                  <a:uFillTx/>
                  <a:latin typeface="Arial" panose="020B0604020202020204" pitchFamily="34" charset="0"/>
                  <a:ea typeface="MS PGothic" panose="020B0600070205080204" pitchFamily="34" charset="-128"/>
                  <a:cs typeface="Arial" panose="020B0604020202020204" pitchFamily="34" charset="0"/>
                </a:rPr>
                <a:t>Insulin Resistance (HOMA)</a:t>
              </a:r>
              <a:endParaRPr kumimoji="0" lang="en-US" sz="1800" b="0" i="0" u="none" strike="noStrike" kern="1200" cap="none" spc="0" normalizeH="0" baseline="0" noProof="0" dirty="0">
                <a:ln>
                  <a:noFill/>
                </a:ln>
                <a:solidFill>
                  <a:srgbClr val="004564"/>
                </a:solidFill>
                <a:effectLst/>
                <a:uLnTx/>
                <a:uFillTx/>
                <a:latin typeface="Calibri"/>
                <a:ea typeface="MS PGothic" panose="020B0600070205080204" pitchFamily="34" charset="-128"/>
                <a:cs typeface="+mn-cs"/>
              </a:endParaRPr>
            </a:p>
          </p:txBody>
        </p:sp>
      </p:grpSp>
      <p:grpSp>
        <p:nvGrpSpPr>
          <p:cNvPr id="3" name="Group 2">
            <a:extLst>
              <a:ext uri="{FF2B5EF4-FFF2-40B4-BE49-F238E27FC236}">
                <a16:creationId xmlns:a16="http://schemas.microsoft.com/office/drawing/2014/main" id="{5E70830E-5E3D-526B-7C50-EB8F83AAC028}"/>
              </a:ext>
            </a:extLst>
          </p:cNvPr>
          <p:cNvGrpSpPr/>
          <p:nvPr/>
        </p:nvGrpSpPr>
        <p:grpSpPr>
          <a:xfrm>
            <a:off x="4419600" y="6322796"/>
            <a:ext cx="3901005" cy="459004"/>
            <a:chOff x="7211378" y="2284435"/>
            <a:chExt cx="3901005" cy="459004"/>
          </a:xfrm>
        </p:grpSpPr>
        <p:sp>
          <p:nvSpPr>
            <p:cNvPr id="5" name="Rectangle 4">
              <a:extLst>
                <a:ext uri="{FF2B5EF4-FFF2-40B4-BE49-F238E27FC236}">
                  <a16:creationId xmlns:a16="http://schemas.microsoft.com/office/drawing/2014/main" id="{83E179A7-AEB0-1AE3-31DD-E6038EBE7572}"/>
                </a:ext>
              </a:extLst>
            </p:cNvPr>
            <p:cNvSpPr/>
            <p:nvPr/>
          </p:nvSpPr>
          <p:spPr>
            <a:xfrm>
              <a:off x="7211378" y="2284435"/>
              <a:ext cx="3241964" cy="459004"/>
            </a:xfrm>
            <a:prstGeom prst="rect">
              <a:avLst/>
            </a:prstGeom>
            <a:solidFill>
              <a:schemeClr val="bg1"/>
            </a:solidFill>
            <a:ln w="19050">
              <a:solidFill>
                <a:srgbClr val="00639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87DBF443-B723-A011-476E-34010174265D}"/>
                </a:ext>
              </a:extLst>
            </p:cNvPr>
            <p:cNvGrpSpPr/>
            <p:nvPr/>
          </p:nvGrpSpPr>
          <p:grpSpPr>
            <a:xfrm>
              <a:off x="7332172" y="2336794"/>
              <a:ext cx="3780211" cy="381821"/>
              <a:chOff x="6935173" y="2759886"/>
              <a:chExt cx="3780211" cy="381821"/>
            </a:xfrm>
          </p:grpSpPr>
          <p:sp>
            <p:nvSpPr>
              <p:cNvPr id="6" name="Rectangle 5">
                <a:extLst>
                  <a:ext uri="{FF2B5EF4-FFF2-40B4-BE49-F238E27FC236}">
                    <a16:creationId xmlns:a16="http://schemas.microsoft.com/office/drawing/2014/main" id="{25510DA9-6975-734E-9D0B-03B61B46BD0D}"/>
                  </a:ext>
                </a:extLst>
              </p:cNvPr>
              <p:cNvSpPr/>
              <p:nvPr/>
            </p:nvSpPr>
            <p:spPr>
              <a:xfrm>
                <a:off x="6935173" y="2778160"/>
                <a:ext cx="239713" cy="338139"/>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99D6BCC5-63F0-8395-C205-BEB2B20C635D}"/>
                  </a:ext>
                </a:extLst>
              </p:cNvPr>
              <p:cNvSpPr txBox="1"/>
              <p:nvPr/>
            </p:nvSpPr>
            <p:spPr>
              <a:xfrm>
                <a:off x="7174886" y="2759886"/>
                <a:ext cx="17137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rPr>
                  <a:t>Intervention</a:t>
                </a:r>
              </a:p>
            </p:txBody>
          </p:sp>
          <p:sp>
            <p:nvSpPr>
              <p:cNvPr id="9" name="Rectangle 8">
                <a:extLst>
                  <a:ext uri="{FF2B5EF4-FFF2-40B4-BE49-F238E27FC236}">
                    <a16:creationId xmlns:a16="http://schemas.microsoft.com/office/drawing/2014/main" id="{BB9D7ACA-9AD4-21CC-9033-0B88ACFA1AE3}"/>
                  </a:ext>
                </a:extLst>
              </p:cNvPr>
              <p:cNvSpPr/>
              <p:nvPr/>
            </p:nvSpPr>
            <p:spPr>
              <a:xfrm>
                <a:off x="8761920" y="2775482"/>
                <a:ext cx="239713" cy="338139"/>
              </a:xfrm>
              <a:prstGeom prst="rect">
                <a:avLst/>
              </a:prstGeom>
              <a:solidFill>
                <a:srgbClr val="BFB9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533588E-D5F0-C95F-22F9-BA075BB6F0F5}"/>
                  </a:ext>
                </a:extLst>
              </p:cNvPr>
              <p:cNvSpPr txBox="1"/>
              <p:nvPr/>
            </p:nvSpPr>
            <p:spPr>
              <a:xfrm>
                <a:off x="9001633" y="2772375"/>
                <a:ext cx="17137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FB993"/>
                    </a:solidFill>
                    <a:effectLst/>
                    <a:uLnTx/>
                    <a:uFillTx/>
                    <a:latin typeface="Arial" panose="020B0604020202020204" pitchFamily="34" charset="0"/>
                    <a:ea typeface="MS PGothic" panose="020B0600070205080204" pitchFamily="34" charset="-128"/>
                    <a:cs typeface="Arial" panose="020B0604020202020204" pitchFamily="34" charset="0"/>
                  </a:rPr>
                  <a:t>Control</a:t>
                </a:r>
              </a:p>
            </p:txBody>
          </p:sp>
        </p:grpSp>
      </p:grpSp>
      <p:sp>
        <p:nvSpPr>
          <p:cNvPr id="14" name="TextBox 13">
            <a:extLst>
              <a:ext uri="{FF2B5EF4-FFF2-40B4-BE49-F238E27FC236}">
                <a16:creationId xmlns:a16="http://schemas.microsoft.com/office/drawing/2014/main" id="{F88C0B5C-76A0-2D94-4000-BE2F111701D1}"/>
              </a:ext>
            </a:extLst>
          </p:cNvPr>
          <p:cNvSpPr txBox="1"/>
          <p:nvPr/>
        </p:nvSpPr>
        <p:spPr>
          <a:xfrm rot="16200000">
            <a:off x="-737184" y="3708985"/>
            <a:ext cx="190376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uU</a:t>
            </a: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/ml</a:t>
            </a:r>
          </a:p>
        </p:txBody>
      </p:sp>
      <p:sp>
        <p:nvSpPr>
          <p:cNvPr id="18" name="TextBox 17">
            <a:extLst>
              <a:ext uri="{FF2B5EF4-FFF2-40B4-BE49-F238E27FC236}">
                <a16:creationId xmlns:a16="http://schemas.microsoft.com/office/drawing/2014/main" id="{B93B4CD2-9528-F2B0-2AAF-4245DFC11E8E}"/>
              </a:ext>
            </a:extLst>
          </p:cNvPr>
          <p:cNvSpPr txBox="1"/>
          <p:nvPr/>
        </p:nvSpPr>
        <p:spPr>
          <a:xfrm>
            <a:off x="2743200" y="4218801"/>
            <a:ext cx="822960" cy="276999"/>
          </a:xfrm>
          <a:prstGeom prst="rect">
            <a:avLst/>
          </a:prstGeom>
          <a:solidFill>
            <a:schemeClr val="bg1"/>
          </a:solidFill>
          <a:ln w="158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Δ</a:t>
            </a:r>
            <a:r>
              <a:rPr kumimoji="0" lang="en-US"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21.8%</a:t>
            </a:r>
            <a:endParaRPr kumimoji="0" lang="el-GR"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9" name="TextBox 18">
            <a:extLst>
              <a:ext uri="{FF2B5EF4-FFF2-40B4-BE49-F238E27FC236}">
                <a16:creationId xmlns:a16="http://schemas.microsoft.com/office/drawing/2014/main" id="{2DFC1203-524F-0FBA-F420-BF8754834EC1}"/>
              </a:ext>
            </a:extLst>
          </p:cNvPr>
          <p:cNvSpPr txBox="1"/>
          <p:nvPr/>
        </p:nvSpPr>
        <p:spPr>
          <a:xfrm>
            <a:off x="4343400" y="4191000"/>
            <a:ext cx="822960" cy="276999"/>
          </a:xfrm>
          <a:prstGeom prst="rect">
            <a:avLst/>
          </a:prstGeom>
          <a:solidFill>
            <a:schemeClr val="bg1"/>
          </a:solidFill>
          <a:ln w="158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Δ</a:t>
            </a:r>
            <a:r>
              <a:rPr kumimoji="0" lang="en-US"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19.4%</a:t>
            </a:r>
            <a:endParaRPr kumimoji="0" lang="el-GR"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22" name="TextBox 21">
            <a:extLst>
              <a:ext uri="{FF2B5EF4-FFF2-40B4-BE49-F238E27FC236}">
                <a16:creationId xmlns:a16="http://schemas.microsoft.com/office/drawing/2014/main" id="{557078F0-E469-245C-2952-C617FCA224AA}"/>
              </a:ext>
            </a:extLst>
          </p:cNvPr>
          <p:cNvSpPr txBox="1"/>
          <p:nvPr/>
        </p:nvSpPr>
        <p:spPr>
          <a:xfrm>
            <a:off x="8557298" y="4343400"/>
            <a:ext cx="822960" cy="276999"/>
          </a:xfrm>
          <a:prstGeom prst="rect">
            <a:avLst/>
          </a:prstGeom>
          <a:solidFill>
            <a:schemeClr val="bg1"/>
          </a:solidFill>
          <a:ln w="158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Δ</a:t>
            </a:r>
            <a:r>
              <a:rPr kumimoji="0" lang="en-US"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25.6%</a:t>
            </a:r>
            <a:endParaRPr kumimoji="0" lang="el-GR"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24" name="TextBox 23">
            <a:extLst>
              <a:ext uri="{FF2B5EF4-FFF2-40B4-BE49-F238E27FC236}">
                <a16:creationId xmlns:a16="http://schemas.microsoft.com/office/drawing/2014/main" id="{6600E01E-529F-F8F6-C7C6-A8C21ED99DE9}"/>
              </a:ext>
            </a:extLst>
          </p:cNvPr>
          <p:cNvSpPr txBox="1"/>
          <p:nvPr/>
        </p:nvSpPr>
        <p:spPr>
          <a:xfrm>
            <a:off x="10198869" y="4295001"/>
            <a:ext cx="822960" cy="276999"/>
          </a:xfrm>
          <a:prstGeom prst="rect">
            <a:avLst/>
          </a:prstGeom>
          <a:solidFill>
            <a:schemeClr val="bg1"/>
          </a:solidFill>
          <a:ln w="158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Δ</a:t>
            </a:r>
            <a:r>
              <a:rPr kumimoji="0" lang="en-US"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16.3%</a:t>
            </a:r>
            <a:endParaRPr kumimoji="0" lang="el-GR"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78833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0D759-2D31-9AAA-1C11-6613055B498F}"/>
              </a:ext>
            </a:extLst>
          </p:cNvPr>
          <p:cNvSpPr>
            <a:spLocks noGrp="1"/>
          </p:cNvSpPr>
          <p:nvPr>
            <p:ph type="title"/>
          </p:nvPr>
        </p:nvSpPr>
        <p:spPr/>
        <p:txBody>
          <a:bodyPr/>
          <a:lstStyle/>
          <a:p>
            <a:pPr algn="l"/>
            <a:r>
              <a:rPr lang="en-US" sz="3200" b="1" dirty="0">
                <a:solidFill>
                  <a:srgbClr val="002060"/>
                </a:solidFill>
              </a:rPr>
              <a:t>Conclusions </a:t>
            </a:r>
          </a:p>
        </p:txBody>
      </p:sp>
      <p:sp>
        <p:nvSpPr>
          <p:cNvPr id="7" name="Content Placeholder 6">
            <a:extLst>
              <a:ext uri="{FF2B5EF4-FFF2-40B4-BE49-F238E27FC236}">
                <a16:creationId xmlns:a16="http://schemas.microsoft.com/office/drawing/2014/main" id="{C9AF8C49-47E3-34C0-705D-8BD76326A0E7}"/>
              </a:ext>
            </a:extLst>
          </p:cNvPr>
          <p:cNvSpPr>
            <a:spLocks noGrp="1"/>
          </p:cNvSpPr>
          <p:nvPr>
            <p:ph idx="1"/>
          </p:nvPr>
        </p:nvSpPr>
        <p:spPr>
          <a:xfrm>
            <a:off x="609600" y="1447800"/>
            <a:ext cx="10972800" cy="4525963"/>
          </a:xfrm>
        </p:spPr>
        <p:txBody>
          <a:bodyPr/>
          <a:lstStyle/>
          <a:p>
            <a:r>
              <a:rPr lang="en-US" sz="2400" dirty="0"/>
              <a:t>Exercise is linked to a lower risk of breast cancer and better outcomes in patients with early-stage disease</a:t>
            </a:r>
          </a:p>
          <a:p>
            <a:endParaRPr lang="en-US" sz="2400" dirty="0"/>
          </a:p>
          <a:p>
            <a:r>
              <a:rPr lang="en-US" sz="2400" dirty="0"/>
              <a:t>The Challenge trial for the first time shows exercise can improve disease-free and overall survival in colon cancer</a:t>
            </a:r>
          </a:p>
          <a:p>
            <a:endParaRPr lang="en-US" sz="2400" dirty="0"/>
          </a:p>
          <a:p>
            <a:r>
              <a:rPr lang="en-US" sz="2400" dirty="0"/>
              <a:t>Obesity is a poor prognostic factor in early breast cancer, regardless of tumor subtype or treatment</a:t>
            </a:r>
          </a:p>
          <a:p>
            <a:endParaRPr lang="en-US" sz="2400" dirty="0"/>
          </a:p>
          <a:p>
            <a:r>
              <a:rPr lang="en-US" sz="2400" dirty="0"/>
              <a:t>GLP-1 receptor agonists induce significant weight loss and are associated with reduced cancer risk; more to learn about weight loss and breast cancer</a:t>
            </a:r>
          </a:p>
          <a:p>
            <a:endParaRPr lang="en-US" dirty="0"/>
          </a:p>
        </p:txBody>
      </p:sp>
    </p:spTree>
    <p:extLst>
      <p:ext uri="{BB962C8B-B14F-4D97-AF65-F5344CB8AC3E}">
        <p14:creationId xmlns:p14="http://schemas.microsoft.com/office/powerpoint/2010/main" val="778455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5">
            <a:extLst>
              <a:ext uri="{FF2B5EF4-FFF2-40B4-BE49-F238E27FC236}">
                <a16:creationId xmlns:a16="http://schemas.microsoft.com/office/drawing/2014/main" id="{A0B61085-5617-1E0A-AD06-4937DDB35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0388" y="0"/>
            <a:ext cx="9091612"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itle 3">
            <a:extLst>
              <a:ext uri="{FF2B5EF4-FFF2-40B4-BE49-F238E27FC236}">
                <a16:creationId xmlns:a16="http://schemas.microsoft.com/office/drawing/2014/main" id="{9CDDDB9C-592E-2330-1B88-9998273CD9E7}"/>
              </a:ext>
            </a:extLst>
          </p:cNvPr>
          <p:cNvSpPr>
            <a:spLocks noGrp="1" noChangeArrowheads="1"/>
          </p:cNvSpPr>
          <p:nvPr>
            <p:ph type="ctrTitle"/>
          </p:nvPr>
        </p:nvSpPr>
        <p:spPr>
          <a:xfrm>
            <a:off x="3098800" y="3911600"/>
            <a:ext cx="9091613" cy="2103438"/>
          </a:xfrm>
          <a:solidFill>
            <a:schemeClr val="bg1">
              <a:alpha val="90195"/>
            </a:schemeClr>
          </a:solidFill>
        </p:spPr>
        <p:txBody>
          <a:bodyPr>
            <a:normAutofit fontScale="90000"/>
          </a:bodyPr>
          <a:lstStyle/>
          <a:p>
            <a:pPr>
              <a:lnSpc>
                <a:spcPct val="100000"/>
              </a:lnSpc>
              <a:defRPr/>
            </a:pPr>
            <a:r>
              <a:rPr lang="en-US" altLang="en-US" sz="4400" dirty="0">
                <a:solidFill>
                  <a:srgbClr val="0070C0"/>
                </a:solidFill>
                <a:ea typeface="ＭＳ Ｐゴシック" panose="020B0600070205080204" pitchFamily="34" charset="-128"/>
              </a:rPr>
              <a:t>Thank you!</a:t>
            </a:r>
            <a:br>
              <a:rPr lang="en-US" altLang="en-US" sz="3400" dirty="0">
                <a:solidFill>
                  <a:srgbClr val="155F94"/>
                </a:solidFill>
                <a:ea typeface="ＭＳ Ｐゴシック" panose="020B0600070205080204" pitchFamily="34" charset="-128"/>
              </a:rPr>
            </a:br>
            <a:endParaRPr lang="en-US" altLang="en-US" sz="3400" dirty="0">
              <a:solidFill>
                <a:srgbClr val="155F94"/>
              </a:solidFill>
              <a:ea typeface="ＭＳ Ｐゴシック" panose="020B0600070205080204"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AB1B-5BBF-0CE9-BB3A-01E5C9D32327}"/>
              </a:ext>
            </a:extLst>
          </p:cNvPr>
          <p:cNvSpPr>
            <a:spLocks noGrp="1"/>
          </p:cNvSpPr>
          <p:nvPr>
            <p:ph type="title"/>
          </p:nvPr>
        </p:nvSpPr>
        <p:spPr>
          <a:xfrm>
            <a:off x="304800" y="76200"/>
            <a:ext cx="11277600" cy="1143000"/>
          </a:xfrm>
        </p:spPr>
        <p:txBody>
          <a:bodyPr/>
          <a:lstStyle/>
          <a:p>
            <a:pPr algn="l">
              <a:defRPr/>
            </a:pPr>
            <a:r>
              <a:rPr lang="en-US" sz="3200" b="1" dirty="0">
                <a:solidFill>
                  <a:schemeClr val="tx1"/>
                </a:solidFill>
                <a:latin typeface="Arial" panose="020B0604020202020204" pitchFamily="34" charset="0"/>
                <a:cs typeface="Arial" panose="020B0604020202020204" pitchFamily="34" charset="0"/>
              </a:rPr>
              <a:t>Physical activity also associated with better outcomes in early-stage malignancies</a:t>
            </a:r>
          </a:p>
        </p:txBody>
      </p:sp>
      <p:sp>
        <p:nvSpPr>
          <p:cNvPr id="152578" name="TextBox 5">
            <a:extLst>
              <a:ext uri="{FF2B5EF4-FFF2-40B4-BE49-F238E27FC236}">
                <a16:creationId xmlns:a16="http://schemas.microsoft.com/office/drawing/2014/main" id="{EAB53255-9F4D-CBA4-D337-959981377771}"/>
              </a:ext>
            </a:extLst>
          </p:cNvPr>
          <p:cNvSpPr txBox="1">
            <a:spLocks noChangeArrowheads="1"/>
          </p:cNvSpPr>
          <p:nvPr/>
        </p:nvSpPr>
        <p:spPr bwMode="auto">
          <a:xfrm>
            <a:off x="609600" y="6416675"/>
            <a:ext cx="8477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33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3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Friedenreich et al. Clin Can Res 2016</a:t>
            </a:r>
          </a:p>
        </p:txBody>
      </p:sp>
      <p:pic>
        <p:nvPicPr>
          <p:cNvPr id="14" name="Content Placeholder 6" descr="Courneya PA outocmes.png">
            <a:extLst>
              <a:ext uri="{FF2B5EF4-FFF2-40B4-BE49-F238E27FC236}">
                <a16:creationId xmlns:a16="http://schemas.microsoft.com/office/drawing/2014/main" id="{20E75CD1-63CD-D4FE-3CA0-702CE41AD72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14520" b="-14520"/>
          <a:stretch>
            <a:fillRect/>
          </a:stretch>
        </p:blipFill>
        <p:spPr>
          <a:xfrm>
            <a:off x="5029200" y="533400"/>
            <a:ext cx="6824663" cy="6538913"/>
          </a:xfrm>
        </p:spPr>
      </p:pic>
      <p:sp>
        <p:nvSpPr>
          <p:cNvPr id="16" name="Rectangle 12">
            <a:extLst>
              <a:ext uri="{FF2B5EF4-FFF2-40B4-BE49-F238E27FC236}">
                <a16:creationId xmlns:a16="http://schemas.microsoft.com/office/drawing/2014/main" id="{6551110B-14FE-0E30-B908-7F06F825CD13}"/>
              </a:ext>
            </a:extLst>
          </p:cNvPr>
          <p:cNvSpPr>
            <a:spLocks noChangeArrowheads="1"/>
          </p:cNvSpPr>
          <p:nvPr/>
        </p:nvSpPr>
        <p:spPr bwMode="auto">
          <a:xfrm>
            <a:off x="152400" y="2111514"/>
            <a:ext cx="457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33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3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Post-diagnosis physical activity 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cancer mortality </a:t>
            </a:r>
          </a:p>
        </p:txBody>
      </p:sp>
      <p:sp>
        <p:nvSpPr>
          <p:cNvPr id="10" name="TextBox 9">
            <a:extLst>
              <a:ext uri="{FF2B5EF4-FFF2-40B4-BE49-F238E27FC236}">
                <a16:creationId xmlns:a16="http://schemas.microsoft.com/office/drawing/2014/main" id="{E4728740-11E8-E8C9-482B-DB40BD3436D5}"/>
              </a:ext>
            </a:extLst>
          </p:cNvPr>
          <p:cNvSpPr txBox="1">
            <a:spLocks noChangeArrowheads="1"/>
          </p:cNvSpPr>
          <p:nvPr/>
        </p:nvSpPr>
        <p:spPr bwMode="auto">
          <a:xfrm>
            <a:off x="5162550" y="3495675"/>
            <a:ext cx="4438650" cy="92392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33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3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3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Breast, colon and prostate cancers: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Pooled effect estimate 0.62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(active vs inactive survivors)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F22D9A4-EC15-C581-B87F-0847C27E5716}"/>
              </a:ext>
            </a:extLst>
          </p:cNvPr>
          <p:cNvPicPr>
            <a:picLocks noGrp="1" noChangeAspect="1"/>
          </p:cNvPicPr>
          <p:nvPr>
            <p:ph sz="half" idx="1"/>
          </p:nvPr>
        </p:nvPicPr>
        <p:blipFill>
          <a:blip r:embed="rId2"/>
          <a:stretch>
            <a:fillRect/>
          </a:stretch>
        </p:blipFill>
        <p:spPr>
          <a:xfrm>
            <a:off x="-1" y="152400"/>
            <a:ext cx="7398327" cy="2971800"/>
          </a:xfrm>
          <a:prstGeom prst="rect">
            <a:avLst/>
          </a:prstGeom>
        </p:spPr>
      </p:pic>
      <p:pic>
        <p:nvPicPr>
          <p:cNvPr id="4" name="Picture 3">
            <a:extLst>
              <a:ext uri="{FF2B5EF4-FFF2-40B4-BE49-F238E27FC236}">
                <a16:creationId xmlns:a16="http://schemas.microsoft.com/office/drawing/2014/main" id="{E50B0853-37D1-F7D4-F4A2-876A3731A83F}"/>
              </a:ext>
            </a:extLst>
          </p:cNvPr>
          <p:cNvPicPr>
            <a:picLocks noChangeAspect="1"/>
          </p:cNvPicPr>
          <p:nvPr/>
        </p:nvPicPr>
        <p:blipFill>
          <a:blip r:embed="rId3"/>
          <a:stretch>
            <a:fillRect/>
          </a:stretch>
        </p:blipFill>
        <p:spPr>
          <a:xfrm>
            <a:off x="838200" y="2150453"/>
            <a:ext cx="10363200" cy="4362155"/>
          </a:xfrm>
          <a:prstGeom prst="rect">
            <a:avLst/>
          </a:prstGeom>
        </p:spPr>
      </p:pic>
    </p:spTree>
    <p:extLst>
      <p:ext uri="{BB962C8B-B14F-4D97-AF65-F5344CB8AC3E}">
        <p14:creationId xmlns:p14="http://schemas.microsoft.com/office/powerpoint/2010/main" val="195884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CO21 Study Schema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Results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BBE0A-B7B6-1C6E-76A0-A8F8F5DBD1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8FA3F3-7F9D-C7B7-3B05-E730747AF285}"/>
              </a:ext>
            </a:extLst>
          </p:cNvPr>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10</a:t>
            </a:r>
          </a:p>
        </p:txBody>
      </p:sp>
      <p:pic>
        <p:nvPicPr>
          <p:cNvPr id="1026" name="Picture 2">
            <a:extLst>
              <a:ext uri="{FF2B5EF4-FFF2-40B4-BE49-F238E27FC236}">
                <a16:creationId xmlns:a16="http://schemas.microsoft.com/office/drawing/2014/main" id="{8A41D970-1AE9-387E-6D52-E5CFA35C7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02F3EEC0-FA07-3DE2-7863-22CCA0250F8C}"/>
              </a:ext>
            </a:extLst>
          </p:cNvPr>
          <p:cNvSpPr txBox="1"/>
          <p:nvPr/>
        </p:nvSpPr>
        <p:spPr>
          <a:xfrm>
            <a:off x="5867400" y="1066800"/>
            <a:ext cx="6172200" cy="2438400"/>
          </a:xfrm>
          <a:prstGeom prst="rect">
            <a:avLst/>
          </a:prstGeom>
          <a:solidFill>
            <a:schemeClr val="bg1"/>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endParaRPr>
          </a:p>
        </p:txBody>
      </p:sp>
      <p:sp>
        <p:nvSpPr>
          <p:cNvPr id="7" name="Title 1">
            <a:extLst>
              <a:ext uri="{FF2B5EF4-FFF2-40B4-BE49-F238E27FC236}">
                <a16:creationId xmlns:a16="http://schemas.microsoft.com/office/drawing/2014/main" id="{DC5E4DD1-91BA-3F76-6E99-315165843D73}"/>
              </a:ext>
            </a:extLst>
          </p:cNvPr>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57200"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j-ea"/>
                <a:cs typeface="+mj-cs"/>
              </a:rPr>
              <a:t>Content of this presentation is the property of the author, licensed by ASCO. Permission required for reuse.</a:t>
            </a:r>
          </a:p>
        </p:txBody>
      </p:sp>
      <p:sp>
        <p:nvSpPr>
          <p:cNvPr id="3" name="TextBox 2">
            <a:extLst>
              <a:ext uri="{FF2B5EF4-FFF2-40B4-BE49-F238E27FC236}">
                <a16:creationId xmlns:a16="http://schemas.microsoft.com/office/drawing/2014/main" id="{FB08E875-2FEA-7754-DC43-A91DFD30D52F}"/>
              </a:ext>
            </a:extLst>
          </p:cNvPr>
          <p:cNvSpPr txBox="1"/>
          <p:nvPr/>
        </p:nvSpPr>
        <p:spPr>
          <a:xfrm>
            <a:off x="6096000" y="3691890"/>
            <a:ext cx="5706138" cy="277320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endParaRPr>
          </a:p>
        </p:txBody>
      </p:sp>
      <p:sp>
        <p:nvSpPr>
          <p:cNvPr id="4" name="TextBox 3">
            <a:extLst>
              <a:ext uri="{FF2B5EF4-FFF2-40B4-BE49-F238E27FC236}">
                <a16:creationId xmlns:a16="http://schemas.microsoft.com/office/drawing/2014/main" id="{52558FAC-8DC4-7B8F-49ED-B96491B5257E}"/>
              </a:ext>
            </a:extLst>
          </p:cNvPr>
          <p:cNvSpPr txBox="1"/>
          <p:nvPr/>
        </p:nvSpPr>
        <p:spPr>
          <a:xfrm>
            <a:off x="388374" y="3691890"/>
            <a:ext cx="9212826" cy="313039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23565558"/>
      </p:ext>
    </p:extLst>
  </p:cSld>
  <p:clrMapOvr>
    <a:masterClrMapping/>
  </p:clrMapOvr>
  <p:transition spd="med"/>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Theme">
  <a:themeElements>
    <a:clrScheme name="Amy 1">
      <a:dk1>
        <a:srgbClr val="4D4D4D"/>
      </a:dk1>
      <a:lt1>
        <a:srgbClr val="FFFFFF"/>
      </a:lt1>
      <a:dk2>
        <a:srgbClr val="4D4D4D"/>
      </a:dk2>
      <a:lt2>
        <a:srgbClr val="E9E9E3"/>
      </a:lt2>
      <a:accent1>
        <a:srgbClr val="AB011E"/>
      </a:accent1>
      <a:accent2>
        <a:srgbClr val="AB011E"/>
      </a:accent2>
      <a:accent3>
        <a:srgbClr val="AB011E"/>
      </a:accent3>
      <a:accent4>
        <a:srgbClr val="AB011E"/>
      </a:accent4>
      <a:accent5>
        <a:srgbClr val="AB011E"/>
      </a:accent5>
      <a:accent6>
        <a:srgbClr val="AB011E"/>
      </a:accent6>
      <a:hlink>
        <a:srgbClr val="50758C"/>
      </a:hlink>
      <a:folHlink>
        <a:srgbClr val="B7812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0000"/>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194006</TotalTime>
  <Pages>10</Pages>
  <Words>1379</Words>
  <Application>Microsoft Macintosh PowerPoint</Application>
  <PresentationFormat>Widescreen</PresentationFormat>
  <Paragraphs>181</Paragraphs>
  <Slides>37</Slides>
  <Notes>4</Notes>
  <HiddenSlides>0</HiddenSlides>
  <MMClips>0</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37</vt:i4>
      </vt:variant>
    </vt:vector>
  </HeadingPairs>
  <TitlesOfParts>
    <vt:vector size="64" baseType="lpstr">
      <vt:lpstr>ＭＳ Ｐゴシック</vt:lpstr>
      <vt:lpstr>Anziano Pro</vt:lpstr>
      <vt:lpstr>Aptos</vt:lpstr>
      <vt:lpstr>Arial</vt:lpstr>
      <vt:lpstr>BentonSans-Medium</vt:lpstr>
      <vt:lpstr>Calibri</vt:lpstr>
      <vt:lpstr>Calibri Light</vt:lpstr>
      <vt:lpstr>Cambria</vt:lpstr>
      <vt:lpstr>Courier New</vt:lpstr>
      <vt:lpstr>Georgia</vt:lpstr>
      <vt:lpstr>Guardian TextSans Web</vt:lpstr>
      <vt:lpstr>Lucida Grande</vt:lpstr>
      <vt:lpstr>StarSymbol</vt:lpstr>
      <vt:lpstr>Times New Roman</vt:lpstr>
      <vt:lpstr>Wingdings</vt:lpstr>
      <vt:lpstr>1_Default Design</vt:lpstr>
      <vt:lpstr>Custom Design</vt:lpstr>
      <vt:lpstr>Default Theme</vt:lpstr>
      <vt:lpstr>3_Default Design</vt:lpstr>
      <vt:lpstr>1_Custom Design</vt:lpstr>
      <vt:lpstr>2_Default Design</vt:lpstr>
      <vt:lpstr>6_Default Design</vt:lpstr>
      <vt:lpstr>5_Default Design</vt:lpstr>
      <vt:lpstr>4_Default Design</vt:lpstr>
      <vt:lpstr>7_Default Design</vt:lpstr>
      <vt:lpstr>1_Office Theme</vt:lpstr>
      <vt:lpstr>2_Office Theme</vt:lpstr>
      <vt:lpstr>PowerPoint Presentation</vt:lpstr>
      <vt:lpstr>Objectives</vt:lpstr>
      <vt:lpstr>Higher levels of physical activity associated with lower risk of developing breast cancer</vt:lpstr>
      <vt:lpstr>Physical activity also associated with better outcomes in early-stage malignancies</vt:lpstr>
      <vt:lpstr>PowerPoint Presentation</vt:lpstr>
      <vt:lpstr>Slide 1</vt:lpstr>
      <vt:lpstr>CO21 Study Schema</vt:lpstr>
      <vt:lpstr>Results</vt:lpstr>
      <vt:lpstr>Slide 10</vt:lpstr>
      <vt:lpstr>Slide 10</vt:lpstr>
      <vt:lpstr>Slide 10</vt:lpstr>
      <vt:lpstr>Slide 11</vt:lpstr>
      <vt:lpstr>Slide 13</vt:lpstr>
      <vt:lpstr>Slide 14</vt:lpstr>
      <vt:lpstr>Slide 15</vt:lpstr>
      <vt:lpstr>Slide 16</vt:lpstr>
      <vt:lpstr>PowerPoint Presentation</vt:lpstr>
      <vt:lpstr>Observational evidence shows strong link between obesity and risk of breast cancer</vt:lpstr>
      <vt:lpstr>PowerPoint Presentation</vt:lpstr>
      <vt:lpstr>PowerPoint Presentation</vt:lpstr>
      <vt:lpstr>PowerPoint Presentation</vt:lpstr>
      <vt:lpstr>PowerPoint Presentation</vt:lpstr>
      <vt:lpstr>PowerPoint Presentation</vt:lpstr>
      <vt:lpstr>Preliminary evidence also suggests that weight loss could reduce cancer risk</vt:lpstr>
      <vt:lpstr>Incretin Mimetics and Cancer</vt:lpstr>
      <vt:lpstr>Incretin Mimetics and Cancer</vt:lpstr>
      <vt:lpstr>Weight Loss with tirzepatide in the SURMOUNT-1 Trial in patients without DM</vt:lpstr>
      <vt:lpstr>GLP-1’s and cancer risk of obesity-related cancers in individuals eligible for GLP-1 prescription</vt:lpstr>
      <vt:lpstr>Risk of obesity-related cancers: GLP-1 users vs non-users</vt:lpstr>
      <vt:lpstr>Impact of GLP-1’s on cancer risk in RCTs for DM and obesity</vt:lpstr>
      <vt:lpstr>GLP-1’s and cancer risk by malignancy type</vt:lpstr>
      <vt:lpstr>Retrospective study of GLP-1 Receptor Agonists in Breast Cancer Survivors: Weight Loss and Patient Outcomes </vt:lpstr>
      <vt:lpstr>The Breast Cancer Weight Loss Trial</vt:lpstr>
      <vt:lpstr>Weight Loss</vt:lpstr>
      <vt:lpstr>Impact of intervention on metabolic markers </vt:lpstr>
      <vt:lpstr>Conclusions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CLASSIFICATION OF CYTOTOXIC AGENTS</dc:title>
  <dc:creator>Rh™ne-Poulenc</dc:creator>
  <cp:lastModifiedBy>Ligibel, Jennifer A.,MD</cp:lastModifiedBy>
  <cp:revision>1336</cp:revision>
  <cp:lastPrinted>2017-10-26T03:54:55Z</cp:lastPrinted>
  <dcterms:created xsi:type="dcterms:W3CDTF">1998-12-06T17:51:50Z</dcterms:created>
  <dcterms:modified xsi:type="dcterms:W3CDTF">2025-11-08T13:44:20Z</dcterms:modified>
</cp:coreProperties>
</file>