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33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699"/>
  </p:normalViewPr>
  <p:slideViewPr>
    <p:cSldViewPr snapToGrid="0">
      <p:cViewPr varScale="1">
        <p:scale>
          <a:sx n="164" d="100"/>
          <a:sy n="164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6569-9CFA-8573-514E-7A50A446E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742E-FAFF-729F-C8D1-D21C10155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C2F31-E120-340D-B849-FEDBC99F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5778-C59D-A284-362B-7A2E60FE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B2BF-3AF7-F9CF-4F3B-4FB5F64B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3BB-D282-F562-C156-74389D24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226BB-5AB7-481A-3514-59D8BF6BD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226D-90D1-CD9F-5780-56B539C5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206D-52A4-395E-0DC1-65BA8E9F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3617-2EB7-8CA5-46B0-177FC87F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D7278-AB22-8D47-F69F-DC604AC50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2F729-438F-2B83-D48E-BDA08C91D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27EB-706C-87F8-F128-9E8ED129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874F-3252-21C9-6287-E4BA32C6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D01A-2F97-7DED-C35A-C266DEA4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5E5C-DF06-1C95-BA63-8486982C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E4EC-24D5-0CB8-DA83-5154240DC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0604-56A1-55F9-8F72-5FCEA12A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E263-D6BC-7CBA-B379-266686CD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80E64-9A26-492B-3452-3065C1D0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0204-409A-3A0D-3F8C-3EC35029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B90D7-9D8F-D9E0-DC40-B56FF1BD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717FB-C267-6917-0B10-C487E8D4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FDCD-63A6-166C-17B2-D2747E4F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81103-9797-BEA8-50AF-049EF7E6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68B7-397E-3A5C-7D36-485E385F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EB16-8DE6-2A13-9846-8C6CF251B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915E6-600E-6403-AB70-F89A57CDC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730EF-D4C0-7DA6-1C1A-AFDADA67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1E265-7A4E-DD0A-6798-E094B5FB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CE4D4-1CB7-4B19-C874-74FAB855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7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AFD3-F0D2-2461-204A-58C6E9C1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6017F-297E-131F-F1DB-BAF39F8AC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1A0C2-C433-CE64-9562-A0E20297A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E1EAB-6C16-A47C-9D51-71B43D758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8D5B5-0F57-6F02-7B74-F8F518ADC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5280B-6C43-B315-DA33-BE2A0E16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460E9-C629-0972-C82C-E7ED0451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6D381-F84F-0FDF-4596-7D44BBBD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1E57-26BD-07B7-D032-706670C0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68BC8-FFF6-1F1A-9860-2E26BE99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8078B-C415-B66E-A23A-414DA0E5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4FBE4-082D-4DFF-2986-7CC8BACC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70540-89CD-1D72-E8CB-C200AC31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FF3EF-5F3E-1A40-56D3-4CA37E72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059C6-4F37-B41E-BF37-B0920FE5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A412-94CA-FFAC-801C-5071F703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1475-075E-5177-5ED1-0E33A94F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25DD0-716B-9C1C-C540-0CA2D743B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A536-0576-1C4D-C7C3-98DD32CE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70C63-CB22-E23A-329E-7B52BDF1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71F8-812E-D40C-D36A-701FC739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6183-2384-A124-E4F4-03ACEF42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6A51-2C78-9902-A7B2-57ACCB06D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A5737-90E6-B555-537E-54193EB1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084D8-0936-B2E4-6142-807CAF66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3F60D-196B-7660-C0F6-0C56DCE7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BDCA8-7C90-57D8-5FCB-5B6476B5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033E9-41A2-4087-07BA-5A64B775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07D1B-D111-538C-1D0D-8817E4670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D50A-C918-871A-AC5D-3D8CB2815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AF0AEF-C659-E943-B737-B2EE0FCE716A}" type="datetimeFigureOut">
              <a:rPr lang="en-US" smtClean="0"/>
              <a:t>10/13/24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9384A-34C3-36FB-7CCA-81027C50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760D-F1EF-7A6D-0B72-5EF8C0AF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857E3-3EAD-AE46-AC49-0F63A4E0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cularmed.org/advanced-practice-provider-cours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ascularmed.org/wp-content/uploads/2024/03/SVM-Fellows-App-2024-Program-Book-r8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8432B2-B291-AE61-7E07-442461327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467" y="1129980"/>
            <a:ext cx="10905066" cy="3244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AABEE1-BDDB-3807-A602-5CFCF26BE6C7}"/>
              </a:ext>
            </a:extLst>
          </p:cNvPr>
          <p:cNvSpPr txBox="1"/>
          <p:nvPr/>
        </p:nvSpPr>
        <p:spPr>
          <a:xfrm>
            <a:off x="3232297" y="4894232"/>
            <a:ext cx="649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COURSE REVIEW</a:t>
            </a:r>
          </a:p>
          <a:p>
            <a:r>
              <a:rPr lang="en-US" dirty="0">
                <a:hlinkClick r:id="rId3"/>
              </a:rPr>
              <a:t>https://www.vascularmed.org/advanced-practice-provider-course/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CB03B-B25A-E5BD-7D48-224DB2E10060}"/>
              </a:ext>
            </a:extLst>
          </p:cNvPr>
          <p:cNvSpPr txBox="1"/>
          <p:nvPr/>
        </p:nvSpPr>
        <p:spPr>
          <a:xfrm>
            <a:off x="1353994" y="5737392"/>
            <a:ext cx="10252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COURSE REVIEW</a:t>
            </a:r>
          </a:p>
          <a:p>
            <a:r>
              <a:rPr lang="en-US" dirty="0">
                <a:hlinkClick r:id="rId4"/>
              </a:rPr>
              <a:t>https://www.vascularmed.org/wp-content/uploads/2024/03/SVM-Fellows-App-2024-Program-Book-r8.pdf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88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82C575-6789-F5DB-A7CF-49192A46F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229" y="191386"/>
            <a:ext cx="5272394" cy="652870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31CCB6-4605-CA6A-823D-15FFBFC864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7870" y="191386"/>
            <a:ext cx="4983387" cy="6528391"/>
          </a:xfrm>
        </p:spPr>
      </p:pic>
    </p:spTree>
    <p:extLst>
      <p:ext uri="{BB962C8B-B14F-4D97-AF65-F5344CB8AC3E}">
        <p14:creationId xmlns:p14="http://schemas.microsoft.com/office/powerpoint/2010/main" val="92474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 Robert</dc:creator>
  <cp:lastModifiedBy>Robert Ross</cp:lastModifiedBy>
  <cp:revision>1</cp:revision>
  <cp:lastPrinted>2024-10-13T08:59:32Z</cp:lastPrinted>
  <dcterms:created xsi:type="dcterms:W3CDTF">2024-09-10T13:39:45Z</dcterms:created>
  <dcterms:modified xsi:type="dcterms:W3CDTF">2024-10-13T09:00:04Z</dcterms:modified>
</cp:coreProperties>
</file>