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3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4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5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51.jpg" ContentType="image/jpg"/>
  <Override PartName="/ppt/media/image53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2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8" r:id="rId5"/>
    <p:sldMasterId id="2147483680" r:id="rId6"/>
    <p:sldMasterId id="2147483692" r:id="rId7"/>
    <p:sldMasterId id="2147483746" r:id="rId8"/>
    <p:sldMasterId id="2147483766" r:id="rId9"/>
    <p:sldMasterId id="2147483767" r:id="rId10"/>
    <p:sldMasterId id="2147483776" r:id="rId11"/>
    <p:sldMasterId id="2147483787" r:id="rId12"/>
    <p:sldMasterId id="2147483798" r:id="rId13"/>
    <p:sldMasterId id="2147483807" r:id="rId14"/>
    <p:sldMasterId id="2147483818" r:id="rId15"/>
    <p:sldMasterId id="2147483831" r:id="rId16"/>
    <p:sldMasterId id="2147483840" r:id="rId17"/>
    <p:sldMasterId id="2147483851" r:id="rId18"/>
    <p:sldMasterId id="2147483867" r:id="rId19"/>
  </p:sldMasterIdLst>
  <p:notesMasterIdLst>
    <p:notesMasterId r:id="rId198"/>
  </p:notesMasterIdLst>
  <p:handoutMasterIdLst>
    <p:handoutMasterId r:id="rId199"/>
  </p:handoutMasterIdLst>
  <p:sldIdLst>
    <p:sldId id="272" r:id="rId20"/>
    <p:sldId id="2134958656" r:id="rId21"/>
    <p:sldId id="2134958655" r:id="rId22"/>
    <p:sldId id="2134958654" r:id="rId23"/>
    <p:sldId id="2134958646" r:id="rId24"/>
    <p:sldId id="2134958650" r:id="rId25"/>
    <p:sldId id="2134958649" r:id="rId26"/>
    <p:sldId id="2134958657" r:id="rId27"/>
    <p:sldId id="265" r:id="rId28"/>
    <p:sldId id="261" r:id="rId29"/>
    <p:sldId id="262" r:id="rId30"/>
    <p:sldId id="2147473986" r:id="rId31"/>
    <p:sldId id="2145705891" r:id="rId32"/>
    <p:sldId id="2147473963" r:id="rId33"/>
    <p:sldId id="2147473973" r:id="rId34"/>
    <p:sldId id="2147473977" r:id="rId35"/>
    <p:sldId id="2147473978" r:id="rId36"/>
    <p:sldId id="2147473965" r:id="rId37"/>
    <p:sldId id="2147473968" r:id="rId38"/>
    <p:sldId id="2147376531" r:id="rId39"/>
    <p:sldId id="2147376488" r:id="rId40"/>
    <p:sldId id="2147376490" r:id="rId41"/>
    <p:sldId id="2147376533" r:id="rId42"/>
    <p:sldId id="2147473957" r:id="rId43"/>
    <p:sldId id="2147473989" r:id="rId44"/>
    <p:sldId id="2147473911" r:id="rId45"/>
    <p:sldId id="2147473981" r:id="rId46"/>
    <p:sldId id="2147473980" r:id="rId47"/>
    <p:sldId id="2147473990" r:id="rId48"/>
    <p:sldId id="330" r:id="rId49"/>
    <p:sldId id="331" r:id="rId50"/>
    <p:sldId id="332" r:id="rId51"/>
    <p:sldId id="259" r:id="rId52"/>
    <p:sldId id="335" r:id="rId53"/>
    <p:sldId id="2147473991" r:id="rId54"/>
    <p:sldId id="2147473982" r:id="rId55"/>
    <p:sldId id="2147473983" r:id="rId56"/>
    <p:sldId id="2147473926" r:id="rId57"/>
    <p:sldId id="2147473930" r:id="rId58"/>
    <p:sldId id="273" r:id="rId59"/>
    <p:sldId id="2147470870" r:id="rId60"/>
    <p:sldId id="2147473992" r:id="rId61"/>
    <p:sldId id="2147473993" r:id="rId62"/>
    <p:sldId id="266" r:id="rId63"/>
    <p:sldId id="270" r:id="rId64"/>
    <p:sldId id="2147473994" r:id="rId65"/>
    <p:sldId id="289" r:id="rId66"/>
    <p:sldId id="290" r:id="rId67"/>
    <p:sldId id="291" r:id="rId68"/>
    <p:sldId id="274" r:id="rId69"/>
    <p:sldId id="297" r:id="rId70"/>
    <p:sldId id="287" r:id="rId71"/>
    <p:sldId id="276" r:id="rId72"/>
    <p:sldId id="278" r:id="rId73"/>
    <p:sldId id="277" r:id="rId74"/>
    <p:sldId id="279" r:id="rId75"/>
    <p:sldId id="280" r:id="rId76"/>
    <p:sldId id="281" r:id="rId77"/>
    <p:sldId id="293" r:id="rId78"/>
    <p:sldId id="294" r:id="rId79"/>
    <p:sldId id="295" r:id="rId80"/>
    <p:sldId id="296" r:id="rId81"/>
    <p:sldId id="282" r:id="rId82"/>
    <p:sldId id="299" r:id="rId83"/>
    <p:sldId id="292" r:id="rId84"/>
    <p:sldId id="298" r:id="rId85"/>
    <p:sldId id="283" r:id="rId86"/>
    <p:sldId id="286" r:id="rId87"/>
    <p:sldId id="284" r:id="rId88"/>
    <p:sldId id="288" r:id="rId89"/>
    <p:sldId id="2147473995" r:id="rId90"/>
    <p:sldId id="2147473996" r:id="rId91"/>
    <p:sldId id="2147473997" r:id="rId92"/>
    <p:sldId id="2147473998" r:id="rId93"/>
    <p:sldId id="264" r:id="rId94"/>
    <p:sldId id="2147473999" r:id="rId95"/>
    <p:sldId id="328" r:id="rId96"/>
    <p:sldId id="324" r:id="rId97"/>
    <p:sldId id="350" r:id="rId98"/>
    <p:sldId id="337" r:id="rId99"/>
    <p:sldId id="347" r:id="rId100"/>
    <p:sldId id="352" r:id="rId101"/>
    <p:sldId id="353" r:id="rId102"/>
    <p:sldId id="263" r:id="rId103"/>
    <p:sldId id="2147474000" r:id="rId104"/>
    <p:sldId id="2147474001" r:id="rId105"/>
    <p:sldId id="271" r:id="rId106"/>
    <p:sldId id="267" r:id="rId107"/>
    <p:sldId id="351" r:id="rId108"/>
    <p:sldId id="2147474002" r:id="rId109"/>
    <p:sldId id="2147474003" r:id="rId110"/>
    <p:sldId id="2147474004" r:id="rId111"/>
    <p:sldId id="2134959004" r:id="rId112"/>
    <p:sldId id="2134959013" r:id="rId113"/>
    <p:sldId id="2134959046" r:id="rId114"/>
    <p:sldId id="2134959375" r:id="rId115"/>
    <p:sldId id="2134959360" r:id="rId116"/>
    <p:sldId id="2134959070" r:id="rId117"/>
    <p:sldId id="2134959067" r:id="rId118"/>
    <p:sldId id="2134959053" r:id="rId119"/>
    <p:sldId id="2134959072" r:id="rId120"/>
    <p:sldId id="2134958957" r:id="rId121"/>
    <p:sldId id="2134959416" r:id="rId122"/>
    <p:sldId id="2134959417" r:id="rId123"/>
    <p:sldId id="2134959418" r:id="rId124"/>
    <p:sldId id="2134959425" r:id="rId125"/>
    <p:sldId id="2134959424" r:id="rId126"/>
    <p:sldId id="2134959420" r:id="rId127"/>
    <p:sldId id="2134959421" r:id="rId128"/>
    <p:sldId id="2134959422" r:id="rId129"/>
    <p:sldId id="2134959423" r:id="rId130"/>
    <p:sldId id="2134959415" r:id="rId131"/>
    <p:sldId id="2134959308" r:id="rId132"/>
    <p:sldId id="2134959058" r:id="rId133"/>
    <p:sldId id="2134959074" r:id="rId134"/>
    <p:sldId id="2134959309" r:id="rId135"/>
    <p:sldId id="2134959334" r:id="rId136"/>
    <p:sldId id="2134959339" r:id="rId137"/>
    <p:sldId id="2134959335" r:id="rId138"/>
    <p:sldId id="2134959310" r:id="rId139"/>
    <p:sldId id="2134959405" r:id="rId140"/>
    <p:sldId id="2134959311" r:id="rId141"/>
    <p:sldId id="2147474005" r:id="rId142"/>
    <p:sldId id="2134958885" r:id="rId143"/>
    <p:sldId id="2134959020" r:id="rId144"/>
    <p:sldId id="2134959041" r:id="rId145"/>
    <p:sldId id="2134959042" r:id="rId146"/>
    <p:sldId id="2134959025" r:id="rId147"/>
    <p:sldId id="2134959026" r:id="rId148"/>
    <p:sldId id="2134959353" r:id="rId149"/>
    <p:sldId id="2134959373" r:id="rId150"/>
    <p:sldId id="2134959414" r:id="rId151"/>
    <p:sldId id="2134959043" r:id="rId152"/>
    <p:sldId id="2134959389" r:id="rId153"/>
    <p:sldId id="2134959092" r:id="rId154"/>
    <p:sldId id="2134959361" r:id="rId155"/>
    <p:sldId id="2134959100" r:id="rId156"/>
    <p:sldId id="2134959111" r:id="rId157"/>
    <p:sldId id="2134959396" r:id="rId158"/>
    <p:sldId id="2134959397" r:id="rId159"/>
    <p:sldId id="2134959398" r:id="rId160"/>
    <p:sldId id="2134959399" r:id="rId161"/>
    <p:sldId id="2134959115" r:id="rId162"/>
    <p:sldId id="2134959387" r:id="rId163"/>
    <p:sldId id="2134959388" r:id="rId164"/>
    <p:sldId id="2147474006" r:id="rId165"/>
    <p:sldId id="2147474007" r:id="rId166"/>
    <p:sldId id="1709" r:id="rId167"/>
    <p:sldId id="2147474008" r:id="rId168"/>
    <p:sldId id="1695" r:id="rId169"/>
    <p:sldId id="317" r:id="rId170"/>
    <p:sldId id="1710" r:id="rId171"/>
    <p:sldId id="1711" r:id="rId172"/>
    <p:sldId id="1688" r:id="rId173"/>
    <p:sldId id="1712" r:id="rId174"/>
    <p:sldId id="1698" r:id="rId175"/>
    <p:sldId id="1713" r:id="rId176"/>
    <p:sldId id="1715" r:id="rId177"/>
    <p:sldId id="1660" r:id="rId178"/>
    <p:sldId id="2147480312" r:id="rId179"/>
    <p:sldId id="1699" r:id="rId180"/>
    <p:sldId id="1700" r:id="rId181"/>
    <p:sldId id="1701" r:id="rId182"/>
    <p:sldId id="1716" r:id="rId183"/>
    <p:sldId id="1671" r:id="rId184"/>
    <p:sldId id="2147480313" r:id="rId185"/>
    <p:sldId id="1717" r:id="rId186"/>
    <p:sldId id="2147480314" r:id="rId187"/>
    <p:sldId id="1708" r:id="rId188"/>
    <p:sldId id="1650" r:id="rId189"/>
    <p:sldId id="1696" r:id="rId190"/>
    <p:sldId id="1675" r:id="rId191"/>
    <p:sldId id="1719" r:id="rId192"/>
    <p:sldId id="1718" r:id="rId193"/>
    <p:sldId id="1661" r:id="rId194"/>
    <p:sldId id="1720" r:id="rId195"/>
    <p:sldId id="1721" r:id="rId196"/>
    <p:sldId id="2147480311" r:id="rId197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F84CE82-2CE2-4EA5-A1A2-43FA620C346C}">
          <p14:sldIdLst>
            <p14:sldId id="272"/>
            <p14:sldId id="2134958656"/>
            <p14:sldId id="2134958655"/>
            <p14:sldId id="2134958654"/>
            <p14:sldId id="2134958646"/>
            <p14:sldId id="2134958650"/>
            <p14:sldId id="2134958649"/>
            <p14:sldId id="2134958657"/>
            <p14:sldId id="265"/>
            <p14:sldId id="261"/>
            <p14:sldId id="262"/>
            <p14:sldId id="2147473986"/>
            <p14:sldId id="2145705891"/>
            <p14:sldId id="2147473963"/>
            <p14:sldId id="2147473973"/>
            <p14:sldId id="2147473977"/>
            <p14:sldId id="2147473978"/>
            <p14:sldId id="2147473965"/>
            <p14:sldId id="2147473968"/>
            <p14:sldId id="2147376531"/>
            <p14:sldId id="2147376488"/>
            <p14:sldId id="2147376490"/>
            <p14:sldId id="2147376533"/>
            <p14:sldId id="2147473957"/>
            <p14:sldId id="2147473989"/>
            <p14:sldId id="2147473911"/>
            <p14:sldId id="2147473981"/>
            <p14:sldId id="2147473980"/>
            <p14:sldId id="2147473990"/>
            <p14:sldId id="330"/>
            <p14:sldId id="331"/>
            <p14:sldId id="332"/>
            <p14:sldId id="259"/>
            <p14:sldId id="335"/>
            <p14:sldId id="2147473991"/>
            <p14:sldId id="2147473982"/>
            <p14:sldId id="2147473983"/>
            <p14:sldId id="2147473926"/>
            <p14:sldId id="2147473930"/>
            <p14:sldId id="273"/>
            <p14:sldId id="2147470870"/>
            <p14:sldId id="2147473992"/>
            <p14:sldId id="2147473993"/>
            <p14:sldId id="266"/>
            <p14:sldId id="270"/>
            <p14:sldId id="2147473994"/>
            <p14:sldId id="289"/>
            <p14:sldId id="290"/>
            <p14:sldId id="291"/>
            <p14:sldId id="274"/>
            <p14:sldId id="297"/>
            <p14:sldId id="287"/>
            <p14:sldId id="276"/>
            <p14:sldId id="278"/>
            <p14:sldId id="277"/>
            <p14:sldId id="279"/>
            <p14:sldId id="280"/>
            <p14:sldId id="281"/>
            <p14:sldId id="293"/>
            <p14:sldId id="294"/>
            <p14:sldId id="295"/>
            <p14:sldId id="296"/>
            <p14:sldId id="282"/>
            <p14:sldId id="299"/>
            <p14:sldId id="292"/>
            <p14:sldId id="298"/>
            <p14:sldId id="283"/>
            <p14:sldId id="286"/>
            <p14:sldId id="284"/>
            <p14:sldId id="288"/>
            <p14:sldId id="2147473995"/>
            <p14:sldId id="2147473996"/>
            <p14:sldId id="2147473997"/>
            <p14:sldId id="2147473998"/>
            <p14:sldId id="264"/>
            <p14:sldId id="2147473999"/>
            <p14:sldId id="328"/>
            <p14:sldId id="324"/>
            <p14:sldId id="350"/>
            <p14:sldId id="337"/>
            <p14:sldId id="347"/>
            <p14:sldId id="352"/>
            <p14:sldId id="353"/>
            <p14:sldId id="263"/>
            <p14:sldId id="2147474000"/>
            <p14:sldId id="2147474001"/>
            <p14:sldId id="271"/>
            <p14:sldId id="267"/>
            <p14:sldId id="351"/>
            <p14:sldId id="2147474002"/>
            <p14:sldId id="2147474003"/>
            <p14:sldId id="2147474004"/>
            <p14:sldId id="2134959004"/>
            <p14:sldId id="2134959013"/>
            <p14:sldId id="2134959046"/>
            <p14:sldId id="2134959375"/>
            <p14:sldId id="2134959360"/>
            <p14:sldId id="2134959070"/>
            <p14:sldId id="2134959067"/>
            <p14:sldId id="2134959053"/>
            <p14:sldId id="2134959072"/>
            <p14:sldId id="2134958957"/>
            <p14:sldId id="2134959416"/>
            <p14:sldId id="2134959417"/>
            <p14:sldId id="2134959418"/>
            <p14:sldId id="2134959425"/>
            <p14:sldId id="2134959424"/>
            <p14:sldId id="2134959420"/>
            <p14:sldId id="2134959421"/>
            <p14:sldId id="2134959422"/>
            <p14:sldId id="2134959423"/>
            <p14:sldId id="2134959415"/>
            <p14:sldId id="2134959308"/>
            <p14:sldId id="2134959058"/>
            <p14:sldId id="2134959074"/>
            <p14:sldId id="2134959309"/>
            <p14:sldId id="2134959334"/>
            <p14:sldId id="2134959339"/>
            <p14:sldId id="2134959335"/>
            <p14:sldId id="2134959310"/>
            <p14:sldId id="2134959405"/>
            <p14:sldId id="2134959311"/>
            <p14:sldId id="2147474005"/>
            <p14:sldId id="2134958885"/>
            <p14:sldId id="2134959020"/>
            <p14:sldId id="2134959041"/>
            <p14:sldId id="2134959042"/>
            <p14:sldId id="2134959025"/>
            <p14:sldId id="2134959026"/>
            <p14:sldId id="2134959353"/>
            <p14:sldId id="2134959373"/>
            <p14:sldId id="2134959414"/>
            <p14:sldId id="2134959043"/>
            <p14:sldId id="2134959389"/>
            <p14:sldId id="2134959092"/>
            <p14:sldId id="2134959361"/>
            <p14:sldId id="2134959100"/>
            <p14:sldId id="2134959111"/>
            <p14:sldId id="2134959396"/>
            <p14:sldId id="2134959397"/>
            <p14:sldId id="2134959398"/>
            <p14:sldId id="2134959399"/>
            <p14:sldId id="2134959115"/>
            <p14:sldId id="2134959387"/>
            <p14:sldId id="2134959388"/>
          </p14:sldIdLst>
        </p14:section>
        <p14:section name="Default Section" id="{B793E2DE-EC41-43A6-917E-78B7F8675CA0}">
          <p14:sldIdLst>
            <p14:sldId id="2147474006"/>
            <p14:sldId id="2147474007"/>
            <p14:sldId id="1709"/>
            <p14:sldId id="2147474008"/>
            <p14:sldId id="1695"/>
            <p14:sldId id="317"/>
            <p14:sldId id="1710"/>
            <p14:sldId id="1711"/>
            <p14:sldId id="1688"/>
            <p14:sldId id="1712"/>
            <p14:sldId id="1698"/>
            <p14:sldId id="1713"/>
            <p14:sldId id="1715"/>
            <p14:sldId id="1660"/>
            <p14:sldId id="2147480312"/>
            <p14:sldId id="1699"/>
            <p14:sldId id="1700"/>
            <p14:sldId id="1701"/>
            <p14:sldId id="1716"/>
            <p14:sldId id="1671"/>
            <p14:sldId id="2147480313"/>
            <p14:sldId id="1717"/>
            <p14:sldId id="2147480314"/>
            <p14:sldId id="1708"/>
            <p14:sldId id="1650"/>
            <p14:sldId id="1696"/>
            <p14:sldId id="1675"/>
            <p14:sldId id="1719"/>
            <p14:sldId id="1718"/>
            <p14:sldId id="1661"/>
            <p14:sldId id="1720"/>
            <p14:sldId id="1721"/>
            <p14:sldId id="2147480311"/>
          </p14:sldIdLst>
        </p14:section>
        <p14:section name="Hidden Slides" id="{4A16B604-43BB-42CA-9810-9FB4151F0CE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2A"/>
    <a:srgbClr val="FFC82C"/>
    <a:srgbClr val="002E5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572BD3-4F35-42C1-A336-884338ABCD1A}" v="7" dt="2024-06-13T19:12:52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8" autoAdjust="0"/>
    <p:restoredTop sz="94694"/>
  </p:normalViewPr>
  <p:slideViewPr>
    <p:cSldViewPr snapToGrid="0" snapToObjects="1">
      <p:cViewPr varScale="1">
        <p:scale>
          <a:sx n="78" d="100"/>
          <a:sy n="78" d="100"/>
        </p:scale>
        <p:origin x="932" y="52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8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63" Type="http://schemas.openxmlformats.org/officeDocument/2006/relationships/slide" Target="slides/slide44.xml"/><Relationship Id="rId84" Type="http://schemas.openxmlformats.org/officeDocument/2006/relationships/slide" Target="slides/slide65.xml"/><Relationship Id="rId138" Type="http://schemas.openxmlformats.org/officeDocument/2006/relationships/slide" Target="slides/slide119.xml"/><Relationship Id="rId159" Type="http://schemas.openxmlformats.org/officeDocument/2006/relationships/slide" Target="slides/slide140.xml"/><Relationship Id="rId170" Type="http://schemas.openxmlformats.org/officeDocument/2006/relationships/slide" Target="slides/slide151.xml"/><Relationship Id="rId191" Type="http://schemas.openxmlformats.org/officeDocument/2006/relationships/slide" Target="slides/slide172.xml"/><Relationship Id="rId205" Type="http://schemas.microsoft.com/office/2015/10/relationships/revisionInfo" Target="revisionInfo.xml"/><Relationship Id="rId107" Type="http://schemas.openxmlformats.org/officeDocument/2006/relationships/slide" Target="slides/slide88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3.xml"/><Relationship Id="rId53" Type="http://schemas.openxmlformats.org/officeDocument/2006/relationships/slide" Target="slides/slide34.xml"/><Relationship Id="rId74" Type="http://schemas.openxmlformats.org/officeDocument/2006/relationships/slide" Target="slides/slide55.xml"/><Relationship Id="rId128" Type="http://schemas.openxmlformats.org/officeDocument/2006/relationships/slide" Target="slides/slide109.xml"/><Relationship Id="rId149" Type="http://schemas.openxmlformats.org/officeDocument/2006/relationships/slide" Target="slides/slide130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76.xml"/><Relationship Id="rId160" Type="http://schemas.openxmlformats.org/officeDocument/2006/relationships/slide" Target="slides/slide141.xml"/><Relationship Id="rId181" Type="http://schemas.openxmlformats.org/officeDocument/2006/relationships/slide" Target="slides/slide162.xml"/><Relationship Id="rId22" Type="http://schemas.openxmlformats.org/officeDocument/2006/relationships/slide" Target="slides/slide3.xml"/><Relationship Id="rId43" Type="http://schemas.openxmlformats.org/officeDocument/2006/relationships/slide" Target="slides/slide24.xml"/><Relationship Id="rId64" Type="http://schemas.openxmlformats.org/officeDocument/2006/relationships/slide" Target="slides/slide45.xml"/><Relationship Id="rId118" Type="http://schemas.openxmlformats.org/officeDocument/2006/relationships/slide" Target="slides/slide99.xml"/><Relationship Id="rId139" Type="http://schemas.openxmlformats.org/officeDocument/2006/relationships/slide" Target="slides/slide120.xml"/><Relationship Id="rId85" Type="http://schemas.openxmlformats.org/officeDocument/2006/relationships/slide" Target="slides/slide66.xml"/><Relationship Id="rId150" Type="http://schemas.openxmlformats.org/officeDocument/2006/relationships/slide" Target="slides/slide131.xml"/><Relationship Id="rId171" Type="http://schemas.openxmlformats.org/officeDocument/2006/relationships/slide" Target="slides/slide152.xml"/><Relationship Id="rId192" Type="http://schemas.openxmlformats.org/officeDocument/2006/relationships/slide" Target="slides/slide173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14.xml"/><Relationship Id="rId108" Type="http://schemas.openxmlformats.org/officeDocument/2006/relationships/slide" Target="slides/slide89.xml"/><Relationship Id="rId129" Type="http://schemas.openxmlformats.org/officeDocument/2006/relationships/slide" Target="slides/slide110.xml"/><Relationship Id="rId54" Type="http://schemas.openxmlformats.org/officeDocument/2006/relationships/slide" Target="slides/slide35.xml"/><Relationship Id="rId75" Type="http://schemas.openxmlformats.org/officeDocument/2006/relationships/slide" Target="slides/slide56.xml"/><Relationship Id="rId96" Type="http://schemas.openxmlformats.org/officeDocument/2006/relationships/slide" Target="slides/slide77.xml"/><Relationship Id="rId140" Type="http://schemas.openxmlformats.org/officeDocument/2006/relationships/slide" Target="slides/slide121.xml"/><Relationship Id="rId161" Type="http://schemas.openxmlformats.org/officeDocument/2006/relationships/slide" Target="slides/slide142.xml"/><Relationship Id="rId182" Type="http://schemas.openxmlformats.org/officeDocument/2006/relationships/slide" Target="slides/slide163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4.xml"/><Relationship Id="rId119" Type="http://schemas.openxmlformats.org/officeDocument/2006/relationships/slide" Target="slides/slide100.xml"/><Relationship Id="rId44" Type="http://schemas.openxmlformats.org/officeDocument/2006/relationships/slide" Target="slides/slide25.xml"/><Relationship Id="rId65" Type="http://schemas.openxmlformats.org/officeDocument/2006/relationships/slide" Target="slides/slide46.xml"/><Relationship Id="rId86" Type="http://schemas.openxmlformats.org/officeDocument/2006/relationships/slide" Target="slides/slide67.xml"/><Relationship Id="rId130" Type="http://schemas.openxmlformats.org/officeDocument/2006/relationships/slide" Target="slides/slide111.xml"/><Relationship Id="rId151" Type="http://schemas.openxmlformats.org/officeDocument/2006/relationships/slide" Target="slides/slide132.xml"/><Relationship Id="rId172" Type="http://schemas.openxmlformats.org/officeDocument/2006/relationships/slide" Target="slides/slide153.xml"/><Relationship Id="rId193" Type="http://schemas.openxmlformats.org/officeDocument/2006/relationships/slide" Target="slides/slide174.xml"/><Relationship Id="rId13" Type="http://schemas.openxmlformats.org/officeDocument/2006/relationships/slideMaster" Target="slideMasters/slideMaster10.xml"/><Relationship Id="rId109" Type="http://schemas.openxmlformats.org/officeDocument/2006/relationships/slide" Target="slides/slide90.xml"/><Relationship Id="rId34" Type="http://schemas.openxmlformats.org/officeDocument/2006/relationships/slide" Target="slides/slide15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97" Type="http://schemas.openxmlformats.org/officeDocument/2006/relationships/slide" Target="slides/slide78.xml"/><Relationship Id="rId120" Type="http://schemas.openxmlformats.org/officeDocument/2006/relationships/slide" Target="slides/slide101.xml"/><Relationship Id="rId141" Type="http://schemas.openxmlformats.org/officeDocument/2006/relationships/slide" Target="slides/slide122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43.xml"/><Relationship Id="rId183" Type="http://schemas.openxmlformats.org/officeDocument/2006/relationships/slide" Target="slides/slide164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slide" Target="slides/slide68.xml"/><Relationship Id="rId110" Type="http://schemas.openxmlformats.org/officeDocument/2006/relationships/slide" Target="slides/slide91.xml"/><Relationship Id="rId115" Type="http://schemas.openxmlformats.org/officeDocument/2006/relationships/slide" Target="slides/slide96.xml"/><Relationship Id="rId131" Type="http://schemas.openxmlformats.org/officeDocument/2006/relationships/slide" Target="slides/slide112.xml"/><Relationship Id="rId136" Type="http://schemas.openxmlformats.org/officeDocument/2006/relationships/slide" Target="slides/slide117.xml"/><Relationship Id="rId157" Type="http://schemas.openxmlformats.org/officeDocument/2006/relationships/slide" Target="slides/slide138.xml"/><Relationship Id="rId178" Type="http://schemas.openxmlformats.org/officeDocument/2006/relationships/slide" Target="slides/slide159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152" Type="http://schemas.openxmlformats.org/officeDocument/2006/relationships/slide" Target="slides/slide133.xml"/><Relationship Id="rId173" Type="http://schemas.openxmlformats.org/officeDocument/2006/relationships/slide" Target="slides/slide154.xml"/><Relationship Id="rId194" Type="http://schemas.openxmlformats.org/officeDocument/2006/relationships/slide" Target="slides/slide175.xml"/><Relationship Id="rId199" Type="http://schemas.openxmlformats.org/officeDocument/2006/relationships/handoutMaster" Target="handoutMasters/handoutMaster1.xml"/><Relationship Id="rId203" Type="http://schemas.openxmlformats.org/officeDocument/2006/relationships/tableStyles" Target="tableStyles.xml"/><Relationship Id="rId19" Type="http://schemas.openxmlformats.org/officeDocument/2006/relationships/slideMaster" Target="slideMasters/slideMaster16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Relationship Id="rId100" Type="http://schemas.openxmlformats.org/officeDocument/2006/relationships/slide" Target="slides/slide81.xml"/><Relationship Id="rId105" Type="http://schemas.openxmlformats.org/officeDocument/2006/relationships/slide" Target="slides/slide86.xml"/><Relationship Id="rId126" Type="http://schemas.openxmlformats.org/officeDocument/2006/relationships/slide" Target="slides/slide107.xml"/><Relationship Id="rId147" Type="http://schemas.openxmlformats.org/officeDocument/2006/relationships/slide" Target="slides/slide128.xml"/><Relationship Id="rId168" Type="http://schemas.openxmlformats.org/officeDocument/2006/relationships/slide" Target="slides/slide14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93" Type="http://schemas.openxmlformats.org/officeDocument/2006/relationships/slide" Target="slides/slide74.xml"/><Relationship Id="rId98" Type="http://schemas.openxmlformats.org/officeDocument/2006/relationships/slide" Target="slides/slide79.xml"/><Relationship Id="rId121" Type="http://schemas.openxmlformats.org/officeDocument/2006/relationships/slide" Target="slides/slide102.xml"/><Relationship Id="rId142" Type="http://schemas.openxmlformats.org/officeDocument/2006/relationships/slide" Target="slides/slide123.xml"/><Relationship Id="rId163" Type="http://schemas.openxmlformats.org/officeDocument/2006/relationships/slide" Target="slides/slide144.xml"/><Relationship Id="rId184" Type="http://schemas.openxmlformats.org/officeDocument/2006/relationships/slide" Target="slides/slide165.xml"/><Relationship Id="rId189" Type="http://schemas.openxmlformats.org/officeDocument/2006/relationships/slide" Target="slides/slide170.xml"/><Relationship Id="rId3" Type="http://schemas.openxmlformats.org/officeDocument/2006/relationships/customXml" Target="../customXml/item3.xml"/><Relationship Id="rId25" Type="http://schemas.openxmlformats.org/officeDocument/2006/relationships/slide" Target="slides/slide6.xml"/><Relationship Id="rId46" Type="http://schemas.openxmlformats.org/officeDocument/2006/relationships/slide" Target="slides/slide27.xml"/><Relationship Id="rId67" Type="http://schemas.openxmlformats.org/officeDocument/2006/relationships/slide" Target="slides/slide48.xml"/><Relationship Id="rId116" Type="http://schemas.openxmlformats.org/officeDocument/2006/relationships/slide" Target="slides/slide97.xml"/><Relationship Id="rId137" Type="http://schemas.openxmlformats.org/officeDocument/2006/relationships/slide" Target="slides/slide118.xml"/><Relationship Id="rId158" Type="http://schemas.openxmlformats.org/officeDocument/2006/relationships/slide" Target="slides/slide139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62" Type="http://schemas.openxmlformats.org/officeDocument/2006/relationships/slide" Target="slides/slide43.xml"/><Relationship Id="rId83" Type="http://schemas.openxmlformats.org/officeDocument/2006/relationships/slide" Target="slides/slide64.xml"/><Relationship Id="rId88" Type="http://schemas.openxmlformats.org/officeDocument/2006/relationships/slide" Target="slides/slide69.xml"/><Relationship Id="rId111" Type="http://schemas.openxmlformats.org/officeDocument/2006/relationships/slide" Target="slides/slide92.xml"/><Relationship Id="rId132" Type="http://schemas.openxmlformats.org/officeDocument/2006/relationships/slide" Target="slides/slide113.xml"/><Relationship Id="rId153" Type="http://schemas.openxmlformats.org/officeDocument/2006/relationships/slide" Target="slides/slide134.xml"/><Relationship Id="rId174" Type="http://schemas.openxmlformats.org/officeDocument/2006/relationships/slide" Target="slides/slide155.xml"/><Relationship Id="rId179" Type="http://schemas.openxmlformats.org/officeDocument/2006/relationships/slide" Target="slides/slide160.xml"/><Relationship Id="rId195" Type="http://schemas.openxmlformats.org/officeDocument/2006/relationships/slide" Target="slides/slide176.xml"/><Relationship Id="rId190" Type="http://schemas.openxmlformats.org/officeDocument/2006/relationships/slide" Target="slides/slide171.xml"/><Relationship Id="rId204" Type="http://schemas.microsoft.com/office/2016/11/relationships/changesInfo" Target="changesInfos/changesInfo1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17.xml"/><Relationship Id="rId57" Type="http://schemas.openxmlformats.org/officeDocument/2006/relationships/slide" Target="slides/slide38.xml"/><Relationship Id="rId106" Type="http://schemas.openxmlformats.org/officeDocument/2006/relationships/slide" Target="slides/slide87.xml"/><Relationship Id="rId127" Type="http://schemas.openxmlformats.org/officeDocument/2006/relationships/slide" Target="slides/slide108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2.xml"/><Relationship Id="rId52" Type="http://schemas.openxmlformats.org/officeDocument/2006/relationships/slide" Target="slides/slide33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94" Type="http://schemas.openxmlformats.org/officeDocument/2006/relationships/slide" Target="slides/slide75.xml"/><Relationship Id="rId99" Type="http://schemas.openxmlformats.org/officeDocument/2006/relationships/slide" Target="slides/slide80.xml"/><Relationship Id="rId101" Type="http://schemas.openxmlformats.org/officeDocument/2006/relationships/slide" Target="slides/slide82.xml"/><Relationship Id="rId122" Type="http://schemas.openxmlformats.org/officeDocument/2006/relationships/slide" Target="slides/slide103.xml"/><Relationship Id="rId143" Type="http://schemas.openxmlformats.org/officeDocument/2006/relationships/slide" Target="slides/slide124.xml"/><Relationship Id="rId148" Type="http://schemas.openxmlformats.org/officeDocument/2006/relationships/slide" Target="slides/slide129.xml"/><Relationship Id="rId164" Type="http://schemas.openxmlformats.org/officeDocument/2006/relationships/slide" Target="slides/slide145.xml"/><Relationship Id="rId169" Type="http://schemas.openxmlformats.org/officeDocument/2006/relationships/slide" Target="slides/slide150.xml"/><Relationship Id="rId185" Type="http://schemas.openxmlformats.org/officeDocument/2006/relationships/slide" Target="slides/slide16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61.xml"/><Relationship Id="rId26" Type="http://schemas.openxmlformats.org/officeDocument/2006/relationships/slide" Target="slides/slide7.xml"/><Relationship Id="rId47" Type="http://schemas.openxmlformats.org/officeDocument/2006/relationships/slide" Target="slides/slide28.xml"/><Relationship Id="rId68" Type="http://schemas.openxmlformats.org/officeDocument/2006/relationships/slide" Target="slides/slide49.xml"/><Relationship Id="rId89" Type="http://schemas.openxmlformats.org/officeDocument/2006/relationships/slide" Target="slides/slide70.xml"/><Relationship Id="rId112" Type="http://schemas.openxmlformats.org/officeDocument/2006/relationships/slide" Target="slides/slide93.xml"/><Relationship Id="rId133" Type="http://schemas.openxmlformats.org/officeDocument/2006/relationships/slide" Target="slides/slide114.xml"/><Relationship Id="rId154" Type="http://schemas.openxmlformats.org/officeDocument/2006/relationships/slide" Target="slides/slide135.xml"/><Relationship Id="rId175" Type="http://schemas.openxmlformats.org/officeDocument/2006/relationships/slide" Target="slides/slide156.xml"/><Relationship Id="rId196" Type="http://schemas.openxmlformats.org/officeDocument/2006/relationships/slide" Target="slides/slide177.xml"/><Relationship Id="rId200" Type="http://schemas.openxmlformats.org/officeDocument/2006/relationships/presProps" Target="presProps.xml"/><Relationship Id="rId16" Type="http://schemas.openxmlformats.org/officeDocument/2006/relationships/slideMaster" Target="slideMasters/slideMaster13.xml"/><Relationship Id="rId37" Type="http://schemas.openxmlformats.org/officeDocument/2006/relationships/slide" Target="slides/slide18.xml"/><Relationship Id="rId58" Type="http://schemas.openxmlformats.org/officeDocument/2006/relationships/slide" Target="slides/slide39.xml"/><Relationship Id="rId79" Type="http://schemas.openxmlformats.org/officeDocument/2006/relationships/slide" Target="slides/slide60.xml"/><Relationship Id="rId102" Type="http://schemas.openxmlformats.org/officeDocument/2006/relationships/slide" Target="slides/slide83.xml"/><Relationship Id="rId123" Type="http://schemas.openxmlformats.org/officeDocument/2006/relationships/slide" Target="slides/slide104.xml"/><Relationship Id="rId144" Type="http://schemas.openxmlformats.org/officeDocument/2006/relationships/slide" Target="slides/slide125.xml"/><Relationship Id="rId90" Type="http://schemas.openxmlformats.org/officeDocument/2006/relationships/slide" Target="slides/slide71.xml"/><Relationship Id="rId165" Type="http://schemas.openxmlformats.org/officeDocument/2006/relationships/slide" Target="slides/slide146.xml"/><Relationship Id="rId186" Type="http://schemas.openxmlformats.org/officeDocument/2006/relationships/slide" Target="slides/slide167.xml"/><Relationship Id="rId27" Type="http://schemas.openxmlformats.org/officeDocument/2006/relationships/slide" Target="slides/slide8.xml"/><Relationship Id="rId48" Type="http://schemas.openxmlformats.org/officeDocument/2006/relationships/slide" Target="slides/slide29.xml"/><Relationship Id="rId69" Type="http://schemas.openxmlformats.org/officeDocument/2006/relationships/slide" Target="slides/slide50.xml"/><Relationship Id="rId113" Type="http://schemas.openxmlformats.org/officeDocument/2006/relationships/slide" Target="slides/slide94.xml"/><Relationship Id="rId134" Type="http://schemas.openxmlformats.org/officeDocument/2006/relationships/slide" Target="slides/slide115.xml"/><Relationship Id="rId80" Type="http://schemas.openxmlformats.org/officeDocument/2006/relationships/slide" Target="slides/slide61.xml"/><Relationship Id="rId155" Type="http://schemas.openxmlformats.org/officeDocument/2006/relationships/slide" Target="slides/slide136.xml"/><Relationship Id="rId176" Type="http://schemas.openxmlformats.org/officeDocument/2006/relationships/slide" Target="slides/slide157.xml"/><Relationship Id="rId197" Type="http://schemas.openxmlformats.org/officeDocument/2006/relationships/slide" Target="slides/slide178.xml"/><Relationship Id="rId201" Type="http://schemas.openxmlformats.org/officeDocument/2006/relationships/viewProps" Target="viewProps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19.xml"/><Relationship Id="rId59" Type="http://schemas.openxmlformats.org/officeDocument/2006/relationships/slide" Target="slides/slide40.xml"/><Relationship Id="rId103" Type="http://schemas.openxmlformats.org/officeDocument/2006/relationships/slide" Target="slides/slide84.xml"/><Relationship Id="rId124" Type="http://schemas.openxmlformats.org/officeDocument/2006/relationships/slide" Target="slides/slide105.xml"/><Relationship Id="rId70" Type="http://schemas.openxmlformats.org/officeDocument/2006/relationships/slide" Target="slides/slide51.xml"/><Relationship Id="rId91" Type="http://schemas.openxmlformats.org/officeDocument/2006/relationships/slide" Target="slides/slide72.xml"/><Relationship Id="rId145" Type="http://schemas.openxmlformats.org/officeDocument/2006/relationships/slide" Target="slides/slide126.xml"/><Relationship Id="rId166" Type="http://schemas.openxmlformats.org/officeDocument/2006/relationships/slide" Target="slides/slide147.xml"/><Relationship Id="rId187" Type="http://schemas.openxmlformats.org/officeDocument/2006/relationships/slide" Target="slides/slide168.xml"/><Relationship Id="rId1" Type="http://schemas.openxmlformats.org/officeDocument/2006/relationships/customXml" Target="../customXml/item1.xml"/><Relationship Id="rId28" Type="http://schemas.openxmlformats.org/officeDocument/2006/relationships/slide" Target="slides/slide9.xml"/><Relationship Id="rId49" Type="http://schemas.openxmlformats.org/officeDocument/2006/relationships/slide" Target="slides/slide30.xml"/><Relationship Id="rId114" Type="http://schemas.openxmlformats.org/officeDocument/2006/relationships/slide" Target="slides/slide95.xml"/><Relationship Id="rId60" Type="http://schemas.openxmlformats.org/officeDocument/2006/relationships/slide" Target="slides/slide41.xml"/><Relationship Id="rId81" Type="http://schemas.openxmlformats.org/officeDocument/2006/relationships/slide" Target="slides/slide62.xml"/><Relationship Id="rId135" Type="http://schemas.openxmlformats.org/officeDocument/2006/relationships/slide" Target="slides/slide116.xml"/><Relationship Id="rId156" Type="http://schemas.openxmlformats.org/officeDocument/2006/relationships/slide" Target="slides/slide137.xml"/><Relationship Id="rId177" Type="http://schemas.openxmlformats.org/officeDocument/2006/relationships/slide" Target="slides/slide158.xml"/><Relationship Id="rId198" Type="http://schemas.openxmlformats.org/officeDocument/2006/relationships/notesMaster" Target="notesMasters/notesMaster1.xml"/><Relationship Id="rId202" Type="http://schemas.openxmlformats.org/officeDocument/2006/relationships/theme" Target="theme/theme1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0.xml"/><Relationship Id="rId50" Type="http://schemas.openxmlformats.org/officeDocument/2006/relationships/slide" Target="slides/slide31.xml"/><Relationship Id="rId104" Type="http://schemas.openxmlformats.org/officeDocument/2006/relationships/slide" Target="slides/slide85.xml"/><Relationship Id="rId125" Type="http://schemas.openxmlformats.org/officeDocument/2006/relationships/slide" Target="slides/slide106.xml"/><Relationship Id="rId146" Type="http://schemas.openxmlformats.org/officeDocument/2006/relationships/slide" Target="slides/slide127.xml"/><Relationship Id="rId167" Type="http://schemas.openxmlformats.org/officeDocument/2006/relationships/slide" Target="slides/slide148.xml"/><Relationship Id="rId188" Type="http://schemas.openxmlformats.org/officeDocument/2006/relationships/slide" Target="slides/slide169.xml"/><Relationship Id="rId71" Type="http://schemas.openxmlformats.org/officeDocument/2006/relationships/slide" Target="slides/slide52.xml"/><Relationship Id="rId92" Type="http://schemas.openxmlformats.org/officeDocument/2006/relationships/slide" Target="slides/slide73.xml"/><Relationship Id="rId2" Type="http://schemas.openxmlformats.org/officeDocument/2006/relationships/customXml" Target="../customXml/item2.xml"/><Relationship Id="rId29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Gallagher" userId="577446c3-45ae-4097-b8f0-9d862fa3a0df" providerId="ADAL" clId="{89259BCA-14FC-4CC8-8207-62C69D785593}"/>
    <pc:docChg chg="modSld">
      <pc:chgData name="Sean Gallagher" userId="577446c3-45ae-4097-b8f0-9d862fa3a0df" providerId="ADAL" clId="{89259BCA-14FC-4CC8-8207-62C69D785593}" dt="2024-03-08T20:13:01.797" v="0" actId="478"/>
      <pc:docMkLst>
        <pc:docMk/>
      </pc:docMkLst>
      <pc:sldChg chg="delSp">
        <pc:chgData name="Sean Gallagher" userId="577446c3-45ae-4097-b8f0-9d862fa3a0df" providerId="ADAL" clId="{89259BCA-14FC-4CC8-8207-62C69D785593}" dt="2024-03-08T20:13:01.797" v="0" actId="478"/>
        <pc:sldMkLst>
          <pc:docMk/>
          <pc:sldMk cId="548871033" sldId="2134958650"/>
        </pc:sldMkLst>
        <pc:picChg chg="del">
          <ac:chgData name="Sean Gallagher" userId="577446c3-45ae-4097-b8f0-9d862fa3a0df" providerId="ADAL" clId="{89259BCA-14FC-4CC8-8207-62C69D785593}" dt="2024-03-08T20:13:01.797" v="0" actId="478"/>
          <ac:picMkLst>
            <pc:docMk/>
            <pc:sldMk cId="548871033" sldId="2134958650"/>
            <ac:picMk id="2052" creationId="{A7D50CAB-5A38-179D-23A2-F59E16144F92}"/>
          </ac:picMkLst>
        </pc:picChg>
      </pc:sldChg>
    </pc:docChg>
  </pc:docChgLst>
  <pc:docChgLst>
    <pc:chgData name="Sean Gallagher" userId="577446c3-45ae-4097-b8f0-9d862fa3a0df" providerId="ADAL" clId="{8888101E-3966-4D89-A871-2ED119CB2E7A}"/>
    <pc:docChg chg="undo redo custSel addSld delSld modSld sldOrd modMainMaster">
      <pc:chgData name="Sean Gallagher" userId="577446c3-45ae-4097-b8f0-9d862fa3a0df" providerId="ADAL" clId="{8888101E-3966-4D89-A871-2ED119CB2E7A}" dt="2024-03-21T14:34:21.187" v="235" actId="14100"/>
      <pc:docMkLst>
        <pc:docMk/>
      </pc:docMkLst>
      <pc:sldChg chg="del">
        <pc:chgData name="Sean Gallagher" userId="577446c3-45ae-4097-b8f0-9d862fa3a0df" providerId="ADAL" clId="{8888101E-3966-4D89-A871-2ED119CB2E7A}" dt="2024-03-21T14:23:53.070" v="0" actId="47"/>
        <pc:sldMkLst>
          <pc:docMk/>
          <pc:sldMk cId="1770905082" sldId="269"/>
        </pc:sldMkLst>
      </pc:sldChg>
      <pc:sldChg chg="add ord">
        <pc:chgData name="Sean Gallagher" userId="577446c3-45ae-4097-b8f0-9d862fa3a0df" providerId="ADAL" clId="{8888101E-3966-4D89-A871-2ED119CB2E7A}" dt="2024-03-21T14:24:06.038" v="5"/>
        <pc:sldMkLst>
          <pc:docMk/>
          <pc:sldMk cId="3675703319" sldId="279"/>
        </pc:sldMkLst>
      </pc:sldChg>
      <pc:sldChg chg="addSp delSp modSp mod">
        <pc:chgData name="Sean Gallagher" userId="577446c3-45ae-4097-b8f0-9d862fa3a0df" providerId="ADAL" clId="{8888101E-3966-4D89-A871-2ED119CB2E7A}" dt="2024-03-21T14:24:48.752" v="10" actId="6549"/>
        <pc:sldMkLst>
          <pc:docMk/>
          <pc:sldMk cId="838486706" sldId="2134958646"/>
        </pc:sldMkLst>
        <pc:spChg chg="del mod">
          <ac:chgData name="Sean Gallagher" userId="577446c3-45ae-4097-b8f0-9d862fa3a0df" providerId="ADAL" clId="{8888101E-3966-4D89-A871-2ED119CB2E7A}" dt="2024-03-21T14:24:35.717" v="7" actId="478"/>
          <ac:spMkLst>
            <pc:docMk/>
            <pc:sldMk cId="838486706" sldId="2134958646"/>
            <ac:spMk id="3" creationId="{99BB1F4D-133C-13AB-85EA-C2EE54362900}"/>
          </ac:spMkLst>
        </pc:spChg>
        <pc:spChg chg="mod">
          <ac:chgData name="Sean Gallagher" userId="577446c3-45ae-4097-b8f0-9d862fa3a0df" providerId="ADAL" clId="{8888101E-3966-4D89-A871-2ED119CB2E7A}" dt="2024-03-21T14:24:48.752" v="10" actId="6549"/>
          <ac:spMkLst>
            <pc:docMk/>
            <pc:sldMk cId="838486706" sldId="2134958646"/>
            <ac:spMk id="4" creationId="{6848280A-52CF-14A2-72C8-A76D653B1539}"/>
          </ac:spMkLst>
        </pc:spChg>
        <pc:spChg chg="add del mod">
          <ac:chgData name="Sean Gallagher" userId="577446c3-45ae-4097-b8f0-9d862fa3a0df" providerId="ADAL" clId="{8888101E-3966-4D89-A871-2ED119CB2E7A}" dt="2024-03-21T14:24:41.518" v="9" actId="478"/>
          <ac:spMkLst>
            <pc:docMk/>
            <pc:sldMk cId="838486706" sldId="2134958646"/>
            <ac:spMk id="5" creationId="{A52F727E-2093-424E-470B-FE7004650FFE}"/>
          </ac:spMkLst>
        </pc:spChg>
      </pc:sldChg>
      <pc:sldChg chg="modSp mod">
        <pc:chgData name="Sean Gallagher" userId="577446c3-45ae-4097-b8f0-9d862fa3a0df" providerId="ADAL" clId="{8888101E-3966-4D89-A871-2ED119CB2E7A}" dt="2024-03-21T14:33:14.213" v="227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8888101E-3966-4D89-A871-2ED119CB2E7A}" dt="2024-03-21T14:33:14.213" v="227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">
        <pc:chgData name="Sean Gallagher" userId="577446c3-45ae-4097-b8f0-9d862fa3a0df" providerId="ADAL" clId="{8888101E-3966-4D89-A871-2ED119CB2E7A}" dt="2024-03-21T14:31:50.377" v="176" actId="1076"/>
        <pc:sldMkLst>
          <pc:docMk/>
          <pc:sldMk cId="548871033" sldId="2134958650"/>
        </pc:sldMkLst>
        <pc:picChg chg="add del mod">
          <ac:chgData name="Sean Gallagher" userId="577446c3-45ae-4097-b8f0-9d862fa3a0df" providerId="ADAL" clId="{8888101E-3966-4D89-A871-2ED119CB2E7A}" dt="2024-03-21T14:31:21.518" v="171" actId="1076"/>
          <ac:picMkLst>
            <pc:docMk/>
            <pc:sldMk cId="548871033" sldId="2134958650"/>
            <ac:picMk id="5" creationId="{B7E43BC3-672D-24DC-CC75-0B51AD1CD7C1}"/>
          </ac:picMkLst>
        </pc:picChg>
        <pc:picChg chg="add del mod">
          <ac:chgData name="Sean Gallagher" userId="577446c3-45ae-4097-b8f0-9d862fa3a0df" providerId="ADAL" clId="{8888101E-3966-4D89-A871-2ED119CB2E7A}" dt="2024-03-21T14:31:21.518" v="171" actId="1076"/>
          <ac:picMkLst>
            <pc:docMk/>
            <pc:sldMk cId="548871033" sldId="2134958650"/>
            <ac:picMk id="2050" creationId="{E2923D47-D694-D20D-91B4-66A7B8E98829}"/>
          </ac:picMkLst>
        </pc:picChg>
        <pc:picChg chg="add mod">
          <ac:chgData name="Sean Gallagher" userId="577446c3-45ae-4097-b8f0-9d862fa3a0df" providerId="ADAL" clId="{8888101E-3966-4D89-A871-2ED119CB2E7A}" dt="2024-03-21T14:31:50.377" v="176" actId="1076"/>
          <ac:picMkLst>
            <pc:docMk/>
            <pc:sldMk cId="548871033" sldId="2134958650"/>
            <ac:picMk id="2052" creationId="{2E9E0A24-1B05-8845-9DC4-63AD3E61AB42}"/>
          </ac:picMkLst>
        </pc:picChg>
      </pc:sldChg>
      <pc:sldChg chg="modSp mod">
        <pc:chgData name="Sean Gallagher" userId="577446c3-45ae-4097-b8f0-9d862fa3a0df" providerId="ADAL" clId="{8888101E-3966-4D89-A871-2ED119CB2E7A}" dt="2024-03-21T14:34:21.187" v="235" actId="14100"/>
        <pc:sldMkLst>
          <pc:docMk/>
          <pc:sldMk cId="235993207" sldId="2134958654"/>
        </pc:sldMkLst>
        <pc:picChg chg="mod">
          <ac:chgData name="Sean Gallagher" userId="577446c3-45ae-4097-b8f0-9d862fa3a0df" providerId="ADAL" clId="{8888101E-3966-4D89-A871-2ED119CB2E7A}" dt="2024-03-21T14:34:21.187" v="235" actId="14100"/>
          <ac:picMkLst>
            <pc:docMk/>
            <pc:sldMk cId="235993207" sldId="2134958654"/>
            <ac:picMk id="5" creationId="{20C114EF-FD1D-1FD2-8880-5BD7AE8F1B57}"/>
          </ac:picMkLst>
        </pc:picChg>
      </pc:sldChg>
      <pc:sldChg chg="addSp delSp modSp mod">
        <pc:chgData name="Sean Gallagher" userId="577446c3-45ae-4097-b8f0-9d862fa3a0df" providerId="ADAL" clId="{8888101E-3966-4D89-A871-2ED119CB2E7A}" dt="2024-03-21T14:29:16.407" v="152" actId="1076"/>
        <pc:sldMkLst>
          <pc:docMk/>
          <pc:sldMk cId="4281471524" sldId="2134958655"/>
        </pc:sldMkLst>
        <pc:spChg chg="add del">
          <ac:chgData name="Sean Gallagher" userId="577446c3-45ae-4097-b8f0-9d862fa3a0df" providerId="ADAL" clId="{8888101E-3966-4D89-A871-2ED119CB2E7A}" dt="2024-03-21T14:27:17.523" v="122" actId="478"/>
          <ac:spMkLst>
            <pc:docMk/>
            <pc:sldMk cId="4281471524" sldId="2134958655"/>
            <ac:spMk id="2" creationId="{158EB58B-6390-3EAE-76FB-8A841BB81111}"/>
          </ac:spMkLst>
        </pc:spChg>
        <pc:picChg chg="add mod">
          <ac:chgData name="Sean Gallagher" userId="577446c3-45ae-4097-b8f0-9d862fa3a0df" providerId="ADAL" clId="{8888101E-3966-4D89-A871-2ED119CB2E7A}" dt="2024-03-21T14:28:11.923" v="143" actId="1076"/>
          <ac:picMkLst>
            <pc:docMk/>
            <pc:sldMk cId="4281471524" sldId="2134958655"/>
            <ac:picMk id="5" creationId="{2B89204E-12D1-ED0E-3408-4EC5E36325D8}"/>
          </ac:picMkLst>
        </pc:picChg>
        <pc:picChg chg="add mod">
          <ac:chgData name="Sean Gallagher" userId="577446c3-45ae-4097-b8f0-9d862fa3a0df" providerId="ADAL" clId="{8888101E-3966-4D89-A871-2ED119CB2E7A}" dt="2024-03-21T14:29:16.407" v="152" actId="1076"/>
          <ac:picMkLst>
            <pc:docMk/>
            <pc:sldMk cId="4281471524" sldId="2134958655"/>
            <ac:picMk id="7" creationId="{321B2E6E-60FF-5DA1-AC6C-400AC4140B66}"/>
          </ac:picMkLst>
        </pc:picChg>
        <pc:picChg chg="add mod">
          <ac:chgData name="Sean Gallagher" userId="577446c3-45ae-4097-b8f0-9d862fa3a0df" providerId="ADAL" clId="{8888101E-3966-4D89-A871-2ED119CB2E7A}" dt="2024-03-21T14:29:02.194" v="151" actId="1076"/>
          <ac:picMkLst>
            <pc:docMk/>
            <pc:sldMk cId="4281471524" sldId="2134958655"/>
            <ac:picMk id="9" creationId="{EB7F5C48-9CFB-DC7E-3A64-D5F838844210}"/>
          </ac:picMkLst>
        </pc:picChg>
        <pc:picChg chg="del">
          <ac:chgData name="Sean Gallagher" userId="577446c3-45ae-4097-b8f0-9d862fa3a0df" providerId="ADAL" clId="{8888101E-3966-4D89-A871-2ED119CB2E7A}" dt="2024-03-21T14:26:34.055" v="117" actId="478"/>
          <ac:picMkLst>
            <pc:docMk/>
            <pc:sldMk cId="4281471524" sldId="2134958655"/>
            <ac:picMk id="11" creationId="{E0F10B58-07F8-9E0D-0589-4628F277CBD8}"/>
          </ac:picMkLst>
        </pc:picChg>
        <pc:picChg chg="del">
          <ac:chgData name="Sean Gallagher" userId="577446c3-45ae-4097-b8f0-9d862fa3a0df" providerId="ADAL" clId="{8888101E-3966-4D89-A871-2ED119CB2E7A}" dt="2024-03-21T14:26:34.541" v="118" actId="478"/>
          <ac:picMkLst>
            <pc:docMk/>
            <pc:sldMk cId="4281471524" sldId="2134958655"/>
            <ac:picMk id="14" creationId="{BBD86A75-F533-BD75-1E41-126CA07C4D57}"/>
          </ac:picMkLst>
        </pc:picChg>
        <pc:picChg chg="del">
          <ac:chgData name="Sean Gallagher" userId="577446c3-45ae-4097-b8f0-9d862fa3a0df" providerId="ADAL" clId="{8888101E-3966-4D89-A871-2ED119CB2E7A}" dt="2024-03-21T14:26:36.326" v="120" actId="478"/>
          <ac:picMkLst>
            <pc:docMk/>
            <pc:sldMk cId="4281471524" sldId="2134958655"/>
            <ac:picMk id="16" creationId="{3B8CB5F8-C4DB-5BC5-3E23-E47CE30CA9BF}"/>
          </ac:picMkLst>
        </pc:picChg>
        <pc:picChg chg="del">
          <ac:chgData name="Sean Gallagher" userId="577446c3-45ae-4097-b8f0-9d862fa3a0df" providerId="ADAL" clId="{8888101E-3966-4D89-A871-2ED119CB2E7A}" dt="2024-03-21T14:26:35.566" v="119" actId="478"/>
          <ac:picMkLst>
            <pc:docMk/>
            <pc:sldMk cId="4281471524" sldId="2134958655"/>
            <ac:picMk id="18" creationId="{792037F7-604F-4AD1-04CE-72F454A9617C}"/>
          </ac:picMkLst>
        </pc:picChg>
      </pc:sldChg>
      <pc:sldChg chg="addSp delSp modSp mod">
        <pc:chgData name="Sean Gallagher" userId="577446c3-45ae-4097-b8f0-9d862fa3a0df" providerId="ADAL" clId="{8888101E-3966-4D89-A871-2ED119CB2E7A}" dt="2024-03-21T14:25:42.648" v="116" actId="20577"/>
        <pc:sldMkLst>
          <pc:docMk/>
          <pc:sldMk cId="1250068653" sldId="2134958656"/>
        </pc:sldMkLst>
        <pc:spChg chg="mod">
          <ac:chgData name="Sean Gallagher" userId="577446c3-45ae-4097-b8f0-9d862fa3a0df" providerId="ADAL" clId="{8888101E-3966-4D89-A871-2ED119CB2E7A}" dt="2024-03-21T14:25:42.648" v="116" actId="20577"/>
          <ac:spMkLst>
            <pc:docMk/>
            <pc:sldMk cId="1250068653" sldId="2134958656"/>
            <ac:spMk id="2" creationId="{00000000-0000-0000-0000-000000000000}"/>
          </ac:spMkLst>
        </pc:spChg>
        <pc:spChg chg="add del">
          <ac:chgData name="Sean Gallagher" userId="577446c3-45ae-4097-b8f0-9d862fa3a0df" providerId="ADAL" clId="{8888101E-3966-4D89-A871-2ED119CB2E7A}" dt="2024-03-21T14:23:59.595" v="2" actId="22"/>
          <ac:spMkLst>
            <pc:docMk/>
            <pc:sldMk cId="1250068653" sldId="2134958656"/>
            <ac:spMk id="5" creationId="{90B81755-1921-43FD-7E78-DF6E42C3F620}"/>
          </ac:spMkLst>
        </pc:spChg>
      </pc:sldChg>
      <pc:sldMasterChg chg="addSp delSp modSp mod">
        <pc:chgData name="Sean Gallagher" userId="577446c3-45ae-4097-b8f0-9d862fa3a0df" providerId="ADAL" clId="{8888101E-3966-4D89-A871-2ED119CB2E7A}" dt="2024-03-21T14:33:59.897" v="231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8888101E-3966-4D89-A871-2ED119CB2E7A}" dt="2024-03-21T14:33:56.313" v="230" actId="478"/>
          <ac:picMkLst>
            <pc:docMk/>
            <pc:sldMasterMk cId="1070809925" sldId="2147483692"/>
            <ac:picMk id="2" creationId="{F376F353-A65A-00F4-DA4F-B7D786E92E94}"/>
          </ac:picMkLst>
        </pc:picChg>
        <pc:picChg chg="add mod">
          <ac:chgData name="Sean Gallagher" userId="577446c3-45ae-4097-b8f0-9d862fa3a0df" providerId="ADAL" clId="{8888101E-3966-4D89-A871-2ED119CB2E7A}" dt="2024-03-21T14:33:59.897" v="231" actId="1076"/>
          <ac:picMkLst>
            <pc:docMk/>
            <pc:sldMasterMk cId="1070809925" sldId="2147483692"/>
            <ac:picMk id="3" creationId="{96A031EF-3603-DAE8-633F-BF6DF1E95DFD}"/>
          </ac:picMkLst>
        </pc:picChg>
      </pc:sldMasterChg>
    </pc:docChg>
  </pc:docChgLst>
  <pc:docChgLst>
    <pc:chgData name="Sean Gallagher" userId="577446c3-45ae-4097-b8f0-9d862fa3a0df" providerId="ADAL" clId="{9530ACC8-2DC6-4010-9AB3-5AD5E9E17FF6}"/>
    <pc:docChg chg="undo custSel addSld delSld modSld sldOrd modMainMaster">
      <pc:chgData name="Sean Gallagher" userId="577446c3-45ae-4097-b8f0-9d862fa3a0df" providerId="ADAL" clId="{9530ACC8-2DC6-4010-9AB3-5AD5E9E17FF6}" dt="2023-11-28T14:59:15.875" v="235" actId="20577"/>
      <pc:docMkLst>
        <pc:docMk/>
      </pc:docMkLst>
      <pc:sldChg chg="add del ord">
        <pc:chgData name="Sean Gallagher" userId="577446c3-45ae-4097-b8f0-9d862fa3a0df" providerId="ADAL" clId="{9530ACC8-2DC6-4010-9AB3-5AD5E9E17FF6}" dt="2023-11-28T14:50:47.386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9530ACC8-2DC6-4010-9AB3-5AD5E9E17FF6}" dt="2023-11-28T14:59:15.875" v="235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9530ACC8-2DC6-4010-9AB3-5AD5E9E17FF6}" dt="2023-11-28T14:59:15.875" v="235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9530ACC8-2DC6-4010-9AB3-5AD5E9E17FF6}" dt="2023-11-28T14:56:10.341" v="46" actId="1076"/>
        <pc:sldMkLst>
          <pc:docMk/>
          <pc:sldMk cId="4281471524" sldId="2134958655"/>
        </pc:sldMkLst>
        <pc:picChg chg="del">
          <ac:chgData name="Sean Gallagher" userId="577446c3-45ae-4097-b8f0-9d862fa3a0df" providerId="ADAL" clId="{9530ACC8-2DC6-4010-9AB3-5AD5E9E17FF6}" dt="2023-11-28T14:54:38.558" v="19" actId="478"/>
          <ac:picMkLst>
            <pc:docMk/>
            <pc:sldMk cId="4281471524" sldId="2134958655"/>
            <ac:picMk id="3" creationId="{ED02AC07-F3D1-86B8-DC81-70A99996243D}"/>
          </ac:picMkLst>
        </pc:picChg>
        <pc:picChg chg="add mod">
          <ac:chgData name="Sean Gallagher" userId="577446c3-45ae-4097-b8f0-9d862fa3a0df" providerId="ADAL" clId="{9530ACC8-2DC6-4010-9AB3-5AD5E9E17FF6}" dt="2023-11-28T14:55:48.585" v="37" actId="1076"/>
          <ac:picMkLst>
            <pc:docMk/>
            <pc:sldMk cId="4281471524" sldId="2134958655"/>
            <ac:picMk id="5" creationId="{B9E12EA1-AA94-8202-2181-843995F10958}"/>
          </ac:picMkLst>
        </pc:picChg>
        <pc:picChg chg="del">
          <ac:chgData name="Sean Gallagher" userId="577446c3-45ae-4097-b8f0-9d862fa3a0df" providerId="ADAL" clId="{9530ACC8-2DC6-4010-9AB3-5AD5E9E17FF6}" dt="2023-11-28T14:54:39.179" v="20" actId="478"/>
          <ac:picMkLst>
            <pc:docMk/>
            <pc:sldMk cId="4281471524" sldId="2134958655"/>
            <ac:picMk id="7" creationId="{8CD9A6B2-6DCE-B52D-867E-9F515BD2D776}"/>
          </ac:picMkLst>
        </pc:picChg>
        <pc:picChg chg="add mod">
          <ac:chgData name="Sean Gallagher" userId="577446c3-45ae-4097-b8f0-9d862fa3a0df" providerId="ADAL" clId="{9530ACC8-2DC6-4010-9AB3-5AD5E9E17FF6}" dt="2023-11-28T14:55:50.549" v="38" actId="1076"/>
          <ac:picMkLst>
            <pc:docMk/>
            <pc:sldMk cId="4281471524" sldId="2134958655"/>
            <ac:picMk id="8" creationId="{77AF75E9-8743-794D-5E44-1F4C34773734}"/>
          </ac:picMkLst>
        </pc:picChg>
        <pc:picChg chg="add mod">
          <ac:chgData name="Sean Gallagher" userId="577446c3-45ae-4097-b8f0-9d862fa3a0df" providerId="ADAL" clId="{9530ACC8-2DC6-4010-9AB3-5AD5E9E17FF6}" dt="2023-11-28T14:55:55.668" v="41" actId="1076"/>
          <ac:picMkLst>
            <pc:docMk/>
            <pc:sldMk cId="4281471524" sldId="2134958655"/>
            <ac:picMk id="10" creationId="{63D11F7A-DE07-20D9-96AF-583F552F7304}"/>
          </ac:picMkLst>
        </pc:picChg>
        <pc:picChg chg="add mod">
          <ac:chgData name="Sean Gallagher" userId="577446c3-45ae-4097-b8f0-9d862fa3a0df" providerId="ADAL" clId="{9530ACC8-2DC6-4010-9AB3-5AD5E9E17FF6}" dt="2023-11-28T14:56:10.341" v="46" actId="1076"/>
          <ac:picMkLst>
            <pc:docMk/>
            <pc:sldMk cId="4281471524" sldId="2134958655"/>
            <ac:picMk id="12" creationId="{DDC78594-340B-F41F-2625-5EB7230C08D9}"/>
          </ac:picMkLst>
        </pc:picChg>
      </pc:sldChg>
      <pc:sldChg chg="addSp delSp modSp mod">
        <pc:chgData name="Sean Gallagher" userId="577446c3-45ae-4097-b8f0-9d862fa3a0df" providerId="ADAL" clId="{9530ACC8-2DC6-4010-9AB3-5AD5E9E17FF6}" dt="2023-11-28T14:54:23.574" v="18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9530ACC8-2DC6-4010-9AB3-5AD5E9E17FF6}" dt="2023-11-28T14:54:23.574" v="18" actId="113"/>
          <ac:spMkLst>
            <pc:docMk/>
            <pc:sldMk cId="1250068653" sldId="2134958656"/>
            <ac:spMk id="2" creationId="{00000000-0000-0000-0000-000000000000}"/>
          </ac:spMkLst>
        </pc:spChg>
        <pc:picChg chg="add del">
          <ac:chgData name="Sean Gallagher" userId="577446c3-45ae-4097-b8f0-9d862fa3a0df" providerId="ADAL" clId="{9530ACC8-2DC6-4010-9AB3-5AD5E9E17FF6}" dt="2023-11-28T14:54:06.003" v="12" actId="478"/>
          <ac:picMkLst>
            <pc:docMk/>
            <pc:sldMk cId="1250068653" sldId="2134958656"/>
            <ac:picMk id="5" creationId="{97D53134-939C-3BAC-2272-4B84189D1896}"/>
          </ac:picMkLst>
        </pc:picChg>
      </pc:sldChg>
      <pc:sldMasterChg chg="addSp delSp modSp mod">
        <pc:chgData name="Sean Gallagher" userId="577446c3-45ae-4097-b8f0-9d862fa3a0df" providerId="ADAL" clId="{9530ACC8-2DC6-4010-9AB3-5AD5E9E17FF6}" dt="2023-11-28T14:51:35.112" v="8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9530ACC8-2DC6-4010-9AB3-5AD5E9E17FF6}" dt="2023-11-28T14:51:25.637" v="4" actId="478"/>
          <ac:picMkLst>
            <pc:docMk/>
            <pc:sldMasterMk cId="1070809925" sldId="2147483692"/>
            <ac:picMk id="2" creationId="{79B93425-7BC3-2C35-A2EE-03F7007D943E}"/>
          </ac:picMkLst>
        </pc:picChg>
        <pc:picChg chg="add mod">
          <ac:chgData name="Sean Gallagher" userId="577446c3-45ae-4097-b8f0-9d862fa3a0df" providerId="ADAL" clId="{9530ACC8-2DC6-4010-9AB3-5AD5E9E17FF6}" dt="2023-11-28T14:51:35.112" v="8" actId="1076"/>
          <ac:picMkLst>
            <pc:docMk/>
            <pc:sldMasterMk cId="1070809925" sldId="2147483692"/>
            <ac:picMk id="4" creationId="{52CCD6C4-9F58-3616-2E9B-9119F46CD5E5}"/>
          </ac:picMkLst>
        </pc:picChg>
      </pc:sldMasterChg>
    </pc:docChg>
  </pc:docChgLst>
  <pc:docChgLst>
    <pc:chgData name="Sean Gallagher" userId="577446c3-45ae-4097-b8f0-9d862fa3a0df" providerId="ADAL" clId="{BCDCF358-B24E-4A6C-8DC2-D558359D877B}"/>
    <pc:docChg chg="custSel addSld delSld modSld sldOrd modMainMaster">
      <pc:chgData name="Sean Gallagher" userId="577446c3-45ae-4097-b8f0-9d862fa3a0df" providerId="ADAL" clId="{BCDCF358-B24E-4A6C-8DC2-D558359D877B}" dt="2024-01-11T16:33:04.423" v="139" actId="20577"/>
      <pc:docMkLst>
        <pc:docMk/>
      </pc:docMkLst>
      <pc:sldChg chg="addSp delSp modSp del mod">
        <pc:chgData name="Sean Gallagher" userId="577446c3-45ae-4097-b8f0-9d862fa3a0df" providerId="ADAL" clId="{BCDCF358-B24E-4A6C-8DC2-D558359D877B}" dt="2024-01-11T16:27:18.786" v="41" actId="47"/>
        <pc:sldMkLst>
          <pc:docMk/>
          <pc:sldMk cId="1770905082" sldId="269"/>
        </pc:sldMkLst>
        <pc:spChg chg="mod">
          <ac:chgData name="Sean Gallagher" userId="577446c3-45ae-4097-b8f0-9d862fa3a0df" providerId="ADAL" clId="{BCDCF358-B24E-4A6C-8DC2-D558359D877B}" dt="2024-01-11T16:26:46.019" v="40" actId="20577"/>
          <ac:spMkLst>
            <pc:docMk/>
            <pc:sldMk cId="1770905082" sldId="269"/>
            <ac:spMk id="36" creationId="{A1B4A22D-3BE1-6C4A-812D-C1E98E8E0076}"/>
          </ac:spMkLst>
        </pc:spChg>
        <pc:picChg chg="del">
          <ac:chgData name="Sean Gallagher" userId="577446c3-45ae-4097-b8f0-9d862fa3a0df" providerId="ADAL" clId="{BCDCF358-B24E-4A6C-8DC2-D558359D877B}" dt="2024-01-11T16:26:21.856" v="14" actId="478"/>
          <ac:picMkLst>
            <pc:docMk/>
            <pc:sldMk cId="1770905082" sldId="269"/>
            <ac:picMk id="4" creationId="{FADC6D4E-DA06-B0D5-5D07-C416E3C8648B}"/>
          </ac:picMkLst>
        </pc:picChg>
        <pc:picChg chg="add mod">
          <ac:chgData name="Sean Gallagher" userId="577446c3-45ae-4097-b8f0-9d862fa3a0df" providerId="ADAL" clId="{BCDCF358-B24E-4A6C-8DC2-D558359D877B}" dt="2024-01-11T16:26:29.920" v="19" actId="27614"/>
          <ac:picMkLst>
            <pc:docMk/>
            <pc:sldMk cId="1770905082" sldId="269"/>
            <ac:picMk id="6" creationId="{DC1076BB-7910-3FAB-0ECA-B9B61602D87F}"/>
          </ac:picMkLst>
        </pc:picChg>
        <pc:picChg chg="mod">
          <ac:chgData name="Sean Gallagher" userId="577446c3-45ae-4097-b8f0-9d862fa3a0df" providerId="ADAL" clId="{BCDCF358-B24E-4A6C-8DC2-D558359D877B}" dt="2024-01-11T16:26:29.920" v="20" actId="962"/>
          <ac:picMkLst>
            <pc:docMk/>
            <pc:sldMk cId="1770905082" sldId="269"/>
            <ac:picMk id="7" creationId="{7ECE685F-3E0A-4645-A5C2-F8F5499F2E26}"/>
          </ac:picMkLst>
        </pc:picChg>
      </pc:sldChg>
      <pc:sldChg chg="add ord">
        <pc:chgData name="Sean Gallagher" userId="577446c3-45ae-4097-b8f0-9d862fa3a0df" providerId="ADAL" clId="{BCDCF358-B24E-4A6C-8DC2-D558359D877B}" dt="2024-01-11T16:27:23.722" v="44"/>
        <pc:sldMkLst>
          <pc:docMk/>
          <pc:sldMk cId="1433664020" sldId="275"/>
        </pc:sldMkLst>
      </pc:sldChg>
      <pc:sldChg chg="modSp mod">
        <pc:chgData name="Sean Gallagher" userId="577446c3-45ae-4097-b8f0-9d862fa3a0df" providerId="ADAL" clId="{BCDCF358-B24E-4A6C-8DC2-D558359D877B}" dt="2024-01-11T16:33:04.423" v="139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BCDCF358-B24E-4A6C-8DC2-D558359D877B}" dt="2024-01-11T16:33:04.423" v="139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BCDCF358-B24E-4A6C-8DC2-D558359D877B}" dt="2024-01-11T16:30:30.965" v="75" actId="1076"/>
        <pc:sldMkLst>
          <pc:docMk/>
          <pc:sldMk cId="4281471524" sldId="2134958655"/>
        </pc:sldMkLst>
        <pc:picChg chg="del">
          <ac:chgData name="Sean Gallagher" userId="577446c3-45ae-4097-b8f0-9d862fa3a0df" providerId="ADAL" clId="{BCDCF358-B24E-4A6C-8DC2-D558359D877B}" dt="2024-01-11T16:29:31.673" v="51" actId="478"/>
          <ac:picMkLst>
            <pc:docMk/>
            <pc:sldMk cId="4281471524" sldId="2134958655"/>
            <ac:picMk id="3" creationId="{68693916-6A76-8EAB-BCA1-29D906795EE4}"/>
          </ac:picMkLst>
        </pc:picChg>
        <pc:picChg chg="add mod">
          <ac:chgData name="Sean Gallagher" userId="577446c3-45ae-4097-b8f0-9d862fa3a0df" providerId="ADAL" clId="{BCDCF358-B24E-4A6C-8DC2-D558359D877B}" dt="2024-01-11T16:30:22.012" v="71" actId="1076"/>
          <ac:picMkLst>
            <pc:docMk/>
            <pc:sldMk cId="4281471524" sldId="2134958655"/>
            <ac:picMk id="5" creationId="{62188F98-DBE7-0829-C1F9-297CAE3F3583}"/>
          </ac:picMkLst>
        </pc:picChg>
        <pc:picChg chg="del">
          <ac:chgData name="Sean Gallagher" userId="577446c3-45ae-4097-b8f0-9d862fa3a0df" providerId="ADAL" clId="{BCDCF358-B24E-4A6C-8DC2-D558359D877B}" dt="2024-01-11T16:29:31.279" v="50" actId="478"/>
          <ac:picMkLst>
            <pc:docMk/>
            <pc:sldMk cId="4281471524" sldId="2134958655"/>
            <ac:picMk id="7" creationId="{5F418658-5493-A8A1-F75E-D85E2C5FFE8D}"/>
          </ac:picMkLst>
        </pc:picChg>
        <pc:picChg chg="del">
          <ac:chgData name="Sean Gallagher" userId="577446c3-45ae-4097-b8f0-9d862fa3a0df" providerId="ADAL" clId="{BCDCF358-B24E-4A6C-8DC2-D558359D877B}" dt="2024-01-11T16:29:30.034" v="48" actId="478"/>
          <ac:picMkLst>
            <pc:docMk/>
            <pc:sldMk cId="4281471524" sldId="2134958655"/>
            <ac:picMk id="8" creationId="{77AF75E9-8743-794D-5E44-1F4C34773734}"/>
          </ac:picMkLst>
        </pc:picChg>
        <pc:picChg chg="add mod">
          <ac:chgData name="Sean Gallagher" userId="577446c3-45ae-4097-b8f0-9d862fa3a0df" providerId="ADAL" clId="{BCDCF358-B24E-4A6C-8DC2-D558359D877B}" dt="2024-01-11T16:30:24.274" v="72" actId="1076"/>
          <ac:picMkLst>
            <pc:docMk/>
            <pc:sldMk cId="4281471524" sldId="2134958655"/>
            <ac:picMk id="9" creationId="{EE1C309A-1686-BBB7-A4DC-5C2886596D86}"/>
          </ac:picMkLst>
        </pc:picChg>
        <pc:picChg chg="del">
          <ac:chgData name="Sean Gallagher" userId="577446c3-45ae-4097-b8f0-9d862fa3a0df" providerId="ADAL" clId="{BCDCF358-B24E-4A6C-8DC2-D558359D877B}" dt="2024-01-11T16:29:30.694" v="49" actId="478"/>
          <ac:picMkLst>
            <pc:docMk/>
            <pc:sldMk cId="4281471524" sldId="2134958655"/>
            <ac:picMk id="10" creationId="{63D11F7A-DE07-20D9-96AF-583F552F7304}"/>
          </ac:picMkLst>
        </pc:picChg>
        <pc:picChg chg="add mod">
          <ac:chgData name="Sean Gallagher" userId="577446c3-45ae-4097-b8f0-9d862fa3a0df" providerId="ADAL" clId="{BCDCF358-B24E-4A6C-8DC2-D558359D877B}" dt="2024-01-11T16:30:30.965" v="75" actId="1076"/>
          <ac:picMkLst>
            <pc:docMk/>
            <pc:sldMk cId="4281471524" sldId="2134958655"/>
            <ac:picMk id="12" creationId="{A61DDC87-C2B3-CF17-EF76-BC4BD29D1714}"/>
          </ac:picMkLst>
        </pc:picChg>
      </pc:sldChg>
      <pc:sldChg chg="modSp mod">
        <pc:chgData name="Sean Gallagher" userId="577446c3-45ae-4097-b8f0-9d862fa3a0df" providerId="ADAL" clId="{BCDCF358-B24E-4A6C-8DC2-D558359D877B}" dt="2024-01-11T16:27:49.395" v="47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BCDCF358-B24E-4A6C-8DC2-D558359D877B}" dt="2024-01-11T16:27:49.395" v="47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BCDCF358-B24E-4A6C-8DC2-D558359D877B}" dt="2024-01-11T16:25:32.849" v="13" actId="1076"/>
        <pc:sldMasterMkLst>
          <pc:docMk/>
          <pc:sldMasterMk cId="1070809925" sldId="2147483659"/>
        </pc:sldMasterMkLst>
        <pc:picChg chg="del">
          <ac:chgData name="Sean Gallagher" userId="577446c3-45ae-4097-b8f0-9d862fa3a0df" providerId="ADAL" clId="{BCDCF358-B24E-4A6C-8DC2-D558359D877B}" dt="2024-01-11T16:25:24.509" v="7" actId="478"/>
          <ac:picMkLst>
            <pc:docMk/>
            <pc:sldMasterMk cId="1070809925" sldId="2147483659"/>
            <ac:picMk id="4" creationId="{86B9C6DC-7D9A-1CAB-01C5-ADEBD58AD97B}"/>
          </ac:picMkLst>
        </pc:picChg>
        <pc:picChg chg="add mod">
          <ac:chgData name="Sean Gallagher" userId="577446c3-45ae-4097-b8f0-9d862fa3a0df" providerId="ADAL" clId="{BCDCF358-B24E-4A6C-8DC2-D558359D877B}" dt="2024-01-11T16:25:32.849" v="13" actId="1076"/>
          <ac:picMkLst>
            <pc:docMk/>
            <pc:sldMasterMk cId="1070809925" sldId="2147483659"/>
            <ac:picMk id="6" creationId="{E88297A9-8349-176E-B213-A078F1792AE8}"/>
          </ac:picMkLst>
        </pc:picChg>
      </pc:sldMasterChg>
      <pc:sldMasterChg chg="addSp delSp modSp mod">
        <pc:chgData name="Sean Gallagher" userId="577446c3-45ae-4097-b8f0-9d862fa3a0df" providerId="ADAL" clId="{BCDCF358-B24E-4A6C-8DC2-D558359D877B}" dt="2024-01-11T16:25:09.744" v="6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BCDCF358-B24E-4A6C-8DC2-D558359D877B}" dt="2024-01-11T16:25:02.061" v="0" actId="478"/>
          <ac:picMkLst>
            <pc:docMk/>
            <pc:sldMasterMk cId="1070809925" sldId="2147483692"/>
            <ac:picMk id="3" creationId="{C10087DA-64A1-8C98-2319-2B5DF551EDB3}"/>
          </ac:picMkLst>
        </pc:picChg>
        <pc:picChg chg="add mod">
          <ac:chgData name="Sean Gallagher" userId="577446c3-45ae-4097-b8f0-9d862fa3a0df" providerId="ADAL" clId="{BCDCF358-B24E-4A6C-8DC2-D558359D877B}" dt="2024-01-11T16:25:09.744" v="6" actId="1076"/>
          <ac:picMkLst>
            <pc:docMk/>
            <pc:sldMasterMk cId="1070809925" sldId="2147483692"/>
            <ac:picMk id="4" creationId="{0806B83A-681A-B58E-034F-AB89BFBCA8A3}"/>
          </ac:picMkLst>
        </pc:picChg>
      </pc:sldMasterChg>
    </pc:docChg>
  </pc:docChgLst>
  <pc:docChgLst>
    <pc:chgData name="Sean Gallagher" userId="577446c3-45ae-4097-b8f0-9d862fa3a0df" providerId="ADAL" clId="{C99755CA-5427-4252-9ACC-8FD159CF9ECB}"/>
    <pc:docChg chg="undo custSel addSld delSld modSld sldOrd modMainMaster">
      <pc:chgData name="Sean Gallagher" userId="577446c3-45ae-4097-b8f0-9d862fa3a0df" providerId="ADAL" clId="{C99755CA-5427-4252-9ACC-8FD159CF9ECB}" dt="2024-04-22T13:29:55.634" v="241" actId="1076"/>
      <pc:docMkLst>
        <pc:docMk/>
      </pc:docMkLst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1643160523" sldId="265"/>
        </pc:sldMkLst>
      </pc:sldChg>
      <pc:sldChg chg="del">
        <pc:chgData name="Sean Gallagher" userId="577446c3-45ae-4097-b8f0-9d862fa3a0df" providerId="ADAL" clId="{C99755CA-5427-4252-9ACC-8FD159CF9ECB}" dt="2024-04-22T13:22:48.886" v="143" actId="47"/>
        <pc:sldMkLst>
          <pc:docMk/>
          <pc:sldMk cId="1249712676" sldId="266"/>
        </pc:sldMkLst>
      </pc:sldChg>
      <pc:sldChg chg="add del ord">
        <pc:chgData name="Sean Gallagher" userId="577446c3-45ae-4097-b8f0-9d862fa3a0df" providerId="ADAL" clId="{C99755CA-5427-4252-9ACC-8FD159CF9ECB}" dt="2024-04-22T13:19:08.728" v="20"/>
        <pc:sldMkLst>
          <pc:docMk/>
          <pc:sldMk cId="1770905082" sldId="269"/>
        </pc:sldMkLst>
      </pc:sldChg>
      <pc:sldChg chg="del">
        <pc:chgData name="Sean Gallagher" userId="577446c3-45ae-4097-b8f0-9d862fa3a0df" providerId="ADAL" clId="{C99755CA-5427-4252-9ACC-8FD159CF9ECB}" dt="2024-04-22T13:22:28.849" v="76" actId="47"/>
        <pc:sldMkLst>
          <pc:docMk/>
          <pc:sldMk cId="1037678653" sldId="270"/>
        </pc:sldMkLst>
      </pc:sldChg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3465688576" sldId="281"/>
        </pc:sldMkLst>
      </pc:sldChg>
      <pc:sldChg chg="del">
        <pc:chgData name="Sean Gallagher" userId="577446c3-45ae-4097-b8f0-9d862fa3a0df" providerId="ADAL" clId="{C99755CA-5427-4252-9ACC-8FD159CF9ECB}" dt="2024-04-22T13:22:34.137" v="96" actId="47"/>
        <pc:sldMkLst>
          <pc:docMk/>
          <pc:sldMk cId="319080500" sldId="282"/>
        </pc:sldMkLst>
      </pc:sldChg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2528204050" sldId="283"/>
        </pc:sldMkLst>
      </pc:sldChg>
      <pc:sldChg chg="del">
        <pc:chgData name="Sean Gallagher" userId="577446c3-45ae-4097-b8f0-9d862fa3a0df" providerId="ADAL" clId="{C99755CA-5427-4252-9ACC-8FD159CF9ECB}" dt="2024-04-22T13:22:27.446" v="75" actId="47"/>
        <pc:sldMkLst>
          <pc:docMk/>
          <pc:sldMk cId="2209606354" sldId="284"/>
        </pc:sldMkLst>
      </pc:sldChg>
      <pc:sldChg chg="del">
        <pc:chgData name="Sean Gallagher" userId="577446c3-45ae-4097-b8f0-9d862fa3a0df" providerId="ADAL" clId="{C99755CA-5427-4252-9ACC-8FD159CF9ECB}" dt="2024-04-22T13:22:29.417" v="77" actId="47"/>
        <pc:sldMkLst>
          <pc:docMk/>
          <pc:sldMk cId="2742838789" sldId="285"/>
        </pc:sldMkLst>
      </pc:sldChg>
      <pc:sldChg chg="del">
        <pc:chgData name="Sean Gallagher" userId="577446c3-45ae-4097-b8f0-9d862fa3a0df" providerId="ADAL" clId="{C99755CA-5427-4252-9ACC-8FD159CF9ECB}" dt="2024-04-22T13:22:30.423" v="79" actId="47"/>
        <pc:sldMkLst>
          <pc:docMk/>
          <pc:sldMk cId="1156553215" sldId="286"/>
        </pc:sldMkLst>
      </pc:sldChg>
      <pc:sldChg chg="del">
        <pc:chgData name="Sean Gallagher" userId="577446c3-45ae-4097-b8f0-9d862fa3a0df" providerId="ADAL" clId="{C99755CA-5427-4252-9ACC-8FD159CF9ECB}" dt="2024-04-22T13:22:32.170" v="86" actId="47"/>
        <pc:sldMkLst>
          <pc:docMk/>
          <pc:sldMk cId="3715296893" sldId="287"/>
        </pc:sldMkLst>
      </pc:sldChg>
      <pc:sldChg chg="del">
        <pc:chgData name="Sean Gallagher" userId="577446c3-45ae-4097-b8f0-9d862fa3a0df" providerId="ADAL" clId="{C99755CA-5427-4252-9ACC-8FD159CF9ECB}" dt="2024-04-22T13:22:29.967" v="78" actId="47"/>
        <pc:sldMkLst>
          <pc:docMk/>
          <pc:sldMk cId="2499671922" sldId="288"/>
        </pc:sldMkLst>
      </pc:sldChg>
      <pc:sldChg chg="del">
        <pc:chgData name="Sean Gallagher" userId="577446c3-45ae-4097-b8f0-9d862fa3a0df" providerId="ADAL" clId="{C99755CA-5427-4252-9ACC-8FD159CF9ECB}" dt="2024-04-22T13:22:31.005" v="80" actId="47"/>
        <pc:sldMkLst>
          <pc:docMk/>
          <pc:sldMk cId="3598646366" sldId="289"/>
        </pc:sldMkLst>
      </pc:sldChg>
      <pc:sldChg chg="del">
        <pc:chgData name="Sean Gallagher" userId="577446c3-45ae-4097-b8f0-9d862fa3a0df" providerId="ADAL" clId="{C99755CA-5427-4252-9ACC-8FD159CF9ECB}" dt="2024-04-22T13:22:31.584" v="83" actId="47"/>
        <pc:sldMkLst>
          <pc:docMk/>
          <pc:sldMk cId="2751670577" sldId="290"/>
        </pc:sldMkLst>
      </pc:sldChg>
      <pc:sldChg chg="del">
        <pc:chgData name="Sean Gallagher" userId="577446c3-45ae-4097-b8f0-9d862fa3a0df" providerId="ADAL" clId="{C99755CA-5427-4252-9ACC-8FD159CF9ECB}" dt="2024-04-22T13:22:31.383" v="82" actId="47"/>
        <pc:sldMkLst>
          <pc:docMk/>
          <pc:sldMk cId="1132936376" sldId="291"/>
        </pc:sldMkLst>
      </pc:sldChg>
      <pc:sldChg chg="del">
        <pc:chgData name="Sean Gallagher" userId="577446c3-45ae-4097-b8f0-9d862fa3a0df" providerId="ADAL" clId="{C99755CA-5427-4252-9ACC-8FD159CF9ECB}" dt="2024-04-22T13:22:31.775" v="84" actId="47"/>
        <pc:sldMkLst>
          <pc:docMk/>
          <pc:sldMk cId="62084393" sldId="292"/>
        </pc:sldMkLst>
      </pc:sldChg>
      <pc:sldChg chg="del">
        <pc:chgData name="Sean Gallagher" userId="577446c3-45ae-4097-b8f0-9d862fa3a0df" providerId="ADAL" clId="{C99755CA-5427-4252-9ACC-8FD159CF9ECB}" dt="2024-04-22T13:22:31.183" v="81" actId="47"/>
        <pc:sldMkLst>
          <pc:docMk/>
          <pc:sldMk cId="1505226657" sldId="293"/>
        </pc:sldMkLst>
      </pc:sldChg>
      <pc:sldChg chg="del">
        <pc:chgData name="Sean Gallagher" userId="577446c3-45ae-4097-b8f0-9d862fa3a0df" providerId="ADAL" clId="{C99755CA-5427-4252-9ACC-8FD159CF9ECB}" dt="2024-04-22T13:22:31.965" v="85" actId="47"/>
        <pc:sldMkLst>
          <pc:docMk/>
          <pc:sldMk cId="489349667" sldId="294"/>
        </pc:sldMkLst>
      </pc:sldChg>
      <pc:sldChg chg="del">
        <pc:chgData name="Sean Gallagher" userId="577446c3-45ae-4097-b8f0-9d862fa3a0df" providerId="ADAL" clId="{C99755CA-5427-4252-9ACC-8FD159CF9ECB}" dt="2024-04-22T13:22:32.563" v="88" actId="47"/>
        <pc:sldMkLst>
          <pc:docMk/>
          <pc:sldMk cId="2319410100" sldId="295"/>
        </pc:sldMkLst>
      </pc:sldChg>
      <pc:sldChg chg="del">
        <pc:chgData name="Sean Gallagher" userId="577446c3-45ae-4097-b8f0-9d862fa3a0df" providerId="ADAL" clId="{C99755CA-5427-4252-9ACC-8FD159CF9ECB}" dt="2024-04-22T13:22:32.767" v="89" actId="47"/>
        <pc:sldMkLst>
          <pc:docMk/>
          <pc:sldMk cId="4231112029" sldId="296"/>
        </pc:sldMkLst>
      </pc:sldChg>
      <pc:sldChg chg="del">
        <pc:chgData name="Sean Gallagher" userId="577446c3-45ae-4097-b8f0-9d862fa3a0df" providerId="ADAL" clId="{C99755CA-5427-4252-9ACC-8FD159CF9ECB}" dt="2024-04-22T13:22:32.988" v="90" actId="47"/>
        <pc:sldMkLst>
          <pc:docMk/>
          <pc:sldMk cId="1707753677" sldId="297"/>
        </pc:sldMkLst>
      </pc:sldChg>
      <pc:sldChg chg="del">
        <pc:chgData name="Sean Gallagher" userId="577446c3-45ae-4097-b8f0-9d862fa3a0df" providerId="ADAL" clId="{C99755CA-5427-4252-9ACC-8FD159CF9ECB}" dt="2024-04-22T13:22:33.192" v="91" actId="47"/>
        <pc:sldMkLst>
          <pc:docMk/>
          <pc:sldMk cId="1881698661" sldId="298"/>
        </pc:sldMkLst>
      </pc:sldChg>
      <pc:sldChg chg="del">
        <pc:chgData name="Sean Gallagher" userId="577446c3-45ae-4097-b8f0-9d862fa3a0df" providerId="ADAL" clId="{C99755CA-5427-4252-9ACC-8FD159CF9ECB}" dt="2024-04-22T13:22:33.387" v="92" actId="47"/>
        <pc:sldMkLst>
          <pc:docMk/>
          <pc:sldMk cId="3052623802" sldId="299"/>
        </pc:sldMkLst>
      </pc:sldChg>
      <pc:sldChg chg="del">
        <pc:chgData name="Sean Gallagher" userId="577446c3-45ae-4097-b8f0-9d862fa3a0df" providerId="ADAL" clId="{C99755CA-5427-4252-9ACC-8FD159CF9ECB}" dt="2024-04-22T13:22:32.358" v="87" actId="47"/>
        <pc:sldMkLst>
          <pc:docMk/>
          <pc:sldMk cId="1736362211" sldId="300"/>
        </pc:sldMkLst>
      </pc:sldChg>
      <pc:sldChg chg="del">
        <pc:chgData name="Sean Gallagher" userId="577446c3-45ae-4097-b8f0-9d862fa3a0df" providerId="ADAL" clId="{C99755CA-5427-4252-9ACC-8FD159CF9ECB}" dt="2024-04-22T13:22:33.569" v="93" actId="47"/>
        <pc:sldMkLst>
          <pc:docMk/>
          <pc:sldMk cId="519628653" sldId="301"/>
        </pc:sldMkLst>
      </pc:sldChg>
      <pc:sldChg chg="del">
        <pc:chgData name="Sean Gallagher" userId="577446c3-45ae-4097-b8f0-9d862fa3a0df" providerId="ADAL" clId="{C99755CA-5427-4252-9ACC-8FD159CF9ECB}" dt="2024-04-22T13:22:37.351" v="112" actId="47"/>
        <pc:sldMkLst>
          <pc:docMk/>
          <pc:sldMk cId="3562944155" sldId="302"/>
        </pc:sldMkLst>
      </pc:sldChg>
      <pc:sldChg chg="del">
        <pc:chgData name="Sean Gallagher" userId="577446c3-45ae-4097-b8f0-9d862fa3a0df" providerId="ADAL" clId="{C99755CA-5427-4252-9ACC-8FD159CF9ECB}" dt="2024-04-22T13:22:37.571" v="113" actId="47"/>
        <pc:sldMkLst>
          <pc:docMk/>
          <pc:sldMk cId="239522416" sldId="303"/>
        </pc:sldMkLst>
      </pc:sldChg>
      <pc:sldChg chg="del">
        <pc:chgData name="Sean Gallagher" userId="577446c3-45ae-4097-b8f0-9d862fa3a0df" providerId="ADAL" clId="{C99755CA-5427-4252-9ACC-8FD159CF9ECB}" dt="2024-04-22T13:22:37.760" v="114" actId="47"/>
        <pc:sldMkLst>
          <pc:docMk/>
          <pc:sldMk cId="2569280574" sldId="304"/>
        </pc:sldMkLst>
      </pc:sldChg>
      <pc:sldChg chg="del">
        <pc:chgData name="Sean Gallagher" userId="577446c3-45ae-4097-b8f0-9d862fa3a0df" providerId="ADAL" clId="{C99755CA-5427-4252-9ACC-8FD159CF9ECB}" dt="2024-04-22T13:22:37.981" v="115" actId="47"/>
        <pc:sldMkLst>
          <pc:docMk/>
          <pc:sldMk cId="1960173871" sldId="305"/>
        </pc:sldMkLst>
      </pc:sldChg>
      <pc:sldChg chg="del">
        <pc:chgData name="Sean Gallagher" userId="577446c3-45ae-4097-b8f0-9d862fa3a0df" providerId="ADAL" clId="{C99755CA-5427-4252-9ACC-8FD159CF9ECB}" dt="2024-04-22T13:22:38.375" v="117" actId="47"/>
        <pc:sldMkLst>
          <pc:docMk/>
          <pc:sldMk cId="208475004" sldId="306"/>
        </pc:sldMkLst>
      </pc:sldChg>
      <pc:sldChg chg="del">
        <pc:chgData name="Sean Gallagher" userId="577446c3-45ae-4097-b8f0-9d862fa3a0df" providerId="ADAL" clId="{C99755CA-5427-4252-9ACC-8FD159CF9ECB}" dt="2024-04-22T13:22:38.580" v="118" actId="47"/>
        <pc:sldMkLst>
          <pc:docMk/>
          <pc:sldMk cId="2107980662" sldId="307"/>
        </pc:sldMkLst>
      </pc:sldChg>
      <pc:sldChg chg="del">
        <pc:chgData name="Sean Gallagher" userId="577446c3-45ae-4097-b8f0-9d862fa3a0df" providerId="ADAL" clId="{C99755CA-5427-4252-9ACC-8FD159CF9ECB}" dt="2024-04-22T13:22:38.802" v="119" actId="47"/>
        <pc:sldMkLst>
          <pc:docMk/>
          <pc:sldMk cId="1396073612" sldId="308"/>
        </pc:sldMkLst>
      </pc:sldChg>
      <pc:sldChg chg="del">
        <pc:chgData name="Sean Gallagher" userId="577446c3-45ae-4097-b8f0-9d862fa3a0df" providerId="ADAL" clId="{C99755CA-5427-4252-9ACC-8FD159CF9ECB}" dt="2024-04-22T13:22:38.996" v="120" actId="47"/>
        <pc:sldMkLst>
          <pc:docMk/>
          <pc:sldMk cId="2941055308" sldId="309"/>
        </pc:sldMkLst>
      </pc:sldChg>
      <pc:sldChg chg="del">
        <pc:chgData name="Sean Gallagher" userId="577446c3-45ae-4097-b8f0-9d862fa3a0df" providerId="ADAL" clId="{C99755CA-5427-4252-9ACC-8FD159CF9ECB}" dt="2024-04-22T13:22:39.163" v="121" actId="47"/>
        <pc:sldMkLst>
          <pc:docMk/>
          <pc:sldMk cId="1786903329" sldId="310"/>
        </pc:sldMkLst>
      </pc:sldChg>
      <pc:sldChg chg="del">
        <pc:chgData name="Sean Gallagher" userId="577446c3-45ae-4097-b8f0-9d862fa3a0df" providerId="ADAL" clId="{C99755CA-5427-4252-9ACC-8FD159CF9ECB}" dt="2024-04-22T13:22:39.383" v="122" actId="47"/>
        <pc:sldMkLst>
          <pc:docMk/>
          <pc:sldMk cId="3072184504" sldId="311"/>
        </pc:sldMkLst>
      </pc:sldChg>
      <pc:sldChg chg="del">
        <pc:chgData name="Sean Gallagher" userId="577446c3-45ae-4097-b8f0-9d862fa3a0df" providerId="ADAL" clId="{C99755CA-5427-4252-9ACC-8FD159CF9ECB}" dt="2024-04-22T13:22:39.571" v="123" actId="47"/>
        <pc:sldMkLst>
          <pc:docMk/>
          <pc:sldMk cId="1936699814" sldId="312"/>
        </pc:sldMkLst>
      </pc:sldChg>
      <pc:sldChg chg="del">
        <pc:chgData name="Sean Gallagher" userId="577446c3-45ae-4097-b8f0-9d862fa3a0df" providerId="ADAL" clId="{C99755CA-5427-4252-9ACC-8FD159CF9ECB}" dt="2024-04-22T13:22:39.760" v="124" actId="47"/>
        <pc:sldMkLst>
          <pc:docMk/>
          <pc:sldMk cId="1503690397" sldId="313"/>
        </pc:sldMkLst>
      </pc:sldChg>
      <pc:sldChg chg="del">
        <pc:chgData name="Sean Gallagher" userId="577446c3-45ae-4097-b8f0-9d862fa3a0df" providerId="ADAL" clId="{C99755CA-5427-4252-9ACC-8FD159CF9ECB}" dt="2024-04-22T13:22:39.964" v="125" actId="47"/>
        <pc:sldMkLst>
          <pc:docMk/>
          <pc:sldMk cId="174976843" sldId="314"/>
        </pc:sldMkLst>
      </pc:sldChg>
      <pc:sldChg chg="del">
        <pc:chgData name="Sean Gallagher" userId="577446c3-45ae-4097-b8f0-9d862fa3a0df" providerId="ADAL" clId="{C99755CA-5427-4252-9ACC-8FD159CF9ECB}" dt="2024-04-22T13:22:40.199" v="126" actId="47"/>
        <pc:sldMkLst>
          <pc:docMk/>
          <pc:sldMk cId="4097195724" sldId="315"/>
        </pc:sldMkLst>
      </pc:sldChg>
      <pc:sldChg chg="del">
        <pc:chgData name="Sean Gallagher" userId="577446c3-45ae-4097-b8f0-9d862fa3a0df" providerId="ADAL" clId="{C99755CA-5427-4252-9ACC-8FD159CF9ECB}" dt="2024-04-22T13:22:40.388" v="127" actId="47"/>
        <pc:sldMkLst>
          <pc:docMk/>
          <pc:sldMk cId="2514473469" sldId="316"/>
        </pc:sldMkLst>
      </pc:sldChg>
      <pc:sldChg chg="del">
        <pc:chgData name="Sean Gallagher" userId="577446c3-45ae-4097-b8f0-9d862fa3a0df" providerId="ADAL" clId="{C99755CA-5427-4252-9ACC-8FD159CF9ECB}" dt="2024-04-22T13:22:34.357" v="97" actId="47"/>
        <pc:sldMkLst>
          <pc:docMk/>
          <pc:sldMk cId="3005206451" sldId="317"/>
        </pc:sldMkLst>
      </pc:sldChg>
      <pc:sldChg chg="del">
        <pc:chgData name="Sean Gallagher" userId="577446c3-45ae-4097-b8f0-9d862fa3a0df" providerId="ADAL" clId="{C99755CA-5427-4252-9ACC-8FD159CF9ECB}" dt="2024-04-22T13:22:40.561" v="128" actId="47"/>
        <pc:sldMkLst>
          <pc:docMk/>
          <pc:sldMk cId="2394473977" sldId="318"/>
        </pc:sldMkLst>
      </pc:sldChg>
      <pc:sldChg chg="modSp mod">
        <pc:chgData name="Sean Gallagher" userId="577446c3-45ae-4097-b8f0-9d862fa3a0df" providerId="ADAL" clId="{C99755CA-5427-4252-9ACC-8FD159CF9ECB}" dt="2024-04-22T13:22:08.213" v="74" actId="113"/>
        <pc:sldMkLst>
          <pc:docMk/>
          <pc:sldMk cId="838486706" sldId="2134958646"/>
        </pc:sldMkLst>
        <pc:spChg chg="mod">
          <ac:chgData name="Sean Gallagher" userId="577446c3-45ae-4097-b8f0-9d862fa3a0df" providerId="ADAL" clId="{C99755CA-5427-4252-9ACC-8FD159CF9ECB}" dt="2024-04-22T13:22:08.213" v="74" actId="113"/>
          <ac:spMkLst>
            <pc:docMk/>
            <pc:sldMk cId="838486706" sldId="2134958646"/>
            <ac:spMk id="4" creationId="{6848280A-52CF-14A2-72C8-A76D653B1539}"/>
          </ac:spMkLst>
        </pc:spChg>
      </pc:sldChg>
      <pc:sldChg chg="modSp mod">
        <pc:chgData name="Sean Gallagher" userId="577446c3-45ae-4097-b8f0-9d862fa3a0df" providerId="ADAL" clId="{C99755CA-5427-4252-9ACC-8FD159CF9ECB}" dt="2024-04-22T13:27:55.165" v="234"/>
        <pc:sldMkLst>
          <pc:docMk/>
          <pc:sldMk cId="3111996064" sldId="2134958649"/>
        </pc:sldMkLst>
        <pc:spChg chg="mod">
          <ac:chgData name="Sean Gallagher" userId="577446c3-45ae-4097-b8f0-9d862fa3a0df" providerId="ADAL" clId="{C99755CA-5427-4252-9ACC-8FD159CF9ECB}" dt="2024-04-22T13:27:55.165" v="234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modSp">
        <pc:chgData name="Sean Gallagher" userId="577446c3-45ae-4097-b8f0-9d862fa3a0df" providerId="ADAL" clId="{C99755CA-5427-4252-9ACC-8FD159CF9ECB}" dt="2024-04-22T13:24:10.549" v="194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C99755CA-5427-4252-9ACC-8FD159CF9ECB}" dt="2024-04-22T13:23:56.656" v="190" actId="14100"/>
          <ac:picMkLst>
            <pc:docMk/>
            <pc:sldMk cId="548871033" sldId="2134958650"/>
            <ac:picMk id="5" creationId="{B7E43BC3-672D-24DC-CC75-0B51AD1CD7C1}"/>
          </ac:picMkLst>
        </pc:picChg>
        <pc:picChg chg="add mod">
          <ac:chgData name="Sean Gallagher" userId="577446c3-45ae-4097-b8f0-9d862fa3a0df" providerId="ADAL" clId="{C99755CA-5427-4252-9ACC-8FD159CF9ECB}" dt="2024-04-22T13:24:10.549" v="194" actId="1076"/>
          <ac:picMkLst>
            <pc:docMk/>
            <pc:sldMk cId="548871033" sldId="2134958650"/>
            <ac:picMk id="2050" creationId="{B4B5852B-8DBC-3162-7616-2953108DE713}"/>
          </ac:picMkLst>
        </pc:picChg>
      </pc:sldChg>
      <pc:sldChg chg="addSp delSp modSp mod">
        <pc:chgData name="Sean Gallagher" userId="577446c3-45ae-4097-b8f0-9d862fa3a0df" providerId="ADAL" clId="{C99755CA-5427-4252-9ACC-8FD159CF9ECB}" dt="2024-04-22T13:21:24.589" v="42" actId="1076"/>
        <pc:sldMkLst>
          <pc:docMk/>
          <pc:sldMk cId="4281471524" sldId="2134958655"/>
        </pc:sldMkLst>
        <pc:spChg chg="add del">
          <ac:chgData name="Sean Gallagher" userId="577446c3-45ae-4097-b8f0-9d862fa3a0df" providerId="ADAL" clId="{C99755CA-5427-4252-9ACC-8FD159CF9ECB}" dt="2024-04-22T13:20:33.440" v="26" actId="478"/>
          <ac:spMkLst>
            <pc:docMk/>
            <pc:sldMk cId="4281471524" sldId="2134958655"/>
            <ac:spMk id="2" creationId="{63061F10-2450-2A67-7FFA-C57B3153CCD0}"/>
          </ac:spMkLst>
        </pc:spChg>
        <pc:picChg chg="mod">
          <ac:chgData name="Sean Gallagher" userId="577446c3-45ae-4097-b8f0-9d862fa3a0df" providerId="ADAL" clId="{C99755CA-5427-4252-9ACC-8FD159CF9ECB}" dt="2024-04-22T13:21:19.796" v="41" actId="1076"/>
          <ac:picMkLst>
            <pc:docMk/>
            <pc:sldMk cId="4281471524" sldId="2134958655"/>
            <ac:picMk id="3" creationId="{1BA441CF-99FA-7699-7CE0-AA67F3F87641}"/>
          </ac:picMkLst>
        </pc:picChg>
        <pc:picChg chg="add mod">
          <ac:chgData name="Sean Gallagher" userId="577446c3-45ae-4097-b8f0-9d862fa3a0df" providerId="ADAL" clId="{C99755CA-5427-4252-9ACC-8FD159CF9ECB}" dt="2024-04-22T13:20:50.419" v="34" actId="1076"/>
          <ac:picMkLst>
            <pc:docMk/>
            <pc:sldMk cId="4281471524" sldId="2134958655"/>
            <ac:picMk id="6" creationId="{0F4470DD-D14F-B389-2A15-32592D79C3ED}"/>
          </ac:picMkLst>
        </pc:picChg>
        <pc:picChg chg="del">
          <ac:chgData name="Sean Gallagher" userId="577446c3-45ae-4097-b8f0-9d862fa3a0df" providerId="ADAL" clId="{C99755CA-5427-4252-9ACC-8FD159CF9ECB}" dt="2024-04-22T13:20:16.817" v="21" actId="478"/>
          <ac:picMkLst>
            <pc:docMk/>
            <pc:sldMk cId="4281471524" sldId="2134958655"/>
            <ac:picMk id="8" creationId="{2A7B5F43-046B-98A2-C57F-97B570E2A648}"/>
          </ac:picMkLst>
        </pc:picChg>
        <pc:picChg chg="add mod">
          <ac:chgData name="Sean Gallagher" userId="577446c3-45ae-4097-b8f0-9d862fa3a0df" providerId="ADAL" clId="{C99755CA-5427-4252-9ACC-8FD159CF9ECB}" dt="2024-04-22T13:21:24.589" v="42" actId="1076"/>
          <ac:picMkLst>
            <pc:docMk/>
            <pc:sldMk cId="4281471524" sldId="2134958655"/>
            <ac:picMk id="9" creationId="{B930217A-CC54-80F3-B9CD-A3C6EAB2F54E}"/>
          </ac:picMkLst>
        </pc:picChg>
      </pc:sldChg>
      <pc:sldChg chg="modSp mod">
        <pc:chgData name="Sean Gallagher" userId="577446c3-45ae-4097-b8f0-9d862fa3a0df" providerId="ADAL" clId="{C99755CA-5427-4252-9ACC-8FD159CF9ECB}" dt="2024-04-22T13:18:46.932" v="16" actId="20577"/>
        <pc:sldMkLst>
          <pc:docMk/>
          <pc:sldMk cId="1250068653" sldId="2134958656"/>
        </pc:sldMkLst>
        <pc:spChg chg="mod">
          <ac:chgData name="Sean Gallagher" userId="577446c3-45ae-4097-b8f0-9d862fa3a0df" providerId="ADAL" clId="{C99755CA-5427-4252-9ACC-8FD159CF9ECB}" dt="2024-04-22T13:18:46.932" v="16" actId="20577"/>
          <ac:spMkLst>
            <pc:docMk/>
            <pc:sldMk cId="1250068653" sldId="2134958656"/>
            <ac:spMk id="2" creationId="{00000000-0000-0000-0000-000000000000}"/>
          </ac:spMkLst>
        </pc:spChg>
      </pc:sldChg>
      <pc:sldChg chg="del">
        <pc:chgData name="Sean Gallagher" userId="577446c3-45ae-4097-b8f0-9d862fa3a0df" providerId="ADAL" clId="{C99755CA-5427-4252-9ACC-8FD159CF9ECB}" dt="2024-04-22T13:18:56.469" v="17" actId="47"/>
        <pc:sldMkLst>
          <pc:docMk/>
          <pc:sldMk cId="2985246975" sldId="2134958657"/>
        </pc:sldMkLst>
      </pc:sldChg>
      <pc:sldChg chg="del">
        <pc:chgData name="Sean Gallagher" userId="577446c3-45ae-4097-b8f0-9d862fa3a0df" providerId="ADAL" clId="{C99755CA-5427-4252-9ACC-8FD159CF9ECB}" dt="2024-04-22T13:22:33.774" v="94" actId="47"/>
        <pc:sldMkLst>
          <pc:docMk/>
          <pc:sldMk cId="3936613020" sldId="2134958658"/>
        </pc:sldMkLst>
      </pc:sldChg>
      <pc:sldChg chg="del">
        <pc:chgData name="Sean Gallagher" userId="577446c3-45ae-4097-b8f0-9d862fa3a0df" providerId="ADAL" clId="{C99755CA-5427-4252-9ACC-8FD159CF9ECB}" dt="2024-04-22T13:22:33.978" v="95" actId="47"/>
        <pc:sldMkLst>
          <pc:docMk/>
          <pc:sldMk cId="1647460850" sldId="2134958659"/>
        </pc:sldMkLst>
      </pc:sldChg>
      <pc:sldChg chg="del">
        <pc:chgData name="Sean Gallagher" userId="577446c3-45ae-4097-b8f0-9d862fa3a0df" providerId="ADAL" clId="{C99755CA-5427-4252-9ACC-8FD159CF9ECB}" dt="2024-04-22T13:22:34.515" v="98" actId="47"/>
        <pc:sldMkLst>
          <pc:docMk/>
          <pc:sldMk cId="2233815714" sldId="2134958660"/>
        </pc:sldMkLst>
      </pc:sldChg>
      <pc:sldChg chg="del">
        <pc:chgData name="Sean Gallagher" userId="577446c3-45ae-4097-b8f0-9d862fa3a0df" providerId="ADAL" clId="{C99755CA-5427-4252-9ACC-8FD159CF9ECB}" dt="2024-04-22T13:22:34.673" v="99" actId="47"/>
        <pc:sldMkLst>
          <pc:docMk/>
          <pc:sldMk cId="18930601" sldId="2134958661"/>
        </pc:sldMkLst>
      </pc:sldChg>
      <pc:sldChg chg="del">
        <pc:chgData name="Sean Gallagher" userId="577446c3-45ae-4097-b8f0-9d862fa3a0df" providerId="ADAL" clId="{C99755CA-5427-4252-9ACC-8FD159CF9ECB}" dt="2024-04-22T13:22:34.862" v="100" actId="47"/>
        <pc:sldMkLst>
          <pc:docMk/>
          <pc:sldMk cId="2527759629" sldId="2134958662"/>
        </pc:sldMkLst>
      </pc:sldChg>
      <pc:sldChg chg="del">
        <pc:chgData name="Sean Gallagher" userId="577446c3-45ae-4097-b8f0-9d862fa3a0df" providerId="ADAL" clId="{C99755CA-5427-4252-9ACC-8FD159CF9ECB}" dt="2024-04-22T13:22:35.036" v="101" actId="47"/>
        <pc:sldMkLst>
          <pc:docMk/>
          <pc:sldMk cId="1926179678" sldId="2134958663"/>
        </pc:sldMkLst>
      </pc:sldChg>
      <pc:sldChg chg="del">
        <pc:chgData name="Sean Gallagher" userId="577446c3-45ae-4097-b8f0-9d862fa3a0df" providerId="ADAL" clId="{C99755CA-5427-4252-9ACC-8FD159CF9ECB}" dt="2024-04-22T13:22:35.209" v="102" actId="47"/>
        <pc:sldMkLst>
          <pc:docMk/>
          <pc:sldMk cId="282327709" sldId="2134958664"/>
        </pc:sldMkLst>
      </pc:sldChg>
      <pc:sldChg chg="del">
        <pc:chgData name="Sean Gallagher" userId="577446c3-45ae-4097-b8f0-9d862fa3a0df" providerId="ADAL" clId="{C99755CA-5427-4252-9ACC-8FD159CF9ECB}" dt="2024-04-22T13:22:35.398" v="103" actId="47"/>
        <pc:sldMkLst>
          <pc:docMk/>
          <pc:sldMk cId="3642327374" sldId="2134958665"/>
        </pc:sldMkLst>
      </pc:sldChg>
      <pc:sldChg chg="del">
        <pc:chgData name="Sean Gallagher" userId="577446c3-45ae-4097-b8f0-9d862fa3a0df" providerId="ADAL" clId="{C99755CA-5427-4252-9ACC-8FD159CF9ECB}" dt="2024-04-22T13:22:35.590" v="104" actId="47"/>
        <pc:sldMkLst>
          <pc:docMk/>
          <pc:sldMk cId="4056466917" sldId="2134958666"/>
        </pc:sldMkLst>
      </pc:sldChg>
      <pc:sldChg chg="del">
        <pc:chgData name="Sean Gallagher" userId="577446c3-45ae-4097-b8f0-9d862fa3a0df" providerId="ADAL" clId="{C99755CA-5427-4252-9ACC-8FD159CF9ECB}" dt="2024-04-22T13:22:35.758" v="105" actId="47"/>
        <pc:sldMkLst>
          <pc:docMk/>
          <pc:sldMk cId="194302494" sldId="2134958667"/>
        </pc:sldMkLst>
      </pc:sldChg>
      <pc:sldChg chg="del">
        <pc:chgData name="Sean Gallagher" userId="577446c3-45ae-4097-b8f0-9d862fa3a0df" providerId="ADAL" clId="{C99755CA-5427-4252-9ACC-8FD159CF9ECB}" dt="2024-04-22T13:22:35.947" v="106" actId="47"/>
        <pc:sldMkLst>
          <pc:docMk/>
          <pc:sldMk cId="194381568" sldId="2134958668"/>
        </pc:sldMkLst>
      </pc:sldChg>
      <pc:sldChg chg="del">
        <pc:chgData name="Sean Gallagher" userId="577446c3-45ae-4097-b8f0-9d862fa3a0df" providerId="ADAL" clId="{C99755CA-5427-4252-9ACC-8FD159CF9ECB}" dt="2024-04-22T13:22:36.136" v="107" actId="47"/>
        <pc:sldMkLst>
          <pc:docMk/>
          <pc:sldMk cId="2835828696" sldId="2134958669"/>
        </pc:sldMkLst>
      </pc:sldChg>
      <pc:sldChg chg="del">
        <pc:chgData name="Sean Gallagher" userId="577446c3-45ae-4097-b8f0-9d862fa3a0df" providerId="ADAL" clId="{C99755CA-5427-4252-9ACC-8FD159CF9ECB}" dt="2024-04-22T13:22:36.654" v="108" actId="47"/>
        <pc:sldMkLst>
          <pc:docMk/>
          <pc:sldMk cId="473020751" sldId="2134958670"/>
        </pc:sldMkLst>
      </pc:sldChg>
      <pc:sldChg chg="del">
        <pc:chgData name="Sean Gallagher" userId="577446c3-45ae-4097-b8f0-9d862fa3a0df" providerId="ADAL" clId="{C99755CA-5427-4252-9ACC-8FD159CF9ECB}" dt="2024-04-22T13:22:36.670" v="109" actId="47"/>
        <pc:sldMkLst>
          <pc:docMk/>
          <pc:sldMk cId="1971571131" sldId="2134958671"/>
        </pc:sldMkLst>
      </pc:sldChg>
      <pc:sldChg chg="del">
        <pc:chgData name="Sean Gallagher" userId="577446c3-45ae-4097-b8f0-9d862fa3a0df" providerId="ADAL" clId="{C99755CA-5427-4252-9ACC-8FD159CF9ECB}" dt="2024-04-22T13:22:36.764" v="110" actId="47"/>
        <pc:sldMkLst>
          <pc:docMk/>
          <pc:sldMk cId="2663170655" sldId="2134958672"/>
        </pc:sldMkLst>
      </pc:sldChg>
      <pc:sldChg chg="del">
        <pc:chgData name="Sean Gallagher" userId="577446c3-45ae-4097-b8f0-9d862fa3a0df" providerId="ADAL" clId="{C99755CA-5427-4252-9ACC-8FD159CF9ECB}" dt="2024-04-22T13:22:37.193" v="111" actId="47"/>
        <pc:sldMkLst>
          <pc:docMk/>
          <pc:sldMk cId="3799063078" sldId="2134958673"/>
        </pc:sldMkLst>
      </pc:sldChg>
      <pc:sldChg chg="del">
        <pc:chgData name="Sean Gallagher" userId="577446c3-45ae-4097-b8f0-9d862fa3a0df" providerId="ADAL" clId="{C99755CA-5427-4252-9ACC-8FD159CF9ECB}" dt="2024-04-22T13:22:38.218" v="116" actId="47"/>
        <pc:sldMkLst>
          <pc:docMk/>
          <pc:sldMk cId="3741187828" sldId="2134958674"/>
        </pc:sldMkLst>
      </pc:sldChg>
      <pc:sldChg chg="del">
        <pc:chgData name="Sean Gallagher" userId="577446c3-45ae-4097-b8f0-9d862fa3a0df" providerId="ADAL" clId="{C99755CA-5427-4252-9ACC-8FD159CF9ECB}" dt="2024-04-22T13:22:40.765" v="129" actId="47"/>
        <pc:sldMkLst>
          <pc:docMk/>
          <pc:sldMk cId="3351734909" sldId="2134958675"/>
        </pc:sldMkLst>
      </pc:sldChg>
      <pc:sldChg chg="del">
        <pc:chgData name="Sean Gallagher" userId="577446c3-45ae-4097-b8f0-9d862fa3a0df" providerId="ADAL" clId="{C99755CA-5427-4252-9ACC-8FD159CF9ECB}" dt="2024-04-22T13:22:40.985" v="130" actId="47"/>
        <pc:sldMkLst>
          <pc:docMk/>
          <pc:sldMk cId="1914570399" sldId="2134958676"/>
        </pc:sldMkLst>
      </pc:sldChg>
      <pc:sldChg chg="del">
        <pc:chgData name="Sean Gallagher" userId="577446c3-45ae-4097-b8f0-9d862fa3a0df" providerId="ADAL" clId="{C99755CA-5427-4252-9ACC-8FD159CF9ECB}" dt="2024-04-22T13:22:41.159" v="131" actId="47"/>
        <pc:sldMkLst>
          <pc:docMk/>
          <pc:sldMk cId="877437887" sldId="2134958677"/>
        </pc:sldMkLst>
      </pc:sldChg>
      <pc:sldChg chg="del">
        <pc:chgData name="Sean Gallagher" userId="577446c3-45ae-4097-b8f0-9d862fa3a0df" providerId="ADAL" clId="{C99755CA-5427-4252-9ACC-8FD159CF9ECB}" dt="2024-04-22T13:22:41.347" v="132" actId="47"/>
        <pc:sldMkLst>
          <pc:docMk/>
          <pc:sldMk cId="3682590907" sldId="2134958678"/>
        </pc:sldMkLst>
      </pc:sldChg>
      <pc:sldChg chg="del">
        <pc:chgData name="Sean Gallagher" userId="577446c3-45ae-4097-b8f0-9d862fa3a0df" providerId="ADAL" clId="{C99755CA-5427-4252-9ACC-8FD159CF9ECB}" dt="2024-04-22T13:22:41.536" v="133" actId="47"/>
        <pc:sldMkLst>
          <pc:docMk/>
          <pc:sldMk cId="3998847503" sldId="2134958679"/>
        </pc:sldMkLst>
      </pc:sldChg>
      <pc:sldChg chg="del">
        <pc:chgData name="Sean Gallagher" userId="577446c3-45ae-4097-b8f0-9d862fa3a0df" providerId="ADAL" clId="{C99755CA-5427-4252-9ACC-8FD159CF9ECB}" dt="2024-04-22T13:22:41.725" v="134" actId="47"/>
        <pc:sldMkLst>
          <pc:docMk/>
          <pc:sldMk cId="4209110072" sldId="2134958680"/>
        </pc:sldMkLst>
      </pc:sldChg>
      <pc:sldChg chg="del">
        <pc:chgData name="Sean Gallagher" userId="577446c3-45ae-4097-b8f0-9d862fa3a0df" providerId="ADAL" clId="{C99755CA-5427-4252-9ACC-8FD159CF9ECB}" dt="2024-04-22T13:22:41.929" v="135" actId="47"/>
        <pc:sldMkLst>
          <pc:docMk/>
          <pc:sldMk cId="3900555286" sldId="2134958681"/>
        </pc:sldMkLst>
      </pc:sldChg>
      <pc:sldChg chg="del">
        <pc:chgData name="Sean Gallagher" userId="577446c3-45ae-4097-b8f0-9d862fa3a0df" providerId="ADAL" clId="{C99755CA-5427-4252-9ACC-8FD159CF9ECB}" dt="2024-04-22T13:22:42.102" v="136" actId="47"/>
        <pc:sldMkLst>
          <pc:docMk/>
          <pc:sldMk cId="3007726763" sldId="2134958682"/>
        </pc:sldMkLst>
      </pc:sldChg>
      <pc:sldChg chg="del">
        <pc:chgData name="Sean Gallagher" userId="577446c3-45ae-4097-b8f0-9d862fa3a0df" providerId="ADAL" clId="{C99755CA-5427-4252-9ACC-8FD159CF9ECB}" dt="2024-04-22T13:22:42.290" v="137" actId="47"/>
        <pc:sldMkLst>
          <pc:docMk/>
          <pc:sldMk cId="2143871071" sldId="2134958683"/>
        </pc:sldMkLst>
      </pc:sldChg>
      <pc:sldChg chg="del">
        <pc:chgData name="Sean Gallagher" userId="577446c3-45ae-4097-b8f0-9d862fa3a0df" providerId="ADAL" clId="{C99755CA-5427-4252-9ACC-8FD159CF9ECB}" dt="2024-04-22T13:22:42.479" v="138" actId="47"/>
        <pc:sldMkLst>
          <pc:docMk/>
          <pc:sldMk cId="3480542192" sldId="2134958684"/>
        </pc:sldMkLst>
      </pc:sldChg>
      <pc:sldChg chg="del">
        <pc:chgData name="Sean Gallagher" userId="577446c3-45ae-4097-b8f0-9d862fa3a0df" providerId="ADAL" clId="{C99755CA-5427-4252-9ACC-8FD159CF9ECB}" dt="2024-04-22T13:22:42.636" v="139" actId="47"/>
        <pc:sldMkLst>
          <pc:docMk/>
          <pc:sldMk cId="506169339" sldId="2134958685"/>
        </pc:sldMkLst>
      </pc:sldChg>
      <pc:sldChg chg="del">
        <pc:chgData name="Sean Gallagher" userId="577446c3-45ae-4097-b8f0-9d862fa3a0df" providerId="ADAL" clId="{C99755CA-5427-4252-9ACC-8FD159CF9ECB}" dt="2024-04-22T13:22:42.809" v="140" actId="47"/>
        <pc:sldMkLst>
          <pc:docMk/>
          <pc:sldMk cId="3091382889" sldId="2134958686"/>
        </pc:sldMkLst>
      </pc:sldChg>
      <pc:sldChg chg="del">
        <pc:chgData name="Sean Gallagher" userId="577446c3-45ae-4097-b8f0-9d862fa3a0df" providerId="ADAL" clId="{C99755CA-5427-4252-9ACC-8FD159CF9ECB}" dt="2024-04-22T13:22:42.966" v="141" actId="47"/>
        <pc:sldMkLst>
          <pc:docMk/>
          <pc:sldMk cId="451611063" sldId="2134958687"/>
        </pc:sldMkLst>
      </pc:sldChg>
      <pc:sldChg chg="del">
        <pc:chgData name="Sean Gallagher" userId="577446c3-45ae-4097-b8f0-9d862fa3a0df" providerId="ADAL" clId="{C99755CA-5427-4252-9ACC-8FD159CF9ECB}" dt="2024-04-22T13:22:48.681" v="142" actId="47"/>
        <pc:sldMkLst>
          <pc:docMk/>
          <pc:sldMk cId="2116788699" sldId="2134958688"/>
        </pc:sldMkLst>
      </pc:sldChg>
      <pc:sldChg chg="del">
        <pc:chgData name="Sean Gallagher" userId="577446c3-45ae-4097-b8f0-9d862fa3a0df" providerId="ADAL" clId="{C99755CA-5427-4252-9ACC-8FD159CF9ECB}" dt="2024-04-22T13:22:49.107" v="144" actId="47"/>
        <pc:sldMkLst>
          <pc:docMk/>
          <pc:sldMk cId="1310200696" sldId="2134958689"/>
        </pc:sldMkLst>
      </pc:sldChg>
      <pc:sldChg chg="del">
        <pc:chgData name="Sean Gallagher" userId="577446c3-45ae-4097-b8f0-9d862fa3a0df" providerId="ADAL" clId="{C99755CA-5427-4252-9ACC-8FD159CF9ECB}" dt="2024-04-22T13:22:49.344" v="145" actId="47"/>
        <pc:sldMkLst>
          <pc:docMk/>
          <pc:sldMk cId="1535543338" sldId="2134958690"/>
        </pc:sldMkLst>
      </pc:sldChg>
      <pc:sldChg chg="del">
        <pc:chgData name="Sean Gallagher" userId="577446c3-45ae-4097-b8f0-9d862fa3a0df" providerId="ADAL" clId="{C99755CA-5427-4252-9ACC-8FD159CF9ECB}" dt="2024-04-22T13:22:49.501" v="146" actId="47"/>
        <pc:sldMkLst>
          <pc:docMk/>
          <pc:sldMk cId="3385054240" sldId="2134958691"/>
        </pc:sldMkLst>
      </pc:sldChg>
      <pc:sldChg chg="del">
        <pc:chgData name="Sean Gallagher" userId="577446c3-45ae-4097-b8f0-9d862fa3a0df" providerId="ADAL" clId="{C99755CA-5427-4252-9ACC-8FD159CF9ECB}" dt="2024-04-22T13:22:49.721" v="147" actId="47"/>
        <pc:sldMkLst>
          <pc:docMk/>
          <pc:sldMk cId="4048394037" sldId="2134958692"/>
        </pc:sldMkLst>
      </pc:sldChg>
      <pc:sldChg chg="del">
        <pc:chgData name="Sean Gallagher" userId="577446c3-45ae-4097-b8f0-9d862fa3a0df" providerId="ADAL" clId="{C99755CA-5427-4252-9ACC-8FD159CF9ECB}" dt="2024-04-22T13:22:49.926" v="148" actId="47"/>
        <pc:sldMkLst>
          <pc:docMk/>
          <pc:sldMk cId="1612886724" sldId="2134958693"/>
        </pc:sldMkLst>
      </pc:sldChg>
      <pc:sldChg chg="del">
        <pc:chgData name="Sean Gallagher" userId="577446c3-45ae-4097-b8f0-9d862fa3a0df" providerId="ADAL" clId="{C99755CA-5427-4252-9ACC-8FD159CF9ECB}" dt="2024-04-22T13:22:50.129" v="149" actId="47"/>
        <pc:sldMkLst>
          <pc:docMk/>
          <pc:sldMk cId="2900894542" sldId="2134958694"/>
        </pc:sldMkLst>
      </pc:sldChg>
      <pc:sldChg chg="del">
        <pc:chgData name="Sean Gallagher" userId="577446c3-45ae-4097-b8f0-9d862fa3a0df" providerId="ADAL" clId="{C99755CA-5427-4252-9ACC-8FD159CF9ECB}" dt="2024-04-22T13:22:50.322" v="150" actId="47"/>
        <pc:sldMkLst>
          <pc:docMk/>
          <pc:sldMk cId="1661855399" sldId="2134958695"/>
        </pc:sldMkLst>
      </pc:sldChg>
      <pc:sldChg chg="del">
        <pc:chgData name="Sean Gallagher" userId="577446c3-45ae-4097-b8f0-9d862fa3a0df" providerId="ADAL" clId="{C99755CA-5427-4252-9ACC-8FD159CF9ECB}" dt="2024-04-22T13:22:50.522" v="151" actId="47"/>
        <pc:sldMkLst>
          <pc:docMk/>
          <pc:sldMk cId="3842512903" sldId="2134958696"/>
        </pc:sldMkLst>
      </pc:sldChg>
      <pc:sldChg chg="del">
        <pc:chgData name="Sean Gallagher" userId="577446c3-45ae-4097-b8f0-9d862fa3a0df" providerId="ADAL" clId="{C99755CA-5427-4252-9ACC-8FD159CF9ECB}" dt="2024-04-22T13:22:50.726" v="152" actId="47"/>
        <pc:sldMkLst>
          <pc:docMk/>
          <pc:sldMk cId="4085301705" sldId="2134958697"/>
        </pc:sldMkLst>
      </pc:sldChg>
      <pc:sldChg chg="del">
        <pc:chgData name="Sean Gallagher" userId="577446c3-45ae-4097-b8f0-9d862fa3a0df" providerId="ADAL" clId="{C99755CA-5427-4252-9ACC-8FD159CF9ECB}" dt="2024-04-22T13:22:50.923" v="153" actId="47"/>
        <pc:sldMkLst>
          <pc:docMk/>
          <pc:sldMk cId="4163696687" sldId="2134958698"/>
        </pc:sldMkLst>
      </pc:sldChg>
      <pc:sldChg chg="del">
        <pc:chgData name="Sean Gallagher" userId="577446c3-45ae-4097-b8f0-9d862fa3a0df" providerId="ADAL" clId="{C99755CA-5427-4252-9ACC-8FD159CF9ECB}" dt="2024-04-22T13:22:51.135" v="154" actId="47"/>
        <pc:sldMkLst>
          <pc:docMk/>
          <pc:sldMk cId="1383832966" sldId="2134958699"/>
        </pc:sldMkLst>
      </pc:sldChg>
      <pc:sldChg chg="del">
        <pc:chgData name="Sean Gallagher" userId="577446c3-45ae-4097-b8f0-9d862fa3a0df" providerId="ADAL" clId="{C99755CA-5427-4252-9ACC-8FD159CF9ECB}" dt="2024-04-22T13:22:51.339" v="155" actId="47"/>
        <pc:sldMkLst>
          <pc:docMk/>
          <pc:sldMk cId="1807485323" sldId="2134958700"/>
        </pc:sldMkLst>
      </pc:sldChg>
      <pc:sldChg chg="del">
        <pc:chgData name="Sean Gallagher" userId="577446c3-45ae-4097-b8f0-9d862fa3a0df" providerId="ADAL" clId="{C99755CA-5427-4252-9ACC-8FD159CF9ECB}" dt="2024-04-22T13:22:51.544" v="156" actId="47"/>
        <pc:sldMkLst>
          <pc:docMk/>
          <pc:sldMk cId="3086579243" sldId="2134958701"/>
        </pc:sldMkLst>
      </pc:sldChg>
      <pc:sldChg chg="del">
        <pc:chgData name="Sean Gallagher" userId="577446c3-45ae-4097-b8f0-9d862fa3a0df" providerId="ADAL" clId="{C99755CA-5427-4252-9ACC-8FD159CF9ECB}" dt="2024-04-22T13:22:51.764" v="157" actId="47"/>
        <pc:sldMkLst>
          <pc:docMk/>
          <pc:sldMk cId="2285821829" sldId="2134958702"/>
        </pc:sldMkLst>
      </pc:sldChg>
      <pc:sldChg chg="del">
        <pc:chgData name="Sean Gallagher" userId="577446c3-45ae-4097-b8f0-9d862fa3a0df" providerId="ADAL" clId="{C99755CA-5427-4252-9ACC-8FD159CF9ECB}" dt="2024-04-22T13:22:51.952" v="158" actId="47"/>
        <pc:sldMkLst>
          <pc:docMk/>
          <pc:sldMk cId="897852737" sldId="2134958703"/>
        </pc:sldMkLst>
      </pc:sldChg>
      <pc:sldChg chg="del">
        <pc:chgData name="Sean Gallagher" userId="577446c3-45ae-4097-b8f0-9d862fa3a0df" providerId="ADAL" clId="{C99755CA-5427-4252-9ACC-8FD159CF9ECB}" dt="2024-04-22T13:22:52.188" v="159" actId="47"/>
        <pc:sldMkLst>
          <pc:docMk/>
          <pc:sldMk cId="3323212631" sldId="2134958704"/>
        </pc:sldMkLst>
      </pc:sldChg>
      <pc:sldChg chg="del">
        <pc:chgData name="Sean Gallagher" userId="577446c3-45ae-4097-b8f0-9d862fa3a0df" providerId="ADAL" clId="{C99755CA-5427-4252-9ACC-8FD159CF9ECB}" dt="2024-04-22T13:22:52.424" v="160" actId="47"/>
        <pc:sldMkLst>
          <pc:docMk/>
          <pc:sldMk cId="649909483" sldId="2134958705"/>
        </pc:sldMkLst>
      </pc:sldChg>
      <pc:sldChg chg="del">
        <pc:chgData name="Sean Gallagher" userId="577446c3-45ae-4097-b8f0-9d862fa3a0df" providerId="ADAL" clId="{C99755CA-5427-4252-9ACC-8FD159CF9ECB}" dt="2024-04-22T13:22:52.628" v="161" actId="47"/>
        <pc:sldMkLst>
          <pc:docMk/>
          <pc:sldMk cId="22513437" sldId="2134958706"/>
        </pc:sldMkLst>
      </pc:sldChg>
      <pc:sldChg chg="del">
        <pc:chgData name="Sean Gallagher" userId="577446c3-45ae-4097-b8f0-9d862fa3a0df" providerId="ADAL" clId="{C99755CA-5427-4252-9ACC-8FD159CF9ECB}" dt="2024-04-22T13:22:52.847" v="162" actId="47"/>
        <pc:sldMkLst>
          <pc:docMk/>
          <pc:sldMk cId="3115826438" sldId="2134958707"/>
        </pc:sldMkLst>
      </pc:sldChg>
      <pc:sldChg chg="del">
        <pc:chgData name="Sean Gallagher" userId="577446c3-45ae-4097-b8f0-9d862fa3a0df" providerId="ADAL" clId="{C99755CA-5427-4252-9ACC-8FD159CF9ECB}" dt="2024-04-22T13:22:53.067" v="163" actId="47"/>
        <pc:sldMkLst>
          <pc:docMk/>
          <pc:sldMk cId="3060276835" sldId="2134958708"/>
        </pc:sldMkLst>
      </pc:sldChg>
      <pc:sldChg chg="del">
        <pc:chgData name="Sean Gallagher" userId="577446c3-45ae-4097-b8f0-9d862fa3a0df" providerId="ADAL" clId="{C99755CA-5427-4252-9ACC-8FD159CF9ECB}" dt="2024-04-22T13:22:53.318" v="164" actId="47"/>
        <pc:sldMkLst>
          <pc:docMk/>
          <pc:sldMk cId="2579517199" sldId="2134958709"/>
        </pc:sldMkLst>
      </pc:sldChg>
      <pc:sldChg chg="del">
        <pc:chgData name="Sean Gallagher" userId="577446c3-45ae-4097-b8f0-9d862fa3a0df" providerId="ADAL" clId="{C99755CA-5427-4252-9ACC-8FD159CF9ECB}" dt="2024-04-22T13:22:53.530" v="165" actId="47"/>
        <pc:sldMkLst>
          <pc:docMk/>
          <pc:sldMk cId="1039082411" sldId="2134958710"/>
        </pc:sldMkLst>
      </pc:sldChg>
      <pc:sldChg chg="del">
        <pc:chgData name="Sean Gallagher" userId="577446c3-45ae-4097-b8f0-9d862fa3a0df" providerId="ADAL" clId="{C99755CA-5427-4252-9ACC-8FD159CF9ECB}" dt="2024-04-22T13:22:53.710" v="166" actId="47"/>
        <pc:sldMkLst>
          <pc:docMk/>
          <pc:sldMk cId="1605305374" sldId="2134958711"/>
        </pc:sldMkLst>
      </pc:sldChg>
      <pc:sldChg chg="del">
        <pc:chgData name="Sean Gallagher" userId="577446c3-45ae-4097-b8f0-9d862fa3a0df" providerId="ADAL" clId="{C99755CA-5427-4252-9ACC-8FD159CF9ECB}" dt="2024-04-22T13:22:53.931" v="167" actId="47"/>
        <pc:sldMkLst>
          <pc:docMk/>
          <pc:sldMk cId="3326400325" sldId="2134958712"/>
        </pc:sldMkLst>
      </pc:sldChg>
      <pc:sldChg chg="del">
        <pc:chgData name="Sean Gallagher" userId="577446c3-45ae-4097-b8f0-9d862fa3a0df" providerId="ADAL" clId="{C99755CA-5427-4252-9ACC-8FD159CF9ECB}" dt="2024-04-22T13:22:54.166" v="168" actId="47"/>
        <pc:sldMkLst>
          <pc:docMk/>
          <pc:sldMk cId="1316534488" sldId="2134958713"/>
        </pc:sldMkLst>
      </pc:sldChg>
      <pc:sldChg chg="del">
        <pc:chgData name="Sean Gallagher" userId="577446c3-45ae-4097-b8f0-9d862fa3a0df" providerId="ADAL" clId="{C99755CA-5427-4252-9ACC-8FD159CF9ECB}" dt="2024-04-22T13:22:54.747" v="169" actId="47"/>
        <pc:sldMkLst>
          <pc:docMk/>
          <pc:sldMk cId="508818661" sldId="2134958714"/>
        </pc:sldMkLst>
      </pc:sldChg>
      <pc:sldChg chg="del">
        <pc:chgData name="Sean Gallagher" userId="577446c3-45ae-4097-b8f0-9d862fa3a0df" providerId="ADAL" clId="{C99755CA-5427-4252-9ACC-8FD159CF9ECB}" dt="2024-04-22T13:22:54.936" v="170" actId="47"/>
        <pc:sldMkLst>
          <pc:docMk/>
          <pc:sldMk cId="4036670024" sldId="2134958715"/>
        </pc:sldMkLst>
      </pc:sldChg>
      <pc:sldChg chg="del">
        <pc:chgData name="Sean Gallagher" userId="577446c3-45ae-4097-b8f0-9d862fa3a0df" providerId="ADAL" clId="{C99755CA-5427-4252-9ACC-8FD159CF9ECB}" dt="2024-04-22T13:22:55.140" v="171" actId="47"/>
        <pc:sldMkLst>
          <pc:docMk/>
          <pc:sldMk cId="1398837635" sldId="2134958716"/>
        </pc:sldMkLst>
      </pc:sldChg>
      <pc:sldChg chg="del">
        <pc:chgData name="Sean Gallagher" userId="577446c3-45ae-4097-b8f0-9d862fa3a0df" providerId="ADAL" clId="{C99755CA-5427-4252-9ACC-8FD159CF9ECB}" dt="2024-04-22T13:22:55.376" v="172" actId="47"/>
        <pc:sldMkLst>
          <pc:docMk/>
          <pc:sldMk cId="2343540016" sldId="2134958717"/>
        </pc:sldMkLst>
      </pc:sldChg>
      <pc:sldChg chg="del">
        <pc:chgData name="Sean Gallagher" userId="577446c3-45ae-4097-b8f0-9d862fa3a0df" providerId="ADAL" clId="{C99755CA-5427-4252-9ACC-8FD159CF9ECB}" dt="2024-04-22T13:22:55.658" v="173" actId="47"/>
        <pc:sldMkLst>
          <pc:docMk/>
          <pc:sldMk cId="2671895690" sldId="2134958718"/>
        </pc:sldMkLst>
      </pc:sldChg>
      <pc:sldChg chg="del">
        <pc:chgData name="Sean Gallagher" userId="577446c3-45ae-4097-b8f0-9d862fa3a0df" providerId="ADAL" clId="{C99755CA-5427-4252-9ACC-8FD159CF9ECB}" dt="2024-04-22T13:22:55.909" v="174" actId="47"/>
        <pc:sldMkLst>
          <pc:docMk/>
          <pc:sldMk cId="3505607514" sldId="2134958719"/>
        </pc:sldMkLst>
      </pc:sldChg>
      <pc:sldChg chg="del">
        <pc:chgData name="Sean Gallagher" userId="577446c3-45ae-4097-b8f0-9d862fa3a0df" providerId="ADAL" clId="{C99755CA-5427-4252-9ACC-8FD159CF9ECB}" dt="2024-04-22T13:22:56.535" v="175" actId="47"/>
        <pc:sldMkLst>
          <pc:docMk/>
          <pc:sldMk cId="2175704978" sldId="2134958720"/>
        </pc:sldMkLst>
      </pc:sldChg>
      <pc:sldChg chg="del">
        <pc:chgData name="Sean Gallagher" userId="577446c3-45ae-4097-b8f0-9d862fa3a0df" providerId="ADAL" clId="{C99755CA-5427-4252-9ACC-8FD159CF9ECB}" dt="2024-04-22T13:22:56.740" v="176" actId="47"/>
        <pc:sldMkLst>
          <pc:docMk/>
          <pc:sldMk cId="3043448542" sldId="2134958721"/>
        </pc:sldMkLst>
      </pc:sldChg>
      <pc:sldChg chg="del">
        <pc:chgData name="Sean Gallagher" userId="577446c3-45ae-4097-b8f0-9d862fa3a0df" providerId="ADAL" clId="{C99755CA-5427-4252-9ACC-8FD159CF9ECB}" dt="2024-04-22T13:22:57.321" v="177" actId="47"/>
        <pc:sldMkLst>
          <pc:docMk/>
          <pc:sldMk cId="272534965" sldId="2134958722"/>
        </pc:sldMkLst>
      </pc:sldChg>
      <pc:sldChg chg="del">
        <pc:chgData name="Sean Gallagher" userId="577446c3-45ae-4097-b8f0-9d862fa3a0df" providerId="ADAL" clId="{C99755CA-5427-4252-9ACC-8FD159CF9ECB}" dt="2024-04-22T13:22:57.734" v="178" actId="47"/>
        <pc:sldMkLst>
          <pc:docMk/>
          <pc:sldMk cId="1948331355" sldId="2134958723"/>
        </pc:sldMkLst>
      </pc:sldChg>
      <pc:sldChg chg="del">
        <pc:chgData name="Sean Gallagher" userId="577446c3-45ae-4097-b8f0-9d862fa3a0df" providerId="ADAL" clId="{C99755CA-5427-4252-9ACC-8FD159CF9ECB}" dt="2024-04-22T13:22:58.421" v="179" actId="47"/>
        <pc:sldMkLst>
          <pc:docMk/>
          <pc:sldMk cId="789599039" sldId="2134958724"/>
        </pc:sldMkLst>
      </pc:sldChg>
      <pc:sldChg chg="del">
        <pc:chgData name="Sean Gallagher" userId="577446c3-45ae-4097-b8f0-9d862fa3a0df" providerId="ADAL" clId="{C99755CA-5427-4252-9ACC-8FD159CF9ECB}" dt="2024-04-22T13:22:58.437" v="180" actId="47"/>
        <pc:sldMkLst>
          <pc:docMk/>
          <pc:sldMk cId="1814502696" sldId="2134958725"/>
        </pc:sldMkLst>
      </pc:sldChg>
      <pc:sldChg chg="del">
        <pc:chgData name="Sean Gallagher" userId="577446c3-45ae-4097-b8f0-9d862fa3a0df" providerId="ADAL" clId="{C99755CA-5427-4252-9ACC-8FD159CF9ECB}" dt="2024-04-22T13:22:58.861" v="181" actId="47"/>
        <pc:sldMkLst>
          <pc:docMk/>
          <pc:sldMk cId="2819349799" sldId="2134958726"/>
        </pc:sldMkLst>
      </pc:sldChg>
      <pc:sldChg chg="del">
        <pc:chgData name="Sean Gallagher" userId="577446c3-45ae-4097-b8f0-9d862fa3a0df" providerId="ADAL" clId="{C99755CA-5427-4252-9ACC-8FD159CF9ECB}" dt="2024-04-22T13:22:59.049" v="182" actId="47"/>
        <pc:sldMkLst>
          <pc:docMk/>
          <pc:sldMk cId="679393884" sldId="2134958727"/>
        </pc:sldMkLst>
      </pc:sldChg>
      <pc:sldChg chg="del">
        <pc:chgData name="Sean Gallagher" userId="577446c3-45ae-4097-b8f0-9d862fa3a0df" providerId="ADAL" clId="{C99755CA-5427-4252-9ACC-8FD159CF9ECB}" dt="2024-04-22T13:22:59.255" v="183" actId="47"/>
        <pc:sldMkLst>
          <pc:docMk/>
          <pc:sldMk cId="3239195169" sldId="2134958728"/>
        </pc:sldMkLst>
      </pc:sldChg>
      <pc:sldChg chg="del">
        <pc:chgData name="Sean Gallagher" userId="577446c3-45ae-4097-b8f0-9d862fa3a0df" providerId="ADAL" clId="{C99755CA-5427-4252-9ACC-8FD159CF9ECB}" dt="2024-04-22T13:22:59.837" v="184" actId="47"/>
        <pc:sldMkLst>
          <pc:docMk/>
          <pc:sldMk cId="3209697986" sldId="2134958729"/>
        </pc:sldMkLst>
      </pc:sldChg>
      <pc:sldChg chg="del">
        <pc:chgData name="Sean Gallagher" userId="577446c3-45ae-4097-b8f0-9d862fa3a0df" providerId="ADAL" clId="{C99755CA-5427-4252-9ACC-8FD159CF9ECB}" dt="2024-04-22T13:23:00.071" v="185" actId="47"/>
        <pc:sldMkLst>
          <pc:docMk/>
          <pc:sldMk cId="4077304380" sldId="2134958730"/>
        </pc:sldMkLst>
      </pc:sldChg>
      <pc:sldChg chg="del">
        <pc:chgData name="Sean Gallagher" userId="577446c3-45ae-4097-b8f0-9d862fa3a0df" providerId="ADAL" clId="{C99755CA-5427-4252-9ACC-8FD159CF9ECB}" dt="2024-04-22T13:23:00.292" v="186" actId="47"/>
        <pc:sldMkLst>
          <pc:docMk/>
          <pc:sldMk cId="2857518688" sldId="2134958731"/>
        </pc:sldMkLst>
      </pc:sldChg>
      <pc:sldChg chg="del">
        <pc:chgData name="Sean Gallagher" userId="577446c3-45ae-4097-b8f0-9d862fa3a0df" providerId="ADAL" clId="{C99755CA-5427-4252-9ACC-8FD159CF9ECB}" dt="2024-04-22T13:23:00.574" v="187" actId="47"/>
        <pc:sldMkLst>
          <pc:docMk/>
          <pc:sldMk cId="2067933875" sldId="2134958732"/>
        </pc:sldMkLst>
      </pc:sldChg>
      <pc:sldChg chg="del">
        <pc:chgData name="Sean Gallagher" userId="577446c3-45ae-4097-b8f0-9d862fa3a0df" providerId="ADAL" clId="{C99755CA-5427-4252-9ACC-8FD159CF9ECB}" dt="2024-04-22T13:23:01.799" v="188" actId="47"/>
        <pc:sldMkLst>
          <pc:docMk/>
          <pc:sldMk cId="1799991716" sldId="2134958733"/>
        </pc:sldMkLst>
      </pc:sldChg>
      <pc:sldChg chg="add del">
        <pc:chgData name="Sean Gallagher" userId="577446c3-45ae-4097-b8f0-9d862fa3a0df" providerId="ADAL" clId="{C99755CA-5427-4252-9ACC-8FD159CF9ECB}" dt="2024-04-22T13:20:19.596" v="23"/>
        <pc:sldMkLst>
          <pc:docMk/>
          <pc:sldMk cId="2662449132" sldId="2134958734"/>
        </pc:sldMkLst>
      </pc:sldChg>
      <pc:sldMasterChg chg="addSp delSp modSp mod delSldLayout">
        <pc:chgData name="Sean Gallagher" userId="577446c3-45ae-4097-b8f0-9d862fa3a0df" providerId="ADAL" clId="{C99755CA-5427-4252-9ACC-8FD159CF9ECB}" dt="2024-04-22T13:29:55.634" v="241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C99755CA-5427-4252-9ACC-8FD159CF9ECB}" dt="2024-04-22T13:29:50.764" v="238" actId="478"/>
          <ac:picMkLst>
            <pc:docMk/>
            <pc:sldMasterMk cId="1070809925" sldId="2147483692"/>
            <ac:picMk id="2" creationId="{6A841786-8702-2303-BAA8-F90E99CC7294}"/>
          </ac:picMkLst>
        </pc:picChg>
        <pc:picChg chg="add mod">
          <ac:chgData name="Sean Gallagher" userId="577446c3-45ae-4097-b8f0-9d862fa3a0df" providerId="ADAL" clId="{C99755CA-5427-4252-9ACC-8FD159CF9ECB}" dt="2024-04-22T13:29:55.634" v="241" actId="1076"/>
          <ac:picMkLst>
            <pc:docMk/>
            <pc:sldMasterMk cId="1070809925" sldId="2147483692"/>
            <ac:picMk id="3" creationId="{09AB377A-43EE-76EC-FD8B-629A49E09D4A}"/>
          </ac:picMkLst>
        </pc:picChg>
        <pc:sldLayoutChg chg="del">
          <pc:chgData name="Sean Gallagher" userId="577446c3-45ae-4097-b8f0-9d862fa3a0df" providerId="ADAL" clId="{C99755CA-5427-4252-9ACC-8FD159CF9ECB}" dt="2024-04-22T13:22:55.909" v="174" actId="47"/>
          <pc:sldLayoutMkLst>
            <pc:docMk/>
            <pc:sldMasterMk cId="1070809925" sldId="2147483692"/>
            <pc:sldLayoutMk cId="346028848" sldId="2147483829"/>
          </pc:sldLayoutMkLst>
        </pc:sldLayoutChg>
        <pc:sldLayoutChg chg="del">
          <pc:chgData name="Sean Gallagher" userId="577446c3-45ae-4097-b8f0-9d862fa3a0df" providerId="ADAL" clId="{C99755CA-5427-4252-9ACC-8FD159CF9ECB}" dt="2024-04-22T13:22:27.446" v="75" actId="47"/>
          <pc:sldLayoutMkLst>
            <pc:docMk/>
            <pc:sldMasterMk cId="1070809925" sldId="2147483692"/>
            <pc:sldLayoutMk cId="2409152693" sldId="2147483830"/>
          </pc:sldLayoutMkLst>
        </pc:sldLayoutChg>
      </pc:sldMasterChg>
      <pc:sldMasterChg chg="delSldLayout modSldLayout">
        <pc:chgData name="Sean Gallagher" userId="577446c3-45ae-4097-b8f0-9d862fa3a0df" providerId="ADAL" clId="{C99755CA-5427-4252-9ACC-8FD159CF9ECB}" dt="2024-04-22T13:29:32.486" v="236" actId="478"/>
        <pc:sldMasterMkLst>
          <pc:docMk/>
          <pc:sldMasterMk cId="3560819068" sldId="2147483818"/>
        </pc:sldMasterMkLst>
        <pc:sldLayoutChg chg="addSp delSp modSp mod">
          <pc:chgData name="Sean Gallagher" userId="577446c3-45ae-4097-b8f0-9d862fa3a0df" providerId="ADAL" clId="{C99755CA-5427-4252-9ACC-8FD159CF9ECB}" dt="2024-04-22T13:29:32.486" v="236" actId="478"/>
          <pc:sldLayoutMkLst>
            <pc:docMk/>
            <pc:sldMasterMk cId="3560819068" sldId="2147483818"/>
            <pc:sldLayoutMk cId="3710431470" sldId="2147483828"/>
          </pc:sldLayoutMkLst>
          <pc:picChg chg="del">
            <ac:chgData name="Sean Gallagher" userId="577446c3-45ae-4097-b8f0-9d862fa3a0df" providerId="ADAL" clId="{C99755CA-5427-4252-9ACC-8FD159CF9ECB}" dt="2024-04-22T13:29:32.486" v="236" actId="478"/>
            <ac:picMkLst>
              <pc:docMk/>
              <pc:sldMasterMk cId="3560819068" sldId="2147483818"/>
              <pc:sldLayoutMk cId="3710431470" sldId="2147483828"/>
              <ac:picMk id="2" creationId="{03F19FCC-DD25-70F5-138F-1E962BAD57F1}"/>
            </ac:picMkLst>
          </pc:picChg>
          <pc:picChg chg="add mod">
            <ac:chgData name="Sean Gallagher" userId="577446c3-45ae-4097-b8f0-9d862fa3a0df" providerId="ADAL" clId="{C99755CA-5427-4252-9ACC-8FD159CF9ECB}" dt="2024-04-22T13:29:30.491" v="235"/>
            <ac:picMkLst>
              <pc:docMk/>
              <pc:sldMasterMk cId="3560819068" sldId="2147483818"/>
              <pc:sldLayoutMk cId="3710431470" sldId="2147483828"/>
              <ac:picMk id="3" creationId="{0F9E7D96-D94D-0832-DDF8-4F73E6A3AD57}"/>
            </ac:picMkLst>
          </pc:picChg>
        </pc:sldLayoutChg>
        <pc:sldLayoutChg chg="del">
          <pc:chgData name="Sean Gallagher" userId="577446c3-45ae-4097-b8f0-9d862fa3a0df" providerId="ADAL" clId="{C99755CA-5427-4252-9ACC-8FD159CF9ECB}" dt="2024-04-22T13:18:16.428" v="1" actId="47"/>
          <pc:sldLayoutMkLst>
            <pc:docMk/>
            <pc:sldMasterMk cId="3560819068" sldId="2147483818"/>
            <pc:sldLayoutMk cId="3280714820" sldId="2147483831"/>
          </pc:sldLayoutMkLst>
        </pc:sldLayoutChg>
      </pc:sldMasterChg>
    </pc:docChg>
  </pc:docChgLst>
  <pc:docChgLst>
    <pc:chgData name="Sean Gallagher" userId="577446c3-45ae-4097-b8f0-9d862fa3a0df" providerId="ADAL" clId="{AFD0D102-3039-4C55-8F09-0E8DA00068A9}"/>
    <pc:docChg chg="custSel modSld modMainMaster">
      <pc:chgData name="Sean Gallagher" userId="577446c3-45ae-4097-b8f0-9d862fa3a0df" providerId="ADAL" clId="{AFD0D102-3039-4C55-8F09-0E8DA00068A9}" dt="2024-01-16T14:42:27.196" v="58" actId="1076"/>
      <pc:docMkLst>
        <pc:docMk/>
      </pc:docMkLst>
      <pc:sldChg chg="modSp mod">
        <pc:chgData name="Sean Gallagher" userId="577446c3-45ae-4097-b8f0-9d862fa3a0df" providerId="ADAL" clId="{AFD0D102-3039-4C55-8F09-0E8DA00068A9}" dt="2024-01-16T14:36:18.063" v="1" actId="20577"/>
        <pc:sldMkLst>
          <pc:docMk/>
          <pc:sldMk cId="1433664020" sldId="275"/>
        </pc:sldMkLst>
        <pc:spChg chg="mod">
          <ac:chgData name="Sean Gallagher" userId="577446c3-45ae-4097-b8f0-9d862fa3a0df" providerId="ADAL" clId="{AFD0D102-3039-4C55-8F09-0E8DA00068A9}" dt="2024-01-16T14:36:18.063" v="1" actId="20577"/>
          <ac:spMkLst>
            <pc:docMk/>
            <pc:sldMk cId="1433664020" sldId="275"/>
            <ac:spMk id="3" creationId="{04D0B3D4-A1F3-CD14-3D64-A9979ABF7E26}"/>
          </ac:spMkLst>
        </pc:spChg>
      </pc:sldChg>
      <pc:sldChg chg="modSp mod">
        <pc:chgData name="Sean Gallagher" userId="577446c3-45ae-4097-b8f0-9d862fa3a0df" providerId="ADAL" clId="{AFD0D102-3039-4C55-8F09-0E8DA00068A9}" dt="2024-01-16T14:40:06.654" v="27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AFD0D102-3039-4C55-8F09-0E8DA00068A9}" dt="2024-01-16T14:40:06.654" v="27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AFD0D102-3039-4C55-8F09-0E8DA00068A9}" dt="2024-01-16T14:42:27.196" v="58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AFD0D102-3039-4C55-8F09-0E8DA00068A9}" dt="2024-01-16T14:42:20.646" v="56" actId="14100"/>
          <ac:picMkLst>
            <pc:docMk/>
            <pc:sldMk cId="548871033" sldId="2134958650"/>
            <ac:picMk id="5" creationId="{B7E43BC3-672D-24DC-CC75-0B51AD1CD7C1}"/>
          </ac:picMkLst>
        </pc:picChg>
        <pc:picChg chg="add del mod">
          <ac:chgData name="Sean Gallagher" userId="577446c3-45ae-4097-b8f0-9d862fa3a0df" providerId="ADAL" clId="{AFD0D102-3039-4C55-8F09-0E8DA00068A9}" dt="2024-01-16T14:38:20.918" v="13"/>
          <ac:picMkLst>
            <pc:docMk/>
            <pc:sldMk cId="548871033" sldId="2134958650"/>
            <ac:picMk id="1026" creationId="{DCAB2A1B-7F07-91CF-309C-45563789BF21}"/>
          </ac:picMkLst>
        </pc:picChg>
        <pc:picChg chg="add mod">
          <ac:chgData name="Sean Gallagher" userId="577446c3-45ae-4097-b8f0-9d862fa3a0df" providerId="ADAL" clId="{AFD0D102-3039-4C55-8F09-0E8DA00068A9}" dt="2024-01-16T14:42:27.196" v="58" actId="1076"/>
          <ac:picMkLst>
            <pc:docMk/>
            <pc:sldMk cId="548871033" sldId="2134958650"/>
            <ac:picMk id="1028" creationId="{26612A1E-FB08-1432-7096-8BABF27E9FEA}"/>
          </ac:picMkLst>
        </pc:picChg>
      </pc:sldChg>
      <pc:sldChg chg="modSp mod">
        <pc:chgData name="Sean Gallagher" userId="577446c3-45ae-4097-b8f0-9d862fa3a0df" providerId="ADAL" clId="{AFD0D102-3039-4C55-8F09-0E8DA00068A9}" dt="2024-01-16T14:36:36.146" v="4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AFD0D102-3039-4C55-8F09-0E8DA00068A9}" dt="2024-01-16T14:36:36.146" v="4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AFD0D102-3039-4C55-8F09-0E8DA00068A9}" dt="2024-01-16T14:41:19.259" v="44" actId="1076"/>
        <pc:sldMasterMkLst>
          <pc:docMk/>
          <pc:sldMasterMk cId="1070809925" sldId="2147483659"/>
        </pc:sldMasterMkLst>
        <pc:picChg chg="add mod">
          <ac:chgData name="Sean Gallagher" userId="577446c3-45ae-4097-b8f0-9d862fa3a0df" providerId="ADAL" clId="{AFD0D102-3039-4C55-8F09-0E8DA00068A9}" dt="2024-01-16T14:41:19.259" v="44" actId="1076"/>
          <ac:picMkLst>
            <pc:docMk/>
            <pc:sldMasterMk cId="1070809925" sldId="2147483659"/>
            <ac:picMk id="4" creationId="{DC3CBACE-134A-763B-B21D-A44705880125}"/>
          </ac:picMkLst>
        </pc:picChg>
        <pc:picChg chg="del">
          <ac:chgData name="Sean Gallagher" userId="577446c3-45ae-4097-b8f0-9d862fa3a0df" providerId="ADAL" clId="{AFD0D102-3039-4C55-8F09-0E8DA00068A9}" dt="2024-01-16T14:41:04.679" v="35" actId="478"/>
          <ac:picMkLst>
            <pc:docMk/>
            <pc:sldMasterMk cId="1070809925" sldId="2147483659"/>
            <ac:picMk id="6" creationId="{E88297A9-8349-176E-B213-A078F1792AE8}"/>
          </ac:picMkLst>
        </pc:picChg>
      </pc:sldMasterChg>
      <pc:sldMasterChg chg="addSp delSp modSp mod">
        <pc:chgData name="Sean Gallagher" userId="577446c3-45ae-4097-b8f0-9d862fa3a0df" providerId="ADAL" clId="{AFD0D102-3039-4C55-8F09-0E8DA00068A9}" dt="2024-01-16T14:41:58.399" v="53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AFD0D102-3039-4C55-8F09-0E8DA00068A9}" dt="2024-01-16T14:41:58.399" v="53" actId="1076"/>
          <ac:picMkLst>
            <pc:docMk/>
            <pc:sldMasterMk cId="1070809925" sldId="2147483692"/>
            <ac:picMk id="3" creationId="{280EC375-AE20-E274-8582-152A8C42E8D8}"/>
          </ac:picMkLst>
        </pc:picChg>
        <pc:picChg chg="del">
          <ac:chgData name="Sean Gallagher" userId="577446c3-45ae-4097-b8f0-9d862fa3a0df" providerId="ADAL" clId="{AFD0D102-3039-4C55-8F09-0E8DA00068A9}" dt="2024-01-16T14:41:48.285" v="45" actId="478"/>
          <ac:picMkLst>
            <pc:docMk/>
            <pc:sldMasterMk cId="1070809925" sldId="2147483692"/>
            <ac:picMk id="4" creationId="{0806B83A-681A-B58E-034F-AB89BFBCA8A3}"/>
          </ac:picMkLst>
        </pc:picChg>
      </pc:sldMasterChg>
      <pc:sldMasterChg chg="modSldLayout">
        <pc:chgData name="Sean Gallagher" userId="577446c3-45ae-4097-b8f0-9d862fa3a0df" providerId="ADAL" clId="{AFD0D102-3039-4C55-8F09-0E8DA00068A9}" dt="2024-01-16T14:40:50.433" v="34" actId="1076"/>
        <pc:sldMasterMkLst>
          <pc:docMk/>
          <pc:sldMasterMk cId="1997465741" sldId="2147483776"/>
        </pc:sldMasterMkLst>
        <pc:sldLayoutChg chg="addSp delSp modSp mod">
          <pc:chgData name="Sean Gallagher" userId="577446c3-45ae-4097-b8f0-9d862fa3a0df" providerId="ADAL" clId="{AFD0D102-3039-4C55-8F09-0E8DA00068A9}" dt="2024-01-16T14:40:50.433" v="34" actId="1076"/>
          <pc:sldLayoutMkLst>
            <pc:docMk/>
            <pc:sldMasterMk cId="1997465741" sldId="2147483776"/>
            <pc:sldLayoutMk cId="1963082139" sldId="2147483780"/>
          </pc:sldLayoutMkLst>
          <pc:picChg chg="del">
            <ac:chgData name="Sean Gallagher" userId="577446c3-45ae-4097-b8f0-9d862fa3a0df" providerId="ADAL" clId="{AFD0D102-3039-4C55-8F09-0E8DA00068A9}" dt="2024-01-16T14:40:24.189" v="28" actId="478"/>
            <ac:picMkLst>
              <pc:docMk/>
              <pc:sldMasterMk cId="1997465741" sldId="2147483776"/>
              <pc:sldLayoutMk cId="1963082139" sldId="2147483780"/>
              <ac:picMk id="4" creationId="{DCFE2DB8-969D-B04C-BDB8-1B77C55F48DB}"/>
            </ac:picMkLst>
          </pc:picChg>
          <pc:picChg chg="add mod">
            <ac:chgData name="Sean Gallagher" userId="577446c3-45ae-4097-b8f0-9d862fa3a0df" providerId="ADAL" clId="{AFD0D102-3039-4C55-8F09-0E8DA00068A9}" dt="2024-01-16T14:40:50.433" v="34" actId="1076"/>
            <ac:picMkLst>
              <pc:docMk/>
              <pc:sldMasterMk cId="1997465741" sldId="2147483776"/>
              <pc:sldLayoutMk cId="1963082139" sldId="2147483780"/>
              <ac:picMk id="5" creationId="{AE94042B-A304-F0FE-5414-32D1EDAE8064}"/>
            </ac:picMkLst>
          </pc:picChg>
        </pc:sldLayoutChg>
      </pc:sldMasterChg>
    </pc:docChg>
  </pc:docChgLst>
  <pc:docChgLst>
    <pc:chgData name="Sean Gallagher" userId="577446c3-45ae-4097-b8f0-9d862fa3a0df" providerId="ADAL" clId="{3B3B442B-BDE4-411B-A2D7-AD360007CCAF}"/>
    <pc:docChg chg="custSel addSld delSld modSld modMainMaster">
      <pc:chgData name="Sean Gallagher" userId="577446c3-45ae-4097-b8f0-9d862fa3a0df" providerId="ADAL" clId="{3B3B442B-BDE4-411B-A2D7-AD360007CCAF}" dt="2024-05-16T13:53:14.535" v="79" actId="1076"/>
      <pc:docMkLst>
        <pc:docMk/>
      </pc:docMkLst>
      <pc:sldChg chg="add">
        <pc:chgData name="Sean Gallagher" userId="577446c3-45ae-4097-b8f0-9d862fa3a0df" providerId="ADAL" clId="{3B3B442B-BDE4-411B-A2D7-AD360007CCAF}" dt="2024-05-16T13:49:52.866" v="30"/>
        <pc:sldMkLst>
          <pc:docMk/>
          <pc:sldMk cId="863712566" sldId="256"/>
        </pc:sldMkLst>
      </pc:sldChg>
      <pc:sldChg chg="del">
        <pc:chgData name="Sean Gallagher" userId="577446c3-45ae-4097-b8f0-9d862fa3a0df" providerId="ADAL" clId="{3B3B442B-BDE4-411B-A2D7-AD360007CCAF}" dt="2024-05-16T13:44:38.886" v="1" actId="47"/>
        <pc:sldMkLst>
          <pc:docMk/>
          <pc:sldMk cId="1770905082" sldId="269"/>
        </pc:sldMkLst>
      </pc:sldChg>
      <pc:sldChg chg="add">
        <pc:chgData name="Sean Gallagher" userId="577446c3-45ae-4097-b8f0-9d862fa3a0df" providerId="ADAL" clId="{3B3B442B-BDE4-411B-A2D7-AD360007CCAF}" dt="2024-05-16T13:44:37.268" v="0"/>
        <pc:sldMkLst>
          <pc:docMk/>
          <pc:sldMk cId="3675703319" sldId="279"/>
        </pc:sldMkLst>
      </pc:sldChg>
      <pc:sldChg chg="modSp mod">
        <pc:chgData name="Sean Gallagher" userId="577446c3-45ae-4097-b8f0-9d862fa3a0df" providerId="ADAL" clId="{3B3B442B-BDE4-411B-A2D7-AD360007CCAF}" dt="2024-05-16T13:52:16.053" v="70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3B3B442B-BDE4-411B-A2D7-AD360007CCAF}" dt="2024-05-16T13:52:16.053" v="70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">
        <pc:chgData name="Sean Gallagher" userId="577446c3-45ae-4097-b8f0-9d862fa3a0df" providerId="ADAL" clId="{3B3B442B-BDE4-411B-A2D7-AD360007CCAF}" dt="2024-05-16T13:49:50.830" v="29" actId="47"/>
        <pc:sldMkLst>
          <pc:docMk/>
          <pc:sldMk cId="2710295584" sldId="2134958652"/>
        </pc:sldMkLst>
      </pc:sldChg>
      <pc:sldChg chg="addSp delSp modSp mod">
        <pc:chgData name="Sean Gallagher" userId="577446c3-45ae-4097-b8f0-9d862fa3a0df" providerId="ADAL" clId="{3B3B442B-BDE4-411B-A2D7-AD360007CCAF}" dt="2024-05-16T13:47:08.582" v="28" actId="1076"/>
        <pc:sldMkLst>
          <pc:docMk/>
          <pc:sldMk cId="4281471524" sldId="2134958655"/>
        </pc:sldMkLst>
        <pc:picChg chg="del">
          <ac:chgData name="Sean Gallagher" userId="577446c3-45ae-4097-b8f0-9d862fa3a0df" providerId="ADAL" clId="{3B3B442B-BDE4-411B-A2D7-AD360007CCAF}" dt="2024-05-16T13:45:51.213" v="5" actId="478"/>
          <ac:picMkLst>
            <pc:docMk/>
            <pc:sldMk cId="4281471524" sldId="2134958655"/>
            <ac:picMk id="3" creationId="{1BA441CF-99FA-7699-7CE0-AA67F3F87641}"/>
          </ac:picMkLst>
        </pc:picChg>
        <pc:picChg chg="add mod modCrop">
          <ac:chgData name="Sean Gallagher" userId="577446c3-45ae-4097-b8f0-9d862fa3a0df" providerId="ADAL" clId="{3B3B442B-BDE4-411B-A2D7-AD360007CCAF}" dt="2024-05-16T13:47:03.372" v="27" actId="1076"/>
          <ac:picMkLst>
            <pc:docMk/>
            <pc:sldMk cId="4281471524" sldId="2134958655"/>
            <ac:picMk id="5" creationId="{2F5126D0-11B2-2F7E-2FD4-C9D1C54EF191}"/>
          </ac:picMkLst>
        </pc:picChg>
        <pc:picChg chg="mod">
          <ac:chgData name="Sean Gallagher" userId="577446c3-45ae-4097-b8f0-9d862fa3a0df" providerId="ADAL" clId="{3B3B442B-BDE4-411B-A2D7-AD360007CCAF}" dt="2024-05-16T13:47:08.582" v="28" actId="1076"/>
          <ac:picMkLst>
            <pc:docMk/>
            <pc:sldMk cId="4281471524" sldId="2134958655"/>
            <ac:picMk id="6" creationId="{0F4470DD-D14F-B389-2A15-32592D79C3ED}"/>
          </ac:picMkLst>
        </pc:picChg>
        <pc:picChg chg="add mod">
          <ac:chgData name="Sean Gallagher" userId="577446c3-45ae-4097-b8f0-9d862fa3a0df" providerId="ADAL" clId="{3B3B442B-BDE4-411B-A2D7-AD360007CCAF}" dt="2024-05-16T13:47:01.740" v="26" actId="1076"/>
          <ac:picMkLst>
            <pc:docMk/>
            <pc:sldMk cId="4281471524" sldId="2134958655"/>
            <ac:picMk id="8" creationId="{A92D6992-2B68-8B58-9DAA-42F2B788FC63}"/>
          </ac:picMkLst>
        </pc:picChg>
        <pc:picChg chg="del">
          <ac:chgData name="Sean Gallagher" userId="577446c3-45ae-4097-b8f0-9d862fa3a0df" providerId="ADAL" clId="{3B3B442B-BDE4-411B-A2D7-AD360007CCAF}" dt="2024-05-16T13:45:52.061" v="6" actId="478"/>
          <ac:picMkLst>
            <pc:docMk/>
            <pc:sldMk cId="4281471524" sldId="2134958655"/>
            <ac:picMk id="9" creationId="{B930217A-CC54-80F3-B9CD-A3C6EAB2F54E}"/>
          </ac:picMkLst>
        </pc:picChg>
      </pc:sldChg>
      <pc:sldChg chg="modSp mod">
        <pc:chgData name="Sean Gallagher" userId="577446c3-45ae-4097-b8f0-9d862fa3a0df" providerId="ADAL" clId="{3B3B442B-BDE4-411B-A2D7-AD360007CCAF}" dt="2024-05-16T13:45:41.379" v="4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3B3B442B-BDE4-411B-A2D7-AD360007CCAF}" dt="2024-05-16T13:45:41.379" v="4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3B3B442B-BDE4-411B-A2D7-AD360007CCAF}" dt="2024-05-16T13:53:14.535" v="79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3B3B442B-BDE4-411B-A2D7-AD360007CCAF}" dt="2024-05-16T13:53:14.535" v="79" actId="1076"/>
          <ac:picMkLst>
            <pc:docMk/>
            <pc:sldMasterMk cId="1070809925" sldId="2147483692"/>
            <ac:picMk id="2" creationId="{362D0D08-ED15-3312-1C98-4D3AF1264F26}"/>
          </ac:picMkLst>
        </pc:picChg>
        <pc:picChg chg="del">
          <ac:chgData name="Sean Gallagher" userId="577446c3-45ae-4097-b8f0-9d862fa3a0df" providerId="ADAL" clId="{3B3B442B-BDE4-411B-A2D7-AD360007CCAF}" dt="2024-05-16T13:53:12.161" v="77" actId="478"/>
          <ac:picMkLst>
            <pc:docMk/>
            <pc:sldMasterMk cId="1070809925" sldId="2147483692"/>
            <ac:picMk id="3" creationId="{09AB377A-43EE-76EC-FD8B-629A49E09D4A}"/>
          </ac:picMkLst>
        </pc:picChg>
      </pc:sldMasterChg>
      <pc:sldMasterChg chg="addSp delSp modSp mod">
        <pc:chgData name="Sean Gallagher" userId="577446c3-45ae-4097-b8f0-9d862fa3a0df" providerId="ADAL" clId="{3B3B442B-BDE4-411B-A2D7-AD360007CCAF}" dt="2024-05-16T13:52:59.398" v="76" actId="1076"/>
        <pc:sldMasterMkLst>
          <pc:docMk/>
          <pc:sldMasterMk cId="4059699241" sldId="2147483831"/>
        </pc:sldMasterMkLst>
        <pc:picChg chg="add mod">
          <ac:chgData name="Sean Gallagher" userId="577446c3-45ae-4097-b8f0-9d862fa3a0df" providerId="ADAL" clId="{3B3B442B-BDE4-411B-A2D7-AD360007CCAF}" dt="2024-05-16T13:52:59.398" v="76" actId="1076"/>
          <ac:picMkLst>
            <pc:docMk/>
            <pc:sldMasterMk cId="4059699241" sldId="2147483831"/>
            <ac:picMk id="2" creationId="{1833F7AE-F384-FC84-F2C2-5F8C003D90CC}"/>
          </ac:picMkLst>
        </pc:picChg>
        <pc:picChg chg="del">
          <ac:chgData name="Sean Gallagher" userId="577446c3-45ae-4097-b8f0-9d862fa3a0df" providerId="ADAL" clId="{3B3B442B-BDE4-411B-A2D7-AD360007CCAF}" dt="2024-05-16T13:52:56.765" v="74" actId="478"/>
          <ac:picMkLst>
            <pc:docMk/>
            <pc:sldMasterMk cId="4059699241" sldId="2147483831"/>
            <ac:picMk id="3" creationId="{7F7AD78E-C438-8DBB-B071-2F2E0A2E597F}"/>
          </ac:picMkLst>
        </pc:picChg>
      </pc:sldMasterChg>
      <pc:sldMasterChg chg="modSldLayout">
        <pc:chgData name="Sean Gallagher" userId="577446c3-45ae-4097-b8f0-9d862fa3a0df" providerId="ADAL" clId="{3B3B442B-BDE4-411B-A2D7-AD360007CCAF}" dt="2024-05-16T13:52:47.308" v="73" actId="2085"/>
        <pc:sldMasterMkLst>
          <pc:docMk/>
          <pc:sldMasterMk cId="976646708" sldId="2147483840"/>
        </pc:sldMasterMkLst>
        <pc:sldLayoutChg chg="addSp modSp mod">
          <pc:chgData name="Sean Gallagher" userId="577446c3-45ae-4097-b8f0-9d862fa3a0df" providerId="ADAL" clId="{3B3B442B-BDE4-411B-A2D7-AD360007CCAF}" dt="2024-05-16T13:52:47.308" v="73" actId="2085"/>
          <pc:sldLayoutMkLst>
            <pc:docMk/>
            <pc:sldMasterMk cId="976646708" sldId="2147483840"/>
            <pc:sldLayoutMk cId="3473777385" sldId="2147483848"/>
          </pc:sldLayoutMkLst>
          <pc:spChg chg="add mod">
            <ac:chgData name="Sean Gallagher" userId="577446c3-45ae-4097-b8f0-9d862fa3a0df" providerId="ADAL" clId="{3B3B442B-BDE4-411B-A2D7-AD360007CCAF}" dt="2024-05-16T13:52:47.308" v="73" actId="2085"/>
            <ac:spMkLst>
              <pc:docMk/>
              <pc:sldMasterMk cId="976646708" sldId="2147483840"/>
              <pc:sldLayoutMk cId="3473777385" sldId="2147483848"/>
              <ac:spMk id="2" creationId="{47646792-122C-ABC1-5CBA-07EB8EEF28AD}"/>
            </ac:spMkLst>
          </pc:spChg>
        </pc:sldLayoutChg>
      </pc:sldMasterChg>
    </pc:docChg>
  </pc:docChgLst>
  <pc:docChgLst>
    <pc:chgData name="Sean Gallagher" userId="577446c3-45ae-4097-b8f0-9d862fa3a0df" providerId="ADAL" clId="{13740AD8-AE4D-4DA1-BFD6-015157225C6D}"/>
    <pc:docChg chg="addSld modSld">
      <pc:chgData name="Sean Gallagher" userId="577446c3-45ae-4097-b8f0-9d862fa3a0df" providerId="ADAL" clId="{13740AD8-AE4D-4DA1-BFD6-015157225C6D}" dt="2024-04-18T19:29:11.638" v="4"/>
      <pc:docMkLst>
        <pc:docMk/>
      </pc:docMkLst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643160523" sldId="265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249712676" sldId="266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037678653" sldId="270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465688576" sldId="28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19080500" sldId="282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528204050" sldId="283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209606354" sldId="284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742838789" sldId="285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156553215" sldId="286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715296893" sldId="287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499671922" sldId="288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598646366" sldId="289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751670577" sldId="290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132936376" sldId="291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62084393" sldId="292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505226657" sldId="293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489349667" sldId="294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2319410100" sldId="295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4231112029" sldId="296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707753677" sldId="297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881698661" sldId="298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3052623802" sldId="299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1736362211" sldId="300"/>
        </pc:sldMkLst>
      </pc:sldChg>
      <pc:sldChg chg="add">
        <pc:chgData name="Sean Gallagher" userId="577446c3-45ae-4097-b8f0-9d862fa3a0df" providerId="ADAL" clId="{13740AD8-AE4D-4DA1-BFD6-015157225C6D}" dt="2024-04-18T19:27:32.808" v="0"/>
        <pc:sldMkLst>
          <pc:docMk/>
          <pc:sldMk cId="519628653" sldId="30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562944155" sldId="30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39522416" sldId="30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569280574" sldId="30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60173871" sldId="305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08475004" sldId="306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107980662" sldId="307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396073612" sldId="30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941055308" sldId="309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786903329" sldId="310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072184504" sldId="31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36699814" sldId="31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503690397" sldId="31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74976843" sldId="31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4097195724" sldId="315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514473469" sldId="316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005206451" sldId="317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394473977" sldId="31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936613020" sldId="213495865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647460850" sldId="2134958659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233815714" sldId="2134958660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8930601" sldId="213495866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527759629" sldId="213495866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26179678" sldId="213495866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82327709" sldId="213495866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642327374" sldId="2134958665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4056466917" sldId="2134958666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4302494" sldId="2134958667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4381568" sldId="2134958668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835828696" sldId="2134958669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473020751" sldId="2134958670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1971571131" sldId="2134958671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2663170655" sldId="2134958672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799063078" sldId="2134958673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741187828" sldId="2134958674"/>
        </pc:sldMkLst>
      </pc:sldChg>
      <pc:sldChg chg="add">
        <pc:chgData name="Sean Gallagher" userId="577446c3-45ae-4097-b8f0-9d862fa3a0df" providerId="ADAL" clId="{13740AD8-AE4D-4DA1-BFD6-015157225C6D}" dt="2024-04-18T19:28:13.125" v="1"/>
        <pc:sldMkLst>
          <pc:docMk/>
          <pc:sldMk cId="3351734909" sldId="2134958675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914570399" sldId="2134958676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877437887" sldId="2134958677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682590907" sldId="2134958678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998847503" sldId="2134958679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4209110072" sldId="2134958680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900555286" sldId="2134958681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007726763" sldId="2134958682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2143871071" sldId="2134958683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480542192" sldId="2134958684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506169339" sldId="2134958685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3091382889" sldId="2134958686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451611063" sldId="2134958687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2116788699" sldId="2134958688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310200696" sldId="2134958689"/>
        </pc:sldMkLst>
      </pc:sldChg>
      <pc:sldChg chg="add">
        <pc:chgData name="Sean Gallagher" userId="577446c3-45ae-4097-b8f0-9d862fa3a0df" providerId="ADAL" clId="{13740AD8-AE4D-4DA1-BFD6-015157225C6D}" dt="2024-04-18T19:28:38.207" v="2"/>
        <pc:sldMkLst>
          <pc:docMk/>
          <pc:sldMk cId="1535543338" sldId="2134958690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385054240" sldId="2134958691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048394037" sldId="2134958692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612886724" sldId="2134958693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900894542" sldId="2134958694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661855399" sldId="2134958695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842512903" sldId="2134958696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085301705" sldId="2134958697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163696687" sldId="2134958698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383832966" sldId="2134958699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807485323" sldId="2134958700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086579243" sldId="2134958701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285821829" sldId="2134958702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897852737" sldId="2134958703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323212631" sldId="2134958704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649909483" sldId="2134958705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2513437" sldId="2134958706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115826438" sldId="2134958707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060276835" sldId="2134958708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579517199" sldId="2134958709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039082411" sldId="2134958710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605305374" sldId="2134958711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3326400325" sldId="2134958712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316534488" sldId="2134958713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508818661" sldId="2134958714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4036670024" sldId="2134958715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1398837635" sldId="2134958716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343540016" sldId="2134958717"/>
        </pc:sldMkLst>
      </pc:sldChg>
      <pc:sldChg chg="add">
        <pc:chgData name="Sean Gallagher" userId="577446c3-45ae-4097-b8f0-9d862fa3a0df" providerId="ADAL" clId="{13740AD8-AE4D-4DA1-BFD6-015157225C6D}" dt="2024-04-18T19:28:55.240" v="3"/>
        <pc:sldMkLst>
          <pc:docMk/>
          <pc:sldMk cId="2671895690" sldId="2134958718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505607514" sldId="2134958719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175704978" sldId="2134958720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043448542" sldId="2134958721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72534965" sldId="2134958722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1948331355" sldId="2134958723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789599039" sldId="2134958724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1814502696" sldId="2134958725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819349799" sldId="2134958726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679393884" sldId="2134958727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239195169" sldId="2134958728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3209697986" sldId="2134958729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4077304380" sldId="2134958730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857518688" sldId="2134958731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2067933875" sldId="2134958732"/>
        </pc:sldMkLst>
      </pc:sldChg>
      <pc:sldChg chg="add">
        <pc:chgData name="Sean Gallagher" userId="577446c3-45ae-4097-b8f0-9d862fa3a0df" providerId="ADAL" clId="{13740AD8-AE4D-4DA1-BFD6-015157225C6D}" dt="2024-04-18T19:29:11.638" v="4"/>
        <pc:sldMkLst>
          <pc:docMk/>
          <pc:sldMk cId="1799991716" sldId="2134958733"/>
        </pc:sldMkLst>
      </pc:sldChg>
    </pc:docChg>
  </pc:docChgLst>
  <pc:docChgLst>
    <pc:chgData name="Sean Gallagher" userId="577446c3-45ae-4097-b8f0-9d862fa3a0df" providerId="ADAL" clId="{A073752B-14C6-4830-86DF-8C7B5E6D5C28}"/>
    <pc:docChg chg="custSel addSld delSld modSld modMainMaster">
      <pc:chgData name="Sean Gallagher" userId="577446c3-45ae-4097-b8f0-9d862fa3a0df" providerId="ADAL" clId="{A073752B-14C6-4830-86DF-8C7B5E6D5C28}" dt="2024-04-16T20:44:15.130" v="90" actId="1076"/>
      <pc:docMkLst>
        <pc:docMk/>
      </pc:docMkLst>
      <pc:sldChg chg="del">
        <pc:chgData name="Sean Gallagher" userId="577446c3-45ae-4097-b8f0-9d862fa3a0df" providerId="ADAL" clId="{A073752B-14C6-4830-86DF-8C7B5E6D5C28}" dt="2024-04-16T20:36:22.228" v="1" actId="47"/>
        <pc:sldMkLst>
          <pc:docMk/>
          <pc:sldMk cId="3675703319" sldId="279"/>
        </pc:sldMkLst>
      </pc:sldChg>
      <pc:sldChg chg="add del">
        <pc:chgData name="Sean Gallagher" userId="577446c3-45ae-4097-b8f0-9d862fa3a0df" providerId="ADAL" clId="{A073752B-14C6-4830-86DF-8C7B5E6D5C28}" dt="2024-04-16T20:36:44.341" v="5" actId="47"/>
        <pc:sldMkLst>
          <pc:docMk/>
          <pc:sldMk cId="3465688576" sldId="281"/>
        </pc:sldMkLst>
      </pc:sldChg>
      <pc:sldChg chg="modSp mod">
        <pc:chgData name="Sean Gallagher" userId="577446c3-45ae-4097-b8f0-9d862fa3a0df" providerId="ADAL" clId="{A073752B-14C6-4830-86DF-8C7B5E6D5C28}" dt="2024-04-16T20:40:34.314" v="31" actId="20577"/>
        <pc:sldMkLst>
          <pc:docMk/>
          <pc:sldMk cId="838486706" sldId="2134958646"/>
        </pc:sldMkLst>
        <pc:spChg chg="mod">
          <ac:chgData name="Sean Gallagher" userId="577446c3-45ae-4097-b8f0-9d862fa3a0df" providerId="ADAL" clId="{A073752B-14C6-4830-86DF-8C7B5E6D5C28}" dt="2024-04-16T20:40:34.314" v="31" actId="20577"/>
          <ac:spMkLst>
            <pc:docMk/>
            <pc:sldMk cId="838486706" sldId="2134958646"/>
            <ac:spMk id="4" creationId="{6848280A-52CF-14A2-72C8-A76D653B1539}"/>
          </ac:spMkLst>
        </pc:spChg>
      </pc:sldChg>
      <pc:sldChg chg="modSp mod">
        <pc:chgData name="Sean Gallagher" userId="577446c3-45ae-4097-b8f0-9d862fa3a0df" providerId="ADAL" clId="{A073752B-14C6-4830-86DF-8C7B5E6D5C28}" dt="2024-04-16T20:42:53.724" v="87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A073752B-14C6-4830-86DF-8C7B5E6D5C28}" dt="2024-04-16T20:42:53.724" v="87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Sp">
        <pc:chgData name="Sean Gallagher" userId="577446c3-45ae-4097-b8f0-9d862fa3a0df" providerId="ADAL" clId="{A073752B-14C6-4830-86DF-8C7B5E6D5C28}" dt="2024-04-16T20:40:54.462" v="32" actId="478"/>
        <pc:sldMkLst>
          <pc:docMk/>
          <pc:sldMk cId="548871033" sldId="2134958650"/>
        </pc:sldMkLst>
        <pc:picChg chg="del">
          <ac:chgData name="Sean Gallagher" userId="577446c3-45ae-4097-b8f0-9d862fa3a0df" providerId="ADAL" clId="{A073752B-14C6-4830-86DF-8C7B5E6D5C28}" dt="2024-04-16T20:40:54.462" v="32" actId="478"/>
          <ac:picMkLst>
            <pc:docMk/>
            <pc:sldMk cId="548871033" sldId="2134958650"/>
            <ac:picMk id="2052" creationId="{2E9E0A24-1B05-8845-9DC4-63AD3E61AB42}"/>
          </ac:picMkLst>
        </pc:picChg>
      </pc:sldChg>
      <pc:sldChg chg="addSp delSp modSp mod">
        <pc:chgData name="Sean Gallagher" userId="577446c3-45ae-4097-b8f0-9d862fa3a0df" providerId="ADAL" clId="{A073752B-14C6-4830-86DF-8C7B5E6D5C28}" dt="2024-04-16T20:40:17.101" v="30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A073752B-14C6-4830-86DF-8C7B5E6D5C28}" dt="2024-04-16T20:40:07.115" v="24" actId="962"/>
          <ac:picMkLst>
            <pc:docMk/>
            <pc:sldMk cId="4281471524" sldId="2134958655"/>
            <ac:picMk id="3" creationId="{1BA441CF-99FA-7699-7CE0-AA67F3F87641}"/>
          </ac:picMkLst>
        </pc:picChg>
        <pc:picChg chg="del">
          <ac:chgData name="Sean Gallagher" userId="577446c3-45ae-4097-b8f0-9d862fa3a0df" providerId="ADAL" clId="{A073752B-14C6-4830-86DF-8C7B5E6D5C28}" dt="2024-04-16T20:39:54.568" v="17" actId="478"/>
          <ac:picMkLst>
            <pc:docMk/>
            <pc:sldMk cId="4281471524" sldId="2134958655"/>
            <ac:picMk id="5" creationId="{2B89204E-12D1-ED0E-3408-4EC5E36325D8}"/>
          </ac:picMkLst>
        </pc:picChg>
        <pc:picChg chg="del">
          <ac:chgData name="Sean Gallagher" userId="577446c3-45ae-4097-b8f0-9d862fa3a0df" providerId="ADAL" clId="{A073752B-14C6-4830-86DF-8C7B5E6D5C28}" dt="2024-04-16T20:39:55.796" v="18" actId="478"/>
          <ac:picMkLst>
            <pc:docMk/>
            <pc:sldMk cId="4281471524" sldId="2134958655"/>
            <ac:picMk id="7" creationId="{321B2E6E-60FF-5DA1-AC6C-400AC4140B66}"/>
          </ac:picMkLst>
        </pc:picChg>
        <pc:picChg chg="add mod">
          <ac:chgData name="Sean Gallagher" userId="577446c3-45ae-4097-b8f0-9d862fa3a0df" providerId="ADAL" clId="{A073752B-14C6-4830-86DF-8C7B5E6D5C28}" dt="2024-04-16T20:40:17.101" v="30" actId="1076"/>
          <ac:picMkLst>
            <pc:docMk/>
            <pc:sldMk cId="4281471524" sldId="2134958655"/>
            <ac:picMk id="8" creationId="{2A7B5F43-046B-98A2-C57F-97B570E2A648}"/>
          </ac:picMkLst>
        </pc:picChg>
        <pc:picChg chg="del">
          <ac:chgData name="Sean Gallagher" userId="577446c3-45ae-4097-b8f0-9d862fa3a0df" providerId="ADAL" clId="{A073752B-14C6-4830-86DF-8C7B5E6D5C28}" dt="2024-04-16T20:39:56.732" v="19" actId="478"/>
          <ac:picMkLst>
            <pc:docMk/>
            <pc:sldMk cId="4281471524" sldId="2134958655"/>
            <ac:picMk id="9" creationId="{EB7F5C48-9CFB-DC7E-3A64-D5F838844210}"/>
          </ac:picMkLst>
        </pc:picChg>
      </pc:sldChg>
      <pc:sldChg chg="modSp mod">
        <pc:chgData name="Sean Gallagher" userId="577446c3-45ae-4097-b8f0-9d862fa3a0df" providerId="ADAL" clId="{A073752B-14C6-4830-86DF-8C7B5E6D5C28}" dt="2024-04-16T20:38:53.663" v="16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A073752B-14C6-4830-86DF-8C7B5E6D5C28}" dt="2024-04-16T20:38:53.663" v="1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Chg chg="add del">
        <pc:chgData name="Sean Gallagher" userId="577446c3-45ae-4097-b8f0-9d862fa3a0df" providerId="ADAL" clId="{A073752B-14C6-4830-86DF-8C7B5E6D5C28}" dt="2024-04-16T20:36:40.242" v="3"/>
        <pc:sldMkLst>
          <pc:docMk/>
          <pc:sldMk cId="818607027" sldId="2134958657"/>
        </pc:sldMkLst>
      </pc:sldChg>
      <pc:sldChg chg="add">
        <pc:chgData name="Sean Gallagher" userId="577446c3-45ae-4097-b8f0-9d862fa3a0df" providerId="ADAL" clId="{A073752B-14C6-4830-86DF-8C7B5E6D5C28}" dt="2024-04-16T20:36:41.981" v="4"/>
        <pc:sldMkLst>
          <pc:docMk/>
          <pc:sldMk cId="2985246975" sldId="2134958657"/>
        </pc:sldMkLst>
      </pc:sldChg>
      <pc:sldMasterChg chg="addSp delSp modSp mod">
        <pc:chgData name="Sean Gallagher" userId="577446c3-45ae-4097-b8f0-9d862fa3a0df" providerId="ADAL" clId="{A073752B-14C6-4830-86DF-8C7B5E6D5C28}" dt="2024-04-16T20:44:15.130" v="90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A073752B-14C6-4830-86DF-8C7B5E6D5C28}" dt="2024-04-16T20:44:15.130" v="90" actId="1076"/>
          <ac:picMkLst>
            <pc:docMk/>
            <pc:sldMasterMk cId="1070809925" sldId="2147483692"/>
            <ac:picMk id="2" creationId="{6A841786-8702-2303-BAA8-F90E99CC7294}"/>
          </ac:picMkLst>
        </pc:picChg>
        <pc:picChg chg="del">
          <ac:chgData name="Sean Gallagher" userId="577446c3-45ae-4097-b8f0-9d862fa3a0df" providerId="ADAL" clId="{A073752B-14C6-4830-86DF-8C7B5E6D5C28}" dt="2024-04-16T20:44:12.107" v="88" actId="478"/>
          <ac:picMkLst>
            <pc:docMk/>
            <pc:sldMasterMk cId="1070809925" sldId="2147483692"/>
            <ac:picMk id="3" creationId="{96A031EF-3603-DAE8-633F-BF6DF1E95DFD}"/>
          </ac:picMkLst>
        </pc:picChg>
      </pc:sldMasterChg>
      <pc:sldMasterChg chg="modSldLayout">
        <pc:chgData name="Sean Gallagher" userId="577446c3-45ae-4097-b8f0-9d862fa3a0df" providerId="ADAL" clId="{A073752B-14C6-4830-86DF-8C7B5E6D5C28}" dt="2024-04-16T20:37:55.874" v="14" actId="1076"/>
        <pc:sldMasterMkLst>
          <pc:docMk/>
          <pc:sldMasterMk cId="3560819068" sldId="2147483818"/>
        </pc:sldMasterMkLst>
        <pc:sldLayoutChg chg="addSp modSp mod">
          <pc:chgData name="Sean Gallagher" userId="577446c3-45ae-4097-b8f0-9d862fa3a0df" providerId="ADAL" clId="{A073752B-14C6-4830-86DF-8C7B5E6D5C28}" dt="2024-04-16T20:37:55.874" v="14" actId="1076"/>
          <pc:sldLayoutMkLst>
            <pc:docMk/>
            <pc:sldMasterMk cId="3560819068" sldId="2147483818"/>
            <pc:sldLayoutMk cId="3710431470" sldId="2147483828"/>
          </pc:sldLayoutMkLst>
          <pc:spChg chg="add mod">
            <ac:chgData name="Sean Gallagher" userId="577446c3-45ae-4097-b8f0-9d862fa3a0df" providerId="ADAL" clId="{A073752B-14C6-4830-86DF-8C7B5E6D5C28}" dt="2024-04-16T20:37:09.264" v="7" actId="767"/>
            <ac:spMkLst>
              <pc:docMk/>
              <pc:sldMasterMk cId="3560819068" sldId="2147483818"/>
              <pc:sldLayoutMk cId="3710431470" sldId="2147483828"/>
              <ac:spMk id="3" creationId="{222FB8D3-CF1A-384F-D119-3B2EDE6E31DE}"/>
            </ac:spMkLst>
          </pc:spChg>
          <pc:spChg chg="add mod">
            <ac:chgData name="Sean Gallagher" userId="577446c3-45ae-4097-b8f0-9d862fa3a0df" providerId="ADAL" clId="{A073752B-14C6-4830-86DF-8C7B5E6D5C28}" dt="2024-04-16T20:37:55.874" v="14" actId="1076"/>
            <ac:spMkLst>
              <pc:docMk/>
              <pc:sldMasterMk cId="3560819068" sldId="2147483818"/>
              <pc:sldLayoutMk cId="3710431470" sldId="2147483828"/>
              <ac:spMk id="4" creationId="{F3E03340-8900-0829-5EFA-D58EA75D5A5C}"/>
            </ac:spMkLst>
          </pc:spChg>
        </pc:sldLayoutChg>
      </pc:sldMasterChg>
    </pc:docChg>
  </pc:docChgLst>
  <pc:docChgLst>
    <pc:chgData name="Sean Gallagher" userId="577446c3-45ae-4097-b8f0-9d862fa3a0df" providerId="ADAL" clId="{ACC44D45-7AAF-4F89-AE4D-9E5BDA7FB0C9}"/>
    <pc:docChg chg="custSel addSld delSld modSld sldOrd modMainMaster">
      <pc:chgData name="Sean Gallagher" userId="577446c3-45ae-4097-b8f0-9d862fa3a0df" providerId="ADAL" clId="{ACC44D45-7AAF-4F89-AE4D-9E5BDA7FB0C9}" dt="2023-11-30T15:15:15.114" v="118" actId="1076"/>
      <pc:docMkLst>
        <pc:docMk/>
      </pc:docMkLst>
      <pc:sldChg chg="add del ord">
        <pc:chgData name="Sean Gallagher" userId="577446c3-45ae-4097-b8f0-9d862fa3a0df" providerId="ADAL" clId="{ACC44D45-7AAF-4F89-AE4D-9E5BDA7FB0C9}" dt="2023-11-30T14:40:46.572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ACC44D45-7AAF-4F89-AE4D-9E5BDA7FB0C9}" dt="2023-11-30T15:13:15.778" v="107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ACC44D45-7AAF-4F89-AE4D-9E5BDA7FB0C9}" dt="2023-11-30T15:13:15.778" v="107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modSp mod">
        <pc:chgData name="Sean Gallagher" userId="577446c3-45ae-4097-b8f0-9d862fa3a0df" providerId="ADAL" clId="{ACC44D45-7AAF-4F89-AE4D-9E5BDA7FB0C9}" dt="2023-11-30T15:15:15.114" v="118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ACC44D45-7AAF-4F89-AE4D-9E5BDA7FB0C9}" dt="2023-11-30T15:15:15.114" v="118" actId="1076"/>
          <ac:picMkLst>
            <pc:docMk/>
            <pc:sldMk cId="548871033" sldId="2134958650"/>
            <ac:picMk id="5" creationId="{B7E43BC3-672D-24DC-CC75-0B51AD1CD7C1}"/>
          </ac:picMkLst>
        </pc:picChg>
      </pc:sldChg>
      <pc:sldChg chg="addSp delSp modSp mod">
        <pc:chgData name="Sean Gallagher" userId="577446c3-45ae-4097-b8f0-9d862fa3a0df" providerId="ADAL" clId="{ACC44D45-7AAF-4F89-AE4D-9E5BDA7FB0C9}" dt="2023-11-30T14:59:30.605" v="23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ACC44D45-7AAF-4F89-AE4D-9E5BDA7FB0C9}" dt="2023-11-30T14:59:30.605" v="23" actId="1076"/>
          <ac:picMkLst>
            <pc:docMk/>
            <pc:sldMk cId="4281471524" sldId="2134958655"/>
            <ac:picMk id="3" creationId="{68693916-6A76-8EAB-BCA1-29D906795EE4}"/>
          </ac:picMkLst>
        </pc:picChg>
        <pc:picChg chg="del">
          <ac:chgData name="Sean Gallagher" userId="577446c3-45ae-4097-b8f0-9d862fa3a0df" providerId="ADAL" clId="{ACC44D45-7AAF-4F89-AE4D-9E5BDA7FB0C9}" dt="2023-11-30T14:53:05.804" v="7" actId="478"/>
          <ac:picMkLst>
            <pc:docMk/>
            <pc:sldMk cId="4281471524" sldId="2134958655"/>
            <ac:picMk id="5" creationId="{B9E12EA1-AA94-8202-2181-843995F10958}"/>
          </ac:picMkLst>
        </pc:picChg>
        <pc:picChg chg="add mod">
          <ac:chgData name="Sean Gallagher" userId="577446c3-45ae-4097-b8f0-9d862fa3a0df" providerId="ADAL" clId="{ACC44D45-7AAF-4F89-AE4D-9E5BDA7FB0C9}" dt="2023-11-30T14:59:22.471" v="22" actId="1076"/>
          <ac:picMkLst>
            <pc:docMk/>
            <pc:sldMk cId="4281471524" sldId="2134958655"/>
            <ac:picMk id="7" creationId="{5F418658-5493-A8A1-F75E-D85E2C5FFE8D}"/>
          </ac:picMkLst>
        </pc:picChg>
        <pc:picChg chg="mod">
          <ac:chgData name="Sean Gallagher" userId="577446c3-45ae-4097-b8f0-9d862fa3a0df" providerId="ADAL" clId="{ACC44D45-7AAF-4F89-AE4D-9E5BDA7FB0C9}" dt="2023-11-30T14:59:19.328" v="21" actId="1076"/>
          <ac:picMkLst>
            <pc:docMk/>
            <pc:sldMk cId="4281471524" sldId="2134958655"/>
            <ac:picMk id="8" creationId="{77AF75E9-8743-794D-5E44-1F4C34773734}"/>
          </ac:picMkLst>
        </pc:picChg>
        <pc:picChg chg="del">
          <ac:chgData name="Sean Gallagher" userId="577446c3-45ae-4097-b8f0-9d862fa3a0df" providerId="ADAL" clId="{ACC44D45-7AAF-4F89-AE4D-9E5BDA7FB0C9}" dt="2023-11-30T14:53:06.239" v="8" actId="478"/>
          <ac:picMkLst>
            <pc:docMk/>
            <pc:sldMk cId="4281471524" sldId="2134958655"/>
            <ac:picMk id="12" creationId="{DDC78594-340B-F41F-2625-5EB7230C08D9}"/>
          </ac:picMkLst>
        </pc:picChg>
      </pc:sldChg>
      <pc:sldChg chg="modSp mod">
        <pc:chgData name="Sean Gallagher" userId="577446c3-45ae-4097-b8f0-9d862fa3a0df" providerId="ADAL" clId="{ACC44D45-7AAF-4F89-AE4D-9E5BDA7FB0C9}" dt="2023-11-30T14:51:57.433" v="6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ACC44D45-7AAF-4F89-AE4D-9E5BDA7FB0C9}" dt="2023-11-30T14:51:57.433" v="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ACC44D45-7AAF-4F89-AE4D-9E5BDA7FB0C9}" dt="2023-11-30T15:14:49.902" v="115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ACC44D45-7AAF-4F89-AE4D-9E5BDA7FB0C9}" dt="2023-11-30T15:14:49.902" v="115" actId="1076"/>
          <ac:picMkLst>
            <pc:docMk/>
            <pc:sldMasterMk cId="1070809925" sldId="2147483692"/>
            <ac:picMk id="3" creationId="{C10087DA-64A1-8C98-2319-2B5DF551EDB3}"/>
          </ac:picMkLst>
        </pc:picChg>
        <pc:picChg chg="del">
          <ac:chgData name="Sean Gallagher" userId="577446c3-45ae-4097-b8f0-9d862fa3a0df" providerId="ADAL" clId="{ACC44D45-7AAF-4F89-AE4D-9E5BDA7FB0C9}" dt="2023-11-30T15:14:30.341" v="108" actId="478"/>
          <ac:picMkLst>
            <pc:docMk/>
            <pc:sldMasterMk cId="1070809925" sldId="2147483692"/>
            <ac:picMk id="4" creationId="{52CCD6C4-9F58-3616-2E9B-9119F46CD5E5}"/>
          </ac:picMkLst>
        </pc:picChg>
      </pc:sldMasterChg>
    </pc:docChg>
  </pc:docChgLst>
  <pc:docChgLst>
    <pc:chgData name="Sean Gallagher" userId="577446c3-45ae-4097-b8f0-9d862fa3a0df" providerId="ADAL" clId="{3B572BD3-4F35-42C1-A336-884338ABCD1A}"/>
    <pc:docChg chg="undo custSel addSld delSld modSld">
      <pc:chgData name="Sean Gallagher" userId="577446c3-45ae-4097-b8f0-9d862fa3a0df" providerId="ADAL" clId="{3B572BD3-4F35-42C1-A336-884338ABCD1A}" dt="2024-06-13T19:12:52.684" v="13" actId="27636"/>
      <pc:docMkLst>
        <pc:docMk/>
      </pc:docMkLst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59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61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62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2761088890" sldId="263"/>
        </pc:sldMkLst>
      </pc:sldChg>
      <pc:sldChg chg="add modTransition">
        <pc:chgData name="Sean Gallagher" userId="577446c3-45ae-4097-b8f0-9d862fa3a0df" providerId="ADAL" clId="{3B572BD3-4F35-42C1-A336-884338ABCD1A}" dt="2024-06-13T19:11:16.843" v="2"/>
        <pc:sldMkLst>
          <pc:docMk/>
          <pc:sldMk cId="0" sldId="264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1643160523" sldId="265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249712676" sldId="266"/>
        </pc:sldMkLst>
      </pc:sldChg>
      <pc:sldChg chg="modSp add mod">
        <pc:chgData name="Sean Gallagher" userId="577446c3-45ae-4097-b8f0-9d862fa3a0df" providerId="ADAL" clId="{3B572BD3-4F35-42C1-A336-884338ABCD1A}" dt="2024-06-13T19:11:17.017" v="3" actId="27636"/>
        <pc:sldMkLst>
          <pc:docMk/>
          <pc:sldMk cId="4156359777" sldId="267"/>
        </pc:sldMkLst>
        <pc:spChg chg="mod">
          <ac:chgData name="Sean Gallagher" userId="577446c3-45ae-4097-b8f0-9d862fa3a0df" providerId="ADAL" clId="{3B572BD3-4F35-42C1-A336-884338ABCD1A}" dt="2024-06-13T19:11:17.017" v="3" actId="27636"/>
          <ac:spMkLst>
            <pc:docMk/>
            <pc:sldMk cId="4156359777" sldId="267"/>
            <ac:spMk id="2" creationId="{7D9A35B1-44BE-095D-A942-2DA98ECB69AA}"/>
          </ac:spMkLst>
        </pc:spChg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037678653" sldId="270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1671500556" sldId="271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2081471061" sldId="273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52646289" sldId="274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3924254535" sldId="276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3663351327" sldId="277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2633196272" sldId="278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749257066" sldId="279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595876953" sldId="280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2944434311" sldId="281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3533216543" sldId="282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3710129110" sldId="283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359974238" sldId="284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583700460" sldId="286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3884716943" sldId="287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665017639" sldId="288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314206632" sldId="289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3092139245" sldId="290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4085271565" sldId="291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2265071502" sldId="292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3191948552" sldId="293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1930747270" sldId="294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477705235" sldId="295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36986150" sldId="296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244917163" sldId="297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4009415815" sldId="298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73093037" sldId="299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770308192" sldId="317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1854741919" sldId="324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3107605300" sldId="328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330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331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332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335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3629566167" sldId="337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2749809619" sldId="347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2926855784" sldId="350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3855708024" sldId="351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335589033" sldId="352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35208839" sldId="353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458836987" sldId="1650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618660448" sldId="1660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350918759" sldId="1661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52068498" sldId="1671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1140752720" sldId="1675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692869368" sldId="1688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31221169" sldId="1695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637066668" sldId="1696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030618471" sldId="1698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1198803960" sldId="1699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4291024747" sldId="1700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1084421375" sldId="1701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710061391" sldId="1708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869033712" sldId="1709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042808716" sldId="1710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1954127125" sldId="1711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334695737" sldId="1712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767945196" sldId="1713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412373025" sldId="1715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991657023" sldId="1716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842532193" sldId="1717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152240539" sldId="1718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100183832" sldId="1719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62608268" sldId="1720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268886972" sldId="1721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1923286598" sldId="2134958657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3301260066" sldId="2134958885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252400611" sldId="2134958957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962773197" sldId="2134959004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995917330" sldId="2134959013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181514467" sldId="2134959020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785564562" sldId="2134959025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953488801" sldId="2134959026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4052020235" sldId="2134959041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998483799" sldId="2134959042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232265222" sldId="2134959043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3362082359" sldId="2134959046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876404991" sldId="2134959053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699191210" sldId="2134959058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583302352" sldId="2134959067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865313857" sldId="2134959070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251822565" sldId="2134959072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3960491" sldId="2134959074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843063984" sldId="2134959092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259284126" sldId="2134959100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523411655" sldId="2134959111"/>
        </pc:sldMkLst>
      </pc:sldChg>
      <pc:sldChg chg="modSp add del mod">
        <pc:chgData name="Sean Gallagher" userId="577446c3-45ae-4097-b8f0-9d862fa3a0df" providerId="ADAL" clId="{3B572BD3-4F35-42C1-A336-884338ABCD1A}" dt="2024-06-13T19:12:21.799" v="8"/>
        <pc:sldMkLst>
          <pc:docMk/>
          <pc:sldMk cId="3037627923" sldId="2134959115"/>
        </pc:sldMkLst>
        <pc:spChg chg="mod">
          <ac:chgData name="Sean Gallagher" userId="577446c3-45ae-4097-b8f0-9d862fa3a0df" providerId="ADAL" clId="{3B572BD3-4F35-42C1-A336-884338ABCD1A}" dt="2024-06-13T19:12:18.314" v="7"/>
          <ac:spMkLst>
            <pc:docMk/>
            <pc:sldMk cId="3037627923" sldId="2134959115"/>
            <ac:spMk id="5" creationId="{EC501260-67BB-4F80-AA75-52A35F3DAA62}"/>
          </ac:spMkLst>
        </pc:spChg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616800426" sldId="2134959308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4130074178" sldId="2134959309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3020953867" sldId="2134959310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198189814" sldId="2134959311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345484416" sldId="2134959334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724077172" sldId="2134959335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730442890" sldId="2134959339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4011186063" sldId="2134959353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4074106721" sldId="2134959360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3603447786" sldId="2134959361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948462344" sldId="2134959373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3143718409" sldId="2134959375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192062847" sldId="2134959387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7291083" sldId="2134959388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887114620" sldId="2134959389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3919480520" sldId="2134959396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434196835" sldId="2134959397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861338339" sldId="2134959398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632691007" sldId="2134959399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3495503460" sldId="2134959405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621039413" sldId="2134959414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947085734" sldId="2134959415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023511625" sldId="2134959416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081498932" sldId="2134959417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3139298828" sldId="2134959418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2932610365" sldId="2134959420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958562609" sldId="2134959421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732261359" sldId="2134959422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953878264" sldId="2134959423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372430877" sldId="2134959424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4253114762" sldId="2134959425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2189764589" sldId="2145705891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754259650" sldId="2147376488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528918995" sldId="2147376490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1770357668" sldId="2147376531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2474644926" sldId="2147376533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1246065151" sldId="2147470870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3191333325" sldId="2147473911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2221296298" sldId="2147473926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2303659950" sldId="2147473930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57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63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65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68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73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77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78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80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867302318" sldId="2147473981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82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0" sldId="2147473983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2802711647" sldId="2147473986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3349426160" sldId="2147473989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1213069123" sldId="2147473990"/>
        </pc:sldMkLst>
      </pc:sldChg>
      <pc:sldChg chg="add">
        <pc:chgData name="Sean Gallagher" userId="577446c3-45ae-4097-b8f0-9d862fa3a0df" providerId="ADAL" clId="{3B572BD3-4F35-42C1-A336-884338ABCD1A}" dt="2024-06-13T19:10:10.640" v="0"/>
        <pc:sldMkLst>
          <pc:docMk/>
          <pc:sldMk cId="2179287948" sldId="2147473991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2462844562" sldId="2147473992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3063368918" sldId="2147473993"/>
        </pc:sldMkLst>
      </pc:sldChg>
      <pc:sldChg chg="add">
        <pc:chgData name="Sean Gallagher" userId="577446c3-45ae-4097-b8f0-9d862fa3a0df" providerId="ADAL" clId="{3B572BD3-4F35-42C1-A336-884338ABCD1A}" dt="2024-06-13T19:10:42.682" v="1"/>
        <pc:sldMkLst>
          <pc:docMk/>
          <pc:sldMk cId="2950076307" sldId="2147473994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3401027514" sldId="2147473995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3668069969" sldId="2147473996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3982770470" sldId="2147473997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3003848218" sldId="2147473998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0" sldId="2147473999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2764582293" sldId="2147474000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530407136" sldId="2147474001"/>
        </pc:sldMkLst>
      </pc:sldChg>
      <pc:sldChg chg="add">
        <pc:chgData name="Sean Gallagher" userId="577446c3-45ae-4097-b8f0-9d862fa3a0df" providerId="ADAL" clId="{3B572BD3-4F35-42C1-A336-884338ABCD1A}" dt="2024-06-13T19:11:16.843" v="2"/>
        <pc:sldMkLst>
          <pc:docMk/>
          <pc:sldMk cId="4153351873" sldId="2147474002"/>
        </pc:sldMkLst>
      </pc:sldChg>
      <pc:sldChg chg="add">
        <pc:chgData name="Sean Gallagher" userId="577446c3-45ae-4097-b8f0-9d862fa3a0df" providerId="ADAL" clId="{3B572BD3-4F35-42C1-A336-884338ABCD1A}" dt="2024-06-13T19:12:21.799" v="8"/>
        <pc:sldMkLst>
          <pc:docMk/>
          <pc:sldMk cId="142286533" sldId="2147474003"/>
        </pc:sldMkLst>
      </pc:sldChg>
      <pc:sldChg chg="add del">
        <pc:chgData name="Sean Gallagher" userId="577446c3-45ae-4097-b8f0-9d862fa3a0df" providerId="ADAL" clId="{3B572BD3-4F35-42C1-A336-884338ABCD1A}" dt="2024-06-13T19:12:18.314" v="7"/>
        <pc:sldMkLst>
          <pc:docMk/>
          <pc:sldMk cId="2679325602" sldId="2147474003"/>
        </pc:sldMkLst>
      </pc:sldChg>
      <pc:sldChg chg="add">
        <pc:chgData name="Sean Gallagher" userId="577446c3-45ae-4097-b8f0-9d862fa3a0df" providerId="ADAL" clId="{3B572BD3-4F35-42C1-A336-884338ABCD1A}" dt="2024-06-13T19:12:21.799" v="8"/>
        <pc:sldMkLst>
          <pc:docMk/>
          <pc:sldMk cId="533922496" sldId="2147474004"/>
        </pc:sldMkLst>
      </pc:sldChg>
      <pc:sldChg chg="add del">
        <pc:chgData name="Sean Gallagher" userId="577446c3-45ae-4097-b8f0-9d862fa3a0df" providerId="ADAL" clId="{3B572BD3-4F35-42C1-A336-884338ABCD1A}" dt="2024-06-13T19:12:18.314" v="7"/>
        <pc:sldMkLst>
          <pc:docMk/>
          <pc:sldMk cId="1590427437" sldId="2147474004"/>
        </pc:sldMkLst>
      </pc:sldChg>
      <pc:sldChg chg="add del">
        <pc:chgData name="Sean Gallagher" userId="577446c3-45ae-4097-b8f0-9d862fa3a0df" providerId="ADAL" clId="{3B572BD3-4F35-42C1-A336-884338ABCD1A}" dt="2024-06-13T19:12:21.799" v="8"/>
        <pc:sldMkLst>
          <pc:docMk/>
          <pc:sldMk cId="1382098659" sldId="2147474005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3465688576" sldId="2147474006"/>
        </pc:sldMkLst>
      </pc:sldChg>
      <pc:sldChg chg="modSp add mod">
        <pc:chgData name="Sean Gallagher" userId="577446c3-45ae-4097-b8f0-9d862fa3a0df" providerId="ADAL" clId="{3B572BD3-4F35-42C1-A336-884338ABCD1A}" dt="2024-06-13T19:12:52.645" v="10" actId="27636"/>
        <pc:sldMkLst>
          <pc:docMk/>
          <pc:sldMk cId="4063311151" sldId="2147474007"/>
        </pc:sldMkLst>
        <pc:spChg chg="mod">
          <ac:chgData name="Sean Gallagher" userId="577446c3-45ae-4097-b8f0-9d862fa3a0df" providerId="ADAL" clId="{3B572BD3-4F35-42C1-A336-884338ABCD1A}" dt="2024-06-13T19:12:52.645" v="10" actId="27636"/>
          <ac:spMkLst>
            <pc:docMk/>
            <pc:sldMk cId="4063311151" sldId="2147474007"/>
            <ac:spMk id="4" creationId="{00000000-0000-0000-0000-000000000000}"/>
          </ac:spMkLst>
        </pc:spChg>
      </pc:sldChg>
      <pc:sldChg chg="modSp add mod">
        <pc:chgData name="Sean Gallagher" userId="577446c3-45ae-4097-b8f0-9d862fa3a0df" providerId="ADAL" clId="{3B572BD3-4F35-42C1-A336-884338ABCD1A}" dt="2024-06-13T19:12:52.645" v="11" actId="27636"/>
        <pc:sldMkLst>
          <pc:docMk/>
          <pc:sldMk cId="3274203398" sldId="2147474008"/>
        </pc:sldMkLst>
        <pc:spChg chg="mod">
          <ac:chgData name="Sean Gallagher" userId="577446c3-45ae-4097-b8f0-9d862fa3a0df" providerId="ADAL" clId="{3B572BD3-4F35-42C1-A336-884338ABCD1A}" dt="2024-06-13T19:12:52.645" v="11" actId="27636"/>
          <ac:spMkLst>
            <pc:docMk/>
            <pc:sldMk cId="3274203398" sldId="2147474008"/>
            <ac:spMk id="2" creationId="{94A699A2-52C8-99A7-D511-3CCC9EB5CD41}"/>
          </ac:spMkLst>
        </pc:spChg>
      </pc:sldChg>
      <pc:sldChg chg="modSp add mod">
        <pc:chgData name="Sean Gallagher" userId="577446c3-45ae-4097-b8f0-9d862fa3a0df" providerId="ADAL" clId="{3B572BD3-4F35-42C1-A336-884338ABCD1A}" dt="2024-06-13T19:12:52.684" v="13" actId="27636"/>
        <pc:sldMkLst>
          <pc:docMk/>
          <pc:sldMk cId="355321146" sldId="2147480311"/>
        </pc:sldMkLst>
        <pc:spChg chg="mod">
          <ac:chgData name="Sean Gallagher" userId="577446c3-45ae-4097-b8f0-9d862fa3a0df" providerId="ADAL" clId="{3B572BD3-4F35-42C1-A336-884338ABCD1A}" dt="2024-06-13T19:12:52.684" v="13" actId="27636"/>
          <ac:spMkLst>
            <pc:docMk/>
            <pc:sldMk cId="355321146" sldId="2147480311"/>
            <ac:spMk id="2" creationId="{D40502AB-2300-EAFA-9F97-9EBB6582840A}"/>
          </ac:spMkLst>
        </pc:spChg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1507309471" sldId="2147480312"/>
        </pc:sldMkLst>
      </pc:sldChg>
      <pc:sldChg chg="add">
        <pc:chgData name="Sean Gallagher" userId="577446c3-45ae-4097-b8f0-9d862fa3a0df" providerId="ADAL" clId="{3B572BD3-4F35-42C1-A336-884338ABCD1A}" dt="2024-06-13T19:12:52.545" v="9"/>
        <pc:sldMkLst>
          <pc:docMk/>
          <pc:sldMk cId="615497557" sldId="2147480313"/>
        </pc:sldMkLst>
      </pc:sldChg>
      <pc:sldChg chg="modSp add mod">
        <pc:chgData name="Sean Gallagher" userId="577446c3-45ae-4097-b8f0-9d862fa3a0df" providerId="ADAL" clId="{3B572BD3-4F35-42C1-A336-884338ABCD1A}" dt="2024-06-13T19:12:52.669" v="12" actId="27636"/>
        <pc:sldMkLst>
          <pc:docMk/>
          <pc:sldMk cId="3735062582" sldId="2147480314"/>
        </pc:sldMkLst>
        <pc:spChg chg="mod">
          <ac:chgData name="Sean Gallagher" userId="577446c3-45ae-4097-b8f0-9d862fa3a0df" providerId="ADAL" clId="{3B572BD3-4F35-42C1-A336-884338ABCD1A}" dt="2024-06-13T19:12:52.669" v="12" actId="27636"/>
          <ac:spMkLst>
            <pc:docMk/>
            <pc:sldMk cId="3735062582" sldId="2147480314"/>
            <ac:spMk id="2" creationId="{94A699A2-52C8-99A7-D511-3CCC9EB5CD41}"/>
          </ac:spMkLst>
        </pc:spChg>
      </pc:sldChg>
    </pc:docChg>
  </pc:docChgLst>
  <pc:docChgLst>
    <pc:chgData name="Sean Gallagher" userId="577446c3-45ae-4097-b8f0-9d862fa3a0df" providerId="ADAL" clId="{B81ED185-C958-488C-93BA-9E28D2345C80}"/>
    <pc:docChg chg="undo custSel addSld delSld modSld sldOrd modMainMaster">
      <pc:chgData name="Sean Gallagher" userId="577446c3-45ae-4097-b8f0-9d862fa3a0df" providerId="ADAL" clId="{B81ED185-C958-488C-93BA-9E28D2345C80}" dt="2024-06-11T14:26:43.247" v="108"/>
      <pc:docMkLst>
        <pc:docMk/>
      </pc:docMkLst>
      <pc:sldChg chg="modSp del mod">
        <pc:chgData name="Sean Gallagher" userId="577446c3-45ae-4097-b8f0-9d862fa3a0df" providerId="ADAL" clId="{B81ED185-C958-488C-93BA-9E28D2345C80}" dt="2024-06-11T14:16:22.658" v="2" actId="47"/>
        <pc:sldMkLst>
          <pc:docMk/>
          <pc:sldMk cId="863712566" sldId="256"/>
        </pc:sldMkLst>
        <pc:picChg chg="mod">
          <ac:chgData name="Sean Gallagher" userId="577446c3-45ae-4097-b8f0-9d862fa3a0df" providerId="ADAL" clId="{B81ED185-C958-488C-93BA-9E28D2345C80}" dt="2024-06-11T14:14:20.070" v="1" actId="1076"/>
          <ac:picMkLst>
            <pc:docMk/>
            <pc:sldMk cId="863712566" sldId="256"/>
            <ac:picMk id="5" creationId="{C706E648-9CB5-CF15-7648-E91F27FA4648}"/>
          </ac:picMkLst>
        </pc:picChg>
      </pc:sldChg>
      <pc:sldChg chg="modSp add mod ord">
        <pc:chgData name="Sean Gallagher" userId="577446c3-45ae-4097-b8f0-9d862fa3a0df" providerId="ADAL" clId="{B81ED185-C958-488C-93BA-9E28D2345C80}" dt="2024-06-11T14:21:43.526" v="46" actId="20577"/>
        <pc:sldMkLst>
          <pc:docMk/>
          <pc:sldMk cId="264567940" sldId="272"/>
        </pc:sldMkLst>
        <pc:spChg chg="mod">
          <ac:chgData name="Sean Gallagher" userId="577446c3-45ae-4097-b8f0-9d862fa3a0df" providerId="ADAL" clId="{B81ED185-C958-488C-93BA-9E28D2345C80}" dt="2024-06-11T14:21:43.526" v="46" actId="20577"/>
          <ac:spMkLst>
            <pc:docMk/>
            <pc:sldMk cId="264567940" sldId="272"/>
            <ac:spMk id="2" creationId="{99315076-DBA1-D5C5-A31A-634B8301EF0C}"/>
          </ac:spMkLst>
        </pc:spChg>
      </pc:sldChg>
      <pc:sldChg chg="del">
        <pc:chgData name="Sean Gallagher" userId="577446c3-45ae-4097-b8f0-9d862fa3a0df" providerId="ADAL" clId="{B81ED185-C958-488C-93BA-9E28D2345C80}" dt="2024-06-11T14:21:31.912" v="22" actId="47"/>
        <pc:sldMkLst>
          <pc:docMk/>
          <pc:sldMk cId="3675703319" sldId="279"/>
        </pc:sldMkLst>
      </pc:sldChg>
      <pc:sldChg chg="modSp mod">
        <pc:chgData name="Sean Gallagher" userId="577446c3-45ae-4097-b8f0-9d862fa3a0df" providerId="ADAL" clId="{B81ED185-C958-488C-93BA-9E28D2345C80}" dt="2024-06-11T14:16:32.283" v="3" actId="20577"/>
        <pc:sldMkLst>
          <pc:docMk/>
          <pc:sldMk cId="838486706" sldId="2134958646"/>
        </pc:sldMkLst>
        <pc:spChg chg="mod">
          <ac:chgData name="Sean Gallagher" userId="577446c3-45ae-4097-b8f0-9d862fa3a0df" providerId="ADAL" clId="{B81ED185-C958-488C-93BA-9E28D2345C80}" dt="2024-06-11T14:16:32.283" v="3" actId="20577"/>
          <ac:spMkLst>
            <pc:docMk/>
            <pc:sldMk cId="838486706" sldId="2134958646"/>
            <ac:spMk id="4" creationId="{6848280A-52CF-14A2-72C8-A76D653B1539}"/>
          </ac:spMkLst>
        </pc:spChg>
      </pc:sldChg>
      <pc:sldChg chg="modSp mod">
        <pc:chgData name="Sean Gallagher" userId="577446c3-45ae-4097-b8f0-9d862fa3a0df" providerId="ADAL" clId="{B81ED185-C958-488C-93BA-9E28D2345C80}" dt="2024-06-11T14:25:08.763" v="99" actId="20577"/>
        <pc:sldMkLst>
          <pc:docMk/>
          <pc:sldMk cId="3111996064" sldId="2134958649"/>
        </pc:sldMkLst>
        <pc:spChg chg="mod">
          <ac:chgData name="Sean Gallagher" userId="577446c3-45ae-4097-b8f0-9d862fa3a0df" providerId="ADAL" clId="{B81ED185-C958-488C-93BA-9E28D2345C80}" dt="2024-06-11T14:25:08.763" v="99" actId="2057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delSp modSp mod">
        <pc:chgData name="Sean Gallagher" userId="577446c3-45ae-4097-b8f0-9d862fa3a0df" providerId="ADAL" clId="{B81ED185-C958-488C-93BA-9E28D2345C80}" dt="2024-06-11T14:21:00.263" v="21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B81ED185-C958-488C-93BA-9E28D2345C80}" dt="2024-06-11T14:20:53.339" v="19" actId="1076"/>
          <ac:picMkLst>
            <pc:docMk/>
            <pc:sldMk cId="4281471524" sldId="2134958655"/>
            <ac:picMk id="3" creationId="{5649E65A-5ADA-E4A8-5D47-5AEC21DFD843}"/>
          </ac:picMkLst>
        </pc:picChg>
        <pc:picChg chg="del">
          <ac:chgData name="Sean Gallagher" userId="577446c3-45ae-4097-b8f0-9d862fa3a0df" providerId="ADAL" clId="{B81ED185-C958-488C-93BA-9E28D2345C80}" dt="2024-06-11T14:20:17.153" v="6" actId="478"/>
          <ac:picMkLst>
            <pc:docMk/>
            <pc:sldMk cId="4281471524" sldId="2134958655"/>
            <ac:picMk id="5" creationId="{2F5126D0-11B2-2F7E-2FD4-C9D1C54EF191}"/>
          </ac:picMkLst>
        </pc:picChg>
        <pc:picChg chg="mod">
          <ac:chgData name="Sean Gallagher" userId="577446c3-45ae-4097-b8f0-9d862fa3a0df" providerId="ADAL" clId="{B81ED185-C958-488C-93BA-9E28D2345C80}" dt="2024-06-11T14:21:00.263" v="21" actId="1076"/>
          <ac:picMkLst>
            <pc:docMk/>
            <pc:sldMk cId="4281471524" sldId="2134958655"/>
            <ac:picMk id="6" creationId="{0F4470DD-D14F-B389-2A15-32592D79C3ED}"/>
          </ac:picMkLst>
        </pc:picChg>
        <pc:picChg chg="del">
          <ac:chgData name="Sean Gallagher" userId="577446c3-45ae-4097-b8f0-9d862fa3a0df" providerId="ADAL" clId="{B81ED185-C958-488C-93BA-9E28D2345C80}" dt="2024-06-11T14:20:29.926" v="12" actId="478"/>
          <ac:picMkLst>
            <pc:docMk/>
            <pc:sldMk cId="4281471524" sldId="2134958655"/>
            <ac:picMk id="8" creationId="{A92D6992-2B68-8B58-9DAA-42F2B788FC63}"/>
          </ac:picMkLst>
        </pc:picChg>
        <pc:picChg chg="add mod">
          <ac:chgData name="Sean Gallagher" userId="577446c3-45ae-4097-b8f0-9d862fa3a0df" providerId="ADAL" clId="{B81ED185-C958-488C-93BA-9E28D2345C80}" dt="2024-06-11T14:20:51.417" v="18" actId="1076"/>
          <ac:picMkLst>
            <pc:docMk/>
            <pc:sldMk cId="4281471524" sldId="2134958655"/>
            <ac:picMk id="9" creationId="{DD408EED-9F54-552A-779B-104354EEA7ED}"/>
          </ac:picMkLst>
        </pc:picChg>
      </pc:sldChg>
      <pc:sldChg chg="modSp mod">
        <pc:chgData name="Sean Gallagher" userId="577446c3-45ae-4097-b8f0-9d862fa3a0df" providerId="ADAL" clId="{B81ED185-C958-488C-93BA-9E28D2345C80}" dt="2024-06-11T14:19:09.796" v="5" actId="20577"/>
        <pc:sldMkLst>
          <pc:docMk/>
          <pc:sldMk cId="1250068653" sldId="2134958656"/>
        </pc:sldMkLst>
        <pc:spChg chg="mod">
          <ac:chgData name="Sean Gallagher" userId="577446c3-45ae-4097-b8f0-9d862fa3a0df" providerId="ADAL" clId="{B81ED185-C958-488C-93BA-9E28D2345C80}" dt="2024-06-11T14:19:09.796" v="5" actId="20577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B81ED185-C958-488C-93BA-9E28D2345C80}" dt="2024-06-11T14:25:44.736" v="102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B81ED185-C958-488C-93BA-9E28D2345C80}" dt="2024-06-11T14:25:42.919" v="100" actId="478"/>
          <ac:picMkLst>
            <pc:docMk/>
            <pc:sldMasterMk cId="1070809925" sldId="2147483692"/>
            <ac:picMk id="2" creationId="{362D0D08-ED15-3312-1C98-4D3AF1264F26}"/>
          </ac:picMkLst>
        </pc:picChg>
        <pc:picChg chg="add mod">
          <ac:chgData name="Sean Gallagher" userId="577446c3-45ae-4097-b8f0-9d862fa3a0df" providerId="ADAL" clId="{B81ED185-C958-488C-93BA-9E28D2345C80}" dt="2024-06-11T14:25:44.736" v="102" actId="1076"/>
          <ac:picMkLst>
            <pc:docMk/>
            <pc:sldMasterMk cId="1070809925" sldId="2147483692"/>
            <ac:picMk id="3" creationId="{97B48789-E8BC-5F54-A619-E73339012BF7}"/>
          </ac:picMkLst>
        </pc:picChg>
      </pc:sldMasterChg>
      <pc:sldMasterChg chg="modSldLayout">
        <pc:chgData name="Sean Gallagher" userId="577446c3-45ae-4097-b8f0-9d862fa3a0df" providerId="ADAL" clId="{B81ED185-C958-488C-93BA-9E28D2345C80}" dt="2024-06-11T14:26:43.247" v="108"/>
        <pc:sldMasterMkLst>
          <pc:docMk/>
          <pc:sldMasterMk cId="1013047513" sldId="2147483851"/>
        </pc:sldMasterMkLst>
        <pc:sldLayoutChg chg="addSp delSp modSp mod">
          <pc:chgData name="Sean Gallagher" userId="577446c3-45ae-4097-b8f0-9d862fa3a0df" providerId="ADAL" clId="{B81ED185-C958-488C-93BA-9E28D2345C80}" dt="2024-06-11T14:26:43.247" v="108"/>
          <pc:sldLayoutMkLst>
            <pc:docMk/>
            <pc:sldMasterMk cId="1013047513" sldId="2147483851"/>
            <pc:sldLayoutMk cId="3824124064" sldId="2147483853"/>
          </pc:sldLayoutMkLst>
          <pc:spChg chg="add del mod">
            <ac:chgData name="Sean Gallagher" userId="577446c3-45ae-4097-b8f0-9d862fa3a0df" providerId="ADAL" clId="{B81ED185-C958-488C-93BA-9E28D2345C80}" dt="2024-06-11T14:26:43.247" v="108"/>
            <ac:spMkLst>
              <pc:docMk/>
              <pc:sldMasterMk cId="1013047513" sldId="2147483851"/>
              <pc:sldLayoutMk cId="3824124064" sldId="2147483853"/>
              <ac:spMk id="2" creationId="{24748342-2ECA-6B6F-9837-FA0EE1193FE1}"/>
            </ac:spMkLst>
          </pc:spChg>
          <pc:spChg chg="add mod">
            <ac:chgData name="Sean Gallagher" userId="577446c3-45ae-4097-b8f0-9d862fa3a0df" providerId="ADAL" clId="{B81ED185-C958-488C-93BA-9E28D2345C80}" dt="2024-06-11T14:26:40.731" v="106" actId="2085"/>
            <ac:spMkLst>
              <pc:docMk/>
              <pc:sldMasterMk cId="1013047513" sldId="2147483851"/>
              <pc:sldLayoutMk cId="3824124064" sldId="2147483853"/>
              <ac:spMk id="4" creationId="{99035D5B-0F46-B7B5-3656-DD5FC295631E}"/>
            </ac:spMkLst>
          </pc:spChg>
        </pc:sldLayoutChg>
      </pc:sldMasterChg>
    </pc:docChg>
  </pc:docChgLst>
  <pc:docChgLst>
    <pc:chgData name="Sean Gallagher" userId="577446c3-45ae-4097-b8f0-9d862fa3a0df" providerId="ADAL" clId="{FDE066EC-6FFF-4A69-86A0-78197006CF91}"/>
    <pc:docChg chg="undo redo custSel addSld delSld modSld sldOrd modMainMaster">
      <pc:chgData name="Sean Gallagher" userId="577446c3-45ae-4097-b8f0-9d862fa3a0df" providerId="ADAL" clId="{FDE066EC-6FFF-4A69-86A0-78197006CF91}" dt="2024-02-20T16:22:15.407" v="111" actId="14100"/>
      <pc:docMkLst>
        <pc:docMk/>
      </pc:docMkLst>
      <pc:sldChg chg="add ord">
        <pc:chgData name="Sean Gallagher" userId="577446c3-45ae-4097-b8f0-9d862fa3a0df" providerId="ADAL" clId="{FDE066EC-6FFF-4A69-86A0-78197006CF91}" dt="2024-02-20T15:30:00.729" v="3"/>
        <pc:sldMkLst>
          <pc:docMk/>
          <pc:sldMk cId="1770905082" sldId="269"/>
        </pc:sldMkLst>
      </pc:sldChg>
      <pc:sldChg chg="del">
        <pc:chgData name="Sean Gallagher" userId="577446c3-45ae-4097-b8f0-9d862fa3a0df" providerId="ADAL" clId="{FDE066EC-6FFF-4A69-86A0-78197006CF91}" dt="2024-02-20T15:29:43.045" v="0" actId="47"/>
        <pc:sldMkLst>
          <pc:docMk/>
          <pc:sldMk cId="264567940" sldId="272"/>
        </pc:sldMkLst>
      </pc:sldChg>
      <pc:sldChg chg="modSp mod">
        <pc:chgData name="Sean Gallagher" userId="577446c3-45ae-4097-b8f0-9d862fa3a0df" providerId="ADAL" clId="{FDE066EC-6FFF-4A69-86A0-78197006CF91}" dt="2024-02-20T16:15:50.037" v="107"/>
        <pc:sldMkLst>
          <pc:docMk/>
          <pc:sldMk cId="3111996064" sldId="2134958649"/>
        </pc:sldMkLst>
        <pc:spChg chg="mod">
          <ac:chgData name="Sean Gallagher" userId="577446c3-45ae-4097-b8f0-9d862fa3a0df" providerId="ADAL" clId="{FDE066EC-6FFF-4A69-86A0-78197006CF91}" dt="2024-02-20T16:15:50.037" v="107"/>
          <ac:spMkLst>
            <pc:docMk/>
            <pc:sldMk cId="3111996064" sldId="2134958649"/>
            <ac:spMk id="3" creationId="{AE7567E0-9FB4-E2D0-F57B-56251EA6FA1C}"/>
          </ac:spMkLst>
        </pc:spChg>
      </pc:sldChg>
      <pc:sldChg chg="addSp modSp">
        <pc:chgData name="Sean Gallagher" userId="577446c3-45ae-4097-b8f0-9d862fa3a0df" providerId="ADAL" clId="{FDE066EC-6FFF-4A69-86A0-78197006CF91}" dt="2024-02-20T16:14:56.776" v="106" actId="1076"/>
        <pc:sldMkLst>
          <pc:docMk/>
          <pc:sldMk cId="548871033" sldId="2134958650"/>
        </pc:sldMkLst>
        <pc:picChg chg="mod">
          <ac:chgData name="Sean Gallagher" userId="577446c3-45ae-4097-b8f0-9d862fa3a0df" providerId="ADAL" clId="{FDE066EC-6FFF-4A69-86A0-78197006CF91}" dt="2024-02-20T16:14:26.961" v="89" actId="14100"/>
          <ac:picMkLst>
            <pc:docMk/>
            <pc:sldMk cId="548871033" sldId="2134958650"/>
            <ac:picMk id="5" creationId="{B7E43BC3-672D-24DC-CC75-0B51AD1CD7C1}"/>
          </ac:picMkLst>
        </pc:picChg>
        <pc:picChg chg="add mod">
          <ac:chgData name="Sean Gallagher" userId="577446c3-45ae-4097-b8f0-9d862fa3a0df" providerId="ADAL" clId="{FDE066EC-6FFF-4A69-86A0-78197006CF91}" dt="2024-02-20T16:14:26.961" v="89" actId="14100"/>
          <ac:picMkLst>
            <pc:docMk/>
            <pc:sldMk cId="548871033" sldId="2134958650"/>
            <ac:picMk id="2050" creationId="{9756C9CE-1AC2-F609-C9B6-15C4E3145A07}"/>
          </ac:picMkLst>
        </pc:picChg>
        <pc:picChg chg="add mod">
          <ac:chgData name="Sean Gallagher" userId="577446c3-45ae-4097-b8f0-9d862fa3a0df" providerId="ADAL" clId="{FDE066EC-6FFF-4A69-86A0-78197006CF91}" dt="2024-02-20T16:14:56.776" v="106" actId="1076"/>
          <ac:picMkLst>
            <pc:docMk/>
            <pc:sldMk cId="548871033" sldId="2134958650"/>
            <ac:picMk id="2052" creationId="{A7D50CAB-5A38-179D-23A2-F59E16144F92}"/>
          </ac:picMkLst>
        </pc:picChg>
      </pc:sldChg>
      <pc:sldChg chg="addSp delSp modSp mod">
        <pc:chgData name="Sean Gallagher" userId="577446c3-45ae-4097-b8f0-9d862fa3a0df" providerId="ADAL" clId="{FDE066EC-6FFF-4A69-86A0-78197006CF91}" dt="2024-02-20T16:14:37.493" v="101" actId="14100"/>
        <pc:sldMkLst>
          <pc:docMk/>
          <pc:sldMk cId="2710295584" sldId="2134958652"/>
        </pc:sldMkLst>
        <pc:picChg chg="add mod">
          <ac:chgData name="Sean Gallagher" userId="577446c3-45ae-4097-b8f0-9d862fa3a0df" providerId="ADAL" clId="{FDE066EC-6FFF-4A69-86A0-78197006CF91}" dt="2024-02-20T16:14:37.493" v="101" actId="14100"/>
          <ac:picMkLst>
            <pc:docMk/>
            <pc:sldMk cId="2710295584" sldId="2134958652"/>
            <ac:picMk id="2" creationId="{D217094E-6D7E-8183-B308-B129ABEEE0A4}"/>
          </ac:picMkLst>
        </pc:picChg>
        <pc:picChg chg="del">
          <ac:chgData name="Sean Gallagher" userId="577446c3-45ae-4097-b8f0-9d862fa3a0df" providerId="ADAL" clId="{FDE066EC-6FFF-4A69-86A0-78197006CF91}" dt="2024-02-20T16:10:07.586" v="69" actId="478"/>
          <ac:picMkLst>
            <pc:docMk/>
            <pc:sldMk cId="2710295584" sldId="2134958652"/>
            <ac:picMk id="3" creationId="{E4F9D7D5-AB92-4A40-B4B8-01770603E10A}"/>
          </ac:picMkLst>
        </pc:picChg>
      </pc:sldChg>
      <pc:sldChg chg="addSp delSp modSp mod">
        <pc:chgData name="Sean Gallagher" userId="577446c3-45ae-4097-b8f0-9d862fa3a0df" providerId="ADAL" clId="{FDE066EC-6FFF-4A69-86A0-78197006CF91}" dt="2024-02-20T16:20:52.717" v="108" actId="1076"/>
        <pc:sldMkLst>
          <pc:docMk/>
          <pc:sldMk cId="4281471524" sldId="2134958655"/>
        </pc:sldMkLst>
        <pc:spChg chg="add del mod">
          <ac:chgData name="Sean Gallagher" userId="577446c3-45ae-4097-b8f0-9d862fa3a0df" providerId="ADAL" clId="{FDE066EC-6FFF-4A69-86A0-78197006CF91}" dt="2024-02-20T15:41:57.101" v="17" actId="478"/>
          <ac:spMkLst>
            <pc:docMk/>
            <pc:sldMk cId="4281471524" sldId="2134958655"/>
            <ac:spMk id="6" creationId="{6A55A15D-0DFA-2A69-C0A9-95EEFB651729}"/>
          </ac:spMkLst>
        </pc:spChg>
        <pc:spChg chg="add del">
          <ac:chgData name="Sean Gallagher" userId="577446c3-45ae-4097-b8f0-9d862fa3a0df" providerId="ADAL" clId="{FDE066EC-6FFF-4A69-86A0-78197006CF91}" dt="2024-02-20T15:42:09.475" v="19" actId="478"/>
          <ac:spMkLst>
            <pc:docMk/>
            <pc:sldMk cId="4281471524" sldId="2134958655"/>
            <ac:spMk id="8" creationId="{333B0552-EA88-B99F-8209-64707D714119}"/>
          </ac:spMkLst>
        </pc:spChg>
        <pc:picChg chg="del">
          <ac:chgData name="Sean Gallagher" userId="577446c3-45ae-4097-b8f0-9d862fa3a0df" providerId="ADAL" clId="{FDE066EC-6FFF-4A69-86A0-78197006CF91}" dt="2024-02-20T15:39:02.075" v="7" actId="478"/>
          <ac:picMkLst>
            <pc:docMk/>
            <pc:sldMk cId="4281471524" sldId="2134958655"/>
            <ac:picMk id="3" creationId="{C3560543-53B0-A2A1-EE15-E4251B7A2AF1}"/>
          </ac:picMkLst>
        </pc:picChg>
        <pc:picChg chg="add del mod">
          <ac:chgData name="Sean Gallagher" userId="577446c3-45ae-4097-b8f0-9d862fa3a0df" providerId="ADAL" clId="{FDE066EC-6FFF-4A69-86A0-78197006CF91}" dt="2024-02-20T15:39:24.190" v="14" actId="478"/>
          <ac:picMkLst>
            <pc:docMk/>
            <pc:sldMk cId="4281471524" sldId="2134958655"/>
            <ac:picMk id="5" creationId="{20C7492D-5002-B4AA-7BF3-5EE8FAAE8050}"/>
          </ac:picMkLst>
        </pc:picChg>
        <pc:picChg chg="del">
          <ac:chgData name="Sean Gallagher" userId="577446c3-45ae-4097-b8f0-9d862fa3a0df" providerId="ADAL" clId="{FDE066EC-6FFF-4A69-86A0-78197006CF91}" dt="2024-02-20T15:39:02.711" v="8" actId="478"/>
          <ac:picMkLst>
            <pc:docMk/>
            <pc:sldMk cId="4281471524" sldId="2134958655"/>
            <ac:picMk id="7" creationId="{1C1423AC-48BF-7C0A-8C6E-4BD69C6E5D4D}"/>
          </ac:picMkLst>
        </pc:picChg>
        <pc:picChg chg="del">
          <ac:chgData name="Sean Gallagher" userId="577446c3-45ae-4097-b8f0-9d862fa3a0df" providerId="ADAL" clId="{FDE066EC-6FFF-4A69-86A0-78197006CF91}" dt="2024-02-20T15:39:03.681" v="9" actId="478"/>
          <ac:picMkLst>
            <pc:docMk/>
            <pc:sldMk cId="4281471524" sldId="2134958655"/>
            <ac:picMk id="10" creationId="{647CC2C8-B3D4-99E7-692B-6BB77515E38C}"/>
          </ac:picMkLst>
        </pc:picChg>
        <pc:picChg chg="add mod">
          <ac:chgData name="Sean Gallagher" userId="577446c3-45ae-4097-b8f0-9d862fa3a0df" providerId="ADAL" clId="{FDE066EC-6FFF-4A69-86A0-78197006CF91}" dt="2024-02-20T16:09:06.317" v="66" actId="1076"/>
          <ac:picMkLst>
            <pc:docMk/>
            <pc:sldMk cId="4281471524" sldId="2134958655"/>
            <ac:picMk id="11" creationId="{E0F10B58-07F8-9E0D-0589-4628F277CBD8}"/>
          </ac:picMkLst>
        </pc:picChg>
        <pc:picChg chg="del">
          <ac:chgData name="Sean Gallagher" userId="577446c3-45ae-4097-b8f0-9d862fa3a0df" providerId="ADAL" clId="{FDE066EC-6FFF-4A69-86A0-78197006CF91}" dt="2024-02-20T15:39:04.393" v="10" actId="478"/>
          <ac:picMkLst>
            <pc:docMk/>
            <pc:sldMk cId="4281471524" sldId="2134958655"/>
            <ac:picMk id="13" creationId="{D9A4DF02-66D9-4DCB-52B4-F7F35A9448BC}"/>
          </ac:picMkLst>
        </pc:picChg>
        <pc:picChg chg="add mod">
          <ac:chgData name="Sean Gallagher" userId="577446c3-45ae-4097-b8f0-9d862fa3a0df" providerId="ADAL" clId="{FDE066EC-6FFF-4A69-86A0-78197006CF91}" dt="2024-02-20T16:09:17.597" v="68" actId="1076"/>
          <ac:picMkLst>
            <pc:docMk/>
            <pc:sldMk cId="4281471524" sldId="2134958655"/>
            <ac:picMk id="14" creationId="{BBD86A75-F533-BD75-1E41-126CA07C4D57}"/>
          </ac:picMkLst>
        </pc:picChg>
        <pc:picChg chg="add mod">
          <ac:chgData name="Sean Gallagher" userId="577446c3-45ae-4097-b8f0-9d862fa3a0df" providerId="ADAL" clId="{FDE066EC-6FFF-4A69-86A0-78197006CF91}" dt="2024-02-20T16:20:52.717" v="108" actId="1076"/>
          <ac:picMkLst>
            <pc:docMk/>
            <pc:sldMk cId="4281471524" sldId="2134958655"/>
            <ac:picMk id="16" creationId="{3B8CB5F8-C4DB-5BC5-3E23-E47CE30CA9BF}"/>
          </ac:picMkLst>
        </pc:picChg>
        <pc:picChg chg="add mod">
          <ac:chgData name="Sean Gallagher" userId="577446c3-45ae-4097-b8f0-9d862fa3a0df" providerId="ADAL" clId="{FDE066EC-6FFF-4A69-86A0-78197006CF91}" dt="2024-02-20T16:08:40.091" v="61" actId="1076"/>
          <ac:picMkLst>
            <pc:docMk/>
            <pc:sldMk cId="4281471524" sldId="2134958655"/>
            <ac:picMk id="18" creationId="{792037F7-604F-4AD1-04CE-72F454A9617C}"/>
          </ac:picMkLst>
        </pc:picChg>
      </pc:sldChg>
      <pc:sldChg chg="modSp mod">
        <pc:chgData name="Sean Gallagher" userId="577446c3-45ae-4097-b8f0-9d862fa3a0df" providerId="ADAL" clId="{FDE066EC-6FFF-4A69-86A0-78197006CF91}" dt="2024-02-20T15:37:21.322" v="6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FDE066EC-6FFF-4A69-86A0-78197006CF91}" dt="2024-02-20T15:37:21.322" v="6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MasterChg chg="addSp delSp modSp mod">
        <pc:chgData name="Sean Gallagher" userId="577446c3-45ae-4097-b8f0-9d862fa3a0df" providerId="ADAL" clId="{FDE066EC-6FFF-4A69-86A0-78197006CF91}" dt="2024-02-20T16:22:15.407" v="111" actId="14100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FDE066EC-6FFF-4A69-86A0-78197006CF91}" dt="2024-02-20T16:22:15.407" v="111" actId="14100"/>
          <ac:picMkLst>
            <pc:docMk/>
            <pc:sldMasterMk cId="1070809925" sldId="2147483692"/>
            <ac:picMk id="2" creationId="{F376F353-A65A-00F4-DA4F-B7D786E92E94}"/>
          </ac:picMkLst>
        </pc:picChg>
        <pc:picChg chg="del">
          <ac:chgData name="Sean Gallagher" userId="577446c3-45ae-4097-b8f0-9d862fa3a0df" providerId="ADAL" clId="{FDE066EC-6FFF-4A69-86A0-78197006CF91}" dt="2024-02-20T16:22:12.930" v="109" actId="478"/>
          <ac:picMkLst>
            <pc:docMk/>
            <pc:sldMasterMk cId="1070809925" sldId="2147483692"/>
            <ac:picMk id="4" creationId="{7665FEAA-0E40-A946-651F-3736EF2A71F3}"/>
          </ac:picMkLst>
        </pc:picChg>
      </pc:sldMasterChg>
    </pc:docChg>
  </pc:docChgLst>
  <pc:docChgLst>
    <pc:chgData name="Sean Gallagher" userId="577446c3-45ae-4097-b8f0-9d862fa3a0df" providerId="ADAL" clId="{DAFDA841-9028-4C06-AD0D-BD3CBFFB1AEA}"/>
    <pc:docChg chg="custSel addSld delSld modSld sldOrd modMainMaster">
      <pc:chgData name="Sean Gallagher" userId="577446c3-45ae-4097-b8f0-9d862fa3a0df" providerId="ADAL" clId="{DAFDA841-9028-4C06-AD0D-BD3CBFFB1AEA}" dt="2023-11-16T14:28:44.375" v="26" actId="113"/>
      <pc:docMkLst>
        <pc:docMk/>
      </pc:docMkLst>
      <pc:sldChg chg="add del ord">
        <pc:chgData name="Sean Gallagher" userId="577446c3-45ae-4097-b8f0-9d862fa3a0df" providerId="ADAL" clId="{DAFDA841-9028-4C06-AD0D-BD3CBFFB1AEA}" dt="2023-11-16T14:23:52.785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DAFDA841-9028-4C06-AD0D-BD3CBFFB1AEA}" dt="2023-11-16T14:28:44.375" v="26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DAFDA841-9028-4C06-AD0D-BD3CBFFB1AEA}" dt="2023-11-16T14:28:44.375" v="26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">
        <pc:chgData name="Sean Gallagher" userId="577446c3-45ae-4097-b8f0-9d862fa3a0df" providerId="ADAL" clId="{DAFDA841-9028-4C06-AD0D-BD3CBFFB1AEA}" dt="2023-11-16T14:27:40.243" v="23" actId="2696"/>
        <pc:sldMkLst>
          <pc:docMk/>
          <pc:sldMk cId="486879857" sldId="2134958653"/>
        </pc:sldMkLst>
      </pc:sldChg>
      <pc:sldChg chg="addSp delSp modSp mod">
        <pc:chgData name="Sean Gallagher" userId="577446c3-45ae-4097-b8f0-9d862fa3a0df" providerId="ADAL" clId="{DAFDA841-9028-4C06-AD0D-BD3CBFFB1AEA}" dt="2023-11-16T14:27:32.858" v="22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DAFDA841-9028-4C06-AD0D-BD3CBFFB1AEA}" dt="2023-11-16T14:27:08.568" v="20" actId="1076"/>
          <ac:picMkLst>
            <pc:docMk/>
            <pc:sldMk cId="4281471524" sldId="2134958655"/>
            <ac:picMk id="3" creationId="{ED02AC07-F3D1-86B8-DC81-70A99996243D}"/>
          </ac:picMkLst>
        </pc:picChg>
        <pc:picChg chg="del">
          <ac:chgData name="Sean Gallagher" userId="577446c3-45ae-4097-b8f0-9d862fa3a0df" providerId="ADAL" clId="{DAFDA841-9028-4C06-AD0D-BD3CBFFB1AEA}" dt="2023-11-16T14:26:03.347" v="13" actId="478"/>
          <ac:picMkLst>
            <pc:docMk/>
            <pc:sldMk cId="4281471524" sldId="2134958655"/>
            <ac:picMk id="5" creationId="{B6DC9DF2-A34A-6251-9DEF-C03E95784EC0}"/>
          </ac:picMkLst>
        </pc:picChg>
        <pc:picChg chg="add mod">
          <ac:chgData name="Sean Gallagher" userId="577446c3-45ae-4097-b8f0-9d862fa3a0df" providerId="ADAL" clId="{DAFDA841-9028-4C06-AD0D-BD3CBFFB1AEA}" dt="2023-11-16T14:27:32.858" v="22" actId="1076"/>
          <ac:picMkLst>
            <pc:docMk/>
            <pc:sldMk cId="4281471524" sldId="2134958655"/>
            <ac:picMk id="7" creationId="{8CD9A6B2-6DCE-B52D-867E-9F515BD2D776}"/>
          </ac:picMkLst>
        </pc:picChg>
        <pc:picChg chg="del">
          <ac:chgData name="Sean Gallagher" userId="577446c3-45ae-4097-b8f0-9d862fa3a0df" providerId="ADAL" clId="{DAFDA841-9028-4C06-AD0D-BD3CBFFB1AEA}" dt="2023-11-16T14:26:03.973" v="14" actId="478"/>
          <ac:picMkLst>
            <pc:docMk/>
            <pc:sldMk cId="4281471524" sldId="2134958655"/>
            <ac:picMk id="10" creationId="{FF1CA5D2-3F0F-4E39-8E73-66DAA69BC1A7}"/>
          </ac:picMkLst>
        </pc:picChg>
      </pc:sldChg>
      <pc:sldChg chg="modSp mod">
        <pc:chgData name="Sean Gallagher" userId="577446c3-45ae-4097-b8f0-9d862fa3a0df" providerId="ADAL" clId="{DAFDA841-9028-4C06-AD0D-BD3CBFFB1AEA}" dt="2023-11-16T14:25:52.359" v="12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DAFDA841-9028-4C06-AD0D-BD3CBFFB1AEA}" dt="2023-11-16T14:25:52.359" v="12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Chg chg="del">
        <pc:chgData name="Sean Gallagher" userId="577446c3-45ae-4097-b8f0-9d862fa3a0df" providerId="ADAL" clId="{DAFDA841-9028-4C06-AD0D-BD3CBFFB1AEA}" dt="2023-11-16T14:28:04.556" v="24" actId="2696"/>
        <pc:sldMkLst>
          <pc:docMk/>
          <pc:sldMk cId="343432579" sldId="2134958657"/>
        </pc:sldMkLst>
      </pc:sldChg>
      <pc:sldMasterChg chg="addSp delSp modSp mod">
        <pc:chgData name="Sean Gallagher" userId="577446c3-45ae-4097-b8f0-9d862fa3a0df" providerId="ADAL" clId="{DAFDA841-9028-4C06-AD0D-BD3CBFFB1AEA}" dt="2023-11-16T14:24:19.413" v="6" actId="1076"/>
        <pc:sldMasterMkLst>
          <pc:docMk/>
          <pc:sldMasterMk cId="1070809925" sldId="2147483659"/>
        </pc:sldMasterMkLst>
        <pc:picChg chg="del">
          <ac:chgData name="Sean Gallagher" userId="577446c3-45ae-4097-b8f0-9d862fa3a0df" providerId="ADAL" clId="{DAFDA841-9028-4C06-AD0D-BD3CBFFB1AEA}" dt="2023-11-16T14:24:15.227" v="4" actId="478"/>
          <ac:picMkLst>
            <pc:docMk/>
            <pc:sldMasterMk cId="1070809925" sldId="2147483659"/>
            <ac:picMk id="3" creationId="{91B8ACD5-476B-7D03-6800-A38AD0397A1E}"/>
          </ac:picMkLst>
        </pc:picChg>
        <pc:picChg chg="add mod">
          <ac:chgData name="Sean Gallagher" userId="577446c3-45ae-4097-b8f0-9d862fa3a0df" providerId="ADAL" clId="{DAFDA841-9028-4C06-AD0D-BD3CBFFB1AEA}" dt="2023-11-16T14:24:19.413" v="6" actId="1076"/>
          <ac:picMkLst>
            <pc:docMk/>
            <pc:sldMasterMk cId="1070809925" sldId="2147483659"/>
            <ac:picMk id="4" creationId="{86B9C6DC-7D9A-1CAB-01C5-ADEBD58AD97B}"/>
          </ac:picMkLst>
        </pc:picChg>
      </pc:sldMasterChg>
      <pc:sldMasterChg chg="addSp delSp modSp mod">
        <pc:chgData name="Sean Gallagher" userId="577446c3-45ae-4097-b8f0-9d862fa3a0df" providerId="ADAL" clId="{DAFDA841-9028-4C06-AD0D-BD3CBFFB1AEA}" dt="2023-11-16T14:24:44.328" v="9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DAFDA841-9028-4C06-AD0D-BD3CBFFB1AEA}" dt="2023-11-16T14:24:44.328" v="9" actId="1076"/>
          <ac:picMkLst>
            <pc:docMk/>
            <pc:sldMasterMk cId="1070809925" sldId="2147483692"/>
            <ac:picMk id="2" creationId="{79B93425-7BC3-2C35-A2EE-03F7007D943E}"/>
          </ac:picMkLst>
        </pc:picChg>
        <pc:picChg chg="del">
          <ac:chgData name="Sean Gallagher" userId="577446c3-45ae-4097-b8f0-9d862fa3a0df" providerId="ADAL" clId="{DAFDA841-9028-4C06-AD0D-BD3CBFFB1AEA}" dt="2023-11-16T14:24:37.067" v="7" actId="478"/>
          <ac:picMkLst>
            <pc:docMk/>
            <pc:sldMasterMk cId="1070809925" sldId="2147483692"/>
            <ac:picMk id="3" creationId="{C17D2D5C-E70F-05D9-F55F-B1ADCD95241D}"/>
          </ac:picMkLst>
        </pc:picChg>
      </pc:sldMasterChg>
    </pc:docChg>
  </pc:docChgLst>
  <pc:docChgLst>
    <pc:chgData name="Sean Gallagher" userId="577446c3-45ae-4097-b8f0-9d862fa3a0df" providerId="ADAL" clId="{867E4846-6E6F-43F1-B485-23EACE05B714}"/>
    <pc:docChg chg="custSel addSld delSld modSld sldOrd modMainMaster">
      <pc:chgData name="Sean Gallagher" userId="577446c3-45ae-4097-b8f0-9d862fa3a0df" providerId="ADAL" clId="{867E4846-6E6F-43F1-B485-23EACE05B714}" dt="2024-01-18T13:52:20.108" v="43" actId="1076"/>
      <pc:docMkLst>
        <pc:docMk/>
      </pc:docMkLst>
      <pc:sldChg chg="add ord">
        <pc:chgData name="Sean Gallagher" userId="577446c3-45ae-4097-b8f0-9d862fa3a0df" providerId="ADAL" clId="{867E4846-6E6F-43F1-B485-23EACE05B714}" dt="2024-01-18T13:29:56.728" v="3"/>
        <pc:sldMkLst>
          <pc:docMk/>
          <pc:sldMk cId="264567940" sldId="272"/>
        </pc:sldMkLst>
      </pc:sldChg>
      <pc:sldChg chg="del">
        <pc:chgData name="Sean Gallagher" userId="577446c3-45ae-4097-b8f0-9d862fa3a0df" providerId="ADAL" clId="{867E4846-6E6F-43F1-B485-23EACE05B714}" dt="2024-01-18T13:29:48.164" v="0" actId="47"/>
        <pc:sldMkLst>
          <pc:docMk/>
          <pc:sldMk cId="1433664020" sldId="275"/>
        </pc:sldMkLst>
      </pc:sldChg>
      <pc:sldChg chg="modSp mod">
        <pc:chgData name="Sean Gallagher" userId="577446c3-45ae-4097-b8f0-9d862fa3a0df" providerId="ADAL" clId="{867E4846-6E6F-43F1-B485-23EACE05B714}" dt="2024-01-18T13:50:42.580" v="36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867E4846-6E6F-43F1-B485-23EACE05B714}" dt="2024-01-18T13:50:42.580" v="36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Sp">
        <pc:chgData name="Sean Gallagher" userId="577446c3-45ae-4097-b8f0-9d862fa3a0df" providerId="ADAL" clId="{867E4846-6E6F-43F1-B485-23EACE05B714}" dt="2024-01-18T13:34:09.040" v="34" actId="478"/>
        <pc:sldMkLst>
          <pc:docMk/>
          <pc:sldMk cId="548871033" sldId="2134958650"/>
        </pc:sldMkLst>
        <pc:picChg chg="del">
          <ac:chgData name="Sean Gallagher" userId="577446c3-45ae-4097-b8f0-9d862fa3a0df" providerId="ADAL" clId="{867E4846-6E6F-43F1-B485-23EACE05B714}" dt="2024-01-18T13:34:09.040" v="34" actId="478"/>
          <ac:picMkLst>
            <pc:docMk/>
            <pc:sldMk cId="548871033" sldId="2134958650"/>
            <ac:picMk id="1028" creationId="{26612A1E-FB08-1432-7096-8BABF27E9FEA}"/>
          </ac:picMkLst>
        </pc:picChg>
      </pc:sldChg>
      <pc:sldChg chg="addSp delSp modSp mod">
        <pc:chgData name="Sean Gallagher" userId="577446c3-45ae-4097-b8f0-9d862fa3a0df" providerId="ADAL" clId="{867E4846-6E6F-43F1-B485-23EACE05B714}" dt="2024-01-18T13:33:46.929" v="33" actId="14100"/>
        <pc:sldMkLst>
          <pc:docMk/>
          <pc:sldMk cId="4281471524" sldId="2134958655"/>
        </pc:sldMkLst>
        <pc:picChg chg="add mod">
          <ac:chgData name="Sean Gallagher" userId="577446c3-45ae-4097-b8f0-9d862fa3a0df" providerId="ADAL" clId="{867E4846-6E6F-43F1-B485-23EACE05B714}" dt="2024-01-18T13:33:13.132" v="27" actId="1076"/>
          <ac:picMkLst>
            <pc:docMk/>
            <pc:sldMk cId="4281471524" sldId="2134958655"/>
            <ac:picMk id="3" creationId="{C3560543-53B0-A2A1-EE15-E4251B7A2AF1}"/>
          </ac:picMkLst>
        </pc:picChg>
        <pc:picChg chg="del">
          <ac:chgData name="Sean Gallagher" userId="577446c3-45ae-4097-b8f0-9d862fa3a0df" providerId="ADAL" clId="{867E4846-6E6F-43F1-B485-23EACE05B714}" dt="2024-01-18T13:32:13.917" v="4" actId="478"/>
          <ac:picMkLst>
            <pc:docMk/>
            <pc:sldMk cId="4281471524" sldId="2134958655"/>
            <ac:picMk id="5" creationId="{62188F98-DBE7-0829-C1F9-297CAE3F3583}"/>
          </ac:picMkLst>
        </pc:picChg>
        <pc:picChg chg="add mod">
          <ac:chgData name="Sean Gallagher" userId="577446c3-45ae-4097-b8f0-9d862fa3a0df" providerId="ADAL" clId="{867E4846-6E6F-43F1-B485-23EACE05B714}" dt="2024-01-18T13:33:24.185" v="29" actId="1076"/>
          <ac:picMkLst>
            <pc:docMk/>
            <pc:sldMk cId="4281471524" sldId="2134958655"/>
            <ac:picMk id="7" creationId="{1C1423AC-48BF-7C0A-8C6E-4BD69C6E5D4D}"/>
          </ac:picMkLst>
        </pc:picChg>
        <pc:picChg chg="del">
          <ac:chgData name="Sean Gallagher" userId="577446c3-45ae-4097-b8f0-9d862fa3a0df" providerId="ADAL" clId="{867E4846-6E6F-43F1-B485-23EACE05B714}" dt="2024-01-18T13:32:15.013" v="5" actId="478"/>
          <ac:picMkLst>
            <pc:docMk/>
            <pc:sldMk cId="4281471524" sldId="2134958655"/>
            <ac:picMk id="9" creationId="{EE1C309A-1686-BBB7-A4DC-5C2886596D86}"/>
          </ac:picMkLst>
        </pc:picChg>
        <pc:picChg chg="add mod">
          <ac:chgData name="Sean Gallagher" userId="577446c3-45ae-4097-b8f0-9d862fa3a0df" providerId="ADAL" clId="{867E4846-6E6F-43F1-B485-23EACE05B714}" dt="2024-01-18T13:33:43.281" v="32" actId="1076"/>
          <ac:picMkLst>
            <pc:docMk/>
            <pc:sldMk cId="4281471524" sldId="2134958655"/>
            <ac:picMk id="10" creationId="{647CC2C8-B3D4-99E7-692B-6BB77515E38C}"/>
          </ac:picMkLst>
        </pc:picChg>
        <pc:picChg chg="del">
          <ac:chgData name="Sean Gallagher" userId="577446c3-45ae-4097-b8f0-9d862fa3a0df" providerId="ADAL" clId="{867E4846-6E6F-43F1-B485-23EACE05B714}" dt="2024-01-18T13:32:15.981" v="6" actId="478"/>
          <ac:picMkLst>
            <pc:docMk/>
            <pc:sldMk cId="4281471524" sldId="2134958655"/>
            <ac:picMk id="12" creationId="{A61DDC87-C2B3-CF17-EF76-BC4BD29D1714}"/>
          </ac:picMkLst>
        </pc:picChg>
        <pc:picChg chg="add mod">
          <ac:chgData name="Sean Gallagher" userId="577446c3-45ae-4097-b8f0-9d862fa3a0df" providerId="ADAL" clId="{867E4846-6E6F-43F1-B485-23EACE05B714}" dt="2024-01-18T13:33:46.929" v="33" actId="14100"/>
          <ac:picMkLst>
            <pc:docMk/>
            <pc:sldMk cId="4281471524" sldId="2134958655"/>
            <ac:picMk id="13" creationId="{D9A4DF02-66D9-4DCB-52B4-F7F35A9448BC}"/>
          </ac:picMkLst>
        </pc:picChg>
      </pc:sldChg>
      <pc:sldMasterChg chg="addSp delSp modSp mod">
        <pc:chgData name="Sean Gallagher" userId="577446c3-45ae-4097-b8f0-9d862fa3a0df" providerId="ADAL" clId="{867E4846-6E6F-43F1-B485-23EACE05B714}" dt="2024-01-18T13:52:20.108" v="43" actId="1076"/>
        <pc:sldMasterMkLst>
          <pc:docMk/>
          <pc:sldMasterMk cId="1070809925" sldId="2147483692"/>
        </pc:sldMasterMkLst>
        <pc:picChg chg="del">
          <ac:chgData name="Sean Gallagher" userId="577446c3-45ae-4097-b8f0-9d862fa3a0df" providerId="ADAL" clId="{867E4846-6E6F-43F1-B485-23EACE05B714}" dt="2024-01-18T13:52:07.450" v="37" actId="478"/>
          <ac:picMkLst>
            <pc:docMk/>
            <pc:sldMasterMk cId="1070809925" sldId="2147483692"/>
            <ac:picMk id="3" creationId="{280EC375-AE20-E274-8582-152A8C42E8D8}"/>
          </ac:picMkLst>
        </pc:picChg>
        <pc:picChg chg="add mod">
          <ac:chgData name="Sean Gallagher" userId="577446c3-45ae-4097-b8f0-9d862fa3a0df" providerId="ADAL" clId="{867E4846-6E6F-43F1-B485-23EACE05B714}" dt="2024-01-18T13:52:20.108" v="43" actId="1076"/>
          <ac:picMkLst>
            <pc:docMk/>
            <pc:sldMasterMk cId="1070809925" sldId="2147483692"/>
            <ac:picMk id="4" creationId="{7665FEAA-0E40-A946-651F-3736EF2A71F3}"/>
          </ac:picMkLst>
        </pc:pic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mPFS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C3-F444-9E7A-9D33C8AC8941}"/>
              </c:ext>
            </c:extLst>
          </c:dPt>
          <c:cat>
            <c:strRef>
              <c:f>Sheet1!$A$2:$A$7</c:f>
              <c:strCache>
                <c:ptCount val="6"/>
                <c:pt idx="0">
                  <c:v>Crizotinib (OxOnc)</c:v>
                </c:pt>
                <c:pt idx="1">
                  <c:v>Entrectinib</c:v>
                </c:pt>
                <c:pt idx="2">
                  <c:v>Crizotinib (PROFILE1001)</c:v>
                </c:pt>
                <c:pt idx="3">
                  <c:v>Ceritinib</c:v>
                </c:pt>
                <c:pt idx="4">
                  <c:v>Lorlatinib</c:v>
                </c:pt>
                <c:pt idx="5">
                  <c:v>Repotrectinib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15.9</c:v>
                </c:pt>
                <c:pt idx="1">
                  <c:v>16.8</c:v>
                </c:pt>
                <c:pt idx="2">
                  <c:v>19.3</c:v>
                </c:pt>
                <c:pt idx="3">
                  <c:v>19.3</c:v>
                </c:pt>
                <c:pt idx="4">
                  <c:v>21</c:v>
                </c:pt>
                <c:pt idx="5">
                  <c:v>35.700000000000003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A1-AE4E-9B31-E702524A4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81823504"/>
        <c:axId val="471523408"/>
      </c:barChart>
      <c:catAx>
        <c:axId val="281823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1523408"/>
        <c:crosses val="autoZero"/>
        <c:auto val="1"/>
        <c:lblAlgn val="ctr"/>
        <c:lblOffset val="100"/>
        <c:noMultiLvlLbl val="0"/>
      </c:catAx>
      <c:valAx>
        <c:axId val="471523408"/>
        <c:scaling>
          <c:orientation val="minMax"/>
          <c:max val="3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823504"/>
        <c:crosses val="autoZero"/>
        <c:crossBetween val="between"/>
        <c:majorUnit val="6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51587160045194E-2"/>
          <c:y val="6.9444444444444448E-2"/>
          <c:w val="0.90272495656169494"/>
          <c:h val="0.8416746864975212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dPt>
            <c:idx val="41"/>
            <c:marker>
              <c:symbol val="circle"/>
              <c:size val="7"/>
              <c:spPr>
                <a:solidFill>
                  <a:srgbClr val="385723"/>
                </a:solidFill>
                <a:ln w="31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33A-473D-B62D-38492B007BCE}"/>
              </c:ext>
            </c:extLst>
          </c:dPt>
          <c:xVal>
            <c:numRef>
              <c:f>Sheet1!$E$2:$E$55</c:f>
              <c:numCache>
                <c:formatCode>General</c:formatCode>
                <c:ptCount val="54"/>
                <c:pt idx="0">
                  <c:v>0.95</c:v>
                </c:pt>
                <c:pt idx="1">
                  <c:v>1.05</c:v>
                </c:pt>
                <c:pt idx="2">
                  <c:v>1</c:v>
                </c:pt>
                <c:pt idx="3">
                  <c:v>1</c:v>
                </c:pt>
                <c:pt idx="4">
                  <c:v>0.95</c:v>
                </c:pt>
                <c:pt idx="5">
                  <c:v>1.05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0.95</c:v>
                </c:pt>
                <c:pt idx="13">
                  <c:v>1.05</c:v>
                </c:pt>
                <c:pt idx="14">
                  <c:v>1</c:v>
                </c:pt>
                <c:pt idx="15">
                  <c:v>1.05</c:v>
                </c:pt>
                <c:pt idx="16">
                  <c:v>0.95</c:v>
                </c:pt>
                <c:pt idx="17">
                  <c:v>0.9</c:v>
                </c:pt>
                <c:pt idx="18">
                  <c:v>1.1000000000000001</c:v>
                </c:pt>
                <c:pt idx="19">
                  <c:v>1</c:v>
                </c:pt>
                <c:pt idx="20">
                  <c:v>1.05</c:v>
                </c:pt>
                <c:pt idx="21">
                  <c:v>1</c:v>
                </c:pt>
                <c:pt idx="22">
                  <c:v>1</c:v>
                </c:pt>
                <c:pt idx="23">
                  <c:v>0.95</c:v>
                </c:pt>
                <c:pt idx="24">
                  <c:v>1.05</c:v>
                </c:pt>
                <c:pt idx="25">
                  <c:v>0.95</c:v>
                </c:pt>
                <c:pt idx="26">
                  <c:v>1.05</c:v>
                </c:pt>
                <c:pt idx="27">
                  <c:v>0.95</c:v>
                </c:pt>
                <c:pt idx="28">
                  <c:v>1.05</c:v>
                </c:pt>
                <c:pt idx="29">
                  <c:v>1.1000000000000001</c:v>
                </c:pt>
                <c:pt idx="30">
                  <c:v>0.95</c:v>
                </c:pt>
                <c:pt idx="31">
                  <c:v>1</c:v>
                </c:pt>
                <c:pt idx="32">
                  <c:v>1.05</c:v>
                </c:pt>
                <c:pt idx="33">
                  <c:v>0.9</c:v>
                </c:pt>
                <c:pt idx="34">
                  <c:v>1.1000000000000001</c:v>
                </c:pt>
                <c:pt idx="35">
                  <c:v>0.95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0.95</c:v>
                </c:pt>
                <c:pt idx="40">
                  <c:v>1.05</c:v>
                </c:pt>
                <c:pt idx="41">
                  <c:v>1</c:v>
                </c:pt>
                <c:pt idx="42">
                  <c:v>0.9</c:v>
                </c:pt>
                <c:pt idx="43">
                  <c:v>0.95</c:v>
                </c:pt>
                <c:pt idx="44">
                  <c:v>1.05</c:v>
                </c:pt>
                <c:pt idx="45">
                  <c:v>1.1000000000000001</c:v>
                </c:pt>
                <c:pt idx="46">
                  <c:v>1</c:v>
                </c:pt>
                <c:pt idx="47">
                  <c:v>0.95</c:v>
                </c:pt>
                <c:pt idx="48">
                  <c:v>0.9</c:v>
                </c:pt>
                <c:pt idx="49">
                  <c:v>1</c:v>
                </c:pt>
                <c:pt idx="50">
                  <c:v>1.05</c:v>
                </c:pt>
                <c:pt idx="51">
                  <c:v>1.1000000000000001</c:v>
                </c:pt>
                <c:pt idx="52">
                  <c:v>0.95</c:v>
                </c:pt>
                <c:pt idx="53">
                  <c:v>1.05</c:v>
                </c:pt>
              </c:numCache>
            </c:numRef>
          </c:xVal>
          <c:yVal>
            <c:numRef>
              <c:f>Sheet1!$F$2:$F$55</c:f>
              <c:numCache>
                <c:formatCode>General</c:formatCode>
                <c:ptCount val="54"/>
                <c:pt idx="0">
                  <c:v>0</c:v>
                </c:pt>
                <c:pt idx="1">
                  <c:v>0</c:v>
                </c:pt>
                <c:pt idx="2">
                  <c:v>6</c:v>
                </c:pt>
                <c:pt idx="3">
                  <c:v>15</c:v>
                </c:pt>
                <c:pt idx="4">
                  <c:v>30</c:v>
                </c:pt>
                <c:pt idx="5">
                  <c:v>30</c:v>
                </c:pt>
                <c:pt idx="6">
                  <c:v>45</c:v>
                </c:pt>
                <c:pt idx="7">
                  <c:v>60</c:v>
                </c:pt>
                <c:pt idx="8">
                  <c:v>70</c:v>
                </c:pt>
                <c:pt idx="9">
                  <c:v>80</c:v>
                </c:pt>
                <c:pt idx="10">
                  <c:v>95</c:v>
                </c:pt>
                <c:pt idx="11">
                  <c:v>111</c:v>
                </c:pt>
                <c:pt idx="12">
                  <c:v>120</c:v>
                </c:pt>
                <c:pt idx="13">
                  <c:v>125</c:v>
                </c:pt>
                <c:pt idx="14">
                  <c:v>150</c:v>
                </c:pt>
                <c:pt idx="15">
                  <c:v>155</c:v>
                </c:pt>
                <c:pt idx="16">
                  <c:v>160</c:v>
                </c:pt>
                <c:pt idx="17">
                  <c:v>165</c:v>
                </c:pt>
                <c:pt idx="18">
                  <c:v>165</c:v>
                </c:pt>
                <c:pt idx="19">
                  <c:v>167</c:v>
                </c:pt>
                <c:pt idx="20">
                  <c:v>170</c:v>
                </c:pt>
                <c:pt idx="21">
                  <c:v>180</c:v>
                </c:pt>
                <c:pt idx="22">
                  <c:v>185</c:v>
                </c:pt>
                <c:pt idx="23">
                  <c:v>190</c:v>
                </c:pt>
                <c:pt idx="24">
                  <c:v>190</c:v>
                </c:pt>
                <c:pt idx="25">
                  <c:v>198</c:v>
                </c:pt>
                <c:pt idx="26">
                  <c:v>200</c:v>
                </c:pt>
                <c:pt idx="27">
                  <c:v>210</c:v>
                </c:pt>
                <c:pt idx="28">
                  <c:v>214</c:v>
                </c:pt>
                <c:pt idx="29">
                  <c:v>227</c:v>
                </c:pt>
                <c:pt idx="30">
                  <c:v>230</c:v>
                </c:pt>
                <c:pt idx="31">
                  <c:v>230</c:v>
                </c:pt>
                <c:pt idx="32">
                  <c:v>230</c:v>
                </c:pt>
                <c:pt idx="33">
                  <c:v>234</c:v>
                </c:pt>
                <c:pt idx="34">
                  <c:v>235</c:v>
                </c:pt>
                <c:pt idx="35">
                  <c:v>240</c:v>
                </c:pt>
                <c:pt idx="36">
                  <c:v>240</c:v>
                </c:pt>
                <c:pt idx="37">
                  <c:v>250</c:v>
                </c:pt>
                <c:pt idx="38">
                  <c:v>260</c:v>
                </c:pt>
                <c:pt idx="39">
                  <c:v>265</c:v>
                </c:pt>
                <c:pt idx="40">
                  <c:v>265</c:v>
                </c:pt>
                <c:pt idx="41">
                  <c:v>275</c:v>
                </c:pt>
                <c:pt idx="42">
                  <c:v>280</c:v>
                </c:pt>
                <c:pt idx="43">
                  <c:v>280</c:v>
                </c:pt>
                <c:pt idx="44">
                  <c:v>280</c:v>
                </c:pt>
                <c:pt idx="45">
                  <c:v>280</c:v>
                </c:pt>
                <c:pt idx="46">
                  <c:v>285</c:v>
                </c:pt>
                <c:pt idx="47">
                  <c:v>290</c:v>
                </c:pt>
                <c:pt idx="48">
                  <c:v>295</c:v>
                </c:pt>
                <c:pt idx="49">
                  <c:v>295</c:v>
                </c:pt>
                <c:pt idx="50">
                  <c:v>295</c:v>
                </c:pt>
                <c:pt idx="51">
                  <c:v>298</c:v>
                </c:pt>
                <c:pt idx="52">
                  <c:v>300</c:v>
                </c:pt>
                <c:pt idx="53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33A-473D-B62D-38492B007BCE}"/>
            </c:ext>
          </c:extLst>
        </c:ser>
        <c:ser>
          <c:idx val="1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DAE3F3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Sheet1!$E$56:$E$144</c:f>
              <c:numCache>
                <c:formatCode>General</c:formatCode>
                <c:ptCount val="89"/>
                <c:pt idx="0">
                  <c:v>1.9</c:v>
                </c:pt>
                <c:pt idx="1">
                  <c:v>2.0499999999999998</c:v>
                </c:pt>
                <c:pt idx="2">
                  <c:v>2.1</c:v>
                </c:pt>
                <c:pt idx="3">
                  <c:v>1.95</c:v>
                </c:pt>
                <c:pt idx="4">
                  <c:v>2</c:v>
                </c:pt>
                <c:pt idx="5">
                  <c:v>2.0499999999999998</c:v>
                </c:pt>
                <c:pt idx="6">
                  <c:v>2</c:v>
                </c:pt>
                <c:pt idx="7">
                  <c:v>1.95</c:v>
                </c:pt>
                <c:pt idx="8">
                  <c:v>2</c:v>
                </c:pt>
                <c:pt idx="9">
                  <c:v>2.0499999999999998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1.95</c:v>
                </c:pt>
                <c:pt idx="15">
                  <c:v>1.95</c:v>
                </c:pt>
                <c:pt idx="16">
                  <c:v>2</c:v>
                </c:pt>
                <c:pt idx="17">
                  <c:v>2.0499999999999998</c:v>
                </c:pt>
                <c:pt idx="18">
                  <c:v>2</c:v>
                </c:pt>
                <c:pt idx="19">
                  <c:v>1.95</c:v>
                </c:pt>
                <c:pt idx="20">
                  <c:v>2</c:v>
                </c:pt>
                <c:pt idx="21">
                  <c:v>2.0499999999999998</c:v>
                </c:pt>
                <c:pt idx="22">
                  <c:v>2.1</c:v>
                </c:pt>
                <c:pt idx="23">
                  <c:v>2</c:v>
                </c:pt>
                <c:pt idx="24">
                  <c:v>1.95</c:v>
                </c:pt>
                <c:pt idx="25">
                  <c:v>2.0499999999999998</c:v>
                </c:pt>
                <c:pt idx="26">
                  <c:v>1.95</c:v>
                </c:pt>
                <c:pt idx="27">
                  <c:v>2</c:v>
                </c:pt>
                <c:pt idx="28">
                  <c:v>2.0499999999999998</c:v>
                </c:pt>
                <c:pt idx="29">
                  <c:v>1.95</c:v>
                </c:pt>
                <c:pt idx="30">
                  <c:v>2.0499999999999998</c:v>
                </c:pt>
                <c:pt idx="31">
                  <c:v>2</c:v>
                </c:pt>
                <c:pt idx="32">
                  <c:v>2</c:v>
                </c:pt>
                <c:pt idx="33">
                  <c:v>1.95</c:v>
                </c:pt>
                <c:pt idx="34">
                  <c:v>2</c:v>
                </c:pt>
                <c:pt idx="35">
                  <c:v>2.0499999999999998</c:v>
                </c:pt>
                <c:pt idx="36">
                  <c:v>1.9</c:v>
                </c:pt>
                <c:pt idx="37">
                  <c:v>1.95</c:v>
                </c:pt>
                <c:pt idx="38">
                  <c:v>2</c:v>
                </c:pt>
                <c:pt idx="39">
                  <c:v>2.0499999999999998</c:v>
                </c:pt>
                <c:pt idx="40">
                  <c:v>2.1</c:v>
                </c:pt>
                <c:pt idx="41">
                  <c:v>2</c:v>
                </c:pt>
                <c:pt idx="42">
                  <c:v>1.95</c:v>
                </c:pt>
                <c:pt idx="43">
                  <c:v>2.0499999999999998</c:v>
                </c:pt>
                <c:pt idx="44">
                  <c:v>1.95</c:v>
                </c:pt>
                <c:pt idx="45">
                  <c:v>2</c:v>
                </c:pt>
                <c:pt idx="46">
                  <c:v>1.95</c:v>
                </c:pt>
                <c:pt idx="47">
                  <c:v>2.0499999999999998</c:v>
                </c:pt>
                <c:pt idx="48">
                  <c:v>1.9</c:v>
                </c:pt>
                <c:pt idx="49">
                  <c:v>1.95</c:v>
                </c:pt>
                <c:pt idx="50">
                  <c:v>2</c:v>
                </c:pt>
                <c:pt idx="51">
                  <c:v>2.0499999999999998</c:v>
                </c:pt>
                <c:pt idx="52">
                  <c:v>2.1</c:v>
                </c:pt>
                <c:pt idx="53">
                  <c:v>2</c:v>
                </c:pt>
                <c:pt idx="54">
                  <c:v>1.95</c:v>
                </c:pt>
                <c:pt idx="55">
                  <c:v>2</c:v>
                </c:pt>
                <c:pt idx="56">
                  <c:v>2.0499999999999998</c:v>
                </c:pt>
                <c:pt idx="57">
                  <c:v>1.9</c:v>
                </c:pt>
                <c:pt idx="58">
                  <c:v>1.95</c:v>
                </c:pt>
                <c:pt idx="59">
                  <c:v>2</c:v>
                </c:pt>
                <c:pt idx="60">
                  <c:v>2.0499999999999998</c:v>
                </c:pt>
                <c:pt idx="61">
                  <c:v>1.95</c:v>
                </c:pt>
                <c:pt idx="62">
                  <c:v>1.95</c:v>
                </c:pt>
                <c:pt idx="63">
                  <c:v>2</c:v>
                </c:pt>
                <c:pt idx="64">
                  <c:v>2.0499999999999998</c:v>
                </c:pt>
                <c:pt idx="65">
                  <c:v>1.9</c:v>
                </c:pt>
                <c:pt idx="66">
                  <c:v>1.95</c:v>
                </c:pt>
                <c:pt idx="67">
                  <c:v>2</c:v>
                </c:pt>
                <c:pt idx="68">
                  <c:v>2.0499999999999998</c:v>
                </c:pt>
                <c:pt idx="69">
                  <c:v>2.1</c:v>
                </c:pt>
                <c:pt idx="70">
                  <c:v>2</c:v>
                </c:pt>
                <c:pt idx="71">
                  <c:v>1.9</c:v>
                </c:pt>
                <c:pt idx="72">
                  <c:v>1.95</c:v>
                </c:pt>
                <c:pt idx="73">
                  <c:v>2.0499999999999998</c:v>
                </c:pt>
                <c:pt idx="74">
                  <c:v>1.9</c:v>
                </c:pt>
                <c:pt idx="75">
                  <c:v>2</c:v>
                </c:pt>
                <c:pt idx="76">
                  <c:v>1.95</c:v>
                </c:pt>
                <c:pt idx="77">
                  <c:v>2.0499999999999998</c:v>
                </c:pt>
                <c:pt idx="78">
                  <c:v>2.1</c:v>
                </c:pt>
                <c:pt idx="79">
                  <c:v>2.15</c:v>
                </c:pt>
                <c:pt idx="80">
                  <c:v>1.9</c:v>
                </c:pt>
                <c:pt idx="81">
                  <c:v>2</c:v>
                </c:pt>
                <c:pt idx="82">
                  <c:v>1.85</c:v>
                </c:pt>
                <c:pt idx="83">
                  <c:v>1.9</c:v>
                </c:pt>
                <c:pt idx="84">
                  <c:v>1.95</c:v>
                </c:pt>
                <c:pt idx="85">
                  <c:v>2</c:v>
                </c:pt>
                <c:pt idx="86">
                  <c:v>2.0499999999999998</c:v>
                </c:pt>
                <c:pt idx="87">
                  <c:v>2.1</c:v>
                </c:pt>
                <c:pt idx="88">
                  <c:v>2.15</c:v>
                </c:pt>
              </c:numCache>
            </c:numRef>
          </c:xVal>
          <c:yVal>
            <c:numRef>
              <c:f>Sheet1!$F$56:$F$144</c:f>
              <c:numCache>
                <c:formatCode>General</c:formatCode>
                <c:ptCount val="8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3</c:v>
                </c:pt>
                <c:pt idx="5">
                  <c:v>5</c:v>
                </c:pt>
                <c:pt idx="6">
                  <c:v>10</c:v>
                </c:pt>
                <c:pt idx="7">
                  <c:v>25</c:v>
                </c:pt>
                <c:pt idx="8">
                  <c:v>28</c:v>
                </c:pt>
                <c:pt idx="9">
                  <c:v>30</c:v>
                </c:pt>
                <c:pt idx="10">
                  <c:v>63</c:v>
                </c:pt>
                <c:pt idx="11">
                  <c:v>70</c:v>
                </c:pt>
                <c:pt idx="12">
                  <c:v>80</c:v>
                </c:pt>
                <c:pt idx="13">
                  <c:v>95</c:v>
                </c:pt>
                <c:pt idx="14">
                  <c:v>117</c:v>
                </c:pt>
                <c:pt idx="15">
                  <c:v>120</c:v>
                </c:pt>
                <c:pt idx="16">
                  <c:v>120</c:v>
                </c:pt>
                <c:pt idx="17">
                  <c:v>120</c:v>
                </c:pt>
                <c:pt idx="18">
                  <c:v>130</c:v>
                </c:pt>
                <c:pt idx="19">
                  <c:v>140</c:v>
                </c:pt>
                <c:pt idx="20">
                  <c:v>140</c:v>
                </c:pt>
                <c:pt idx="21">
                  <c:v>140</c:v>
                </c:pt>
                <c:pt idx="22">
                  <c:v>140</c:v>
                </c:pt>
                <c:pt idx="23">
                  <c:v>145</c:v>
                </c:pt>
                <c:pt idx="24">
                  <c:v>150</c:v>
                </c:pt>
                <c:pt idx="25">
                  <c:v>150</c:v>
                </c:pt>
                <c:pt idx="26">
                  <c:v>155</c:v>
                </c:pt>
                <c:pt idx="27">
                  <c:v>155</c:v>
                </c:pt>
                <c:pt idx="28">
                  <c:v>155</c:v>
                </c:pt>
                <c:pt idx="29">
                  <c:v>160</c:v>
                </c:pt>
                <c:pt idx="30">
                  <c:v>160</c:v>
                </c:pt>
                <c:pt idx="31">
                  <c:v>175</c:v>
                </c:pt>
                <c:pt idx="32">
                  <c:v>180</c:v>
                </c:pt>
                <c:pt idx="33">
                  <c:v>185</c:v>
                </c:pt>
                <c:pt idx="34">
                  <c:v>185</c:v>
                </c:pt>
                <c:pt idx="35">
                  <c:v>185</c:v>
                </c:pt>
                <c:pt idx="36">
                  <c:v>190</c:v>
                </c:pt>
                <c:pt idx="37">
                  <c:v>190</c:v>
                </c:pt>
                <c:pt idx="38">
                  <c:v>190</c:v>
                </c:pt>
                <c:pt idx="39">
                  <c:v>190</c:v>
                </c:pt>
                <c:pt idx="40">
                  <c:v>190</c:v>
                </c:pt>
                <c:pt idx="41">
                  <c:v>199</c:v>
                </c:pt>
                <c:pt idx="42">
                  <c:v>200</c:v>
                </c:pt>
                <c:pt idx="43">
                  <c:v>200</c:v>
                </c:pt>
                <c:pt idx="44">
                  <c:v>205</c:v>
                </c:pt>
                <c:pt idx="45">
                  <c:v>207</c:v>
                </c:pt>
                <c:pt idx="46">
                  <c:v>210</c:v>
                </c:pt>
                <c:pt idx="47">
                  <c:v>210</c:v>
                </c:pt>
                <c:pt idx="48">
                  <c:v>215</c:v>
                </c:pt>
                <c:pt idx="49">
                  <c:v>215</c:v>
                </c:pt>
                <c:pt idx="50">
                  <c:v>215</c:v>
                </c:pt>
                <c:pt idx="51">
                  <c:v>218</c:v>
                </c:pt>
                <c:pt idx="52">
                  <c:v>220</c:v>
                </c:pt>
                <c:pt idx="53">
                  <c:v>230</c:v>
                </c:pt>
                <c:pt idx="54">
                  <c:v>235</c:v>
                </c:pt>
                <c:pt idx="55">
                  <c:v>235</c:v>
                </c:pt>
                <c:pt idx="56">
                  <c:v>235</c:v>
                </c:pt>
                <c:pt idx="57">
                  <c:v>240</c:v>
                </c:pt>
                <c:pt idx="58">
                  <c:v>240</c:v>
                </c:pt>
                <c:pt idx="59">
                  <c:v>240</c:v>
                </c:pt>
                <c:pt idx="60">
                  <c:v>240</c:v>
                </c:pt>
                <c:pt idx="61">
                  <c:v>247</c:v>
                </c:pt>
                <c:pt idx="62">
                  <c:v>250</c:v>
                </c:pt>
                <c:pt idx="63">
                  <c:v>250</c:v>
                </c:pt>
                <c:pt idx="64">
                  <c:v>250</c:v>
                </c:pt>
                <c:pt idx="65">
                  <c:v>260</c:v>
                </c:pt>
                <c:pt idx="66">
                  <c:v>260</c:v>
                </c:pt>
                <c:pt idx="67">
                  <c:v>260</c:v>
                </c:pt>
                <c:pt idx="68">
                  <c:v>265</c:v>
                </c:pt>
                <c:pt idx="69">
                  <c:v>265</c:v>
                </c:pt>
                <c:pt idx="70">
                  <c:v>270</c:v>
                </c:pt>
                <c:pt idx="71">
                  <c:v>274</c:v>
                </c:pt>
                <c:pt idx="72">
                  <c:v>275</c:v>
                </c:pt>
                <c:pt idx="73">
                  <c:v>275</c:v>
                </c:pt>
                <c:pt idx="74">
                  <c:v>280</c:v>
                </c:pt>
                <c:pt idx="75">
                  <c:v>285</c:v>
                </c:pt>
                <c:pt idx="76">
                  <c:v>290</c:v>
                </c:pt>
                <c:pt idx="77">
                  <c:v>290</c:v>
                </c:pt>
                <c:pt idx="78">
                  <c:v>290</c:v>
                </c:pt>
                <c:pt idx="79">
                  <c:v>291</c:v>
                </c:pt>
                <c:pt idx="80">
                  <c:v>294</c:v>
                </c:pt>
                <c:pt idx="81">
                  <c:v>295</c:v>
                </c:pt>
                <c:pt idx="82">
                  <c:v>298</c:v>
                </c:pt>
                <c:pt idx="83">
                  <c:v>300</c:v>
                </c:pt>
                <c:pt idx="84">
                  <c:v>300</c:v>
                </c:pt>
                <c:pt idx="85">
                  <c:v>300</c:v>
                </c:pt>
                <c:pt idx="86">
                  <c:v>300</c:v>
                </c:pt>
                <c:pt idx="87">
                  <c:v>300</c:v>
                </c:pt>
                <c:pt idx="88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33A-473D-B62D-38492B007BCE}"/>
            </c:ext>
          </c:extLst>
        </c:ser>
        <c:ser>
          <c:idx val="2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ED7D31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Sheet1!$E$145:$E$179</c:f>
              <c:numCache>
                <c:formatCode>General</c:formatCode>
                <c:ptCount val="35"/>
                <c:pt idx="0">
                  <c:v>2.95</c:v>
                </c:pt>
                <c:pt idx="1">
                  <c:v>3</c:v>
                </c:pt>
                <c:pt idx="2">
                  <c:v>3.05</c:v>
                </c:pt>
                <c:pt idx="3">
                  <c:v>3</c:v>
                </c:pt>
                <c:pt idx="4">
                  <c:v>3</c:v>
                </c:pt>
                <c:pt idx="5">
                  <c:v>2.95</c:v>
                </c:pt>
                <c:pt idx="6">
                  <c:v>3.05</c:v>
                </c:pt>
                <c:pt idx="7">
                  <c:v>2.95</c:v>
                </c:pt>
                <c:pt idx="8">
                  <c:v>3</c:v>
                </c:pt>
                <c:pt idx="9">
                  <c:v>3.05</c:v>
                </c:pt>
                <c:pt idx="10">
                  <c:v>2.95</c:v>
                </c:pt>
                <c:pt idx="11">
                  <c:v>3.05</c:v>
                </c:pt>
                <c:pt idx="12">
                  <c:v>3</c:v>
                </c:pt>
                <c:pt idx="13">
                  <c:v>2.95</c:v>
                </c:pt>
                <c:pt idx="14">
                  <c:v>3.05</c:v>
                </c:pt>
                <c:pt idx="15">
                  <c:v>3</c:v>
                </c:pt>
                <c:pt idx="16">
                  <c:v>2.95</c:v>
                </c:pt>
                <c:pt idx="17">
                  <c:v>3.05</c:v>
                </c:pt>
                <c:pt idx="18">
                  <c:v>2.95</c:v>
                </c:pt>
                <c:pt idx="19">
                  <c:v>3.05</c:v>
                </c:pt>
                <c:pt idx="20">
                  <c:v>3</c:v>
                </c:pt>
                <c:pt idx="21">
                  <c:v>3</c:v>
                </c:pt>
                <c:pt idx="22">
                  <c:v>2.95</c:v>
                </c:pt>
                <c:pt idx="23">
                  <c:v>3</c:v>
                </c:pt>
                <c:pt idx="24">
                  <c:v>2.95</c:v>
                </c:pt>
                <c:pt idx="25">
                  <c:v>3.05</c:v>
                </c:pt>
                <c:pt idx="26">
                  <c:v>3</c:v>
                </c:pt>
                <c:pt idx="27">
                  <c:v>3.05</c:v>
                </c:pt>
                <c:pt idx="28">
                  <c:v>2.95</c:v>
                </c:pt>
                <c:pt idx="29">
                  <c:v>3</c:v>
                </c:pt>
                <c:pt idx="30">
                  <c:v>2.95</c:v>
                </c:pt>
                <c:pt idx="31">
                  <c:v>3.05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</c:numCache>
            </c:numRef>
          </c:xVal>
          <c:yVal>
            <c:numRef>
              <c:f>Sheet1!$F$145:$F$179</c:f>
              <c:numCache>
                <c:formatCode>General</c:formatCode>
                <c:ptCount val="35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25</c:v>
                </c:pt>
                <c:pt idx="4">
                  <c:v>32</c:v>
                </c:pt>
                <c:pt idx="5">
                  <c:v>60</c:v>
                </c:pt>
                <c:pt idx="6">
                  <c:v>60</c:v>
                </c:pt>
                <c:pt idx="7">
                  <c:v>107</c:v>
                </c:pt>
                <c:pt idx="8">
                  <c:v>110</c:v>
                </c:pt>
                <c:pt idx="9">
                  <c:v>115</c:v>
                </c:pt>
                <c:pt idx="10">
                  <c:v>130</c:v>
                </c:pt>
                <c:pt idx="11">
                  <c:v>136</c:v>
                </c:pt>
                <c:pt idx="12">
                  <c:v>140</c:v>
                </c:pt>
                <c:pt idx="13">
                  <c:v>145</c:v>
                </c:pt>
                <c:pt idx="14">
                  <c:v>149</c:v>
                </c:pt>
                <c:pt idx="15">
                  <c:v>155</c:v>
                </c:pt>
                <c:pt idx="16">
                  <c:v>175</c:v>
                </c:pt>
                <c:pt idx="17">
                  <c:v>179</c:v>
                </c:pt>
                <c:pt idx="18">
                  <c:v>185</c:v>
                </c:pt>
                <c:pt idx="19">
                  <c:v>188</c:v>
                </c:pt>
                <c:pt idx="20">
                  <c:v>195</c:v>
                </c:pt>
                <c:pt idx="21">
                  <c:v>200</c:v>
                </c:pt>
                <c:pt idx="22">
                  <c:v>225</c:v>
                </c:pt>
                <c:pt idx="23">
                  <c:v>226</c:v>
                </c:pt>
                <c:pt idx="24">
                  <c:v>230</c:v>
                </c:pt>
                <c:pt idx="25">
                  <c:v>230</c:v>
                </c:pt>
                <c:pt idx="26">
                  <c:v>235</c:v>
                </c:pt>
                <c:pt idx="27">
                  <c:v>239</c:v>
                </c:pt>
                <c:pt idx="28">
                  <c:v>265</c:v>
                </c:pt>
                <c:pt idx="29">
                  <c:v>265</c:v>
                </c:pt>
                <c:pt idx="30">
                  <c:v>270</c:v>
                </c:pt>
                <c:pt idx="31">
                  <c:v>270</c:v>
                </c:pt>
                <c:pt idx="32">
                  <c:v>280</c:v>
                </c:pt>
                <c:pt idx="33">
                  <c:v>295</c:v>
                </c:pt>
                <c:pt idx="34">
                  <c:v>300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33A-473D-B62D-38492B007BCE}"/>
            </c:ext>
          </c:extLst>
        </c:ser>
        <c:ser>
          <c:idx val="3"/>
          <c:order val="3"/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A5A5A5"/>
              </a:solidFill>
              <a:ln w="31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marker>
          <c:xVal>
            <c:numRef>
              <c:f>Sheet1!$E$180:$E$194</c:f>
              <c:numCache>
                <c:formatCode>General</c:formatCode>
                <c:ptCount val="15"/>
                <c:pt idx="0">
                  <c:v>4</c:v>
                </c:pt>
                <c:pt idx="1">
                  <c:v>4</c:v>
                </c:pt>
                <c:pt idx="2">
                  <c:v>3.95</c:v>
                </c:pt>
                <c:pt idx="3">
                  <c:v>4.05</c:v>
                </c:pt>
                <c:pt idx="4">
                  <c:v>3.95</c:v>
                </c:pt>
                <c:pt idx="5">
                  <c:v>4.05</c:v>
                </c:pt>
                <c:pt idx="6">
                  <c:v>4</c:v>
                </c:pt>
                <c:pt idx="7">
                  <c:v>3.95</c:v>
                </c:pt>
                <c:pt idx="8">
                  <c:v>4.05</c:v>
                </c:pt>
                <c:pt idx="9">
                  <c:v>4</c:v>
                </c:pt>
                <c:pt idx="10">
                  <c:v>4</c:v>
                </c:pt>
                <c:pt idx="11">
                  <c:v>3.95</c:v>
                </c:pt>
                <c:pt idx="12">
                  <c:v>4.05</c:v>
                </c:pt>
                <c:pt idx="13">
                  <c:v>4</c:v>
                </c:pt>
                <c:pt idx="14">
                  <c:v>4</c:v>
                </c:pt>
              </c:numCache>
            </c:numRef>
          </c:xVal>
          <c:yVal>
            <c:numRef>
              <c:f>Sheet1!$F$180:$F$194</c:f>
              <c:numCache>
                <c:formatCode>General</c:formatCode>
                <c:ptCount val="15"/>
                <c:pt idx="0">
                  <c:v>15</c:v>
                </c:pt>
                <c:pt idx="1">
                  <c:v>23</c:v>
                </c:pt>
                <c:pt idx="2">
                  <c:v>30</c:v>
                </c:pt>
                <c:pt idx="3">
                  <c:v>30</c:v>
                </c:pt>
                <c:pt idx="4">
                  <c:v>120</c:v>
                </c:pt>
                <c:pt idx="5">
                  <c:v>120</c:v>
                </c:pt>
                <c:pt idx="6">
                  <c:v>145</c:v>
                </c:pt>
                <c:pt idx="7">
                  <c:v>195</c:v>
                </c:pt>
                <c:pt idx="8">
                  <c:v>198</c:v>
                </c:pt>
                <c:pt idx="9">
                  <c:v>225</c:v>
                </c:pt>
                <c:pt idx="10">
                  <c:v>260</c:v>
                </c:pt>
                <c:pt idx="11">
                  <c:v>270</c:v>
                </c:pt>
                <c:pt idx="12">
                  <c:v>270</c:v>
                </c:pt>
                <c:pt idx="13">
                  <c:v>285</c:v>
                </c:pt>
                <c:pt idx="14">
                  <c:v>295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33A-473D-B62D-38492B007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3060672"/>
        <c:axId val="1453062592"/>
      </c:scatterChart>
      <c:valAx>
        <c:axId val="1453060672"/>
        <c:scaling>
          <c:orientation val="minMax"/>
          <c:min val="0.5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3062592"/>
        <c:crosses val="autoZero"/>
        <c:crossBetween val="midCat"/>
      </c:valAx>
      <c:valAx>
        <c:axId val="1453062592"/>
        <c:scaling>
          <c:orientation val="minMax"/>
          <c:max val="3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453060672"/>
        <c:crossesAt val="0.5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'[Chart in Microsoft PowerPoint]Sheet1 (2)'!$C$2:$C$194</cx:f>
        <cx:lvl ptCount="193">
          <cx:pt idx="0">PR</cx:pt>
          <cx:pt idx="1">PR</cx:pt>
          <cx:pt idx="2">PR</cx:pt>
          <cx:pt idx="3">PR</cx:pt>
          <cx:pt idx="4">PR</cx:pt>
          <cx:pt idx="5">PR</cx:pt>
          <cx:pt idx="6">PR</cx:pt>
          <cx:pt idx="7">PR</cx:pt>
          <cx:pt idx="8">PR</cx:pt>
          <cx:pt idx="9">PR</cx:pt>
          <cx:pt idx="10">PR</cx:pt>
          <cx:pt idx="11">PR</cx:pt>
          <cx:pt idx="12">PR</cx:pt>
          <cx:pt idx="13">PR</cx:pt>
          <cx:pt idx="14">PR</cx:pt>
          <cx:pt idx="15">PR</cx:pt>
          <cx:pt idx="16">PR</cx:pt>
          <cx:pt idx="17">PR</cx:pt>
          <cx:pt idx="18">PR</cx:pt>
          <cx:pt idx="19">PR</cx:pt>
          <cx:pt idx="20">PR</cx:pt>
          <cx:pt idx="21">PR</cx:pt>
          <cx:pt idx="22">PR</cx:pt>
          <cx:pt idx="23">PR</cx:pt>
          <cx:pt idx="24">PR</cx:pt>
          <cx:pt idx="25">PR</cx:pt>
          <cx:pt idx="26">PR</cx:pt>
          <cx:pt idx="27">PR</cx:pt>
          <cx:pt idx="28">PR</cx:pt>
          <cx:pt idx="29">PR</cx:pt>
          <cx:pt idx="30">PR</cx:pt>
          <cx:pt idx="31">PR</cx:pt>
          <cx:pt idx="32">PR</cx:pt>
          <cx:pt idx="33">PR</cx:pt>
          <cx:pt idx="34">PR</cx:pt>
          <cx:pt idx="35">PR</cx:pt>
          <cx:pt idx="36">PR</cx:pt>
          <cx:pt idx="37">PR</cx:pt>
          <cx:pt idx="38">PR</cx:pt>
          <cx:pt idx="39">PR</cx:pt>
          <cx:pt idx="40">PR</cx:pt>
          <cx:pt idx="41">PR</cx:pt>
          <cx:pt idx="42">PR</cx:pt>
          <cx:pt idx="43">PR</cx:pt>
          <cx:pt idx="44">PR</cx:pt>
          <cx:pt idx="45">PR</cx:pt>
          <cx:pt idx="46">PR</cx:pt>
          <cx:pt idx="47">PR</cx:pt>
          <cx:pt idx="48">PR</cx:pt>
          <cx:pt idx="49">PR</cx:pt>
          <cx:pt idx="50">PR</cx:pt>
          <cx:pt idx="51">PR</cx:pt>
          <cx:pt idx="52">PR</cx:pt>
          <cx:pt idx="53">PR</cx:pt>
          <cx:pt idx="54">SD</cx:pt>
          <cx:pt idx="55">SD</cx:pt>
          <cx:pt idx="56">SD</cx:pt>
          <cx:pt idx="57">SD</cx:pt>
          <cx:pt idx="58">SD</cx:pt>
          <cx:pt idx="59">SD</cx:pt>
          <cx:pt idx="60">SD</cx:pt>
          <cx:pt idx="61">SD</cx:pt>
          <cx:pt idx="62">SD</cx:pt>
          <cx:pt idx="63">SD</cx:pt>
          <cx:pt idx="64">SD</cx:pt>
          <cx:pt idx="65">SD</cx:pt>
          <cx:pt idx="66">SD</cx:pt>
          <cx:pt idx="67">SD</cx:pt>
          <cx:pt idx="68">SD</cx:pt>
          <cx:pt idx="69">SD</cx:pt>
          <cx:pt idx="70">SD</cx:pt>
          <cx:pt idx="71">SD</cx:pt>
          <cx:pt idx="72">SD</cx:pt>
          <cx:pt idx="73">SD</cx:pt>
          <cx:pt idx="74">SD</cx:pt>
          <cx:pt idx="75">SD</cx:pt>
          <cx:pt idx="76">SD</cx:pt>
          <cx:pt idx="77">SD</cx:pt>
          <cx:pt idx="78">SD</cx:pt>
          <cx:pt idx="79">SD</cx:pt>
          <cx:pt idx="80">SD</cx:pt>
          <cx:pt idx="81">SD</cx:pt>
          <cx:pt idx="82">SD</cx:pt>
          <cx:pt idx="83">SD</cx:pt>
          <cx:pt idx="84">SD</cx:pt>
          <cx:pt idx="85">SD</cx:pt>
          <cx:pt idx="86">SD</cx:pt>
          <cx:pt idx="87">SD</cx:pt>
          <cx:pt idx="88">SD</cx:pt>
          <cx:pt idx="89">SD</cx:pt>
          <cx:pt idx="90">SD</cx:pt>
          <cx:pt idx="91">SD</cx:pt>
          <cx:pt idx="92">SD</cx:pt>
          <cx:pt idx="93">SD</cx:pt>
          <cx:pt idx="94">SD</cx:pt>
          <cx:pt idx="95">SD</cx:pt>
          <cx:pt idx="96">SD</cx:pt>
          <cx:pt idx="97">SD</cx:pt>
          <cx:pt idx="98">SD</cx:pt>
          <cx:pt idx="99">SD</cx:pt>
          <cx:pt idx="100">SD</cx:pt>
          <cx:pt idx="101">SD</cx:pt>
          <cx:pt idx="102">SD</cx:pt>
          <cx:pt idx="103">SD</cx:pt>
          <cx:pt idx="104">SD</cx:pt>
          <cx:pt idx="105">SD</cx:pt>
          <cx:pt idx="106">SD</cx:pt>
          <cx:pt idx="107">SD</cx:pt>
          <cx:pt idx="108">SD</cx:pt>
          <cx:pt idx="109">SD</cx:pt>
          <cx:pt idx="110">SD</cx:pt>
          <cx:pt idx="111">SD</cx:pt>
          <cx:pt idx="112">SD</cx:pt>
          <cx:pt idx="113">SD</cx:pt>
          <cx:pt idx="114">SD</cx:pt>
          <cx:pt idx="115">SD</cx:pt>
          <cx:pt idx="116">SD</cx:pt>
          <cx:pt idx="117">SD</cx:pt>
          <cx:pt idx="118">SD</cx:pt>
          <cx:pt idx="119">SD</cx:pt>
          <cx:pt idx="120">SD</cx:pt>
          <cx:pt idx="121">SD</cx:pt>
          <cx:pt idx="122">SD</cx:pt>
          <cx:pt idx="123">SD</cx:pt>
          <cx:pt idx="124">SD</cx:pt>
          <cx:pt idx="125">SD</cx:pt>
          <cx:pt idx="126">SD</cx:pt>
          <cx:pt idx="127">SD</cx:pt>
          <cx:pt idx="128">SD</cx:pt>
          <cx:pt idx="129">SD</cx:pt>
          <cx:pt idx="130">SD</cx:pt>
          <cx:pt idx="131">SD</cx:pt>
          <cx:pt idx="132">SD</cx:pt>
          <cx:pt idx="133">SD</cx:pt>
          <cx:pt idx="134">SD</cx:pt>
          <cx:pt idx="135">SD</cx:pt>
          <cx:pt idx="136">SD</cx:pt>
          <cx:pt idx="137">SD</cx:pt>
          <cx:pt idx="138">SD</cx:pt>
          <cx:pt idx="139">SD</cx:pt>
          <cx:pt idx="140">SD</cx:pt>
          <cx:pt idx="141">SD</cx:pt>
          <cx:pt idx="142">SD</cx:pt>
          <cx:pt idx="143">PD</cx:pt>
          <cx:pt idx="144">PD</cx:pt>
          <cx:pt idx="145">PD</cx:pt>
          <cx:pt idx="146">PD</cx:pt>
          <cx:pt idx="147">PD</cx:pt>
          <cx:pt idx="148">PD</cx:pt>
          <cx:pt idx="149">PD</cx:pt>
          <cx:pt idx="150">PD</cx:pt>
          <cx:pt idx="151">PD</cx:pt>
          <cx:pt idx="152">PD</cx:pt>
          <cx:pt idx="153">PD</cx:pt>
          <cx:pt idx="154">PD</cx:pt>
          <cx:pt idx="155">PD</cx:pt>
          <cx:pt idx="156">PD</cx:pt>
          <cx:pt idx="157">PD</cx:pt>
          <cx:pt idx="158">PD</cx:pt>
          <cx:pt idx="159">PD</cx:pt>
          <cx:pt idx="160">PD</cx:pt>
          <cx:pt idx="161">PD</cx:pt>
          <cx:pt idx="162">PD</cx:pt>
          <cx:pt idx="163">PD</cx:pt>
          <cx:pt idx="164">PD</cx:pt>
          <cx:pt idx="165">PD</cx:pt>
          <cx:pt idx="166">PD</cx:pt>
          <cx:pt idx="167">PD</cx:pt>
          <cx:pt idx="168">PD</cx:pt>
          <cx:pt idx="169">PD</cx:pt>
          <cx:pt idx="170">PD</cx:pt>
          <cx:pt idx="171">PD</cx:pt>
          <cx:pt idx="172">PD</cx:pt>
          <cx:pt idx="173">PD</cx:pt>
          <cx:pt idx="174">PD</cx:pt>
          <cx:pt idx="175">PD</cx:pt>
          <cx:pt idx="176">PD</cx:pt>
          <cx:pt idx="177">PD</cx:pt>
          <cx:pt idx="178">NE</cx:pt>
          <cx:pt idx="179">NE</cx:pt>
          <cx:pt idx="180">NE</cx:pt>
          <cx:pt idx="181">NE</cx:pt>
          <cx:pt idx="182">NE</cx:pt>
          <cx:pt idx="183">NE</cx:pt>
          <cx:pt idx="184">NE</cx:pt>
          <cx:pt idx="185">NE</cx:pt>
          <cx:pt idx="186">NE</cx:pt>
          <cx:pt idx="187">NE</cx:pt>
          <cx:pt idx="188">NE</cx:pt>
          <cx:pt idx="189">NE</cx:pt>
          <cx:pt idx="190">NE</cx:pt>
          <cx:pt idx="191">NE</cx:pt>
          <cx:pt idx="192">NE</cx:pt>
        </cx:lvl>
      </cx:strDim>
      <cx:numDim type="val">
        <cx:f>'[Chart in Microsoft PowerPoint]Sheet1 (2)'!$D$2:$D$194</cx:f>
        <cx:lvl ptCount="193" formatCode="General">
          <cx:pt idx="0">0</cx:pt>
          <cx:pt idx="1">0</cx:pt>
          <cx:pt idx="2">6</cx:pt>
          <cx:pt idx="3">15</cx:pt>
          <cx:pt idx="4">30</cx:pt>
          <cx:pt idx="5">30</cx:pt>
          <cx:pt idx="6">45</cx:pt>
          <cx:pt idx="7">60</cx:pt>
          <cx:pt idx="8">70</cx:pt>
          <cx:pt idx="9">80</cx:pt>
          <cx:pt idx="10">95</cx:pt>
          <cx:pt idx="11">111</cx:pt>
          <cx:pt idx="12">120</cx:pt>
          <cx:pt idx="13">125</cx:pt>
          <cx:pt idx="14">150</cx:pt>
          <cx:pt idx="15">155</cx:pt>
          <cx:pt idx="16">160</cx:pt>
          <cx:pt idx="17">165</cx:pt>
          <cx:pt idx="18">165</cx:pt>
          <cx:pt idx="19">167</cx:pt>
          <cx:pt idx="20">170</cx:pt>
          <cx:pt idx="21">180</cx:pt>
          <cx:pt idx="22">185</cx:pt>
          <cx:pt idx="23">190</cx:pt>
          <cx:pt idx="24">190</cx:pt>
          <cx:pt idx="25">198</cx:pt>
          <cx:pt idx="26">200</cx:pt>
          <cx:pt idx="27">210</cx:pt>
          <cx:pt idx="28">214</cx:pt>
          <cx:pt idx="29">227</cx:pt>
          <cx:pt idx="30">230</cx:pt>
          <cx:pt idx="31">230</cx:pt>
          <cx:pt idx="32">230</cx:pt>
          <cx:pt idx="33">234</cx:pt>
          <cx:pt idx="34">235</cx:pt>
          <cx:pt idx="35">240</cx:pt>
          <cx:pt idx="36">240</cx:pt>
          <cx:pt idx="37">250</cx:pt>
          <cx:pt idx="38">260</cx:pt>
          <cx:pt idx="39">265</cx:pt>
          <cx:pt idx="40">265</cx:pt>
          <cx:pt idx="41">275</cx:pt>
          <cx:pt idx="42">280</cx:pt>
          <cx:pt idx="43">280</cx:pt>
          <cx:pt idx="44">280</cx:pt>
          <cx:pt idx="45">280</cx:pt>
          <cx:pt idx="46">285</cx:pt>
          <cx:pt idx="47">290</cx:pt>
          <cx:pt idx="48">295</cx:pt>
          <cx:pt idx="49">295</cx:pt>
          <cx:pt idx="50">295</cx:pt>
          <cx:pt idx="51">298</cx:pt>
          <cx:pt idx="52">300</cx:pt>
          <cx:pt idx="53">300</cx:pt>
          <cx:pt idx="54">0</cx:pt>
          <cx:pt idx="55">0</cx:pt>
          <cx:pt idx="56">0</cx:pt>
          <cx:pt idx="57">2</cx:pt>
          <cx:pt idx="58">3</cx:pt>
          <cx:pt idx="59">5</cx:pt>
          <cx:pt idx="60">10</cx:pt>
          <cx:pt idx="61">25</cx:pt>
          <cx:pt idx="62">28</cx:pt>
          <cx:pt idx="63">30</cx:pt>
          <cx:pt idx="64">63</cx:pt>
          <cx:pt idx="65">70</cx:pt>
          <cx:pt idx="66">80</cx:pt>
          <cx:pt idx="67">95</cx:pt>
          <cx:pt idx="68">117</cx:pt>
          <cx:pt idx="69">120</cx:pt>
          <cx:pt idx="70">120</cx:pt>
          <cx:pt idx="71">120</cx:pt>
          <cx:pt idx="72">130</cx:pt>
          <cx:pt idx="73">140</cx:pt>
          <cx:pt idx="74">140</cx:pt>
          <cx:pt idx="75">140</cx:pt>
          <cx:pt idx="76">140</cx:pt>
          <cx:pt idx="77">145</cx:pt>
          <cx:pt idx="78">150</cx:pt>
          <cx:pt idx="79">150</cx:pt>
          <cx:pt idx="80">155</cx:pt>
          <cx:pt idx="81">155</cx:pt>
          <cx:pt idx="82">155</cx:pt>
          <cx:pt idx="83">160</cx:pt>
          <cx:pt idx="84">160</cx:pt>
          <cx:pt idx="85">175</cx:pt>
          <cx:pt idx="86">180</cx:pt>
          <cx:pt idx="87">185</cx:pt>
          <cx:pt idx="88">185</cx:pt>
          <cx:pt idx="89">185</cx:pt>
          <cx:pt idx="90">190</cx:pt>
          <cx:pt idx="91">190</cx:pt>
          <cx:pt idx="92">190</cx:pt>
          <cx:pt idx="93">190</cx:pt>
          <cx:pt idx="94">190</cx:pt>
          <cx:pt idx="95">199</cx:pt>
          <cx:pt idx="96">200</cx:pt>
          <cx:pt idx="97">200</cx:pt>
          <cx:pt idx="98">205</cx:pt>
          <cx:pt idx="99">207</cx:pt>
          <cx:pt idx="100">210</cx:pt>
          <cx:pt idx="101">210</cx:pt>
          <cx:pt idx="102">215</cx:pt>
          <cx:pt idx="103">215</cx:pt>
          <cx:pt idx="104">215</cx:pt>
          <cx:pt idx="105">218</cx:pt>
          <cx:pt idx="106">220</cx:pt>
          <cx:pt idx="107">230</cx:pt>
          <cx:pt idx="108">235</cx:pt>
          <cx:pt idx="109">235</cx:pt>
          <cx:pt idx="110">235</cx:pt>
          <cx:pt idx="111">240</cx:pt>
          <cx:pt idx="112">240</cx:pt>
          <cx:pt idx="113">240</cx:pt>
          <cx:pt idx="114">240</cx:pt>
          <cx:pt idx="115">247</cx:pt>
          <cx:pt idx="116">250</cx:pt>
          <cx:pt idx="117">250</cx:pt>
          <cx:pt idx="118">250</cx:pt>
          <cx:pt idx="119">260</cx:pt>
          <cx:pt idx="120">260</cx:pt>
          <cx:pt idx="121">260</cx:pt>
          <cx:pt idx="122">265</cx:pt>
          <cx:pt idx="123">265</cx:pt>
          <cx:pt idx="124">270</cx:pt>
          <cx:pt idx="125">274</cx:pt>
          <cx:pt idx="126">275</cx:pt>
          <cx:pt idx="127">275</cx:pt>
          <cx:pt idx="128">280</cx:pt>
          <cx:pt idx="129">285</cx:pt>
          <cx:pt idx="130">290</cx:pt>
          <cx:pt idx="131">290</cx:pt>
          <cx:pt idx="132">290</cx:pt>
          <cx:pt idx="133">291</cx:pt>
          <cx:pt idx="134">294</cx:pt>
          <cx:pt idx="135">295</cx:pt>
          <cx:pt idx="136">298</cx:pt>
          <cx:pt idx="137">300</cx:pt>
          <cx:pt idx="138">300</cx:pt>
          <cx:pt idx="139">300</cx:pt>
          <cx:pt idx="140">300</cx:pt>
          <cx:pt idx="141">300</cx:pt>
          <cx:pt idx="142">300</cx:pt>
          <cx:pt idx="143">0</cx:pt>
          <cx:pt idx="144">0</cx:pt>
          <cx:pt idx="145">1</cx:pt>
          <cx:pt idx="146">25</cx:pt>
          <cx:pt idx="147">32</cx:pt>
          <cx:pt idx="148">60</cx:pt>
          <cx:pt idx="149">60</cx:pt>
          <cx:pt idx="150">107</cx:pt>
          <cx:pt idx="151">110</cx:pt>
          <cx:pt idx="152">115</cx:pt>
          <cx:pt idx="153">130</cx:pt>
          <cx:pt idx="154">136</cx:pt>
          <cx:pt idx="155">140</cx:pt>
          <cx:pt idx="156">145</cx:pt>
          <cx:pt idx="157">149</cx:pt>
          <cx:pt idx="158">155</cx:pt>
          <cx:pt idx="159">175</cx:pt>
          <cx:pt idx="160">179</cx:pt>
          <cx:pt idx="161">185</cx:pt>
          <cx:pt idx="162">188</cx:pt>
          <cx:pt idx="163">195</cx:pt>
          <cx:pt idx="164">200</cx:pt>
          <cx:pt idx="165">225</cx:pt>
          <cx:pt idx="166">226</cx:pt>
          <cx:pt idx="167">230</cx:pt>
          <cx:pt idx="168">230</cx:pt>
          <cx:pt idx="169">235</cx:pt>
          <cx:pt idx="170">239</cx:pt>
          <cx:pt idx="171">265</cx:pt>
          <cx:pt idx="172">265</cx:pt>
          <cx:pt idx="173">270</cx:pt>
          <cx:pt idx="174">270</cx:pt>
          <cx:pt idx="175">280</cx:pt>
          <cx:pt idx="176">295</cx:pt>
          <cx:pt idx="177">300</cx:pt>
          <cx:pt idx="178">15</cx:pt>
          <cx:pt idx="179">23</cx:pt>
          <cx:pt idx="180">30</cx:pt>
          <cx:pt idx="181">30</cx:pt>
          <cx:pt idx="182">120</cx:pt>
          <cx:pt idx="183">120</cx:pt>
          <cx:pt idx="184">145</cx:pt>
          <cx:pt idx="185">195</cx:pt>
          <cx:pt idx="186">198</cx:pt>
          <cx:pt idx="187">225</cx:pt>
          <cx:pt idx="188">260</cx:pt>
          <cx:pt idx="189">270</cx:pt>
          <cx:pt idx="190">270</cx:pt>
          <cx:pt idx="191">285</cx:pt>
          <cx:pt idx="192">295</cx:pt>
        </cx:lvl>
      </cx:numDim>
    </cx:data>
  </cx:chartData>
  <cx:chart>
    <cx:plotArea>
      <cx:plotAreaRegion>
        <cx:series layoutId="boxWhisker" uniqueId="{8BAC35F5-B1B3-4DF8-86A2-34785C99C03F}">
          <cx:spPr>
            <a:noFill/>
            <a:ln>
              <a:solidFill>
                <a:schemeClr val="tx1"/>
              </a:solidFill>
            </a:ln>
          </cx:spPr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majorTickMarks type="out"/>
        <cx:tickLabels/>
        <cx:spPr>
          <a:ln>
            <a:noFill/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>
              <a:noFill/>
            </a:endParaRPr>
          </a:p>
        </cx:txPr>
      </cx:axis>
      <cx:axis id="1">
        <cx:valScaling max="300"/>
        <cx:tickLabels/>
        <cx:spPr>
          <a:ln>
            <a:noFill/>
          </a:ln>
        </cx:spPr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>
              <a:noFill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29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763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506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148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190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069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5895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3175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089275"/>
            <a:ext cx="5486400" cy="4911725"/>
          </a:xfrm>
        </p:spPr>
        <p:txBody>
          <a:bodyPr/>
          <a:lstStyle/>
          <a:p>
            <a:pPr marL="171450" marR="0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Eligible patients had </a:t>
            </a:r>
            <a:r>
              <a:rPr lang="en-US" sz="1000" i="1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-mutated NSCLC which had progressed after EGFR TKI and PBC, so HER3-DXd was the third or later line of therapy</a:t>
            </a:r>
            <a:endParaRPr lang="en-US" sz="1000" b="0" i="0" u="none" strike="noStrike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628650" lvl="1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Patients with clinically inactive or treated brain metastases (who were asymptomatic) were eligible</a:t>
            </a:r>
          </a:p>
          <a:p>
            <a:pPr marL="171450" lvl="0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Primary endpoint was confirmed ORR by BICR</a:t>
            </a:r>
          </a:p>
          <a:p>
            <a:pPr marL="171450" lvl="0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initial study design was randomized across fixed-dose and uptitration cohorts</a:t>
            </a:r>
          </a:p>
          <a:p>
            <a:pPr marL="628650" lvl="1" indent="-171450" fontAlgn="t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Soon after initiation, a </a:t>
            </a: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benefit/risk analysis of 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Phase 1 study data supported continuing with the </a:t>
            </a: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5.6 mg/kg arm fixed-dose arm and 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closing the uptitration arm</a:t>
            </a:r>
            <a:endParaRPr lang="en-US" sz="1000" b="0" i="0" u="none" strike="noStrike" kern="1200" noProof="0" dirty="0">
              <a:solidFill>
                <a:srgbClr val="000000"/>
              </a:solidFill>
              <a:effectLst/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628650" marR="0" lvl="1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The focus of </a:t>
            </a:r>
            <a:r>
              <a:rPr lang="en-US" sz="1000" noProof="0" dirty="0">
                <a:solidFill>
                  <a:srgbClr val="0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this presentation is the </a:t>
            </a: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5.6 mg/kg fixed-dose arm </a:t>
            </a:r>
          </a:p>
          <a:p>
            <a:pPr marL="0" marR="0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Information for possible questions: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Asymptomatic brain metastases?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b="0" i="0" u="none" strike="noStrike" kern="1200" noProof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This meant without neurologic signs or symptoms and not requiring treatment with corticosteroids or anticonvulsants 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Patient disposition?</a:t>
            </a:r>
          </a:p>
          <a:p>
            <a:pPr marL="628650" marR="0" lvl="1" indent="-171450" algn="l" rtl="0" eaLnBrk="1" fontAlgn="t" latinLnBrk="0" hangingPunct="1">
              <a:spcBef>
                <a:spcPts val="50"/>
              </a:spcBef>
              <a:spcAft>
                <a:spcPts val="50"/>
              </a:spcAft>
              <a:buFont typeface="Arial" panose="020B0604020202020204" pitchFamily="34" charset="0"/>
              <a:buChar char="•"/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Treatment continued until disease progression, death, unacceptable toxicity, loss to follow-up, or withdrawal</a:t>
            </a:r>
          </a:p>
          <a:p>
            <a:pPr marL="0" marR="0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</a:p>
          <a:p>
            <a:pPr marL="4572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At primary data cutoff:</a:t>
            </a:r>
          </a:p>
          <a:p>
            <a:pPr marL="4572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Discontinued from study treatment: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197 (87.6)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Primary reason for discontinuation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Death:                    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14 (6.2)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Adverse event:       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17 (7.6)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Progressive disease: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146 (64.9)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Clinical progression: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8 (3.6)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Withdrawal by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patient</a:t>
            </a: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: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11 (4.9)</a:t>
            </a:r>
            <a:endParaRPr lang="en-US" sz="10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algn="l" rtl="0" eaLnBrk="1" fontAlgn="t" latinLnBrk="0" hangingPunct="1">
              <a:spcBef>
                <a:spcPts val="50"/>
              </a:spcBef>
              <a:spcAft>
                <a:spcPts val="50"/>
              </a:spcAft>
            </a:pPr>
            <a:r>
              <a:rPr lang="en-US" sz="1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   Physician decision:         </a:t>
            </a:r>
            <a:r>
              <a:rPr lang="en-US" sz="1000" b="0" i="0" u="none" strike="noStrike" kern="12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1 (0.4)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510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[Verbalize]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cORR was 29.8 %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DCR was 73.8 %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DOR was 6.4 months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PFS was 5.5 months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OS was 11.9 months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HER3-DXd demonstrated benefit in all subgroups assessed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 for possible questions: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How do these data compare to prior reports?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Real-world data from Flatiron study of pts with </a:t>
            </a:r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-mutated NSCLC post EGFR TKI and PBC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Real-world PFS: 3.3 months (95% CI, 2.8-4.4 months)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Real-world OS: 8.6 months (95% CI, 7.4-9.8 months)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REVEL (2L, NSCLC) </a:t>
            </a:r>
            <a:r>
              <a:rPr lang="en-US" sz="1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ramucirumab plus docetaxel group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Confirmed ORR, 22.9% (95% CI, 19.7%-26.4%)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6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This is waterfall plot showing the best change in the sum of target lesion diameters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Below is a table showing mutation status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The majority of patients had tumor shrinkage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We saw comparable responses in patients with diverse mechanisms of EGFR TKI resistance, including known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-dependent and/or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-independent mechanisms and unidentified mechanisms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25 patients had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 C797S mutations (11 PR [cORR, 44%], 7 SD) and 16 patients had MET amplifications (5 PR [cORR, 31%], 6 SD)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Confirmed ORR was 32.4% (11/34) in patients with only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-dependent resistance mechanisms, 27.2% (22/81) in patients with only </a:t>
            </a:r>
            <a:r>
              <a:rPr lang="en-US" sz="1000" i="1" noProof="0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-independent resistance mechanisms, and 37.5% (12/32) in patients with both--In patients with no identified EGFR TKI resistance–associated genomic alterations, confirmed ORR was 27.3% (21/77)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010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noProof="0" dirty="0">
                <a:latin typeface="Arial" panose="020B0604020202020204" pitchFamily="34" charset="0"/>
                <a:cs typeface="Arial" panose="020B0604020202020204" pitchFamily="34" charset="0"/>
              </a:rPr>
              <a:t>We observed no association between baseline tumor membrane HER3-expression and response to HER3-DXd</a:t>
            </a:r>
          </a:p>
          <a:p>
            <a:endParaRPr lang="en-US" sz="1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776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3175"/>
            <a:ext cx="54800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3089275"/>
            <a:ext cx="5486400" cy="5704769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Because more than half of patients with 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-mutated NSCLC develop CNS metastases, we were interested in the intracranial efficacy of HER3-DXd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The intracranial imaging was reviewed by a group of neuroradiologists who implemented CNS BICR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Among patients that had brain lesions at baseline </a:t>
            </a:r>
            <a:r>
              <a:rPr lang="en-GB" sz="1000" u="sng" dirty="0">
                <a:latin typeface="Arial" panose="020B0604020202020204" pitchFamily="34" charset="0"/>
                <a:cs typeface="Arial" panose="020B0604020202020204" pitchFamily="34" charset="0"/>
              </a:rPr>
              <a:t>without prior radiotherapy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Intracranial cORR was 33.3%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Intracranial DCR was 76.7%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Intracranial DOR was 8.4 months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A more detailed analyses for brain metastases will be presented in the upcoming ESMO 2023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Information for possible questions:</a:t>
            </a:r>
            <a:endParaRPr lang="en-US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imaging was used to determine the responses (</a:t>
            </a:r>
            <a:r>
              <a:rPr lang="en-US" sz="1000" b="1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slide shows contrast-enhanced CT scans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Responses were based on CT imaging alone (5 </a:t>
            </a:r>
            <a:r>
              <a:rPr lang="en-US" sz="10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CRs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1 PR), MRI alone (2 </a:t>
            </a:r>
            <a:r>
              <a:rPr lang="en-US" sz="10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CRs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or CT imaging with MRI confirmation (2 </a:t>
            </a:r>
            <a:r>
              <a:rPr lang="en-US" sz="10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CRs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For the patient with CR in a measurable target lesion: CR confirmed by MRI at week 18; CNS PD at 31 weeks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What were the CNS RECIST criteria?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CNS RECIST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 primary readers plus 1 adjudicator)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000" i="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Lesion definition </a:t>
            </a:r>
          </a:p>
          <a:p>
            <a:pPr marL="1319213" marR="0" indent="-1319213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Target</a:t>
            </a: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	Up to 5 lesions in CNS not previously irradiated or with progression following treatment.</a:t>
            </a:r>
            <a:endParaRPr lang="en-US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314450" marR="0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Enhancing intraparenchymal brain metastases that can be measured in ≥1 dimension; minimum 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size of 10 mm or 2× the MRI slice thickness, whichever is larger.</a:t>
            </a:r>
          </a:p>
          <a:p>
            <a:pPr marL="276225" marR="0" indent="-276225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Nontarget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All others not selected as a target.</a:t>
            </a:r>
          </a:p>
          <a:p>
            <a:pPr marL="0" marR="0">
              <a:spcBef>
                <a:spcPts val="600"/>
              </a:spcBef>
              <a:spcAft>
                <a:spcPts val="0"/>
              </a:spcAft>
            </a:pPr>
            <a:r>
              <a:rPr lang="en-US" sz="1000" i="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Response assessment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 response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Disappearance of all target and nontarget lesions. </a:t>
            </a:r>
          </a:p>
          <a:p>
            <a:pPr marL="1319213" marR="0" indent="-1319213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Partial response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≥30% decrease in sum of diameters of target lesions from baseline and no progression of target lesions.</a:t>
            </a:r>
          </a:p>
          <a:p>
            <a:pPr marR="0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Stable disease</a:t>
            </a:r>
            <a:r>
              <a:rPr lang="en-US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Non-PR/non-PD</a:t>
            </a:r>
          </a:p>
          <a:p>
            <a:pPr marL="1319213" marR="0" indent="-1319213">
              <a:spcBef>
                <a:spcPts val="0"/>
              </a:spcBef>
              <a:spcAft>
                <a:spcPts val="0"/>
              </a:spcAft>
              <a:tabLst>
                <a:tab pos="1314450" algn="l"/>
              </a:tabLst>
            </a:pPr>
            <a:r>
              <a:rPr lang="en-US" sz="1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Progressive disease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Increase of 20% from nadir in target lesions, unequivocal progression in nontarget lesion, or unequivocal new lesion. 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C05750-154B-4927-AEC6-1D71C425C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729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7930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5929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15844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85037-DDA8-4220-B1C2-29B1EF3EDF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49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6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9CBFDC-6AFB-4E24-A250-21B1B965F81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99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35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892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113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317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771422-4274-3D4F-8582-1744C4D5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5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66095F-0138-474B-B710-DBAD0E31335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8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840F-DD3C-4025-8609-7921DD30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3B1B-5D1B-4585-BCA6-F5C41489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75597-F7DB-469A-B1CB-ABC60C45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C1D61-D90F-44D8-8197-4BE7589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653B4-2114-435A-A8E6-EB1111C1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643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78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865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324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004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219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955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35178C5-66A9-C31E-E229-F55AA09B0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4200" y="4407266"/>
            <a:ext cx="1836420" cy="4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828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15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395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20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6D9A-EEED-4608-9155-05ECEADA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F999B-2C83-4E36-B98C-75B5B786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3FCCB-D941-45B5-895F-63709397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FFC6C-D399-43AA-A065-486AA8AD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41AF2-855C-4DD1-83C9-278A7943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2988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98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488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681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8620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405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981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143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894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E03340-8900-0829-5EFA-D58EA75D5A5C}"/>
              </a:ext>
            </a:extLst>
          </p:cNvPr>
          <p:cNvSpPr/>
          <p:nvPr userDrawn="1"/>
        </p:nvSpPr>
        <p:spPr>
          <a:xfrm>
            <a:off x="7924800" y="350520"/>
            <a:ext cx="666750" cy="320040"/>
          </a:xfrm>
          <a:prstGeom prst="rect">
            <a:avLst/>
          </a:prstGeom>
          <a:solidFill>
            <a:srgbClr val="FFC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E7D96-D94D-0832-DDF8-4F73E6A3AD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79201" y="4277181"/>
            <a:ext cx="1737511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3147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2833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AB87-0DC0-417B-8484-4A0B8DC3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3F18-898F-4CFD-98C6-DDC75324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FD847-0123-49D8-86D2-022BE10C1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53343-64EB-4B6F-955D-38C8E7DC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D5855-98B8-41D0-8643-44540152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37C90-7F71-4EDF-93C3-7BF72629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565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387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82618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804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98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687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583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461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2914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5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04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0F37-846D-409E-B61F-0BA43EBC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DE71-F999-457C-AFCF-7633ECBF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48B18-4B16-4563-85E2-9F46D60C0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DFC2D2-5022-4218-AE1D-603E751FB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71805-1A87-4172-8B36-31020053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FB294-79EC-4B17-BA19-B710F9DA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D9DF68-74B6-4F37-BBD0-9EBA41F3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B2735-345D-47BA-BF70-75C150E8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128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272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109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936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422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0958AFAD-546D-96CB-1BD2-D13E50F10F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2023" y="4288630"/>
            <a:ext cx="2211957" cy="7373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646792-122C-ABC1-5CBA-07EB8EEF28AD}"/>
              </a:ext>
            </a:extLst>
          </p:cNvPr>
          <p:cNvSpPr/>
          <p:nvPr userDrawn="1"/>
        </p:nvSpPr>
        <p:spPr>
          <a:xfrm>
            <a:off x="7911830" y="428017"/>
            <a:ext cx="531779" cy="233464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77738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515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4236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639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0063995A-45ED-767C-D95C-7A863448C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5700" y="4263478"/>
            <a:ext cx="1432560" cy="743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035D5B-0F46-B7B5-3656-DD5FC295631E}"/>
              </a:ext>
            </a:extLst>
          </p:cNvPr>
          <p:cNvSpPr/>
          <p:nvPr userDrawn="1"/>
        </p:nvSpPr>
        <p:spPr>
          <a:xfrm>
            <a:off x="7901940" y="388620"/>
            <a:ext cx="609600" cy="266700"/>
          </a:xfrm>
          <a:prstGeom prst="rect">
            <a:avLst/>
          </a:prstGeom>
          <a:solidFill>
            <a:srgbClr val="FFC9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24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52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6FED-23CF-4EE4-8693-27DDB404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2DB67-DBF9-465E-A03D-CEFBC686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44DE0-A2FC-4C62-913B-63B5080C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DA929-DC14-434B-AA8B-8F970851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21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549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765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3795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488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915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4763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16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EA14E-BA65-493C-8F75-8940AEB37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6E7BB9-A908-4528-B3EA-6DAD263EF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00206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DBA9E-924F-485F-AFEB-E669FEC4C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8E748287-5579-4D77-AA3D-8CF6FFFCB5C1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C83A3-32CB-4E91-AB89-08C6FD85B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Presenter: Jay M. Lee, MD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F3FEE-D001-41E9-8C9E-55617ADD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6A95BB6E-164F-49E5-B9DD-E91792343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951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A642-BC55-475B-98B0-2AFE8057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4595B-A19F-4A7C-A9C3-5AF44CD4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21610-A2BB-470D-9EBA-532886BE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CAE0-8D1A-48B8-A803-73402386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Lee, MD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223F-CEC5-44F8-AB41-4892B2DB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968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68A27-C546-49D7-9357-8FF257BC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0C0F5-1E60-4349-BA0A-2B151CB1E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C5D22-597F-47E4-A1E7-A09D69F0C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DDEB7-FDF2-44E6-8F43-B9E9D1B9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Lee, MD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AF84E-F743-4C84-9D5E-36D17B84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04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7497F-685E-4A1D-A120-A48C46BF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479B3-83C7-440E-9289-762BA9D4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D2715-D143-4AFC-9BE9-706148B1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8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41501-0C0C-494B-A088-25AE69F6F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5DC27-9739-4434-8B45-B5D7BE725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3B470-1FFB-4412-8157-4019C7984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7C318-7995-41F7-98B6-80E1B4F6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ADC47-CFD4-4CFA-8028-0C2F6D34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Lee, MD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7F445-01A8-42B1-A2E2-8D7FAF07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5762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02146-F121-4A48-83F5-3B8C27DC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883F0-EF74-47D3-80DD-451316DCC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025D6-9FE2-49B5-926E-66EB850AD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A9A057-AD17-4D59-BD5A-536A36B3C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691119-4573-4B4D-86B2-AC689FB69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3F161-6787-4699-8E59-305FA3550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2EC842-9B26-4DD3-BB77-15E911D5C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Lee, MD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E25ABE-74EA-488E-8E8D-CE994379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8009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C339-C783-4A4A-9F0B-C0D8A887F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9E249-5A78-4357-9363-2DFC2D61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B4F46-75B9-4388-AD36-ACC75858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Lee, MD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D93667-85EB-4D70-949C-6B6EAA6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81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AA145F-C295-46FE-9888-9AFF458CB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845C4-9078-4D59-9618-718440C2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Lee, MD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9E1DD-ED17-4CF2-B22B-62C5072E6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59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E2898-9D8F-43E3-97E6-AE43417D2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F72FE-A2F9-48B8-9BAD-7993A8FAB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E9AAF-4207-422D-8821-5292758D4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D92FBB-9601-41B2-821B-A42ECCE6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D84A9-431B-40A1-A569-B64995A5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Lee, MD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2C8E8-3F26-43E9-B490-3E0AC6BFA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035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54A58-21CF-490D-8367-EE4BD7542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82B78E-7E9A-4D82-8299-0739DB84D8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CC8A7B-0B8B-425D-B7DF-7DD2EA36C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E80D5-35FB-4504-9E7A-FED14CB7E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DEC6D-490A-48F6-94FF-4BB9EFC1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Lee, MD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0CC55-9D46-4282-AC52-E73785FE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049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E622F-6366-48A7-BE7A-51E1C9F93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5B7B9-42CE-4D12-BC38-3312FD993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7A062-B883-4D3E-8FD8-3EF6FE093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E68DE-8B0D-4EBF-B301-C4DA4FDF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Lee, MD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95ABF-3A03-431D-AF0E-72A29C842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4868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BD6051-2C96-476E-836D-78624D4B4D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DDC24-12E3-4931-863A-C75B5857D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AC98B-663A-4583-A5E4-0AD5205E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48287-5579-4D77-AA3D-8CF6FFFCB5C1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2AA76-31A1-40AA-B1C0-B29A16D94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Presenter: Jay M. </a:t>
            </a:r>
            <a:r>
              <a:rPr lang="en-US"/>
              <a:t>Lee, MD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FEFB8-FB0D-453F-A9A8-8F83E40FB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5BB6E-164F-49E5-B9DD-E91792343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485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8" y="1"/>
            <a:ext cx="9129925" cy="5148263"/>
          </a:xfrm>
          <a:prstGeom prst="rect">
            <a:avLst/>
          </a:prstGeom>
        </p:spPr>
      </p:pic>
      <p:pic>
        <p:nvPicPr>
          <p:cNvPr id="5" name="Picture 4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0063995A-45ED-767C-D95C-7A863448C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5700" y="4263478"/>
            <a:ext cx="1432560" cy="7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72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419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4DA1F-3B7C-4E2B-8EC9-BC80E809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6217-8714-427E-B85D-633A065EA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6E9F2-8CEF-4805-8C12-C2F958B52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C7B35-3278-4931-8C41-2AC868ED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40D36-F7DC-4D68-8298-FEC9299C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0D363-CEFD-45EC-9E7C-DD9AA06C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49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68313" y="195444"/>
            <a:ext cx="8207377" cy="62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>
          <a:xfrm>
            <a:off x="468315" y="4651176"/>
            <a:ext cx="4103687" cy="32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1pPr>
            <a:lvl2pPr marL="914378" lvl="1" indent="-3428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2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32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509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697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>
          <a:xfrm>
            <a:off x="4572000" y="4651176"/>
            <a:ext cx="4103688" cy="32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189" lvl="0" indent="-22859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/>
            </a:lvl1pPr>
            <a:lvl2pPr marL="914378" lvl="1" indent="-3428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566" lvl="2" indent="-3428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5943" lvl="4" indent="-34289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132" lvl="5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320" lvl="6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509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697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746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Divider">
  <p:cSld name="Section Divi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6504" y="1398969"/>
            <a:ext cx="7210992" cy="110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97"/>
              <a:buFont typeface="Arial"/>
              <a:buNone/>
              <a:defRPr sz="2997" b="1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970383" y="2621884"/>
            <a:ext cx="720323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1399"/>
              <a:buFont typeface="Arial"/>
              <a:buNone/>
              <a:defRPr sz="1399">
                <a:solidFill>
                  <a:srgbClr val="002060"/>
                </a:solidFill>
              </a:defRPr>
            </a:lvl1pPr>
            <a:lvl2pPr marL="914378" lvl="1" indent="-228594" algn="l">
              <a:lnSpc>
                <a:spcPct val="90000"/>
              </a:lnSpc>
              <a:spcBef>
                <a:spcPts val="599"/>
              </a:spcBef>
              <a:spcAft>
                <a:spcPts val="0"/>
              </a:spcAft>
              <a:buSzPts val="1099"/>
              <a:buFont typeface="Arial"/>
              <a:buNone/>
              <a:defRPr sz="1099" b="0">
                <a:solidFill>
                  <a:schemeClr val="dk1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99"/>
              <a:buFont typeface="Arial"/>
              <a:buNone/>
              <a:defRPr sz="1099" b="0">
                <a:solidFill>
                  <a:schemeClr val="dk1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34"/>
              <a:buFont typeface="Arial"/>
              <a:buNone/>
              <a:defRPr sz="1099" b="0">
                <a:solidFill>
                  <a:schemeClr val="dk1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99"/>
              <a:buFont typeface="Arial"/>
              <a:buNone/>
              <a:defRPr sz="1099" b="0">
                <a:solidFill>
                  <a:schemeClr val="dk1"/>
                </a:solidFill>
              </a:defRPr>
            </a:lvl5pPr>
            <a:lvl6pPr marL="2743132" lvl="5" indent="-32574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30"/>
              <a:buChar char="•"/>
              <a:defRPr/>
            </a:lvl6pPr>
            <a:lvl7pPr marL="3200320" lvl="6" indent="-34289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4143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DBC5548-B808-454D-8B96-0656450DC0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826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BABBE0-0495-2F46-8F13-EA9532D8C597}"/>
              </a:ext>
            </a:extLst>
          </p:cNvPr>
          <p:cNvCxnSpPr>
            <a:cxnSpLocks/>
          </p:cNvCxnSpPr>
          <p:nvPr userDrawn="1"/>
        </p:nvCxnSpPr>
        <p:spPr>
          <a:xfrm flipV="1">
            <a:off x="350899" y="4596040"/>
            <a:ext cx="8374483" cy="38496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E28D6F2-DDF3-634E-B2CC-D944CE5E7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17519" y="2364387"/>
            <a:ext cx="5493068" cy="1616936"/>
          </a:xfrm>
          <a:prstGeom prst="rect">
            <a:avLst/>
          </a:prstGeom>
        </p:spPr>
        <p:txBody>
          <a:bodyPr anchor="t" anchorCtr="0"/>
          <a:lstStyle>
            <a:lvl1pPr>
              <a:defRPr sz="3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divider name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949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762A5-986D-504A-B84D-2F7253669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9"/>
            <a:ext cx="9143436" cy="5147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A534D9-8590-1F4C-911C-45A55DD2E4DD}"/>
              </a:ext>
            </a:extLst>
          </p:cNvPr>
          <p:cNvSpPr txBox="1"/>
          <p:nvPr userDrawn="1"/>
        </p:nvSpPr>
        <p:spPr>
          <a:xfrm>
            <a:off x="5284690" y="2208347"/>
            <a:ext cx="3292175" cy="571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350" b="0" i="0" dirty="0">
                <a:solidFill>
                  <a:schemeClr val="bg1">
                    <a:alpha val="85000"/>
                  </a:schemeClr>
                </a:solidFill>
                <a:latin typeface="Avenir Next LT Pro" panose="020B0504020202020204" pitchFamily="34" charset="77"/>
                <a:ea typeface="Helvetica Neue Light" panose="02000403000000020004" pitchFamily="2" charset="0"/>
              </a:rPr>
              <a:t>ACCELERATING DISCOVERIES </a:t>
            </a:r>
          </a:p>
          <a:p>
            <a:pPr>
              <a:lnSpc>
                <a:spcPct val="120000"/>
              </a:lnSpc>
            </a:pPr>
            <a:r>
              <a:rPr lang="en-US" sz="1350" b="0" i="0" dirty="0">
                <a:solidFill>
                  <a:schemeClr val="bg1">
                    <a:alpha val="85000"/>
                  </a:schemeClr>
                </a:solidFill>
                <a:latin typeface="Avenir Next LT Pro" panose="020B0504020202020204" pitchFamily="34" charset="77"/>
                <a:ea typeface="Helvetica Neue Light" panose="02000403000000020004" pitchFamily="2" charset="0"/>
              </a:rPr>
              <a:t>TO PREVENT AND CURE CANCER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F8D451-A24E-5346-9D65-AF72053DE39D}"/>
              </a:ext>
            </a:extLst>
          </p:cNvPr>
          <p:cNvCxnSpPr>
            <a:cxnSpLocks/>
          </p:cNvCxnSpPr>
          <p:nvPr userDrawn="1"/>
        </p:nvCxnSpPr>
        <p:spPr>
          <a:xfrm>
            <a:off x="5170351" y="2144819"/>
            <a:ext cx="0" cy="775184"/>
          </a:xfrm>
          <a:prstGeom prst="line">
            <a:avLst/>
          </a:prstGeom>
          <a:ln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7A8416-21BC-FE4F-A25B-230C504F6BCF}"/>
              </a:ext>
            </a:extLst>
          </p:cNvPr>
          <p:cNvCxnSpPr>
            <a:cxnSpLocks/>
          </p:cNvCxnSpPr>
          <p:nvPr userDrawn="1"/>
        </p:nvCxnSpPr>
        <p:spPr>
          <a:xfrm flipV="1">
            <a:off x="350899" y="4596040"/>
            <a:ext cx="8374483" cy="38496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33C7B5E-9DFD-7C4E-B816-325E0C3CDC95}"/>
              </a:ext>
            </a:extLst>
          </p:cNvPr>
          <p:cNvSpPr txBox="1"/>
          <p:nvPr userDrawn="1"/>
        </p:nvSpPr>
        <p:spPr>
          <a:xfrm>
            <a:off x="375988" y="4728219"/>
            <a:ext cx="8129605" cy="258532"/>
          </a:xfrm>
          <a:prstGeom prst="rect">
            <a:avLst/>
          </a:prstGeom>
          <a:noFill/>
        </p:spPr>
        <p:txBody>
          <a:bodyPr wrap="square" anchor="b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en-US" sz="1200" b="0" i="0" dirty="0" err="1">
                <a:solidFill>
                  <a:schemeClr val="bg1"/>
                </a:solidFill>
                <a:latin typeface="+mj-lt"/>
              </a:rPr>
              <a:t>uclahealth.org</a:t>
            </a:r>
            <a:r>
              <a:rPr lang="en-US" sz="1200" b="0" i="0" dirty="0">
                <a:solidFill>
                  <a:schemeClr val="bg1"/>
                </a:solidFill>
                <a:latin typeface="+mj-lt"/>
              </a:rPr>
              <a:t>./cancer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7159C0-7D36-7E52-F087-566D6D49B1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2422" y="2279131"/>
            <a:ext cx="4009779" cy="40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7889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34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861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477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39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5CB5-43C3-4F78-B7FF-4F51C046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34898-36EE-4716-AD5F-E4D990A93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5EA0E-C4E3-4CE9-AF35-C8872AB4B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696CB-F650-4481-8A96-BC494131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697E-4D0A-4F33-8E12-F8AF2C5F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36044-4949-48A0-A073-2312CFA7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0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1AEF-5C89-4778-B3E1-B531FEE3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1B8C1-968F-4288-9364-27870C850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8B2E-2C47-4A67-AB81-4073EE03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2791-2E52-4276-B268-DEF6B02B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4196C-69EE-4251-9B06-4D386812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DA6D4-18A2-4859-932B-ECBF3E782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0EEA-9769-40F9-B5F3-C54B95E25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2FB3-44DA-4E8A-97B9-471DE9F9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1F00-540E-442C-B734-7E730E30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2D224-20D3-4BED-9B71-FFB38EE8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8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1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36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07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1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77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93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5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97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37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1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20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0063995A-45ED-767C-D95C-7A863448CF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5700" y="4263478"/>
            <a:ext cx="1432560" cy="7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51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50" b="1" i="0">
                <a:solidFill>
                  <a:srgbClr val="3333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7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33220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13" y="358770"/>
            <a:ext cx="8594203" cy="8229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9113" y="1268603"/>
            <a:ext cx="8594203" cy="320597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65649-7484-FA4D-85C6-F59F993B2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2420" y="4928008"/>
            <a:ext cx="314510" cy="2194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4728E-9179-7340-B99F-8A5623059787}" type="slidenum">
              <a:rPr lang="en-US" smtClean="0"/>
              <a:pPr/>
              <a:t>‹#›</a:t>
            </a:fld>
            <a:endParaRPr lang="en-US" sz="825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7CBFB9-8DA0-C84B-84F0-3378B7CE1D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9113" y="4538098"/>
            <a:ext cx="5286345" cy="55001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buNone/>
              <a:defRPr sz="750"/>
            </a:lvl1pPr>
            <a:lvl2pPr>
              <a:buNone/>
              <a:defRPr sz="750"/>
            </a:lvl2pPr>
            <a:lvl3pPr>
              <a:buNone/>
              <a:defRPr sz="750"/>
            </a:lvl3pPr>
            <a:lvl4pPr>
              <a:buNone/>
              <a:defRPr sz="750"/>
            </a:lvl4pPr>
            <a:lvl5pPr>
              <a:buNone/>
              <a:defRPr sz="7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65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8973"/>
            <a:ext cx="7891272" cy="3212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9919A-1AF4-8143-B305-C972D12AEE0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Text" userDrawn="1">
  <p:cSld name="3_Title and Tex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subTitle" idx="2"/>
          </p:nvPr>
        </p:nvSpPr>
        <p:spPr>
          <a:xfrm>
            <a:off x="359999" y="708889"/>
            <a:ext cx="8409900" cy="45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700"/>
              <a:buFont typeface="Noto Sans Symbols"/>
              <a:buNone/>
              <a:defRPr sz="2000" b="0" i="0" u="none" strike="noStrike" cap="none">
                <a:solidFill>
                  <a:srgbClr val="3D9DA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56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0B917-7AEC-4D84-A351-D9D66AC4FB77}"/>
              </a:ext>
            </a:extLst>
          </p:cNvPr>
          <p:cNvSpPr txBox="1"/>
          <p:nvPr userDrawn="1"/>
        </p:nvSpPr>
        <p:spPr>
          <a:xfrm>
            <a:off x="4383715" y="4806485"/>
            <a:ext cx="4503870" cy="138627"/>
          </a:xfrm>
          <a:prstGeom prst="rect">
            <a:avLst/>
          </a:prstGeom>
          <a:noFill/>
        </p:spPr>
        <p:txBody>
          <a:bodyPr wrap="square" lIns="0" tIns="0" rIns="9000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00" b="0" i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Content of this presentation is copyright</a:t>
            </a:r>
            <a:r>
              <a:rPr lang="en-CH" sz="900" b="0" i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900" b="0" i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and responsibility of the author. Permission is required for re-use</a:t>
            </a:r>
            <a:r>
              <a:rPr lang="en-CH" sz="900" b="0" i="0">
                <a:solidFill>
                  <a:srgbClr val="C9473E"/>
                </a:solidFill>
                <a:effectLst/>
                <a:latin typeface="Arial Narrow" panose="020B0606020202030204" pitchFamily="34" charset="0"/>
              </a:rPr>
              <a:t>.</a:t>
            </a:r>
            <a:endParaRPr lang="en-US" sz="900" b="0" i="0">
              <a:solidFill>
                <a:srgbClr val="C9473E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Google Shape;18;p14">
            <a:extLst>
              <a:ext uri="{FF2B5EF4-FFF2-40B4-BE49-F238E27FC236}">
                <a16:creationId xmlns:a16="http://schemas.microsoft.com/office/drawing/2014/main" id="{329DFE97-3C37-2843-919B-76136B9C955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0000" y="276489"/>
            <a:ext cx="8409765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5416B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026C7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1" i="0" u="none" strike="noStrike" cap="none">
                <a:solidFill>
                  <a:srgbClr val="81104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7;p14">
            <a:extLst>
              <a:ext uri="{FF2B5EF4-FFF2-40B4-BE49-F238E27FC236}">
                <a16:creationId xmlns:a16="http://schemas.microsoft.com/office/drawing/2014/main" id="{57D9B4DA-E208-4D4F-A1E1-2BB4BA0AF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75325" y="1298778"/>
            <a:ext cx="8409900" cy="3207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chemeClr val="tx1">
                    <a:lumMod val="75000"/>
                    <a:lumOff val="25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0" name="Google Shape;17;p14">
            <a:extLst>
              <a:ext uri="{FF2B5EF4-FFF2-40B4-BE49-F238E27FC236}">
                <a16:creationId xmlns:a16="http://schemas.microsoft.com/office/drawing/2014/main" id="{32714771-AEB2-FE40-AD3E-E93DB8F4ADCD}"/>
              </a:ext>
            </a:extLst>
          </p:cNvPr>
          <p:cNvSpPr txBox="1">
            <a:spLocks noGrp="1"/>
          </p:cNvSpPr>
          <p:nvPr>
            <p:ph type="body" idx="12" hasCustomPrompt="1"/>
          </p:nvPr>
        </p:nvSpPr>
        <p:spPr>
          <a:xfrm>
            <a:off x="1770291" y="4773101"/>
            <a:ext cx="2400778" cy="1807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C9473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r>
              <a:rPr lang="fr-CH" err="1"/>
              <a:t>Add</a:t>
            </a:r>
            <a:r>
              <a:rPr lang="fr-CH"/>
              <a:t> </a:t>
            </a:r>
            <a:r>
              <a:rPr lang="fr-CH" err="1"/>
              <a:t>name</a:t>
            </a:r>
            <a:r>
              <a:rPr lang="fr-CH"/>
              <a:t> of </a:t>
            </a:r>
            <a:r>
              <a:rPr lang="fr-CH" err="1"/>
              <a:t>presenter</a:t>
            </a:r>
            <a:r>
              <a:rPr lang="fr-CH"/>
              <a:t> </a:t>
            </a:r>
            <a:r>
              <a:rPr lang="fr-CH" err="1"/>
              <a:t>here</a:t>
            </a:r>
            <a:endParaRPr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63D78F6-5649-4478-BA93-ED23F06DA2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7251" y="4690481"/>
            <a:ext cx="1243445" cy="2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46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35">
          <p15:clr>
            <a:srgbClr val="FBAE40"/>
          </p15:clr>
        </p15:guide>
        <p15:guide id="3" orient="horz" pos="3094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6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8510E-5A84-C951-4F50-192368A0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1A630-9F85-D9EC-D952-E8CF4C893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442FB-82D7-AED9-2236-9E549B50A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526D1-D75A-1BF9-EDEC-44B36BB1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EF066-2F1D-E709-6819-686B859A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7E44-E226-E7E0-B481-CB8BD495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D17E1-030F-D645-B30F-E28BA754A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1BCA2-29FA-30C5-E804-D8C16372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7A0F3-9CBF-E72D-4AEC-36D9C630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68455-034C-FC18-6EA1-AB4EC203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37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924D-047C-E463-49AD-52F05370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03561-D62A-CD3A-A9A2-A519B527B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EDD7D-AFA6-E37C-579B-B39B6644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269ED-84B8-B9AA-4E58-E117E5F6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D1551-1D8B-2D96-E397-70B1000E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9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6134B-04EF-AE48-89C1-C190B4E7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A50EE-FEEA-BA77-462F-0CCCDB2D7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E3DC2-DDA2-992B-07A2-9A256EBB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D8B5F-D3F1-E9C0-7F28-71BB3572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1BB21-39D4-B2F4-8DF2-D570C489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C5FFF-93E5-BD86-417F-40DEE5A0E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774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222E-1214-2521-3A45-8EEBFF4B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4198C-EF6A-8093-7599-12935CC85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8D475-C8D7-800B-C73C-802416212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4FB2B-89FA-FB14-3847-363FF9FBD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73424-0A50-A187-4A1D-5604A47B6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95349-3B8E-ECE4-9104-C4843977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8CD1C-331F-6E30-F3B7-C44626C4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AE133-FF72-37BE-1FE9-0CF118F4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28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A0D3E-F717-95A9-406B-B87FC5BB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DD731-DBD3-A77D-2513-6BA37467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5685C-3ADE-C3EC-99F2-46AFC130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878D6-BEAE-656D-9343-7EE08142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0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FB842-F39C-1F83-5AA4-5C49E5D3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BF7D3-7EDE-D4A4-CD48-2B1507D9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85A54-2B8E-06AF-07CC-65F17C36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873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0E533-A7B4-5BDF-1A13-43E22B75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F43EC-9DF5-A72A-464E-8A4C3AB2A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1E1D4-A0F6-51C5-E1B0-6CBC89C03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61531-2DBF-B4C4-C903-72535BF9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04103-7CB4-2D3B-8A06-DE79412E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C2DB-149C-AD6D-2022-887D8076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872D-E5F7-B3B7-E2C7-C8D84CE0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EF418-3C23-760C-2B47-C4B7D79FD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B111-8E31-7ED7-23D8-4D3554DAE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B22C9-5865-2F4C-E053-C9EDFD50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6E4F0-C11D-E296-6593-F39B6388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AAC20-7050-72AE-7F80-23117B2E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79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A9D1-8453-691B-2B4C-D5FE7365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A77F7-2F27-6F87-190E-1B0BAE58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6B932-8DD0-B015-EF9A-027FFEF0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CE6C2-1791-98E0-53BD-FE75ECA7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72F3-7B56-AA78-E80E-FE7454E4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94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2C164-6A2B-568B-8998-08B6D6649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93B59-437F-F44B-8CF8-8B1BD4D8B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3FADE-E511-BCC2-B898-8D718509D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0FB9A-DA1B-4F18-7AFB-D32B746A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7C1E1-7D12-4553-7B4B-C8C3EC0E2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0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730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059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27680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767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377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996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58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0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326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7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85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AE94042B-A304-F0FE-5414-32D1EDAE80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1720" y="4290060"/>
            <a:ext cx="2926641" cy="5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821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730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475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371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692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7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564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19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E5E9E4-40A7-9328-8756-BAF2F49F1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01624" y="4082590"/>
            <a:ext cx="3741436" cy="117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5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0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924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05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390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2466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584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70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A4820-497A-435A-90B3-6762B16EE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72A25-1FDC-4FB8-B1B0-354411B36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4908-8498-4367-941A-314BEAE4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E209F-D2FC-42F6-8E13-54CC3BAE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8C71-F5A9-4EF2-A230-87C227D7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3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678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77623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898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244052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1125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535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4963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340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055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6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94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23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22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81B161A-BAD2-4FED-9737-E079EBD43CA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273" y="-40426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91403-AA08-384C-BF6A-9AE5185F6540}"/>
              </a:ext>
            </a:extLst>
          </p:cNvPr>
          <p:cNvCxnSpPr/>
          <p:nvPr userDrawn="1"/>
        </p:nvCxnSpPr>
        <p:spPr>
          <a:xfrm>
            <a:off x="0" y="4309607"/>
            <a:ext cx="9144000" cy="0"/>
          </a:xfrm>
          <a:prstGeom prst="line">
            <a:avLst/>
          </a:prstGeom>
          <a:ln w="28575">
            <a:solidFill>
              <a:srgbClr val="003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DC3CBACE-134A-763B-B21D-A4470588012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075194" y="4461235"/>
            <a:ext cx="3068806" cy="62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4" name="Picture 3" descr="A logo for a cancer clinic&#10;&#10;Description automatically generated">
            <a:extLst>
              <a:ext uri="{FF2B5EF4-FFF2-40B4-BE49-F238E27FC236}">
                <a16:creationId xmlns:a16="http://schemas.microsoft.com/office/drawing/2014/main" id="{CB02C48E-ECBF-A008-5D1D-8E348704403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500395" y="4527161"/>
            <a:ext cx="1250066" cy="62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5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17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81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1833F7AE-F384-FC84-F2C2-5F8C003D90C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23904" y="4459307"/>
            <a:ext cx="2211957" cy="7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9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64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04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B88B0-9486-4F85-8357-15FB9545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84EAA-1C40-4E91-B843-F982FDCD6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5E591-5E60-418B-BDB9-0E15B1785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748287-5579-4D77-AA3D-8CF6FFFCB5C1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5118D-0254-4119-90C5-D0D998DCC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Presenter: Jay M. Lee, MD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0FA45-23A4-4223-9B97-45A0C565F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A95BB6E-164F-49E5-B9DD-E917923439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  <p:sldLayoutId id="2147483885" r:id="rId18"/>
    <p:sldLayoutId id="2147483886" r:id="rId19"/>
    <p:sldLayoutId id="2147483887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AC0E2-2BD2-4D82-96AB-D95E3AAD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36024-2F7B-4474-88EE-778994FD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4B204-D270-46B4-881E-F62BBD9B2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4DFFF-BE29-4D39-830D-DDE47C3C97AE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5AAC8-04F5-49FA-B6C4-1EFEA19B0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CDD64-4860-4CEA-BD36-233344B12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5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1C86-81D1-154C-A238-A794744A1851}" type="datetimeFigureOut">
              <a:rPr lang="en-US" smtClean="0"/>
              <a:t>6/13/2024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5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97B48789-E8BC-5F54-A619-E73339012BF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505700" y="4405213"/>
            <a:ext cx="1432560" cy="7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0F6AA-0C77-248E-BC01-C8726689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030B1-97C4-E322-6C19-148E937B7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4295F-725D-1ECC-A471-FD9E2FC18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9BD04-AC8F-C749-915B-B556DB5A4514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45624-CB77-3A7D-BD2B-A0963EAFB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CE28-89A4-23E5-B1EC-21BA7D44A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4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658" r:id="rId10"/>
    <p:sldLayoutId id="21474837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F3E36A3-74DF-DAA7-89E4-1F407521D55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781800" y="4690798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46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854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5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5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5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5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5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52.xml"/><Relationship Id="rId4" Type="http://schemas.openxmlformats.org/officeDocument/2006/relationships/image" Target="../media/image13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6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6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6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5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5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5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5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5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5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5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0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0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hyperlink" Target="mailto:jaymoonlee@mednet.ucla.edu" TargetMode="External"/><Relationship Id="rId1" Type="http://schemas.openxmlformats.org/officeDocument/2006/relationships/slideLayout" Target="../slideLayouts/slideLayout16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6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56.sv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156.sv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5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5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0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65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65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65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sv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6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3.e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3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5" Type="http://schemas.openxmlformats.org/officeDocument/2006/relationships/image" Target="NULL"/><Relationship Id="rId4" Type="http://schemas.microsoft.com/office/2014/relationships/chartEx" Target="../charts/chartEx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FFC82C"/>
                </a:solidFill>
                <a:effectLst/>
                <a:uLnTx/>
                <a:uFillTx/>
                <a:latin typeface="Corporate A Medium" panose="02000503080000020004" pitchFamily="2" charset="0"/>
                <a:ea typeface="ＭＳ Ｐゴシック" charset="0"/>
              </a:rPr>
              <a:t>Lung Malignancies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Tuesday, June 11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64567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Molecular subtypes of NSCLC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" t="19890" r="434" b="9881"/>
          <a:stretch/>
        </p:blipFill>
        <p:spPr bwMode="auto">
          <a:xfrm>
            <a:off x="81116" y="881753"/>
            <a:ext cx="8155858" cy="338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2562" y="415036"/>
          <a:ext cx="7725254" cy="4691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553">
                  <a:extLst>
                    <a:ext uri="{9D8B030D-6E8A-4147-A177-3AD203B41FA5}">
                      <a16:colId xmlns:a16="http://schemas.microsoft.com/office/drawing/2014/main" val="1529431040"/>
                    </a:ext>
                  </a:extLst>
                </a:gridCol>
                <a:gridCol w="683657">
                  <a:extLst>
                    <a:ext uri="{9D8B030D-6E8A-4147-A177-3AD203B41FA5}">
                      <a16:colId xmlns:a16="http://schemas.microsoft.com/office/drawing/2014/main" val="155528172"/>
                    </a:ext>
                  </a:extLst>
                </a:gridCol>
                <a:gridCol w="902732">
                  <a:extLst>
                    <a:ext uri="{9D8B030D-6E8A-4147-A177-3AD203B41FA5}">
                      <a16:colId xmlns:a16="http://schemas.microsoft.com/office/drawing/2014/main" val="1321101812"/>
                    </a:ext>
                  </a:extLst>
                </a:gridCol>
                <a:gridCol w="897970">
                  <a:extLst>
                    <a:ext uri="{9D8B030D-6E8A-4147-A177-3AD203B41FA5}">
                      <a16:colId xmlns:a16="http://schemas.microsoft.com/office/drawing/2014/main" val="3074343306"/>
                    </a:ext>
                  </a:extLst>
                </a:gridCol>
                <a:gridCol w="980123">
                  <a:extLst>
                    <a:ext uri="{9D8B030D-6E8A-4147-A177-3AD203B41FA5}">
                      <a16:colId xmlns:a16="http://schemas.microsoft.com/office/drawing/2014/main" val="4278681102"/>
                    </a:ext>
                  </a:extLst>
                </a:gridCol>
                <a:gridCol w="971789">
                  <a:extLst>
                    <a:ext uri="{9D8B030D-6E8A-4147-A177-3AD203B41FA5}">
                      <a16:colId xmlns:a16="http://schemas.microsoft.com/office/drawing/2014/main" val="2850684426"/>
                    </a:ext>
                  </a:extLst>
                </a:gridCol>
                <a:gridCol w="669370">
                  <a:extLst>
                    <a:ext uri="{9D8B030D-6E8A-4147-A177-3AD203B41FA5}">
                      <a16:colId xmlns:a16="http://schemas.microsoft.com/office/drawing/2014/main" val="1969035636"/>
                    </a:ext>
                  </a:extLst>
                </a:gridCol>
              </a:tblGrid>
              <a:tr h="24416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IB/II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III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&lt; 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≥ 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1-49%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≥ 50%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Non-SQ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2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638941"/>
                  </a:ext>
                </a:extLst>
              </a:tr>
              <a:tr h="23692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712653" y="4974864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69" y="16457"/>
            <a:ext cx="8739917" cy="388876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eNSCLC: Patient/Tumor demographics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B06A7A-E1D8-4DD3-9C32-C942D2D8E166}"/>
              </a:ext>
            </a:extLst>
          </p:cNvPr>
          <p:cNvSpPr/>
          <p:nvPr/>
        </p:nvSpPr>
        <p:spPr>
          <a:xfrm>
            <a:off x="2720536" y="916020"/>
            <a:ext cx="692366" cy="313292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0656F7-91F7-42D6-AAB4-EBC43764DC8D}"/>
              </a:ext>
            </a:extLst>
          </p:cNvPr>
          <p:cNvSpPr txBox="1"/>
          <p:nvPr/>
        </p:nvSpPr>
        <p:spPr>
          <a:xfrm>
            <a:off x="4572000" y="1373917"/>
            <a:ext cx="4348508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 III pts: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Neoadj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./Periop. &gt; Adjuvant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809133-1BD6-430F-BD66-55DB789EF7C6}"/>
              </a:ext>
            </a:extLst>
          </p:cNvPr>
          <p:cNvSpPr/>
          <p:nvPr/>
        </p:nvSpPr>
        <p:spPr>
          <a:xfrm>
            <a:off x="2750375" y="4284818"/>
            <a:ext cx="662527" cy="809463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64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02562" y="415036"/>
          <a:ext cx="7725254" cy="4691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5553">
                  <a:extLst>
                    <a:ext uri="{9D8B030D-6E8A-4147-A177-3AD203B41FA5}">
                      <a16:colId xmlns:a16="http://schemas.microsoft.com/office/drawing/2014/main" val="1529431040"/>
                    </a:ext>
                  </a:extLst>
                </a:gridCol>
                <a:gridCol w="683657">
                  <a:extLst>
                    <a:ext uri="{9D8B030D-6E8A-4147-A177-3AD203B41FA5}">
                      <a16:colId xmlns:a16="http://schemas.microsoft.com/office/drawing/2014/main" val="155528172"/>
                    </a:ext>
                  </a:extLst>
                </a:gridCol>
                <a:gridCol w="902732">
                  <a:extLst>
                    <a:ext uri="{9D8B030D-6E8A-4147-A177-3AD203B41FA5}">
                      <a16:colId xmlns:a16="http://schemas.microsoft.com/office/drawing/2014/main" val="1321101812"/>
                    </a:ext>
                  </a:extLst>
                </a:gridCol>
                <a:gridCol w="897970">
                  <a:extLst>
                    <a:ext uri="{9D8B030D-6E8A-4147-A177-3AD203B41FA5}">
                      <a16:colId xmlns:a16="http://schemas.microsoft.com/office/drawing/2014/main" val="3074343306"/>
                    </a:ext>
                  </a:extLst>
                </a:gridCol>
                <a:gridCol w="980123">
                  <a:extLst>
                    <a:ext uri="{9D8B030D-6E8A-4147-A177-3AD203B41FA5}">
                      <a16:colId xmlns:a16="http://schemas.microsoft.com/office/drawing/2014/main" val="4278681102"/>
                    </a:ext>
                  </a:extLst>
                </a:gridCol>
                <a:gridCol w="971789">
                  <a:extLst>
                    <a:ext uri="{9D8B030D-6E8A-4147-A177-3AD203B41FA5}">
                      <a16:colId xmlns:a16="http://schemas.microsoft.com/office/drawing/2014/main" val="2850684426"/>
                    </a:ext>
                  </a:extLst>
                </a:gridCol>
                <a:gridCol w="669370">
                  <a:extLst>
                    <a:ext uri="{9D8B030D-6E8A-4147-A177-3AD203B41FA5}">
                      <a16:colId xmlns:a16="http://schemas.microsoft.com/office/drawing/2014/main" val="1969035636"/>
                    </a:ext>
                  </a:extLst>
                </a:gridCol>
              </a:tblGrid>
              <a:tr h="24416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IB/II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 III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&lt; 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≥ 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1-49%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≥ 50%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Non-SQ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2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638941"/>
                  </a:ext>
                </a:extLst>
              </a:tr>
              <a:tr h="23692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712653" y="4974864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69" y="16457"/>
            <a:ext cx="8739917" cy="388876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eNSCLC: Patient/Tumor demographics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A26F86-AD55-4CEB-8624-2A5AFD86680D}"/>
              </a:ext>
            </a:extLst>
          </p:cNvPr>
          <p:cNvSpPr/>
          <p:nvPr/>
        </p:nvSpPr>
        <p:spPr>
          <a:xfrm>
            <a:off x="7151451" y="4319712"/>
            <a:ext cx="675491" cy="78702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2C1D8-685D-4C97-A053-DB3D8E28BB18}"/>
              </a:ext>
            </a:extLst>
          </p:cNvPr>
          <p:cNvSpPr txBox="1"/>
          <p:nvPr/>
        </p:nvSpPr>
        <p:spPr>
          <a:xfrm>
            <a:off x="1404793" y="3112869"/>
            <a:ext cx="3279188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Adjuvant trials have &gt; Non-SQ Ca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1397BF-DD39-4C72-9532-FEDBD5BC6B25}"/>
              </a:ext>
            </a:extLst>
          </p:cNvPr>
          <p:cNvSpPr/>
          <p:nvPr/>
        </p:nvSpPr>
        <p:spPr>
          <a:xfrm>
            <a:off x="7157932" y="921132"/>
            <a:ext cx="675491" cy="313481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182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ctrTitle"/>
          </p:nvPr>
        </p:nvSpPr>
        <p:spPr>
          <a:xfrm>
            <a:off x="447090" y="863714"/>
            <a:ext cx="8170313" cy="21526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1425" rIns="91425" bIns="0" rtlCol="0" anchor="b" anchorCtr="0">
            <a:noAutofit/>
          </a:bodyPr>
          <a:lstStyle/>
          <a:p>
            <a:pPr>
              <a:buSzPts val="2900"/>
            </a:pPr>
            <a:r>
              <a:rPr lang="en-US" dirty="0"/>
              <a:t>AEGEAN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1817AC-0C96-4522-AFE2-0357B52E002D}"/>
              </a:ext>
            </a:extLst>
          </p:cNvPr>
          <p:cNvSpPr txBox="1"/>
          <p:nvPr/>
        </p:nvSpPr>
        <p:spPr>
          <a:xfrm>
            <a:off x="3967940" y="487191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12524006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0CDCBB-0CEE-C268-82D0-87C667F2C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67" y="2381"/>
            <a:ext cx="8789867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8BF5E9-639B-9503-B665-CF95A0576C0D}"/>
              </a:ext>
            </a:extLst>
          </p:cNvPr>
          <p:cNvSpPr txBox="1"/>
          <p:nvPr/>
        </p:nvSpPr>
        <p:spPr>
          <a:xfrm>
            <a:off x="7798967" y="4706218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Heymach AACR 2023</a:t>
            </a:r>
          </a:p>
        </p:txBody>
      </p:sp>
    </p:spTree>
    <p:extLst>
      <p:ext uri="{BB962C8B-B14F-4D97-AF65-F5344CB8AC3E}">
        <p14:creationId xmlns:p14="http://schemas.microsoft.com/office/powerpoint/2010/main" val="20235116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D71EDB-7F0C-0F13-0C81-FEC8CF698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33" y="2381"/>
            <a:ext cx="8965734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13CAE-0EFF-476F-EDF0-67A02D5762B1}"/>
              </a:ext>
            </a:extLst>
          </p:cNvPr>
          <p:cNvSpPr txBox="1"/>
          <p:nvPr/>
        </p:nvSpPr>
        <p:spPr>
          <a:xfrm>
            <a:off x="7855018" y="4938132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Heymach AACR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102247-AFD5-4C70-4A3C-2CC767BC5AB8}"/>
              </a:ext>
            </a:extLst>
          </p:cNvPr>
          <p:cNvSpPr/>
          <p:nvPr/>
        </p:nvSpPr>
        <p:spPr>
          <a:xfrm>
            <a:off x="224204" y="3797351"/>
            <a:ext cx="3224579" cy="39566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14989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A44B5-D125-BDB9-B6DC-ABBD449A1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83" y="2381"/>
            <a:ext cx="8826835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7C8B6E-E134-B9EE-BA7A-4A95E99CA239}"/>
              </a:ext>
            </a:extLst>
          </p:cNvPr>
          <p:cNvSpPr txBox="1"/>
          <p:nvPr/>
        </p:nvSpPr>
        <p:spPr>
          <a:xfrm>
            <a:off x="7798967" y="4617196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Heymach AACR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C7B765-64FE-8902-2F01-FE42C908BBBF}"/>
              </a:ext>
            </a:extLst>
          </p:cNvPr>
          <p:cNvSpPr/>
          <p:nvPr/>
        </p:nvSpPr>
        <p:spPr>
          <a:xfrm>
            <a:off x="7174523" y="1588294"/>
            <a:ext cx="814388" cy="1681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929882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72BF86-4794-61CF-8AB2-4DAFDEB8D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4" y="2381"/>
            <a:ext cx="886359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FDE04E-F286-518A-72FA-1275EC20CB14}"/>
              </a:ext>
            </a:extLst>
          </p:cNvPr>
          <p:cNvSpPr txBox="1"/>
          <p:nvPr/>
        </p:nvSpPr>
        <p:spPr>
          <a:xfrm>
            <a:off x="7798967" y="4874370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Heymach AACR 2023</a:t>
            </a:r>
          </a:p>
        </p:txBody>
      </p:sp>
    </p:spTree>
    <p:extLst>
      <p:ext uri="{BB962C8B-B14F-4D97-AF65-F5344CB8AC3E}">
        <p14:creationId xmlns:p14="http://schemas.microsoft.com/office/powerpoint/2010/main" val="42531147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235F9-9B24-D060-C3B2-8C30F4099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1" y="2381"/>
            <a:ext cx="9024719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F54536-7FDB-F6F0-7606-50D4488A9630}"/>
              </a:ext>
            </a:extLst>
          </p:cNvPr>
          <p:cNvSpPr txBox="1"/>
          <p:nvPr/>
        </p:nvSpPr>
        <p:spPr>
          <a:xfrm>
            <a:off x="7826900" y="4551253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Heymach AACR 2023</a:t>
            </a:r>
          </a:p>
        </p:txBody>
      </p:sp>
    </p:spTree>
    <p:extLst>
      <p:ext uri="{BB962C8B-B14F-4D97-AF65-F5344CB8AC3E}">
        <p14:creationId xmlns:p14="http://schemas.microsoft.com/office/powerpoint/2010/main" val="13724308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8D729-B2B8-6380-C282-5AC79466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131"/>
            <a:ext cx="9144000" cy="446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F2B52B-0ECF-18D9-83AC-AF78451BF11C}"/>
              </a:ext>
            </a:extLst>
          </p:cNvPr>
          <p:cNvSpPr txBox="1"/>
          <p:nvPr/>
        </p:nvSpPr>
        <p:spPr>
          <a:xfrm>
            <a:off x="7798967" y="4871073"/>
            <a:ext cx="12490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Harpole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WCLC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0499E4-A6FD-208F-3E7C-9E52AAB418BA}"/>
              </a:ext>
            </a:extLst>
          </p:cNvPr>
          <p:cNvSpPr/>
          <p:nvPr/>
        </p:nvSpPr>
        <p:spPr>
          <a:xfrm>
            <a:off x="418733" y="3866590"/>
            <a:ext cx="8338406" cy="42863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261036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D4C10E-992D-BDFD-5A15-BAE27F77B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050"/>
            <a:ext cx="9144000" cy="4560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B591E-4B23-5BCA-F26D-A595E1A81073}"/>
              </a:ext>
            </a:extLst>
          </p:cNvPr>
          <p:cNvSpPr txBox="1"/>
          <p:nvPr/>
        </p:nvSpPr>
        <p:spPr>
          <a:xfrm>
            <a:off x="7798967" y="4871073"/>
            <a:ext cx="12490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Harpole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WCLC 2023</a:t>
            </a:r>
          </a:p>
        </p:txBody>
      </p:sp>
    </p:spTree>
    <p:extLst>
      <p:ext uri="{BB962C8B-B14F-4D97-AF65-F5344CB8AC3E}">
        <p14:creationId xmlns:p14="http://schemas.microsoft.com/office/powerpoint/2010/main" val="1958562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Approved Targeted Therapies in NSCLC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BF8161B-2195-6A98-BF0C-E3354A67D91C}"/>
              </a:ext>
            </a:extLst>
          </p:cNvPr>
          <p:cNvGraphicFramePr>
            <a:graphicFrameLocks noGrp="1"/>
          </p:cNvGraphicFramePr>
          <p:nvPr/>
        </p:nvGraphicFramePr>
        <p:xfrm>
          <a:off x="376084" y="630717"/>
          <a:ext cx="8059994" cy="386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9443">
                  <a:extLst>
                    <a:ext uri="{9D8B030D-6E8A-4147-A177-3AD203B41FA5}">
                      <a16:colId xmlns:a16="http://schemas.microsoft.com/office/drawing/2014/main" val="3722380767"/>
                    </a:ext>
                  </a:extLst>
                </a:gridCol>
                <a:gridCol w="5970551">
                  <a:extLst>
                    <a:ext uri="{9D8B030D-6E8A-4147-A177-3AD203B41FA5}">
                      <a16:colId xmlns:a16="http://schemas.microsoft.com/office/drawing/2014/main" val="737614233"/>
                    </a:ext>
                  </a:extLst>
                </a:gridCol>
              </a:tblGrid>
              <a:tr h="33483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Molecular Subtype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FDA Approved Targeted 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089424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EGFR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Erlotinib, gefitinib, afatinib, dacomitinib, osimertinib +/- chemotherapy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536909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EGFR exon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Amivantamab +/- chemotherapy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4963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Crizotinib, ceritinib, alectinib, brigatinib, lorlatinib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897317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ROS1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Crizotinib, entrectinib, repotrectinib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500010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RET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Selpercatinib, pralsetinib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865842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NTRK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Entrectinib, Larotrectinib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835459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BRAF V600E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Dabrafenib + trametinib, encorafenib + binimetinib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641744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MET exon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Capmatinib, tepotinib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837420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HER2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Trastuzumab deruxtecan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174935"/>
                  </a:ext>
                </a:extLst>
              </a:tr>
              <a:tr h="334835">
                <a:tc>
                  <a:txBody>
                    <a:bodyPr/>
                    <a:lstStyle/>
                    <a:p>
                      <a:r>
                        <a:rPr lang="en-US" sz="1400" b="1" dirty="0"/>
                        <a:t>KRAS G12C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Sotorasib, adagrasib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252159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0D02E7C-B7B5-9969-35D2-D9F39A269191}"/>
              </a:ext>
            </a:extLst>
          </p:cNvPr>
          <p:cNvSpPr/>
          <p:nvPr/>
        </p:nvSpPr>
        <p:spPr bwMode="auto">
          <a:xfrm>
            <a:off x="376084" y="1856764"/>
            <a:ext cx="7322573" cy="21331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5A8363-0A1C-B3F8-ED5E-917FD9661784}"/>
              </a:ext>
            </a:extLst>
          </p:cNvPr>
          <p:cNvSpPr/>
          <p:nvPr/>
        </p:nvSpPr>
        <p:spPr bwMode="auto">
          <a:xfrm>
            <a:off x="376084" y="2200661"/>
            <a:ext cx="7322573" cy="21331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1CBD01-0F08-1895-A8B6-171757CA74B8}"/>
              </a:ext>
            </a:extLst>
          </p:cNvPr>
          <p:cNvSpPr/>
          <p:nvPr/>
        </p:nvSpPr>
        <p:spPr bwMode="auto">
          <a:xfrm>
            <a:off x="376084" y="4204783"/>
            <a:ext cx="7322573" cy="21331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D22D42-7A9A-D3F4-AF06-E1137F75BD64}"/>
              </a:ext>
            </a:extLst>
          </p:cNvPr>
          <p:cNvSpPr/>
          <p:nvPr/>
        </p:nvSpPr>
        <p:spPr bwMode="auto">
          <a:xfrm>
            <a:off x="376084" y="3860886"/>
            <a:ext cx="7322573" cy="21331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ACC84-CF75-0B2E-49AC-D20CBD469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294"/>
            <a:ext cx="9144000" cy="4465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6C3302-8E67-A6A0-5963-3F7CE03AC1A3}"/>
              </a:ext>
            </a:extLst>
          </p:cNvPr>
          <p:cNvSpPr txBox="1"/>
          <p:nvPr/>
        </p:nvSpPr>
        <p:spPr>
          <a:xfrm>
            <a:off x="7798967" y="4871073"/>
            <a:ext cx="12490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Harpole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WCLC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48177F-297E-3AE0-8C1D-B137DC5DFF12}"/>
              </a:ext>
            </a:extLst>
          </p:cNvPr>
          <p:cNvSpPr/>
          <p:nvPr/>
        </p:nvSpPr>
        <p:spPr>
          <a:xfrm>
            <a:off x="3006970" y="1469599"/>
            <a:ext cx="814388" cy="1681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DE6DBE-BA37-5878-DCA5-C410B2AA1D13}"/>
              </a:ext>
            </a:extLst>
          </p:cNvPr>
          <p:cNvSpPr/>
          <p:nvPr/>
        </p:nvSpPr>
        <p:spPr>
          <a:xfrm>
            <a:off x="7338280" y="1455310"/>
            <a:ext cx="814388" cy="16815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22613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1B9A19-0FBD-CC48-2BB4-C47A7D18A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956"/>
            <a:ext cx="9144000" cy="4788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4FA694-5249-46B0-7A45-9B81506583E3}"/>
              </a:ext>
            </a:extLst>
          </p:cNvPr>
          <p:cNvSpPr txBox="1"/>
          <p:nvPr/>
        </p:nvSpPr>
        <p:spPr>
          <a:xfrm>
            <a:off x="7825344" y="103444"/>
            <a:ext cx="12490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Harpole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WCLC 2023</a:t>
            </a:r>
          </a:p>
        </p:txBody>
      </p:sp>
    </p:spTree>
    <p:extLst>
      <p:ext uri="{BB962C8B-B14F-4D97-AF65-F5344CB8AC3E}">
        <p14:creationId xmlns:p14="http://schemas.microsoft.com/office/powerpoint/2010/main" val="9538782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ctrTitle"/>
          </p:nvPr>
        </p:nvSpPr>
        <p:spPr>
          <a:xfrm>
            <a:off x="447090" y="863714"/>
            <a:ext cx="8170313" cy="21526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1425" rIns="91425" bIns="0" rtlCol="0" anchor="b" anchorCtr="0">
            <a:noAutofit/>
          </a:bodyPr>
          <a:lstStyle/>
          <a:p>
            <a:pPr>
              <a:buSzPts val="2900"/>
            </a:pPr>
            <a:r>
              <a:rPr lang="en-US" dirty="0"/>
              <a:t>Efficacy (EFS) in Neoadjuvant, Perioperative (neoadjuvant + adjuvant), and Adjuvant IO Trials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1817AC-0C96-4522-AFE2-0357B52E002D}"/>
              </a:ext>
            </a:extLst>
          </p:cNvPr>
          <p:cNvSpPr txBox="1"/>
          <p:nvPr/>
        </p:nvSpPr>
        <p:spPr>
          <a:xfrm>
            <a:off x="3967940" y="487191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94708573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-58341"/>
          <a:ext cx="9122569" cy="517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2536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138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97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9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2232">
                  <a:extLst>
                    <a:ext uri="{9D8B030D-6E8A-4147-A177-3AD203B41FA5}">
                      <a16:colId xmlns:a16="http://schemas.microsoft.com/office/drawing/2014/main" val="4226014943"/>
                    </a:ext>
                  </a:extLst>
                </a:gridCol>
                <a:gridCol w="560020">
                  <a:extLst>
                    <a:ext uri="{9D8B030D-6E8A-4147-A177-3AD203B41FA5}">
                      <a16:colId xmlns:a16="http://schemas.microsoft.com/office/drawing/2014/main" val="2489114571"/>
                    </a:ext>
                  </a:extLst>
                </a:gridCol>
                <a:gridCol w="697605">
                  <a:extLst>
                    <a:ext uri="{9D8B030D-6E8A-4147-A177-3AD203B41FA5}">
                      <a16:colId xmlns:a16="http://schemas.microsoft.com/office/drawing/2014/main" val="362251578"/>
                    </a:ext>
                  </a:extLst>
                </a:gridCol>
                <a:gridCol w="443939">
                  <a:extLst>
                    <a:ext uri="{9D8B030D-6E8A-4147-A177-3AD203B41FA5}">
                      <a16:colId xmlns:a16="http://schemas.microsoft.com/office/drawing/2014/main" val="734305977"/>
                    </a:ext>
                  </a:extLst>
                </a:gridCol>
              </a:tblGrid>
              <a:tr h="393471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9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EGFR/ALK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(IO 1Y vs. placebo)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en-US" sz="9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9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Endpoint</a:t>
                      </a:r>
                      <a:endParaRPr lang="en-US" sz="9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DFS/EFS </a:t>
                      </a:r>
                    </a:p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</a:t>
                      </a:r>
                    </a:p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DFS/EFS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11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73447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 2Y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 3Y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 2Y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228600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IIA-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 @4Y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70%1.5Y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(1 cycle), </a:t>
                      </a:r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(stage3)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 2Y (stage3)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</a:t>
                      </a:r>
                    </a:p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-315 </a:t>
                      </a:r>
                    </a:p>
                    <a:p>
                      <a:r>
                        <a:rPr lang="en-US" sz="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Virtual 2024)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972665"/>
                  </a:ext>
                </a:extLst>
              </a:tr>
              <a:tr h="236928">
                <a:tc gridSpan="11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mandatory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</a:p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(PD-L1 ≥1%)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 2Y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optional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 1.5Y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96978" y="4843059"/>
            <a:ext cx="91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Jay M. Lee, M.D.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1113229" y="496530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D35FEC-4AF2-4950-982C-48AF664BD437}"/>
              </a:ext>
            </a:extLst>
          </p:cNvPr>
          <p:cNvSpPr/>
          <p:nvPr/>
        </p:nvSpPr>
        <p:spPr>
          <a:xfrm>
            <a:off x="7980929" y="595312"/>
            <a:ext cx="712311" cy="340595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19BFB-1887-4706-9BB4-5FA8BFA4BF69}"/>
              </a:ext>
            </a:extLst>
          </p:cNvPr>
          <p:cNvSpPr/>
          <p:nvPr/>
        </p:nvSpPr>
        <p:spPr>
          <a:xfrm>
            <a:off x="7980929" y="4267712"/>
            <a:ext cx="686226" cy="833164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1BCE5-88A6-4408-AE53-E19B64681C7E}"/>
              </a:ext>
            </a:extLst>
          </p:cNvPr>
          <p:cNvSpPr txBox="1"/>
          <p:nvPr/>
        </p:nvSpPr>
        <p:spPr>
          <a:xfrm>
            <a:off x="1901848" y="3628722"/>
            <a:ext cx="4790259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EFS % are all similar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62-75% @ 2Y</a:t>
            </a:r>
          </a:p>
        </p:txBody>
      </p:sp>
    </p:spTree>
    <p:extLst>
      <p:ext uri="{BB962C8B-B14F-4D97-AF65-F5344CB8AC3E}">
        <p14:creationId xmlns:p14="http://schemas.microsoft.com/office/powerpoint/2010/main" val="261680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48C47-0769-4F0E-8872-764320DE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6" y="83911"/>
            <a:ext cx="9019723" cy="433728"/>
          </a:xfrm>
        </p:spPr>
        <p:txBody>
          <a:bodyPr>
            <a:noAutofit/>
          </a:bodyPr>
          <a:lstStyle/>
          <a:p>
            <a:r>
              <a:rPr lang="en-US" sz="2400" b="1" dirty="0"/>
              <a:t>EFS in Ph 3 Neoadjuvant or Perioperative IO global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07B32-8ADB-42B7-A1B4-DFAA34A1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" y="812865"/>
            <a:ext cx="3905690" cy="1823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4840F-D4EA-44E8-98A4-C2D03BC1D991}"/>
              </a:ext>
            </a:extLst>
          </p:cNvPr>
          <p:cNvSpPr txBox="1"/>
          <p:nvPr/>
        </p:nvSpPr>
        <p:spPr>
          <a:xfrm>
            <a:off x="428173" y="564811"/>
            <a:ext cx="34304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816: HR 0.68; 65% @2Y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5DD6B-9D9C-4473-A2C3-3FC78C18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72" y="564811"/>
            <a:ext cx="4717142" cy="2175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F6C646-63C7-48B2-9D1D-FFC694D5BEC5}"/>
              </a:ext>
            </a:extLst>
          </p:cNvPr>
          <p:cNvSpPr txBox="1"/>
          <p:nvPr/>
        </p:nvSpPr>
        <p:spPr>
          <a:xfrm>
            <a:off x="4627584" y="564810"/>
            <a:ext cx="183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AEGEAN: HR 0.68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63% @2Y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F1E82-BBC3-49AE-A179-438AFB773F52}"/>
              </a:ext>
            </a:extLst>
          </p:cNvPr>
          <p:cNvSpPr txBox="1"/>
          <p:nvPr/>
        </p:nvSpPr>
        <p:spPr>
          <a:xfrm>
            <a:off x="428172" y="2861695"/>
            <a:ext cx="31229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 671: HR 0.58; 62% @2Y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5D730-B740-4E65-B6CD-F3FED712B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516" y="3138694"/>
            <a:ext cx="4767313" cy="1915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D98900-9308-44A3-9F6D-44D1DE5BB832}"/>
              </a:ext>
            </a:extLst>
          </p:cNvPr>
          <p:cNvSpPr txBox="1"/>
          <p:nvPr/>
        </p:nvSpPr>
        <p:spPr>
          <a:xfrm>
            <a:off x="4637476" y="2861695"/>
            <a:ext cx="3529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77T: HR 0.58; 70% @1.5Y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61A76-CF9F-4C44-83A0-5ECD67D2D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60" y="3103210"/>
            <a:ext cx="4209305" cy="19234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2BAC33-9E4B-4441-A690-6BDDC74F35A2}"/>
              </a:ext>
            </a:extLst>
          </p:cNvPr>
          <p:cNvSpPr txBox="1"/>
          <p:nvPr/>
        </p:nvSpPr>
        <p:spPr>
          <a:xfrm>
            <a:off x="631066" y="1907182"/>
            <a:ext cx="8042856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Clear separation of EFS curves (PD-L1 all comers)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 0.58-0.68 and EFS 62-70% @1.5-2Y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F8640-1A6F-42D9-A33F-D573B59261E9}"/>
              </a:ext>
            </a:extLst>
          </p:cNvPr>
          <p:cNvSpPr txBox="1"/>
          <p:nvPr/>
        </p:nvSpPr>
        <p:spPr>
          <a:xfrm>
            <a:off x="7722169" y="430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16991912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48C47-0769-4F0E-8872-764320DEE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06" y="83911"/>
            <a:ext cx="9019723" cy="433728"/>
          </a:xfrm>
        </p:spPr>
        <p:txBody>
          <a:bodyPr>
            <a:noAutofit/>
          </a:bodyPr>
          <a:lstStyle/>
          <a:p>
            <a:r>
              <a:rPr lang="en-US" sz="2400" b="1" dirty="0"/>
              <a:t>EFS in Ph 3 Neoadjuvant or Perioperative IO global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07B32-8ADB-42B7-A1B4-DFAA34A1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4" y="812865"/>
            <a:ext cx="3905690" cy="18238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4840F-D4EA-44E8-98A4-C2D03BC1D991}"/>
              </a:ext>
            </a:extLst>
          </p:cNvPr>
          <p:cNvSpPr txBox="1"/>
          <p:nvPr/>
        </p:nvSpPr>
        <p:spPr>
          <a:xfrm>
            <a:off x="428173" y="564811"/>
            <a:ext cx="34304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816: HR 0.68; 65% @2Y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15DD6B-9D9C-4473-A2C3-3FC78C18D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772" y="564811"/>
            <a:ext cx="4717142" cy="2175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F6C646-63C7-48B2-9D1D-FFC694D5BEC5}"/>
              </a:ext>
            </a:extLst>
          </p:cNvPr>
          <p:cNvSpPr txBox="1"/>
          <p:nvPr/>
        </p:nvSpPr>
        <p:spPr>
          <a:xfrm>
            <a:off x="4627584" y="564810"/>
            <a:ext cx="183255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AEGEAN: HR 0.68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63% @2Y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F1E82-BBC3-49AE-A179-438AFB773F52}"/>
              </a:ext>
            </a:extLst>
          </p:cNvPr>
          <p:cNvSpPr txBox="1"/>
          <p:nvPr/>
        </p:nvSpPr>
        <p:spPr>
          <a:xfrm>
            <a:off x="428172" y="2861695"/>
            <a:ext cx="31229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 671: HR 0.58; 62% @2Y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5D730-B740-4E65-B6CD-F3FED712B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516" y="3138694"/>
            <a:ext cx="4767313" cy="1915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D98900-9308-44A3-9F6D-44D1DE5BB832}"/>
              </a:ext>
            </a:extLst>
          </p:cNvPr>
          <p:cNvSpPr txBox="1"/>
          <p:nvPr/>
        </p:nvSpPr>
        <p:spPr>
          <a:xfrm>
            <a:off x="4637476" y="2861695"/>
            <a:ext cx="3529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77T: HR 0.58; 70% @1.5Y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61A76-CF9F-4C44-83A0-5ECD67D2D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60" y="3103210"/>
            <a:ext cx="4209305" cy="192340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5416B3-A600-42AD-8349-576ECFDA009C}"/>
              </a:ext>
            </a:extLst>
          </p:cNvPr>
          <p:cNvCxnSpPr>
            <a:cxnSpLocks/>
          </p:cNvCxnSpPr>
          <p:nvPr/>
        </p:nvCxnSpPr>
        <p:spPr>
          <a:xfrm flipH="1">
            <a:off x="3500168" y="1621900"/>
            <a:ext cx="421450" cy="32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73D954-9B70-40EE-8987-C25695975565}"/>
              </a:ext>
            </a:extLst>
          </p:cNvPr>
          <p:cNvCxnSpPr>
            <a:cxnSpLocks/>
          </p:cNvCxnSpPr>
          <p:nvPr/>
        </p:nvCxnSpPr>
        <p:spPr>
          <a:xfrm flipH="1">
            <a:off x="2751583" y="4025420"/>
            <a:ext cx="421450" cy="32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8BC16A-77C5-4573-BEFB-C0536DB122D5}"/>
              </a:ext>
            </a:extLst>
          </p:cNvPr>
          <p:cNvCxnSpPr>
            <a:cxnSpLocks/>
          </p:cNvCxnSpPr>
          <p:nvPr/>
        </p:nvCxnSpPr>
        <p:spPr>
          <a:xfrm flipH="1">
            <a:off x="8194517" y="4022200"/>
            <a:ext cx="421450" cy="32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556EB1-FA19-485F-B3DF-E068FECBDA10}"/>
              </a:ext>
            </a:extLst>
          </p:cNvPr>
          <p:cNvCxnSpPr>
            <a:cxnSpLocks/>
          </p:cNvCxnSpPr>
          <p:nvPr/>
        </p:nvCxnSpPr>
        <p:spPr>
          <a:xfrm flipH="1">
            <a:off x="7175476" y="1444493"/>
            <a:ext cx="421450" cy="32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1E5475B-6BD3-4BA8-AA33-7B4971C8F0D8}"/>
              </a:ext>
            </a:extLst>
          </p:cNvPr>
          <p:cNvSpPr txBox="1"/>
          <p:nvPr/>
        </p:nvSpPr>
        <p:spPr>
          <a:xfrm>
            <a:off x="7722169" y="430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1396049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E653-7FFE-4463-9D4A-15BB909F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3" y="837020"/>
            <a:ext cx="3866716" cy="451246"/>
          </a:xfrm>
        </p:spPr>
        <p:txBody>
          <a:bodyPr>
            <a:normAutofit fontScale="90000"/>
          </a:bodyPr>
          <a:lstStyle/>
          <a:p>
            <a:r>
              <a:rPr lang="en-US" sz="1500" b="1" dirty="0"/>
              <a:t>Neotorch (stage III only): HR 0.40 and EFS 65% @ 2Y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AA2C7E6-9EF2-4A3B-B653-FC60E2439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41" y="4947850"/>
            <a:ext cx="1981939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78"/>
            <a:r>
              <a:rPr lang="en-US" altLang="en-US" sz="9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Lu S et al. ASCO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EC1EE-48C0-45AA-9CBA-20EB844DD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3" y="1345416"/>
            <a:ext cx="3866716" cy="35647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46DEC9-0CCB-49F0-A2AC-6874BBF972DC}"/>
              </a:ext>
            </a:extLst>
          </p:cNvPr>
          <p:cNvSpPr txBox="1">
            <a:spLocks/>
          </p:cNvSpPr>
          <p:nvPr/>
        </p:nvSpPr>
        <p:spPr>
          <a:xfrm>
            <a:off x="4457886" y="777051"/>
            <a:ext cx="4496991" cy="41195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 defTabSz="685800" fontAlgn="auto">
              <a:spcAft>
                <a:spcPts val="0"/>
              </a:spcAft>
            </a:pPr>
            <a:r>
              <a:rPr lang="en-US" sz="1350" b="1" dirty="0"/>
              <a:t>RATIONALE-315: HR 0.56 and EFS 68% @ 2Y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C660BB-D7C3-4095-A773-2A16C35D2D62}"/>
              </a:ext>
            </a:extLst>
          </p:cNvPr>
          <p:cNvSpPr txBox="1">
            <a:spLocks/>
          </p:cNvSpPr>
          <p:nvPr/>
        </p:nvSpPr>
        <p:spPr>
          <a:xfrm>
            <a:off x="77106" y="83911"/>
            <a:ext cx="9019723" cy="43372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2400" b="1" dirty="0"/>
              <a:t>EFS in Ph 3 Perioperative IO trials from China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694F6-D0A8-4BDC-9A3A-8594A55E9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270" y="2131337"/>
            <a:ext cx="5073047" cy="1898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D6D1B-1DB5-4779-906F-B9660A980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271" y="1317737"/>
            <a:ext cx="5072558" cy="556141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2AD0C94-A668-4911-84B9-E318813FE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1542" y="4232713"/>
            <a:ext cx="1981939" cy="1384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378"/>
            <a:r>
              <a:rPr lang="en-US" altLang="en-US" sz="900" dirty="0">
                <a:solidFill>
                  <a:srgbClr val="002060"/>
                </a:solidFill>
                <a:latin typeface="Calibri" panose="020F0502020204030204"/>
                <a:ea typeface="+mn-ea"/>
                <a:cs typeface="+mn-cs"/>
              </a:rPr>
              <a:t>Yue D et al. ESMO Virtual Plenary 2024</a:t>
            </a:r>
          </a:p>
        </p:txBody>
      </p:sp>
    </p:spTree>
    <p:extLst>
      <p:ext uri="{BB962C8B-B14F-4D97-AF65-F5344CB8AC3E}">
        <p14:creationId xmlns:p14="http://schemas.microsoft.com/office/powerpoint/2010/main" val="41300741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8EC2E-AC29-46EB-BBD2-52B9BBF8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64" y="19286"/>
            <a:ext cx="8247516" cy="479651"/>
          </a:xfrm>
        </p:spPr>
        <p:txBody>
          <a:bodyPr/>
          <a:lstStyle/>
          <a:p>
            <a:r>
              <a:rPr lang="en-US" sz="2700" b="1" dirty="0"/>
              <a:t>DFS in Ph3 Adjuvant IO trials (</a:t>
            </a:r>
            <a:r>
              <a:rPr lang="en-US" sz="2700" b="1" u="sng" dirty="0"/>
              <a:t>PD-L1 all comers</a:t>
            </a:r>
            <a:r>
              <a:rPr lang="en-US" sz="27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AF6E2-B06D-401F-ACC3-09C96E643CCE}"/>
              </a:ext>
            </a:extLst>
          </p:cNvPr>
          <p:cNvSpPr txBox="1"/>
          <p:nvPr/>
        </p:nvSpPr>
        <p:spPr>
          <a:xfrm>
            <a:off x="292306" y="539381"/>
            <a:ext cx="44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 091: HR 0.76; DFS 73% @1.5Y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CEA036-1B01-4BB1-B771-BF0AAB4E1049}"/>
              </a:ext>
            </a:extLst>
          </p:cNvPr>
          <p:cNvSpPr txBox="1"/>
          <p:nvPr/>
        </p:nvSpPr>
        <p:spPr>
          <a:xfrm>
            <a:off x="4877603" y="524881"/>
            <a:ext cx="425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IMpower 010: HR 0.79; DFS 70% @2Y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EB1B8-04F0-4BD0-8CC6-A1B011C3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4" y="879909"/>
            <a:ext cx="3519232" cy="4228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A968D8-F5BD-461D-93A8-9D53FDBDE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579" y="1178038"/>
            <a:ext cx="4746839" cy="3887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BB9EC4-5EF8-49C6-A89D-BB0E26913FF0}"/>
              </a:ext>
            </a:extLst>
          </p:cNvPr>
          <p:cNvSpPr txBox="1"/>
          <p:nvPr/>
        </p:nvSpPr>
        <p:spPr>
          <a:xfrm>
            <a:off x="292306" y="822199"/>
            <a:ext cx="16273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O’Brien M et al. ASCO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9170B-DD83-49AA-9812-2CB09B5E33D4}"/>
              </a:ext>
            </a:extLst>
          </p:cNvPr>
          <p:cNvSpPr txBox="1"/>
          <p:nvPr/>
        </p:nvSpPr>
        <p:spPr>
          <a:xfrm>
            <a:off x="7605513" y="805844"/>
            <a:ext cx="1486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Felip E et al. WCLC 2022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AC4BB2-8463-4095-909C-24705E26A2BC}"/>
              </a:ext>
            </a:extLst>
          </p:cNvPr>
          <p:cNvCxnSpPr>
            <a:cxnSpLocks/>
          </p:cNvCxnSpPr>
          <p:nvPr/>
        </p:nvCxnSpPr>
        <p:spPr>
          <a:xfrm flipH="1">
            <a:off x="3232277" y="3089940"/>
            <a:ext cx="421450" cy="32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69BD0F-58FE-4E17-A4D0-CD12F1493AF1}"/>
              </a:ext>
            </a:extLst>
          </p:cNvPr>
          <p:cNvCxnSpPr>
            <a:cxnSpLocks/>
          </p:cNvCxnSpPr>
          <p:nvPr/>
        </p:nvCxnSpPr>
        <p:spPr>
          <a:xfrm flipH="1">
            <a:off x="8532940" y="3261390"/>
            <a:ext cx="421450" cy="32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7FC4A8-AEA1-4B31-84C1-06C40E77BB67}"/>
              </a:ext>
            </a:extLst>
          </p:cNvPr>
          <p:cNvSpPr txBox="1"/>
          <p:nvPr/>
        </p:nvSpPr>
        <p:spPr>
          <a:xfrm>
            <a:off x="1171576" y="2421963"/>
            <a:ext cx="7343775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Ph3 adjuvant IO trials: EFS benefit is less in </a:t>
            </a:r>
            <a:r>
              <a:rPr lang="en-US" u="sng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PD-L1 all comers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HR 0.76-0.79 and EFS 70-73% @1.5-2Y</a:t>
            </a:r>
            <a:endParaRPr lang="en-US" u="sng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48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8EC2E-AC29-46EB-BBD2-52B9BBF8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64" y="19286"/>
            <a:ext cx="8247516" cy="479651"/>
          </a:xfrm>
        </p:spPr>
        <p:txBody>
          <a:bodyPr/>
          <a:lstStyle/>
          <a:p>
            <a:r>
              <a:rPr lang="en-US" sz="2700" b="1" dirty="0"/>
              <a:t>DFS in Ph3 Adjuvant IO trials (</a:t>
            </a:r>
            <a:r>
              <a:rPr lang="en-US" sz="2700" b="1" u="sng" dirty="0"/>
              <a:t>PD-L1 all comers</a:t>
            </a:r>
            <a:r>
              <a:rPr lang="en-US" sz="27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AF6E2-B06D-401F-ACC3-09C96E643CCE}"/>
              </a:ext>
            </a:extLst>
          </p:cNvPr>
          <p:cNvSpPr txBox="1"/>
          <p:nvPr/>
        </p:nvSpPr>
        <p:spPr>
          <a:xfrm>
            <a:off x="292306" y="539381"/>
            <a:ext cx="44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 091: HR 0.76; DFS 73% @1.5Y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CEA036-1B01-4BB1-B771-BF0AAB4E1049}"/>
              </a:ext>
            </a:extLst>
          </p:cNvPr>
          <p:cNvSpPr txBox="1"/>
          <p:nvPr/>
        </p:nvSpPr>
        <p:spPr>
          <a:xfrm>
            <a:off x="4877603" y="524881"/>
            <a:ext cx="425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IMpower 010: HR 0.79; DFS 70% @2Y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CEB1B8-04F0-4BD0-8CC6-A1B011C38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4" y="879909"/>
            <a:ext cx="3519232" cy="4228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A968D8-F5BD-461D-93A8-9D53FDBDE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579" y="1178038"/>
            <a:ext cx="4746839" cy="38879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BB9EC4-5EF8-49C6-A89D-BB0E26913FF0}"/>
              </a:ext>
            </a:extLst>
          </p:cNvPr>
          <p:cNvSpPr txBox="1"/>
          <p:nvPr/>
        </p:nvSpPr>
        <p:spPr>
          <a:xfrm>
            <a:off x="292306" y="822199"/>
            <a:ext cx="16273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O’Brien M et al. ASCO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9170B-DD83-49AA-9812-2CB09B5E33D4}"/>
              </a:ext>
            </a:extLst>
          </p:cNvPr>
          <p:cNvSpPr txBox="1"/>
          <p:nvPr/>
        </p:nvSpPr>
        <p:spPr>
          <a:xfrm>
            <a:off x="7605513" y="805844"/>
            <a:ext cx="1486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Felip E et al. WCLC 2022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AC4BB2-8463-4095-909C-24705E26A2BC}"/>
              </a:ext>
            </a:extLst>
          </p:cNvPr>
          <p:cNvCxnSpPr>
            <a:cxnSpLocks/>
          </p:cNvCxnSpPr>
          <p:nvPr/>
        </p:nvCxnSpPr>
        <p:spPr>
          <a:xfrm flipH="1">
            <a:off x="3232277" y="3089940"/>
            <a:ext cx="421450" cy="32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69BD0F-58FE-4E17-A4D0-CD12F1493AF1}"/>
              </a:ext>
            </a:extLst>
          </p:cNvPr>
          <p:cNvCxnSpPr>
            <a:cxnSpLocks/>
          </p:cNvCxnSpPr>
          <p:nvPr/>
        </p:nvCxnSpPr>
        <p:spPr>
          <a:xfrm flipH="1">
            <a:off x="8532940" y="3261390"/>
            <a:ext cx="421450" cy="32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44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8EC2E-AC29-46EB-BBD2-52B9BBF8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64" y="55960"/>
            <a:ext cx="8788117" cy="494912"/>
          </a:xfrm>
        </p:spPr>
        <p:txBody>
          <a:bodyPr/>
          <a:lstStyle/>
          <a:p>
            <a:r>
              <a:rPr lang="en-US" sz="2700" b="1" dirty="0"/>
              <a:t>DFS in Ph3 Adjuvant IO trials (</a:t>
            </a:r>
            <a:r>
              <a:rPr lang="en-US" sz="2700" b="1" u="sng" dirty="0"/>
              <a:t>PD-L1 ≥ 1%; positive</a:t>
            </a:r>
            <a:r>
              <a:rPr lang="en-US" sz="2700" b="1" dirty="0"/>
              <a:t>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CEA036-1B01-4BB1-B771-BF0AAB4E1049}"/>
              </a:ext>
            </a:extLst>
          </p:cNvPr>
          <p:cNvSpPr txBox="1"/>
          <p:nvPr/>
        </p:nvSpPr>
        <p:spPr>
          <a:xfrm>
            <a:off x="4932270" y="743601"/>
            <a:ext cx="425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IMpower 010: HR 0.66; DFS 75% @2Y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816C3-C759-4B19-BD85-DD7549F145C4}"/>
              </a:ext>
            </a:extLst>
          </p:cNvPr>
          <p:cNvSpPr txBox="1"/>
          <p:nvPr/>
        </p:nvSpPr>
        <p:spPr>
          <a:xfrm>
            <a:off x="285162" y="2102605"/>
            <a:ext cx="3789759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Ph3 adjuvant IO DFS HR benefit reaches 0.66 only in PD-L1 ≥ 1% cohort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u="sng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(similar to EFS HR in neoadj./periop. IO trials)</a:t>
            </a:r>
            <a:endParaRPr lang="en-US" u="sng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9170B-DD83-49AA-9812-2CB09B5E33D4}"/>
              </a:ext>
            </a:extLst>
          </p:cNvPr>
          <p:cNvSpPr txBox="1"/>
          <p:nvPr/>
        </p:nvSpPr>
        <p:spPr>
          <a:xfrm>
            <a:off x="7605513" y="1013017"/>
            <a:ext cx="1486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Felip E et al. WCLC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2EE326-380C-458D-92D3-83DE4121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902" y="1273968"/>
            <a:ext cx="4722179" cy="38183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4CCFD0-B29C-4D0B-A144-951B1B36E969}"/>
              </a:ext>
            </a:extLst>
          </p:cNvPr>
          <p:cNvSpPr txBox="1"/>
          <p:nvPr/>
        </p:nvSpPr>
        <p:spPr>
          <a:xfrm>
            <a:off x="160146" y="759282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 091: HR &amp; DFS – Not reported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A9F99B-615A-44B1-8D58-24319B94E623}"/>
              </a:ext>
            </a:extLst>
          </p:cNvPr>
          <p:cNvSpPr txBox="1"/>
          <p:nvPr/>
        </p:nvSpPr>
        <p:spPr>
          <a:xfrm>
            <a:off x="160146" y="1042100"/>
            <a:ext cx="16273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O’Brien M et al. ASCO 2022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CE6897F-1691-47E2-922B-4C7EB1317075}"/>
              </a:ext>
            </a:extLst>
          </p:cNvPr>
          <p:cNvSpPr/>
          <p:nvPr/>
        </p:nvSpPr>
        <p:spPr>
          <a:xfrm>
            <a:off x="7218760" y="3570684"/>
            <a:ext cx="542925" cy="52863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407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9648E-03BD-4998-9D77-8CA320C7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7E458-BF06-7C1D-AAC0-EC981B72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579119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n-US" sz="2800" dirty="0"/>
              <a:t>ALK</a:t>
            </a:r>
          </a:p>
        </p:txBody>
      </p:sp>
    </p:spTree>
    <p:extLst>
      <p:ext uri="{BB962C8B-B14F-4D97-AF65-F5344CB8AC3E}">
        <p14:creationId xmlns:p14="http://schemas.microsoft.com/office/powerpoint/2010/main" val="280271164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-58341"/>
          <a:ext cx="9122569" cy="517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2536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138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97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9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2232">
                  <a:extLst>
                    <a:ext uri="{9D8B030D-6E8A-4147-A177-3AD203B41FA5}">
                      <a16:colId xmlns:a16="http://schemas.microsoft.com/office/drawing/2014/main" val="4226014943"/>
                    </a:ext>
                  </a:extLst>
                </a:gridCol>
                <a:gridCol w="560020">
                  <a:extLst>
                    <a:ext uri="{9D8B030D-6E8A-4147-A177-3AD203B41FA5}">
                      <a16:colId xmlns:a16="http://schemas.microsoft.com/office/drawing/2014/main" val="2489114571"/>
                    </a:ext>
                  </a:extLst>
                </a:gridCol>
                <a:gridCol w="697605">
                  <a:extLst>
                    <a:ext uri="{9D8B030D-6E8A-4147-A177-3AD203B41FA5}">
                      <a16:colId xmlns:a16="http://schemas.microsoft.com/office/drawing/2014/main" val="362251578"/>
                    </a:ext>
                  </a:extLst>
                </a:gridCol>
                <a:gridCol w="443939">
                  <a:extLst>
                    <a:ext uri="{9D8B030D-6E8A-4147-A177-3AD203B41FA5}">
                      <a16:colId xmlns:a16="http://schemas.microsoft.com/office/drawing/2014/main" val="734305977"/>
                    </a:ext>
                  </a:extLst>
                </a:gridCol>
              </a:tblGrid>
              <a:tr h="393471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9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EGFR/ALK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(IO 1Y vs. placebo)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en-US" sz="9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9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Endpoint</a:t>
                      </a:r>
                      <a:endParaRPr lang="en-US" sz="9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DFS/EFS </a:t>
                      </a:r>
                    </a:p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</a:t>
                      </a:r>
                    </a:p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DFS/EFS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11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73447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 2Y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 3Y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 2Y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228600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IIA-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 @4Y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70%1.5Y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(1 cycle), </a:t>
                      </a:r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(stage3)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 2Y (stage3)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</a:t>
                      </a:r>
                    </a:p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972665"/>
                  </a:ext>
                </a:extLst>
              </a:tr>
              <a:tr h="236928">
                <a:tc gridSpan="11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mandatory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</a:p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(PD-L1 ≥1%)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 2Y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optional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 1.5Y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96978" y="4843059"/>
            <a:ext cx="91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Jay M. Lee, M.D.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1113229" y="496530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D35FEC-4AF2-4950-982C-48AF664BD437}"/>
              </a:ext>
            </a:extLst>
          </p:cNvPr>
          <p:cNvSpPr/>
          <p:nvPr/>
        </p:nvSpPr>
        <p:spPr>
          <a:xfrm>
            <a:off x="7980929" y="595312"/>
            <a:ext cx="716587" cy="2843213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19BFB-1887-4706-9BB4-5FA8BFA4BF69}"/>
              </a:ext>
            </a:extLst>
          </p:cNvPr>
          <p:cNvSpPr/>
          <p:nvPr/>
        </p:nvSpPr>
        <p:spPr>
          <a:xfrm>
            <a:off x="7980929" y="4267712"/>
            <a:ext cx="686226" cy="833164"/>
          </a:xfrm>
          <a:prstGeom prst="rect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2CFE00-55B0-4996-B98B-21F1997F3DB8}"/>
              </a:ext>
            </a:extLst>
          </p:cNvPr>
          <p:cNvSpPr txBox="1"/>
          <p:nvPr/>
        </p:nvSpPr>
        <p:spPr>
          <a:xfrm>
            <a:off x="1976301" y="1859316"/>
            <a:ext cx="5172007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Neoadjuvant or perioperative IO and Adjuvant IO are all acceptable standards of care in eNSCLC (FDA approved in USA)</a:t>
            </a:r>
          </a:p>
        </p:txBody>
      </p:sp>
    </p:spTree>
    <p:extLst>
      <p:ext uri="{BB962C8B-B14F-4D97-AF65-F5344CB8AC3E}">
        <p14:creationId xmlns:p14="http://schemas.microsoft.com/office/powerpoint/2010/main" val="30209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-58341"/>
          <a:ext cx="9122569" cy="517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2536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138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97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9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2232">
                  <a:extLst>
                    <a:ext uri="{9D8B030D-6E8A-4147-A177-3AD203B41FA5}">
                      <a16:colId xmlns:a16="http://schemas.microsoft.com/office/drawing/2014/main" val="4226014943"/>
                    </a:ext>
                  </a:extLst>
                </a:gridCol>
                <a:gridCol w="560020">
                  <a:extLst>
                    <a:ext uri="{9D8B030D-6E8A-4147-A177-3AD203B41FA5}">
                      <a16:colId xmlns:a16="http://schemas.microsoft.com/office/drawing/2014/main" val="2489114571"/>
                    </a:ext>
                  </a:extLst>
                </a:gridCol>
                <a:gridCol w="697605">
                  <a:extLst>
                    <a:ext uri="{9D8B030D-6E8A-4147-A177-3AD203B41FA5}">
                      <a16:colId xmlns:a16="http://schemas.microsoft.com/office/drawing/2014/main" val="362251578"/>
                    </a:ext>
                  </a:extLst>
                </a:gridCol>
                <a:gridCol w="443939">
                  <a:extLst>
                    <a:ext uri="{9D8B030D-6E8A-4147-A177-3AD203B41FA5}">
                      <a16:colId xmlns:a16="http://schemas.microsoft.com/office/drawing/2014/main" val="734305977"/>
                    </a:ext>
                  </a:extLst>
                </a:gridCol>
              </a:tblGrid>
              <a:tr h="393471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9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EGFR/ALK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(IO 1Y vs. placebo)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en-US" sz="9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9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Endpoint</a:t>
                      </a:r>
                      <a:endParaRPr lang="en-US" sz="9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DFS/EFS </a:t>
                      </a:r>
                    </a:p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</a:t>
                      </a:r>
                    </a:p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DFS/EFS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11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73447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 2Y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 3Y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 2Y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228600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IIA-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 @4Y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70%1.5Y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(1 cycle), </a:t>
                      </a:r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(stage3)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 2Y (stage3)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</a:t>
                      </a:r>
                    </a:p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972665"/>
                  </a:ext>
                </a:extLst>
              </a:tr>
              <a:tr h="236928">
                <a:tc gridSpan="11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mandatory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</a:p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(PD-L1 ≥1%)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 2Y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optional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 1.5Y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96978" y="4843059"/>
            <a:ext cx="91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Jay M. Lee, M.D.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1113229" y="496530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2CFE00-55B0-4996-B98B-21F1997F3DB8}"/>
              </a:ext>
            </a:extLst>
          </p:cNvPr>
          <p:cNvSpPr txBox="1"/>
          <p:nvPr/>
        </p:nvSpPr>
        <p:spPr>
          <a:xfrm>
            <a:off x="2197757" y="2574131"/>
            <a:ext cx="5172007" cy="13388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FDA approval in USA for IMpower 010 (PD-L1 ≥ 1%) and Keynote-091 (PD-L1 all comers)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F4BFCE-B062-4F44-88FC-083045E54CB8}"/>
              </a:ext>
            </a:extLst>
          </p:cNvPr>
          <p:cNvSpPr/>
          <p:nvPr/>
        </p:nvSpPr>
        <p:spPr>
          <a:xfrm>
            <a:off x="1" y="4242197"/>
            <a:ext cx="1175147" cy="87296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955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-58341"/>
          <a:ext cx="9122569" cy="517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2536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138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97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9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2232">
                  <a:extLst>
                    <a:ext uri="{9D8B030D-6E8A-4147-A177-3AD203B41FA5}">
                      <a16:colId xmlns:a16="http://schemas.microsoft.com/office/drawing/2014/main" val="4226014943"/>
                    </a:ext>
                  </a:extLst>
                </a:gridCol>
                <a:gridCol w="560020">
                  <a:extLst>
                    <a:ext uri="{9D8B030D-6E8A-4147-A177-3AD203B41FA5}">
                      <a16:colId xmlns:a16="http://schemas.microsoft.com/office/drawing/2014/main" val="2489114571"/>
                    </a:ext>
                  </a:extLst>
                </a:gridCol>
                <a:gridCol w="697605">
                  <a:extLst>
                    <a:ext uri="{9D8B030D-6E8A-4147-A177-3AD203B41FA5}">
                      <a16:colId xmlns:a16="http://schemas.microsoft.com/office/drawing/2014/main" val="362251578"/>
                    </a:ext>
                  </a:extLst>
                </a:gridCol>
                <a:gridCol w="443939">
                  <a:extLst>
                    <a:ext uri="{9D8B030D-6E8A-4147-A177-3AD203B41FA5}">
                      <a16:colId xmlns:a16="http://schemas.microsoft.com/office/drawing/2014/main" val="734305977"/>
                    </a:ext>
                  </a:extLst>
                </a:gridCol>
              </a:tblGrid>
              <a:tr h="393471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9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EGFR/ALK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(IO 1Y vs. placebo)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</a:t>
                      </a:r>
                      <a:r>
                        <a:rPr lang="en-US" sz="9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r>
                        <a:rPr lang="en-US" sz="9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Endpoint</a:t>
                      </a:r>
                      <a:endParaRPr lang="en-US" sz="9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DFS/EFS </a:t>
                      </a:r>
                    </a:p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</a:t>
                      </a:r>
                    </a:p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DFS/EFS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11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734477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 2Y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57% 3Y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 2Y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228600">
                <a:tc gridSpan="1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IIA-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 2Y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 @4Y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70%1.5Y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(1 cycle), </a:t>
                      </a:r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EFS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(stage3)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 2Y (stage3)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56862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</a:t>
                      </a:r>
                    </a:p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972665"/>
                  </a:ext>
                </a:extLst>
              </a:tr>
              <a:tr h="236928">
                <a:tc gridSpan="11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mandatory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0.66</a:t>
                      </a:r>
                    </a:p>
                    <a:p>
                      <a:r>
                        <a:rPr lang="en-US" sz="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(PD-L1 ≥1%)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 2Y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optional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 1.5Y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96978" y="4843059"/>
            <a:ext cx="91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latin typeface="Calibri"/>
                <a:ea typeface="+mn-ea"/>
                <a:cs typeface="Calibri"/>
              </a:rPr>
              <a:t>Jay M. Lee, M.D.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1113229" y="496530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9060DD-BE9E-40D8-9760-87E8C80C2941}"/>
              </a:ext>
            </a:extLst>
          </p:cNvPr>
          <p:cNvSpPr/>
          <p:nvPr/>
        </p:nvSpPr>
        <p:spPr>
          <a:xfrm>
            <a:off x="8667154" y="1940581"/>
            <a:ext cx="455414" cy="5606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95A5E5-E911-49BE-8F5C-F35B4B7B61CB}"/>
              </a:ext>
            </a:extLst>
          </p:cNvPr>
          <p:cNvSpPr txBox="1"/>
          <p:nvPr/>
        </p:nvSpPr>
        <p:spPr>
          <a:xfrm>
            <a:off x="1982419" y="2647686"/>
            <a:ext cx="4790259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Keynote-671 is the only ph3 IO trial in eNSCLC to show statistically significant OS benefit to date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9A7674-7B9D-49E4-8FCB-9A765435C317}"/>
              </a:ext>
            </a:extLst>
          </p:cNvPr>
          <p:cNvSpPr/>
          <p:nvPr/>
        </p:nvSpPr>
        <p:spPr>
          <a:xfrm>
            <a:off x="7427662" y="1923993"/>
            <a:ext cx="556985" cy="5606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81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5456D838-5828-5E20-3D5B-25E74CBAB2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1E35EC6-07AF-4FA9-B405-1955041982E0}"/>
              </a:ext>
            </a:extLst>
          </p:cNvPr>
          <p:cNvSpPr txBox="1">
            <a:spLocks/>
          </p:cNvSpPr>
          <p:nvPr/>
        </p:nvSpPr>
        <p:spPr>
          <a:xfrm>
            <a:off x="214314" y="-38780"/>
            <a:ext cx="8160430" cy="2879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2400" b="1" dirty="0"/>
              <a:t>Keynote 671 (Perioperative pembrolizumab)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7120C-81AD-4867-A7F6-19CACC3F7A4B}"/>
              </a:ext>
            </a:extLst>
          </p:cNvPr>
          <p:cNvSpPr/>
          <p:nvPr/>
        </p:nvSpPr>
        <p:spPr>
          <a:xfrm>
            <a:off x="5011058" y="1664266"/>
            <a:ext cx="513099" cy="5878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6447B5-BF79-4192-BA0B-3C99A65860ED}"/>
              </a:ext>
            </a:extLst>
          </p:cNvPr>
          <p:cNvSpPr txBox="1"/>
          <p:nvPr/>
        </p:nvSpPr>
        <p:spPr>
          <a:xfrm>
            <a:off x="7028645" y="3627784"/>
            <a:ext cx="1944710" cy="106182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10/16/23 FDA approval in USA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67CAB8-AEC4-4C92-B1DD-7339A384EF15}"/>
              </a:ext>
            </a:extLst>
          </p:cNvPr>
          <p:cNvCxnSpPr>
            <a:cxnSpLocks/>
          </p:cNvCxnSpPr>
          <p:nvPr/>
        </p:nvCxnSpPr>
        <p:spPr>
          <a:xfrm flipH="1">
            <a:off x="6273265" y="2141366"/>
            <a:ext cx="421450" cy="32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09865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033F-2DBE-4328-9BD9-E5490907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12" y="276225"/>
            <a:ext cx="7905576" cy="3312450"/>
          </a:xfrm>
        </p:spPr>
        <p:txBody>
          <a:bodyPr>
            <a:normAutofit/>
          </a:bodyPr>
          <a:lstStyle/>
          <a:p>
            <a:br>
              <a:rPr lang="en-US" sz="2700" b="1" dirty="0"/>
            </a:br>
            <a:br>
              <a:rPr lang="en-US" sz="2700" b="1" dirty="0"/>
            </a:br>
            <a:br>
              <a:rPr lang="en-US" sz="2700" b="1" dirty="0"/>
            </a:br>
            <a:r>
              <a:rPr lang="en-US" sz="2700" b="1" dirty="0" err="1"/>
              <a:t>pCR</a:t>
            </a:r>
            <a:r>
              <a:rPr lang="en-US" sz="2700" b="1" dirty="0"/>
              <a:t> after neoadjuvant CT-IO: </a:t>
            </a:r>
            <a:br>
              <a:rPr lang="en-US" sz="2700" b="1" dirty="0"/>
            </a:br>
            <a:r>
              <a:rPr lang="en-US" sz="2700" b="1" dirty="0"/>
              <a:t>Importance of PD-L1 status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E0333-A5A4-425B-A35C-1EDC0FF4A859}"/>
              </a:ext>
            </a:extLst>
          </p:cNvPr>
          <p:cNvSpPr txBox="1"/>
          <p:nvPr/>
        </p:nvSpPr>
        <p:spPr>
          <a:xfrm>
            <a:off x="4068701" y="4974865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330126006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AA479F-E01A-49FD-9F16-D6E621CA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988" y="649375"/>
            <a:ext cx="2459291" cy="2044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F77DEF-14EE-4D22-868B-C831D06CF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264" y="671097"/>
            <a:ext cx="2798890" cy="2302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73F5C2-BDAC-499C-A503-282B9445E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" y="32191"/>
            <a:ext cx="9007175" cy="411956"/>
          </a:xfrm>
        </p:spPr>
        <p:txBody>
          <a:bodyPr>
            <a:noAutofit/>
          </a:bodyPr>
          <a:lstStyle/>
          <a:p>
            <a:r>
              <a:rPr lang="en-US" sz="2100" b="1" dirty="0"/>
              <a:t>pCR is similar in neoadjuvant vs. perioperative ph3 IO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26C40-B579-4197-ABDF-C7B91D1F3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56" y="671098"/>
            <a:ext cx="2381404" cy="2023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17B3F2-A4A0-43E1-82DD-5FFD3FE7A76B}"/>
              </a:ext>
            </a:extLst>
          </p:cNvPr>
          <p:cNvSpPr txBox="1"/>
          <p:nvPr/>
        </p:nvSpPr>
        <p:spPr>
          <a:xfrm>
            <a:off x="133056" y="615425"/>
            <a:ext cx="299793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816: pCR 24% (ITT)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99CFE1-E52B-4E72-A12F-D06795B30E40}"/>
              </a:ext>
            </a:extLst>
          </p:cNvPr>
          <p:cNvSpPr txBox="1"/>
          <p:nvPr/>
        </p:nvSpPr>
        <p:spPr>
          <a:xfrm>
            <a:off x="0" y="4811318"/>
            <a:ext cx="36647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Forde AACR 2020. Heymach AACR 2023. Wakelee ASCO 2023. </a:t>
            </a:r>
            <a:r>
              <a:rPr lang="en-US" sz="75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Cascone</a:t>
            </a:r>
            <a:r>
              <a:rPr lang="en-US" sz="7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ESMO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2023, Lu ASCO 2023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CDED12-B9BC-4329-B2E0-AC615B66C3B4}"/>
              </a:ext>
            </a:extLst>
          </p:cNvPr>
          <p:cNvSpPr txBox="1"/>
          <p:nvPr/>
        </p:nvSpPr>
        <p:spPr>
          <a:xfrm>
            <a:off x="3832336" y="607769"/>
            <a:ext cx="2739853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 671: pCR 18% (ITT)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F5955D-5DFD-47C7-AAFD-D765759B1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124" y="3026825"/>
            <a:ext cx="2456388" cy="2044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13616-0417-437F-812C-A909A3790F0E}"/>
              </a:ext>
            </a:extLst>
          </p:cNvPr>
          <p:cNvSpPr txBox="1"/>
          <p:nvPr/>
        </p:nvSpPr>
        <p:spPr>
          <a:xfrm>
            <a:off x="6585756" y="593183"/>
            <a:ext cx="260039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AEGEAN: pCR 17% (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mITT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F18E3-F029-40CC-9BE1-597CD526E28E}"/>
              </a:ext>
            </a:extLst>
          </p:cNvPr>
          <p:cNvSpPr txBox="1"/>
          <p:nvPr/>
        </p:nvSpPr>
        <p:spPr>
          <a:xfrm>
            <a:off x="6188478" y="2955815"/>
            <a:ext cx="298620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77T: pCR 25% (ITT)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EBA66-D9A4-447E-B841-FD10A9627964}"/>
              </a:ext>
            </a:extLst>
          </p:cNvPr>
          <p:cNvSpPr txBox="1"/>
          <p:nvPr/>
        </p:nvSpPr>
        <p:spPr>
          <a:xfrm>
            <a:off x="2897274" y="181575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D7873C-EB18-4DD5-8EFD-BF564983F5EF}"/>
              </a:ext>
            </a:extLst>
          </p:cNvPr>
          <p:cNvSpPr txBox="1"/>
          <p:nvPr/>
        </p:nvSpPr>
        <p:spPr>
          <a:xfrm>
            <a:off x="204252" y="3001130"/>
            <a:ext cx="3035198" cy="1708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(neoadjuvant) vs. 4 cycles (perioperative) of preop. CT-IO did not change pCR: 24 vs. 17-25% (all stages)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EFD0BE-68F3-49EB-94F3-B272B143D480}"/>
              </a:ext>
            </a:extLst>
          </p:cNvPr>
          <p:cNvSpPr txBox="1"/>
          <p:nvPr/>
        </p:nvSpPr>
        <p:spPr>
          <a:xfrm>
            <a:off x="153534" y="355695"/>
            <a:ext cx="2907208" cy="3231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CT-IO X 3 cycles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D8AB6-0D1B-4F95-94FA-5015A69A805A}"/>
              </a:ext>
            </a:extLst>
          </p:cNvPr>
          <p:cNvSpPr txBox="1"/>
          <p:nvPr/>
        </p:nvSpPr>
        <p:spPr>
          <a:xfrm>
            <a:off x="3715555" y="355695"/>
            <a:ext cx="5347119" cy="3231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CT-IO X 4 cycles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014CA-2FEE-4640-8FCE-93612791884C}"/>
              </a:ext>
            </a:extLst>
          </p:cNvPr>
          <p:cNvSpPr txBox="1"/>
          <p:nvPr/>
        </p:nvSpPr>
        <p:spPr>
          <a:xfrm>
            <a:off x="7722169" y="430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833CC3-ACA9-487F-B17C-6BDDC42CE2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6152" y="3092727"/>
            <a:ext cx="2662437" cy="20447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AF4C12E-DCB4-4E82-B81F-EEB5DFBC5F62}"/>
              </a:ext>
            </a:extLst>
          </p:cNvPr>
          <p:cNvSpPr txBox="1"/>
          <p:nvPr/>
        </p:nvSpPr>
        <p:spPr>
          <a:xfrm>
            <a:off x="3325618" y="2933919"/>
            <a:ext cx="2937679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RATIONALE-315: </a:t>
            </a:r>
            <a:r>
              <a:rPr lang="en-US" sz="135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pCR</a:t>
            </a: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41% (ITT): Stage III only; 3-4 cycles</a:t>
            </a:r>
          </a:p>
        </p:txBody>
      </p:sp>
    </p:spTree>
    <p:extLst>
      <p:ext uri="{BB962C8B-B14F-4D97-AF65-F5344CB8AC3E}">
        <p14:creationId xmlns:p14="http://schemas.microsoft.com/office/powerpoint/2010/main" val="118151446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01F9A-041E-4831-B0F6-EB98B7AE3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32"/>
            <a:ext cx="9144000" cy="5127998"/>
          </a:xfrm>
          <a:prstGeom prst="rect">
            <a:avLst/>
          </a:prstGeom>
        </p:spPr>
      </p:pic>
      <p:sp>
        <p:nvSpPr>
          <p:cNvPr id="3" name="Google Shape;1187;p134">
            <a:extLst>
              <a:ext uri="{FF2B5EF4-FFF2-40B4-BE49-F238E27FC236}">
                <a16:creationId xmlns:a16="http://schemas.microsoft.com/office/drawing/2014/main" id="{14E829E7-A734-45D1-AA6E-849544DD48BB}"/>
              </a:ext>
            </a:extLst>
          </p:cNvPr>
          <p:cNvSpPr txBox="1">
            <a:spLocks/>
          </p:cNvSpPr>
          <p:nvPr/>
        </p:nvSpPr>
        <p:spPr>
          <a:xfrm>
            <a:off x="272902" y="44066"/>
            <a:ext cx="5088483" cy="22977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800" b="1" dirty="0"/>
              <a:t>CheckMate 816 (neoadjuvant nivolumab)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06306ED-50DF-481E-ADA1-9499E6341F39}"/>
              </a:ext>
            </a:extLst>
          </p:cNvPr>
          <p:cNvSpPr/>
          <p:nvPr/>
        </p:nvSpPr>
        <p:spPr>
          <a:xfrm>
            <a:off x="842963" y="1769283"/>
            <a:ext cx="571500" cy="44291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2A5677C-E800-4BB1-8F25-F95DE7E504C7}"/>
              </a:ext>
            </a:extLst>
          </p:cNvPr>
          <p:cNvSpPr/>
          <p:nvPr/>
        </p:nvSpPr>
        <p:spPr>
          <a:xfrm>
            <a:off x="4507707" y="1422812"/>
            <a:ext cx="425054" cy="3464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81A243-CDE8-4334-B14F-2F0CFAB15951}"/>
              </a:ext>
            </a:extLst>
          </p:cNvPr>
          <p:cNvSpPr/>
          <p:nvPr/>
        </p:nvSpPr>
        <p:spPr>
          <a:xfrm>
            <a:off x="7540228" y="1451387"/>
            <a:ext cx="425054" cy="3464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A33CFD-7D00-4027-BCE3-56703EE8F054}"/>
              </a:ext>
            </a:extLst>
          </p:cNvPr>
          <p:cNvSpPr/>
          <p:nvPr/>
        </p:nvSpPr>
        <p:spPr>
          <a:xfrm>
            <a:off x="6236494" y="158955"/>
            <a:ext cx="1728788" cy="44707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20202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6F7401-AF83-4E48-B695-030527C80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" y="2381"/>
            <a:ext cx="9140289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2DAF0-AA5C-437B-A277-131CED6B48FC}"/>
              </a:ext>
            </a:extLst>
          </p:cNvPr>
          <p:cNvSpPr txBox="1"/>
          <p:nvPr/>
        </p:nvSpPr>
        <p:spPr>
          <a:xfrm>
            <a:off x="1950756" y="4176396"/>
            <a:ext cx="5589473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PD-L1 &lt; 1% have poor EFS and OS HR</a:t>
            </a:r>
          </a:p>
        </p:txBody>
      </p:sp>
      <p:sp>
        <p:nvSpPr>
          <p:cNvPr id="5" name="Google Shape;1187;p134">
            <a:extLst>
              <a:ext uri="{FF2B5EF4-FFF2-40B4-BE49-F238E27FC236}">
                <a16:creationId xmlns:a16="http://schemas.microsoft.com/office/drawing/2014/main" id="{6C05EC79-9381-435F-A088-48FB3C96FA0A}"/>
              </a:ext>
            </a:extLst>
          </p:cNvPr>
          <p:cNvSpPr txBox="1">
            <a:spLocks/>
          </p:cNvSpPr>
          <p:nvPr/>
        </p:nvSpPr>
        <p:spPr>
          <a:xfrm>
            <a:off x="272902" y="40494"/>
            <a:ext cx="5088483" cy="229777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800" b="1" dirty="0"/>
              <a:t>CheckMate 816 (neoadjuvant nivolumab)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EFBB26-060F-44A3-AB2E-7C9FB2DBCC6D}"/>
              </a:ext>
            </a:extLst>
          </p:cNvPr>
          <p:cNvSpPr/>
          <p:nvPr/>
        </p:nvSpPr>
        <p:spPr>
          <a:xfrm>
            <a:off x="842963" y="2352675"/>
            <a:ext cx="571500" cy="44291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C467B3D-232E-4FCE-BDB3-B3963377191C}"/>
              </a:ext>
            </a:extLst>
          </p:cNvPr>
          <p:cNvSpPr/>
          <p:nvPr/>
        </p:nvSpPr>
        <p:spPr>
          <a:xfrm>
            <a:off x="4507707" y="1308512"/>
            <a:ext cx="425054" cy="3464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9AAF866-D951-4F38-8484-F3DB1BF02741}"/>
              </a:ext>
            </a:extLst>
          </p:cNvPr>
          <p:cNvSpPr/>
          <p:nvPr/>
        </p:nvSpPr>
        <p:spPr>
          <a:xfrm>
            <a:off x="7540228" y="1308512"/>
            <a:ext cx="425054" cy="34647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8A66A1-5EFA-4AA5-9ABF-9E4838A0B000}"/>
              </a:ext>
            </a:extLst>
          </p:cNvPr>
          <p:cNvSpPr/>
          <p:nvPr/>
        </p:nvSpPr>
        <p:spPr>
          <a:xfrm>
            <a:off x="6236494" y="155382"/>
            <a:ext cx="1728788" cy="44707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84837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168A-7071-42E4-A8E8-B29EB45E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9A7109-F199-4426-9AAC-5F522783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6" y="2381"/>
            <a:ext cx="9059908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AFD7D-12D5-42C9-9B27-08DC13243B3D}"/>
              </a:ext>
            </a:extLst>
          </p:cNvPr>
          <p:cNvSpPr txBox="1"/>
          <p:nvPr/>
        </p:nvSpPr>
        <p:spPr>
          <a:xfrm>
            <a:off x="129820" y="4375747"/>
            <a:ext cx="8919941" cy="4154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pCR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PD-L1 &lt; 1% have same EFS as no </a:t>
            </a:r>
            <a:r>
              <a:rPr lang="en-US" sz="21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pCR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(and Chemo alone arm)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E5ED94-FF80-4C31-A161-DCB7B3617557}"/>
              </a:ext>
            </a:extLst>
          </p:cNvPr>
          <p:cNvSpPr/>
          <p:nvPr/>
        </p:nvSpPr>
        <p:spPr>
          <a:xfrm>
            <a:off x="2981007" y="1920914"/>
            <a:ext cx="1805810" cy="60404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Google Shape;1187;p134">
            <a:extLst>
              <a:ext uri="{FF2B5EF4-FFF2-40B4-BE49-F238E27FC236}">
                <a16:creationId xmlns:a16="http://schemas.microsoft.com/office/drawing/2014/main" id="{C7D7331C-2944-4C60-9AE2-8761761B7EED}"/>
              </a:ext>
            </a:extLst>
          </p:cNvPr>
          <p:cNvSpPr txBox="1">
            <a:spLocks/>
          </p:cNvSpPr>
          <p:nvPr/>
        </p:nvSpPr>
        <p:spPr>
          <a:xfrm>
            <a:off x="180033" y="94073"/>
            <a:ext cx="8819514" cy="215384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800" b="1" dirty="0"/>
              <a:t>CheckMate 816 (neoadjuvant nivolumab)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0730F8-7D2A-40EE-B741-9B19D49FB7A3}"/>
              </a:ext>
            </a:extLst>
          </p:cNvPr>
          <p:cNvSpPr txBox="1"/>
          <p:nvPr/>
        </p:nvSpPr>
        <p:spPr>
          <a:xfrm>
            <a:off x="7377508" y="4872037"/>
            <a:ext cx="1672253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Provencio-Pulla</a:t>
            </a: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ASCO 2022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17188B-6459-4DC4-B7C6-3ECB0BE929F4}"/>
              </a:ext>
            </a:extLst>
          </p:cNvPr>
          <p:cNvSpPr/>
          <p:nvPr/>
        </p:nvSpPr>
        <p:spPr>
          <a:xfrm>
            <a:off x="1562440" y="651724"/>
            <a:ext cx="1254239" cy="32629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556456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6"/>
          <p:cNvSpPr txBox="1">
            <a:spLocks noGrp="1"/>
          </p:cNvSpPr>
          <p:nvPr>
            <p:ph type="ctrTitle"/>
          </p:nvPr>
        </p:nvSpPr>
        <p:spPr>
          <a:xfrm>
            <a:off x="464845" y="1842904"/>
            <a:ext cx="8214310" cy="8836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1425" rIns="91425" bIns="0" rtlCol="0" anchor="b" anchorCtr="0">
            <a:noAutofit/>
          </a:bodyPr>
          <a:lstStyle/>
          <a:p>
            <a:pPr>
              <a:buSzPts val="2900"/>
            </a:pPr>
            <a:r>
              <a:rPr lang="en-US"/>
              <a:t>Efficacy </a:t>
            </a:r>
            <a:r>
              <a:rPr lang="en-US" dirty="0"/>
              <a:t>signals of adjuvant IO in perioperative trials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8EA958-238D-43E9-9F84-9B8AF4CA71E5}"/>
              </a:ext>
            </a:extLst>
          </p:cNvPr>
          <p:cNvSpPr txBox="1"/>
          <p:nvPr/>
        </p:nvSpPr>
        <p:spPr>
          <a:xfrm>
            <a:off x="3887197" y="487191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2953488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365B31-B11E-E1E3-DCE9-FE9E3DFD9686}"/>
              </a:ext>
            </a:extLst>
          </p:cNvPr>
          <p:cNvSpPr/>
          <p:nvPr/>
        </p:nvSpPr>
        <p:spPr>
          <a:xfrm>
            <a:off x="1837883" y="1194085"/>
            <a:ext cx="1764605" cy="242443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1G ALK TKI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7EE737-9A5F-F858-C73A-F63B812C6DFC}"/>
              </a:ext>
            </a:extLst>
          </p:cNvPr>
          <p:cNvSpPr/>
          <p:nvPr/>
        </p:nvSpPr>
        <p:spPr>
          <a:xfrm>
            <a:off x="1838866" y="1720427"/>
            <a:ext cx="1753703" cy="370512"/>
          </a:xfrm>
          <a:prstGeom prst="roundRect">
            <a:avLst/>
          </a:prstGeom>
          <a:solidFill>
            <a:srgbClr val="ECEC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ALK WT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A64F0AE-6C6F-965E-622A-EE622F1C8D25}"/>
              </a:ext>
            </a:extLst>
          </p:cNvPr>
          <p:cNvSpPr/>
          <p:nvPr/>
        </p:nvSpPr>
        <p:spPr>
          <a:xfrm>
            <a:off x="3602488" y="1194085"/>
            <a:ext cx="1764605" cy="242443"/>
          </a:xfrm>
          <a:prstGeom prst="roundRect">
            <a:avLst/>
          </a:prstGeom>
          <a:solidFill>
            <a:srgbClr val="FFA6F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2G ALK TKI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DE7699E-9A0E-B809-D0F7-1B812F709DA0}"/>
              </a:ext>
            </a:extLst>
          </p:cNvPr>
          <p:cNvSpPr/>
          <p:nvPr/>
        </p:nvSpPr>
        <p:spPr>
          <a:xfrm>
            <a:off x="5367092" y="1185921"/>
            <a:ext cx="1764605" cy="24244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3G ALK TKI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F5CBCAE-21E6-F851-84D3-A4D12F08B72C}"/>
              </a:ext>
            </a:extLst>
          </p:cNvPr>
          <p:cNvSpPr/>
          <p:nvPr/>
        </p:nvSpPr>
        <p:spPr>
          <a:xfrm>
            <a:off x="7131697" y="1185921"/>
            <a:ext cx="1764605" cy="242443"/>
          </a:xfrm>
          <a:prstGeom prst="roundRect">
            <a:avLst/>
          </a:prstGeom>
          <a:solidFill>
            <a:srgbClr val="00E7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4G ALK TKI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67541CF-DE72-DCD2-2990-40E41C356C82}"/>
              </a:ext>
            </a:extLst>
          </p:cNvPr>
          <p:cNvSpPr/>
          <p:nvPr/>
        </p:nvSpPr>
        <p:spPr>
          <a:xfrm>
            <a:off x="3598366" y="1727522"/>
            <a:ext cx="1737266" cy="391053"/>
          </a:xfrm>
          <a:prstGeom prst="roundRect">
            <a:avLst/>
          </a:prstGeom>
          <a:solidFill>
            <a:srgbClr val="ECEC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ALK WT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3D98DF4-3F95-CC5C-EF1D-EADDF80215CE}"/>
              </a:ext>
            </a:extLst>
          </p:cNvPr>
          <p:cNvSpPr/>
          <p:nvPr/>
        </p:nvSpPr>
        <p:spPr>
          <a:xfrm>
            <a:off x="7129836" y="1727617"/>
            <a:ext cx="1762309" cy="387910"/>
          </a:xfrm>
          <a:prstGeom prst="roundRect">
            <a:avLst/>
          </a:prstGeom>
          <a:solidFill>
            <a:srgbClr val="ECEC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ALK WT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2B2EAEA-832E-BA58-E49D-6285872EF305}"/>
              </a:ext>
            </a:extLst>
          </p:cNvPr>
          <p:cNvSpPr/>
          <p:nvPr/>
        </p:nvSpPr>
        <p:spPr>
          <a:xfrm>
            <a:off x="5360185" y="1724474"/>
            <a:ext cx="1753704" cy="391053"/>
          </a:xfrm>
          <a:prstGeom prst="roundRect">
            <a:avLst/>
          </a:prstGeom>
          <a:solidFill>
            <a:srgbClr val="ECEC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ALK WT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BBDE9C9E-C0F0-DF83-1D92-4CC71060CFDF}"/>
              </a:ext>
            </a:extLst>
          </p:cNvPr>
          <p:cNvSpPr/>
          <p:nvPr/>
        </p:nvSpPr>
        <p:spPr>
          <a:xfrm>
            <a:off x="5350861" y="2102508"/>
            <a:ext cx="1753703" cy="4072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single </a:t>
            </a:r>
            <a:r>
              <a:rPr lang="en-US" sz="1050" b="1" i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ALK</a:t>
            </a:r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mutation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BC30739-4A0D-9570-10E7-214E794E37B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2703153" y="1441552"/>
            <a:ext cx="12565" cy="2788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3D0F859-0F01-C273-ADD9-0BF4B2351701}"/>
              </a:ext>
            </a:extLst>
          </p:cNvPr>
          <p:cNvCxnSpPr>
            <a:cxnSpLocks/>
          </p:cNvCxnSpPr>
          <p:nvPr/>
        </p:nvCxnSpPr>
        <p:spPr>
          <a:xfrm flipH="1">
            <a:off x="4466983" y="1441552"/>
            <a:ext cx="775" cy="3633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6140B33-10B4-C18F-48E8-1B803E301F22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234088" y="1376626"/>
            <a:ext cx="2949" cy="3478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F67783B-3096-2EBF-EB9E-57DE592B0169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7996967" y="1433388"/>
            <a:ext cx="14024" cy="2942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08A72C0-3C69-82E9-6D26-EE10A9033FA9}"/>
              </a:ext>
            </a:extLst>
          </p:cNvPr>
          <p:cNvSpPr/>
          <p:nvPr/>
        </p:nvSpPr>
        <p:spPr>
          <a:xfrm>
            <a:off x="1837883" y="749221"/>
            <a:ext cx="1764605" cy="4321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Crizotinib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4B47020-17B2-DB51-E24A-DBD0643B5558}"/>
              </a:ext>
            </a:extLst>
          </p:cNvPr>
          <p:cNvSpPr/>
          <p:nvPr/>
        </p:nvSpPr>
        <p:spPr>
          <a:xfrm>
            <a:off x="3607292" y="747950"/>
            <a:ext cx="1764605" cy="43797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Ceritinib, Alectinib, Brigatinib, Ensartinib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DBC8132-917B-6355-04B4-81CC96E34948}"/>
              </a:ext>
            </a:extLst>
          </p:cNvPr>
          <p:cNvSpPr/>
          <p:nvPr/>
        </p:nvSpPr>
        <p:spPr>
          <a:xfrm>
            <a:off x="5367088" y="744503"/>
            <a:ext cx="1764605" cy="4321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Lorlatinib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F79F7A-3A56-1BEB-C03F-FE928EA56597}"/>
              </a:ext>
            </a:extLst>
          </p:cNvPr>
          <p:cNvSpPr/>
          <p:nvPr/>
        </p:nvSpPr>
        <p:spPr>
          <a:xfrm>
            <a:off x="7131692" y="741056"/>
            <a:ext cx="1764605" cy="4321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NVL-655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A30F3E2-314D-C39B-5BBF-C3D18EEF791E}"/>
              </a:ext>
            </a:extLst>
          </p:cNvPr>
          <p:cNvSpPr/>
          <p:nvPr/>
        </p:nvSpPr>
        <p:spPr>
          <a:xfrm>
            <a:off x="7107123" y="3905214"/>
            <a:ext cx="1767989" cy="400567"/>
          </a:xfrm>
          <a:prstGeom prst="roundRect">
            <a:avLst/>
          </a:prstGeom>
          <a:gradFill flip="none" rotWithShape="1">
            <a:gsLst>
              <a:gs pos="23967">
                <a:srgbClr val="469D7A"/>
              </a:gs>
              <a:gs pos="15150">
                <a:srgbClr val="419372"/>
              </a:gs>
              <a:gs pos="82350">
                <a:srgbClr val="61D2A5"/>
              </a:gs>
              <a:gs pos="0">
                <a:srgbClr val="6FD7AD">
                  <a:shade val="30000"/>
                  <a:satMod val="115000"/>
                </a:srgbClr>
              </a:gs>
              <a:gs pos="50000">
                <a:srgbClr val="6FD7AD">
                  <a:shade val="67500"/>
                  <a:satMod val="115000"/>
                </a:srgbClr>
              </a:gs>
              <a:gs pos="100000">
                <a:srgbClr val="6FD7AD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Avoiding TRK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41959F00-F1F4-E839-8A79-D16AA007546D}"/>
              </a:ext>
            </a:extLst>
          </p:cNvPr>
          <p:cNvSpPr/>
          <p:nvPr/>
        </p:nvSpPr>
        <p:spPr>
          <a:xfrm>
            <a:off x="3602748" y="2095140"/>
            <a:ext cx="1753703" cy="4072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single </a:t>
            </a:r>
            <a:r>
              <a:rPr lang="en-US" sz="1050" b="1" i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ALK</a:t>
            </a:r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mutation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489DF829-68FD-A14D-C86B-DCC035208D3A}"/>
              </a:ext>
            </a:extLst>
          </p:cNvPr>
          <p:cNvSpPr/>
          <p:nvPr/>
        </p:nvSpPr>
        <p:spPr>
          <a:xfrm>
            <a:off x="7118165" y="2105135"/>
            <a:ext cx="1773979" cy="4072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single </a:t>
            </a:r>
            <a:r>
              <a:rPr lang="en-US" sz="1050" b="1" i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ALK</a:t>
            </a:r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mutation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F9C61713-36D3-EA1D-1C12-187CD9846D90}"/>
              </a:ext>
            </a:extLst>
          </p:cNvPr>
          <p:cNvSpPr/>
          <p:nvPr/>
        </p:nvSpPr>
        <p:spPr>
          <a:xfrm>
            <a:off x="3606999" y="2502521"/>
            <a:ext cx="1753703" cy="407243"/>
          </a:xfrm>
          <a:prstGeom prst="roundRect">
            <a:avLst/>
          </a:prstGeom>
          <a:solidFill>
            <a:srgbClr val="F0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CNS penetration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2D54DD4D-5CDF-BF69-D594-66CD7415CEAA}"/>
              </a:ext>
            </a:extLst>
          </p:cNvPr>
          <p:cNvSpPr/>
          <p:nvPr/>
        </p:nvSpPr>
        <p:spPr>
          <a:xfrm>
            <a:off x="7115516" y="2510665"/>
            <a:ext cx="1761786" cy="407243"/>
          </a:xfrm>
          <a:prstGeom prst="roundRect">
            <a:avLst/>
          </a:prstGeom>
          <a:solidFill>
            <a:srgbClr val="F0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CNS penetration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93907820-FD58-C65D-4BEA-7106F7BE1E95}"/>
              </a:ext>
            </a:extLst>
          </p:cNvPr>
          <p:cNvSpPr/>
          <p:nvPr/>
        </p:nvSpPr>
        <p:spPr>
          <a:xfrm>
            <a:off x="5358994" y="2505329"/>
            <a:ext cx="1753703" cy="407243"/>
          </a:xfrm>
          <a:prstGeom prst="roundRect">
            <a:avLst/>
          </a:prstGeom>
          <a:solidFill>
            <a:srgbClr val="F0D2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CNS penetration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E8914EB4-35C4-6A52-E6BA-19AC545F0A96}"/>
              </a:ext>
            </a:extLst>
          </p:cNvPr>
          <p:cNvSpPr/>
          <p:nvPr/>
        </p:nvSpPr>
        <p:spPr>
          <a:xfrm>
            <a:off x="5342432" y="2907677"/>
            <a:ext cx="1753703" cy="4120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</a:t>
            </a:r>
            <a:r>
              <a:rPr lang="en-US" sz="1050" b="1" i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ALK</a:t>
            </a:r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solvent-front mutation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95428136-71CA-071D-4C53-48CE72A679A7}"/>
              </a:ext>
            </a:extLst>
          </p:cNvPr>
          <p:cNvSpPr/>
          <p:nvPr/>
        </p:nvSpPr>
        <p:spPr>
          <a:xfrm>
            <a:off x="7109312" y="2910486"/>
            <a:ext cx="1767989" cy="4120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</a:t>
            </a:r>
            <a:r>
              <a:rPr lang="en-US" sz="1050" b="1" i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ALK</a:t>
            </a:r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solvent-front mutation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FBA34507-195B-FA49-81C6-A0BEB9FE2723}"/>
              </a:ext>
            </a:extLst>
          </p:cNvPr>
          <p:cNvSpPr/>
          <p:nvPr/>
        </p:nvSpPr>
        <p:spPr>
          <a:xfrm>
            <a:off x="7107138" y="3319679"/>
            <a:ext cx="1770163" cy="412002"/>
          </a:xfrm>
          <a:prstGeom prst="roundRect">
            <a:avLst/>
          </a:prstGeom>
          <a:solidFill>
            <a:srgbClr val="6FD7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Inhibit </a:t>
            </a:r>
            <a:r>
              <a:rPr lang="en-US" sz="1050" b="1" i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ALK</a:t>
            </a:r>
            <a:r>
              <a:rPr lang="en-US" sz="1050" b="1" dirty="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 dual cis- mutations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130199-0005-5535-9E84-4EE9ED8497EE}"/>
              </a:ext>
            </a:extLst>
          </p:cNvPr>
          <p:cNvSpPr txBox="1">
            <a:spLocks/>
          </p:cNvSpPr>
          <p:nvPr/>
        </p:nvSpPr>
        <p:spPr>
          <a:xfrm>
            <a:off x="-15046" y="2426886"/>
            <a:ext cx="3706530" cy="12706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50" dirty="0">
                <a:ea typeface="Calibri Light" panose="020F0302020204030204" pitchFamily="34" charset="0"/>
              </a:rPr>
              <a:t>~25 – 50% of patients develop compound mutations (e.g.,  G1202R/L1196M) after progression on sequential 2G to 3G TKIs</a:t>
            </a:r>
            <a:r>
              <a:rPr lang="en-US" sz="1650" baseline="30000" dirty="0">
                <a:ea typeface="Calibri Light" panose="020F0302020204030204" pitchFamily="34" charset="0"/>
              </a:rPr>
              <a:t>1,2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50" dirty="0">
                <a:ea typeface="Calibri Light" panose="020F0302020204030204" pitchFamily="34" charset="0"/>
              </a:rPr>
              <a:t>TRK inhibition in the brain is linked to neurologic adverse events and dose-limiting toxicities</a:t>
            </a:r>
            <a:r>
              <a:rPr lang="en-US" sz="1650" baseline="30000" dirty="0">
                <a:ea typeface="Calibri Light" panose="020F0302020204030204" pitchFamily="34" charset="0"/>
              </a:rPr>
              <a:t>3,4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50" baseline="30000" dirty="0">
              <a:ea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6CDC2D-473E-70B9-98B6-F7C0E7B5AE07}"/>
              </a:ext>
            </a:extLst>
          </p:cNvPr>
          <p:cNvSpPr txBox="1"/>
          <p:nvPr/>
        </p:nvSpPr>
        <p:spPr>
          <a:xfrm>
            <a:off x="3435100" y="4441304"/>
            <a:ext cx="41461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baseline="300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1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Dagogo-Jack, I. 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et al.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 Clin Cancer Res. 2019; </a:t>
            </a:r>
            <a:r>
              <a:rPr lang="en-US" sz="800" b="1" baseline="300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2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Shiba-Ishii 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et al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., Nature Cancer 2022; </a:t>
            </a:r>
          </a:p>
          <a:p>
            <a:r>
              <a:rPr lang="en-US" sz="800" b="1" baseline="300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3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Cocco, E. 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et al.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 Nat Rev Clin Oncol. 2018; </a:t>
            </a:r>
            <a:r>
              <a:rPr lang="en-US" sz="800" b="1" baseline="300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4 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Shaw, A. </a:t>
            </a:r>
            <a:r>
              <a:rPr lang="en-US" sz="800" i="1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et al.</a:t>
            </a:r>
            <a:r>
              <a:rPr lang="en-US" sz="8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Arial" panose="020B0604020202020204" pitchFamily="34" charset="0"/>
                <a:ea typeface="Calibri Light" panose="020F0302020204030204" pitchFamily="34" charset="0"/>
                <a:cs typeface="Arial" panose="020B0604020202020204" pitchFamily="34" charset="0"/>
              </a:rPr>
              <a:t> N Engl J Med. 2020.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7BF81-EEAA-4366-6240-9D709D30FD82}"/>
              </a:ext>
            </a:extLst>
          </p:cNvPr>
          <p:cNvSpPr txBox="1"/>
          <p:nvPr/>
        </p:nvSpPr>
        <p:spPr>
          <a:xfrm>
            <a:off x="3947809" y="4079950"/>
            <a:ext cx="33452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baseline="3000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ECEDEE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Figure adapted from: Lee and Ou, Lung Cancer (Auckl) 2024, in press.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260342-D31D-AC4E-14DB-F26E5A9593A2}"/>
              </a:ext>
            </a:extLst>
          </p:cNvPr>
          <p:cNvSpPr txBox="1">
            <a:spLocks/>
          </p:cNvSpPr>
          <p:nvPr/>
        </p:nvSpPr>
        <p:spPr>
          <a:xfrm>
            <a:off x="-5542" y="127464"/>
            <a:ext cx="9144000" cy="100650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ALK Targeted Therapies in NSCLC</a:t>
            </a:r>
          </a:p>
        </p:txBody>
      </p:sp>
    </p:spTree>
    <p:extLst>
      <p:ext uri="{BB962C8B-B14F-4D97-AF65-F5344CB8AC3E}">
        <p14:creationId xmlns:p14="http://schemas.microsoft.com/office/powerpoint/2010/main" val="21897645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9626" y="409981"/>
          <a:ext cx="8965860" cy="4643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6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927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600927">
                  <a:extLst>
                    <a:ext uri="{9D8B030D-6E8A-4147-A177-3AD203B41FA5}">
                      <a16:colId xmlns:a16="http://schemas.microsoft.com/office/drawing/2014/main" val="277652650"/>
                    </a:ext>
                  </a:extLst>
                </a:gridCol>
                <a:gridCol w="6455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55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5557">
                  <a:extLst>
                    <a:ext uri="{9D8B030D-6E8A-4147-A177-3AD203B41FA5}">
                      <a16:colId xmlns:a16="http://schemas.microsoft.com/office/drawing/2014/main" val="901603614"/>
                    </a:ext>
                  </a:extLst>
                </a:gridCol>
                <a:gridCol w="600927">
                  <a:extLst>
                    <a:ext uri="{9D8B030D-6E8A-4147-A177-3AD203B41FA5}">
                      <a16:colId xmlns:a16="http://schemas.microsoft.com/office/drawing/2014/main" val="873757542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3487155944"/>
                    </a:ext>
                  </a:extLst>
                </a:gridCol>
                <a:gridCol w="874681">
                  <a:extLst>
                    <a:ext uri="{9D8B030D-6E8A-4147-A177-3AD203B41FA5}">
                      <a16:colId xmlns:a16="http://schemas.microsoft.com/office/drawing/2014/main" val="3650018411"/>
                    </a:ext>
                  </a:extLst>
                </a:gridCol>
                <a:gridCol w="870248">
                  <a:extLst>
                    <a:ext uri="{9D8B030D-6E8A-4147-A177-3AD203B41FA5}">
                      <a16:colId xmlns:a16="http://schemas.microsoft.com/office/drawing/2014/main" val="360906989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  <a:p>
                      <a:pPr algn="ctr"/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b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50%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Non-SQ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&lt;12.3 m/mb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TMB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12.3 m/mb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7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(IB/II 7th)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 + Nivolumab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&amp; 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(ESMO2023; ESMOVirtual2024)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712653" y="4974864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4"/>
            <a:ext cx="9004748" cy="347919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eNSCLC: Subset Hazard Ratios for EFS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38AA25-B188-45CC-8162-87D8E7670D6F}"/>
              </a:ext>
            </a:extLst>
          </p:cNvPr>
          <p:cNvSpPr/>
          <p:nvPr/>
        </p:nvSpPr>
        <p:spPr>
          <a:xfrm>
            <a:off x="2320528" y="1220391"/>
            <a:ext cx="626270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6C4085-D991-4361-B96F-EC06EAFF0230}"/>
              </a:ext>
            </a:extLst>
          </p:cNvPr>
          <p:cNvSpPr/>
          <p:nvPr/>
        </p:nvSpPr>
        <p:spPr>
          <a:xfrm>
            <a:off x="4163615" y="1220391"/>
            <a:ext cx="626270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56076-CDA1-47F0-9C23-6812A3EE6414}"/>
              </a:ext>
            </a:extLst>
          </p:cNvPr>
          <p:cNvSpPr/>
          <p:nvPr/>
        </p:nvSpPr>
        <p:spPr>
          <a:xfrm>
            <a:off x="6053137" y="1220391"/>
            <a:ext cx="626270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F551CA-C539-406A-9D17-D808081FE8A3}"/>
              </a:ext>
            </a:extLst>
          </p:cNvPr>
          <p:cNvSpPr/>
          <p:nvPr/>
        </p:nvSpPr>
        <p:spPr>
          <a:xfrm>
            <a:off x="7316389" y="1220391"/>
            <a:ext cx="845346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8581-B73C-464F-A882-545EB50449ED}"/>
              </a:ext>
            </a:extLst>
          </p:cNvPr>
          <p:cNvSpPr txBox="1"/>
          <p:nvPr/>
        </p:nvSpPr>
        <p:spPr>
          <a:xfrm>
            <a:off x="2289573" y="1879886"/>
            <a:ext cx="5986463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u="sng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Poor responders to Neoadj. CT-IO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428625" indent="-42862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Stage IB/II(7</a:t>
            </a:r>
            <a:r>
              <a:rPr lang="en-US" sz="2700" baseline="300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ed.); stage II (8</a:t>
            </a:r>
            <a:r>
              <a:rPr lang="en-US" sz="2700" baseline="300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ed.)</a:t>
            </a:r>
          </a:p>
          <a:p>
            <a:pPr marL="428625" indent="-42862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PD-L1 &lt;1%</a:t>
            </a:r>
          </a:p>
          <a:p>
            <a:pPr marL="428625" indent="-42862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Squamous</a:t>
            </a:r>
          </a:p>
          <a:p>
            <a:pPr marL="428625" indent="-42862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TMB </a:t>
            </a:r>
          </a:p>
        </p:txBody>
      </p:sp>
    </p:spTree>
    <p:extLst>
      <p:ext uri="{BB962C8B-B14F-4D97-AF65-F5344CB8AC3E}">
        <p14:creationId xmlns:p14="http://schemas.microsoft.com/office/powerpoint/2010/main" val="401118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9626" y="409981"/>
          <a:ext cx="8965860" cy="4643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6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927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600927">
                  <a:extLst>
                    <a:ext uri="{9D8B030D-6E8A-4147-A177-3AD203B41FA5}">
                      <a16:colId xmlns:a16="http://schemas.microsoft.com/office/drawing/2014/main" val="277652650"/>
                    </a:ext>
                  </a:extLst>
                </a:gridCol>
                <a:gridCol w="6455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55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5557">
                  <a:extLst>
                    <a:ext uri="{9D8B030D-6E8A-4147-A177-3AD203B41FA5}">
                      <a16:colId xmlns:a16="http://schemas.microsoft.com/office/drawing/2014/main" val="901603614"/>
                    </a:ext>
                  </a:extLst>
                </a:gridCol>
                <a:gridCol w="600927">
                  <a:extLst>
                    <a:ext uri="{9D8B030D-6E8A-4147-A177-3AD203B41FA5}">
                      <a16:colId xmlns:a16="http://schemas.microsoft.com/office/drawing/2014/main" val="873757542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3487155944"/>
                    </a:ext>
                  </a:extLst>
                </a:gridCol>
                <a:gridCol w="874681">
                  <a:extLst>
                    <a:ext uri="{9D8B030D-6E8A-4147-A177-3AD203B41FA5}">
                      <a16:colId xmlns:a16="http://schemas.microsoft.com/office/drawing/2014/main" val="3650018411"/>
                    </a:ext>
                  </a:extLst>
                </a:gridCol>
                <a:gridCol w="870248">
                  <a:extLst>
                    <a:ext uri="{9D8B030D-6E8A-4147-A177-3AD203B41FA5}">
                      <a16:colId xmlns:a16="http://schemas.microsoft.com/office/drawing/2014/main" val="360906989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  <a:p>
                      <a:pPr algn="ctr"/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b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50%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Non-SQ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&lt;12.3 m/mb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TMB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12.3 m/mb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7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(IB/II 7th)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 + Nivolumab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&amp; 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(ESMO2023; ESMOVirtual2024)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712653" y="4974864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4"/>
            <a:ext cx="9004748" cy="347919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eNSCLC: Subset Hazard Ratios for EFS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38AA25-B188-45CC-8162-87D8E7670D6F}"/>
              </a:ext>
            </a:extLst>
          </p:cNvPr>
          <p:cNvSpPr/>
          <p:nvPr/>
        </p:nvSpPr>
        <p:spPr>
          <a:xfrm>
            <a:off x="2320528" y="1220391"/>
            <a:ext cx="626270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6C4085-D991-4361-B96F-EC06EAFF0230}"/>
              </a:ext>
            </a:extLst>
          </p:cNvPr>
          <p:cNvSpPr/>
          <p:nvPr/>
        </p:nvSpPr>
        <p:spPr>
          <a:xfrm>
            <a:off x="4163615" y="1220391"/>
            <a:ext cx="626270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56076-CDA1-47F0-9C23-6812A3EE6414}"/>
              </a:ext>
            </a:extLst>
          </p:cNvPr>
          <p:cNvSpPr/>
          <p:nvPr/>
        </p:nvSpPr>
        <p:spPr>
          <a:xfrm>
            <a:off x="6053137" y="1220391"/>
            <a:ext cx="626270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F551CA-C539-406A-9D17-D808081FE8A3}"/>
              </a:ext>
            </a:extLst>
          </p:cNvPr>
          <p:cNvSpPr/>
          <p:nvPr/>
        </p:nvSpPr>
        <p:spPr>
          <a:xfrm>
            <a:off x="7316389" y="1220391"/>
            <a:ext cx="845346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BF72B-7AAF-48F3-AF0E-1653323FA785}"/>
              </a:ext>
            </a:extLst>
          </p:cNvPr>
          <p:cNvSpPr/>
          <p:nvPr/>
        </p:nvSpPr>
        <p:spPr>
          <a:xfrm>
            <a:off x="2320528" y="2534434"/>
            <a:ext cx="626270" cy="24612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EDB29B-E441-4572-BD12-9E6455CB12E9}"/>
              </a:ext>
            </a:extLst>
          </p:cNvPr>
          <p:cNvSpPr/>
          <p:nvPr/>
        </p:nvSpPr>
        <p:spPr>
          <a:xfrm>
            <a:off x="4163615" y="2534433"/>
            <a:ext cx="626270" cy="24612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EA1FA3-6FC8-4939-BB1A-D143365D9A1D}"/>
              </a:ext>
            </a:extLst>
          </p:cNvPr>
          <p:cNvSpPr/>
          <p:nvPr/>
        </p:nvSpPr>
        <p:spPr>
          <a:xfrm>
            <a:off x="6069274" y="2534432"/>
            <a:ext cx="610133" cy="24612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84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9626" y="409981"/>
          <a:ext cx="8965860" cy="4643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86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3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927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600927">
                  <a:extLst>
                    <a:ext uri="{9D8B030D-6E8A-4147-A177-3AD203B41FA5}">
                      <a16:colId xmlns:a16="http://schemas.microsoft.com/office/drawing/2014/main" val="277652650"/>
                    </a:ext>
                  </a:extLst>
                </a:gridCol>
                <a:gridCol w="6455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55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5557">
                  <a:extLst>
                    <a:ext uri="{9D8B030D-6E8A-4147-A177-3AD203B41FA5}">
                      <a16:colId xmlns:a16="http://schemas.microsoft.com/office/drawing/2014/main" val="901603614"/>
                    </a:ext>
                  </a:extLst>
                </a:gridCol>
                <a:gridCol w="600927">
                  <a:extLst>
                    <a:ext uri="{9D8B030D-6E8A-4147-A177-3AD203B41FA5}">
                      <a16:colId xmlns:a16="http://schemas.microsoft.com/office/drawing/2014/main" val="873757542"/>
                    </a:ext>
                  </a:extLst>
                </a:gridCol>
                <a:gridCol w="598189">
                  <a:extLst>
                    <a:ext uri="{9D8B030D-6E8A-4147-A177-3AD203B41FA5}">
                      <a16:colId xmlns:a16="http://schemas.microsoft.com/office/drawing/2014/main" val="3487155944"/>
                    </a:ext>
                  </a:extLst>
                </a:gridCol>
                <a:gridCol w="874681">
                  <a:extLst>
                    <a:ext uri="{9D8B030D-6E8A-4147-A177-3AD203B41FA5}">
                      <a16:colId xmlns:a16="http://schemas.microsoft.com/office/drawing/2014/main" val="3650018411"/>
                    </a:ext>
                  </a:extLst>
                </a:gridCol>
                <a:gridCol w="870248">
                  <a:extLst>
                    <a:ext uri="{9D8B030D-6E8A-4147-A177-3AD203B41FA5}">
                      <a16:colId xmlns:a16="http://schemas.microsoft.com/office/drawing/2014/main" val="360906989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  <a:p>
                      <a:pPr algn="ctr"/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b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</a:p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PD-L1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50%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Non-SQ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&lt;12.3 m/mb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TMB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12.3 m/mb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7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(IB/II 7th)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 + Nivolumab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&amp; 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0.59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8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(ESMO2023; ESMOVirtual2024)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0.47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0.71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0.56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0.64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712653" y="4974864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4"/>
            <a:ext cx="9004748" cy="347919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eNSCLC: Subset Hazard Ratios for EFS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38AA25-B188-45CC-8162-87D8E7670D6F}"/>
              </a:ext>
            </a:extLst>
          </p:cNvPr>
          <p:cNvSpPr/>
          <p:nvPr/>
        </p:nvSpPr>
        <p:spPr>
          <a:xfrm>
            <a:off x="2320528" y="1220391"/>
            <a:ext cx="626270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6C4085-D991-4361-B96F-EC06EAFF0230}"/>
              </a:ext>
            </a:extLst>
          </p:cNvPr>
          <p:cNvSpPr/>
          <p:nvPr/>
        </p:nvSpPr>
        <p:spPr>
          <a:xfrm>
            <a:off x="4163615" y="1220391"/>
            <a:ext cx="626270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56076-CDA1-47F0-9C23-6812A3EE6414}"/>
              </a:ext>
            </a:extLst>
          </p:cNvPr>
          <p:cNvSpPr/>
          <p:nvPr/>
        </p:nvSpPr>
        <p:spPr>
          <a:xfrm>
            <a:off x="6053137" y="1220391"/>
            <a:ext cx="626270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F551CA-C539-406A-9D17-D808081FE8A3}"/>
              </a:ext>
            </a:extLst>
          </p:cNvPr>
          <p:cNvSpPr/>
          <p:nvPr/>
        </p:nvSpPr>
        <p:spPr>
          <a:xfrm>
            <a:off x="7316389" y="1220391"/>
            <a:ext cx="845346" cy="50363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EBF72B-7AAF-48F3-AF0E-1653323FA785}"/>
              </a:ext>
            </a:extLst>
          </p:cNvPr>
          <p:cNvSpPr/>
          <p:nvPr/>
        </p:nvSpPr>
        <p:spPr>
          <a:xfrm>
            <a:off x="2320528" y="2534434"/>
            <a:ext cx="626270" cy="24612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EDB29B-E441-4572-BD12-9E6455CB12E9}"/>
              </a:ext>
            </a:extLst>
          </p:cNvPr>
          <p:cNvSpPr/>
          <p:nvPr/>
        </p:nvSpPr>
        <p:spPr>
          <a:xfrm>
            <a:off x="4163615" y="2534433"/>
            <a:ext cx="626270" cy="24612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EA1FA3-6FC8-4939-BB1A-D143365D9A1D}"/>
              </a:ext>
            </a:extLst>
          </p:cNvPr>
          <p:cNvSpPr/>
          <p:nvPr/>
        </p:nvSpPr>
        <p:spPr>
          <a:xfrm>
            <a:off x="6069274" y="2534432"/>
            <a:ext cx="610133" cy="246123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E3A835-0D39-41AB-A5FB-00559CC15CBF}"/>
              </a:ext>
            </a:extLst>
          </p:cNvPr>
          <p:cNvSpPr txBox="1"/>
          <p:nvPr/>
        </p:nvSpPr>
        <p:spPr>
          <a:xfrm>
            <a:off x="1265830" y="1874282"/>
            <a:ext cx="7625687" cy="32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Periop. IO improves EFS HR subsets who are poor responders to Neoadj. CT-IO only</a:t>
            </a:r>
          </a:p>
        </p:txBody>
      </p:sp>
    </p:spTree>
    <p:extLst>
      <p:ext uri="{BB962C8B-B14F-4D97-AF65-F5344CB8AC3E}">
        <p14:creationId xmlns:p14="http://schemas.microsoft.com/office/powerpoint/2010/main" val="26210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57343C-0212-4467-BA3F-8BA995FDA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29" y="25324"/>
            <a:ext cx="9144000" cy="5097614"/>
          </a:xfrm>
          <a:prstGeom prst="rect">
            <a:avLst/>
          </a:prstGeom>
        </p:spPr>
      </p:pic>
      <p:sp>
        <p:nvSpPr>
          <p:cNvPr id="3" name="Google Shape;1187;p134">
            <a:extLst>
              <a:ext uri="{FF2B5EF4-FFF2-40B4-BE49-F238E27FC236}">
                <a16:creationId xmlns:a16="http://schemas.microsoft.com/office/drawing/2014/main" id="{6FFD5907-EF1C-4D98-8269-9FB7CE1E9552}"/>
              </a:ext>
            </a:extLst>
          </p:cNvPr>
          <p:cNvSpPr txBox="1">
            <a:spLocks/>
          </p:cNvSpPr>
          <p:nvPr/>
        </p:nvSpPr>
        <p:spPr>
          <a:xfrm>
            <a:off x="294333" y="25325"/>
            <a:ext cx="4627712" cy="25835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1800" b="1" dirty="0"/>
              <a:t>CheckMate 816 (neoadjuvant nivolumab)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77B97B-57D3-40FD-B6D1-21845F1E054C}"/>
              </a:ext>
            </a:extLst>
          </p:cNvPr>
          <p:cNvSpPr/>
          <p:nvPr/>
        </p:nvSpPr>
        <p:spPr>
          <a:xfrm>
            <a:off x="2959554" y="2018958"/>
            <a:ext cx="2000250" cy="9021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C484F-30E1-41E0-BBA6-CC6454C6A638}"/>
              </a:ext>
            </a:extLst>
          </p:cNvPr>
          <p:cNvSpPr txBox="1"/>
          <p:nvPr/>
        </p:nvSpPr>
        <p:spPr>
          <a:xfrm>
            <a:off x="209046" y="3775679"/>
            <a:ext cx="8641039" cy="7848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2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</a:t>
            </a:r>
            <a:r>
              <a:rPr lang="en-US" sz="225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pCR</a:t>
            </a:r>
            <a:r>
              <a:rPr lang="en-US" sz="22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after neoadjuvant CT-</a:t>
            </a:r>
            <a:r>
              <a:rPr lang="en-US" sz="225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Nivo</a:t>
            </a:r>
            <a:r>
              <a:rPr lang="en-US" sz="22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has nearly same EFS and OS as CT alone.</a:t>
            </a:r>
          </a:p>
        </p:txBody>
      </p:sp>
    </p:spTree>
    <p:extLst>
      <p:ext uri="{BB962C8B-B14F-4D97-AF65-F5344CB8AC3E}">
        <p14:creationId xmlns:p14="http://schemas.microsoft.com/office/powerpoint/2010/main" val="12322652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98FE8-6F93-4F77-977D-93B1C3075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90" y="2382"/>
            <a:ext cx="9058100" cy="533969"/>
          </a:xfrm>
        </p:spPr>
        <p:txBody>
          <a:bodyPr>
            <a:normAutofit/>
          </a:bodyPr>
          <a:lstStyle/>
          <a:p>
            <a:r>
              <a:rPr lang="en-US" sz="2700" b="1" dirty="0"/>
              <a:t>Keynote-671 (perioperative pembrolizumab)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4722C8-90B6-4CD5-973A-AD507D680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67" y="456243"/>
            <a:ext cx="9144000" cy="45471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1CB59B-1A2D-46B0-9EDF-C09E081F8416}"/>
              </a:ext>
            </a:extLst>
          </p:cNvPr>
          <p:cNvSpPr txBox="1"/>
          <p:nvPr/>
        </p:nvSpPr>
        <p:spPr>
          <a:xfrm>
            <a:off x="7819290" y="4938132"/>
            <a:ext cx="13131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Wakelee ASCO 2023.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34878F7-1FE4-43AE-880B-EF7D9A24243B}"/>
              </a:ext>
            </a:extLst>
          </p:cNvPr>
          <p:cNvCxnSpPr/>
          <p:nvPr/>
        </p:nvCxnSpPr>
        <p:spPr>
          <a:xfrm flipV="1">
            <a:off x="4893162" y="2467895"/>
            <a:ext cx="0" cy="361834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6901AC-7533-45BA-AA09-1A05DA16BB5F}"/>
              </a:ext>
            </a:extLst>
          </p:cNvPr>
          <p:cNvSpPr txBox="1"/>
          <p:nvPr/>
        </p:nvSpPr>
        <p:spPr>
          <a:xfrm>
            <a:off x="6960359" y="2902531"/>
            <a:ext cx="2145775" cy="18928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are the responders with adjuvant IO?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PD-L1 status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TMB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Persistent TMB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NGS (driver mutations)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ctDNA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Aneuploidy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5C692-152A-45C3-ACFD-A0DE78F3DFEF}"/>
              </a:ext>
            </a:extLst>
          </p:cNvPr>
          <p:cNvSpPr txBox="1"/>
          <p:nvPr/>
        </p:nvSpPr>
        <p:spPr>
          <a:xfrm>
            <a:off x="1221609" y="3081811"/>
            <a:ext cx="56283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“Rescue effect non-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pCR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group after neoadjuvant CT-IO and adjuvant IO”: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Improvement of EFS in No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after neoadjuvant CT-pembrolizumab vs. No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pCR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after CT alone </a:t>
            </a:r>
          </a:p>
        </p:txBody>
      </p:sp>
    </p:spTree>
    <p:extLst>
      <p:ext uri="{BB962C8B-B14F-4D97-AF65-F5344CB8AC3E}">
        <p14:creationId xmlns:p14="http://schemas.microsoft.com/office/powerpoint/2010/main" val="188711462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033F-2DBE-4328-9BD9-E5490907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12" y="276225"/>
            <a:ext cx="7905576" cy="3312450"/>
          </a:xfrm>
        </p:spPr>
        <p:txBody>
          <a:bodyPr>
            <a:normAutofit/>
          </a:bodyPr>
          <a:lstStyle/>
          <a:p>
            <a:br>
              <a:rPr lang="en-US" sz="2700" b="1" dirty="0"/>
            </a:br>
            <a:br>
              <a:rPr lang="en-US" sz="2700" b="1" dirty="0"/>
            </a:br>
            <a:br>
              <a:rPr lang="en-US" sz="2700" b="1" dirty="0"/>
            </a:br>
            <a:r>
              <a:rPr lang="en-US" sz="2700" b="1" dirty="0"/>
              <a:t>Safety / Adverse Events in Perioperative Trials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E0333-A5A4-425B-A35C-1EDC0FF4A859}"/>
              </a:ext>
            </a:extLst>
          </p:cNvPr>
          <p:cNvSpPr txBox="1"/>
          <p:nvPr/>
        </p:nvSpPr>
        <p:spPr>
          <a:xfrm>
            <a:off x="4068701" y="4974865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18430639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1741" y="210130"/>
          <a:ext cx="8802994" cy="4910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6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2738">
                  <a:extLst>
                    <a:ext uri="{9D8B030D-6E8A-4147-A177-3AD203B41FA5}">
                      <a16:colId xmlns:a16="http://schemas.microsoft.com/office/drawing/2014/main" val="2793788115"/>
                    </a:ext>
                  </a:extLst>
                </a:gridCol>
                <a:gridCol w="819389">
                  <a:extLst>
                    <a:ext uri="{9D8B030D-6E8A-4147-A177-3AD203B41FA5}">
                      <a16:colId xmlns:a16="http://schemas.microsoft.com/office/drawing/2014/main" val="4139771272"/>
                    </a:ext>
                  </a:extLst>
                </a:gridCol>
                <a:gridCol w="1076636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0256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3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772">
                  <a:extLst>
                    <a:ext uri="{9D8B030D-6E8A-4147-A177-3AD203B41FA5}">
                      <a16:colId xmlns:a16="http://schemas.microsoft.com/office/drawing/2014/main" val="105019968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38817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 Gr. 3-4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 Gr. 3-4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 Gr. 3-4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 Gr. 3-4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  <a:endParaRPr lang="en-US" sz="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(NEJM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2021)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682677" y="2380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4" y="2382"/>
            <a:ext cx="8915171" cy="207749"/>
          </a:xfrm>
        </p:spPr>
        <p:txBody>
          <a:bodyPr>
            <a:noAutofit/>
          </a:bodyPr>
          <a:lstStyle/>
          <a:p>
            <a:r>
              <a:rPr lang="en-US" sz="1350" b="1" dirty="0"/>
              <a:t>Neoadjuvant vs. Adjuvant </a:t>
            </a:r>
            <a:r>
              <a:rPr lang="en-US" sz="1350" b="1" u="sng" dirty="0"/>
              <a:t>Treatment Related </a:t>
            </a:r>
            <a:r>
              <a:rPr lang="en-US" sz="1350" b="1" dirty="0"/>
              <a:t>Adverse Events (TRAE)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536D2B-6A0B-4133-BBF2-49250765CF4E}"/>
              </a:ext>
            </a:extLst>
          </p:cNvPr>
          <p:cNvSpPr/>
          <p:nvPr/>
        </p:nvSpPr>
        <p:spPr>
          <a:xfrm>
            <a:off x="1311218" y="1089472"/>
            <a:ext cx="2081042" cy="4117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1474F4-6F3D-453A-A6EE-E148CD295D45}"/>
              </a:ext>
            </a:extLst>
          </p:cNvPr>
          <p:cNvSpPr/>
          <p:nvPr/>
        </p:nvSpPr>
        <p:spPr>
          <a:xfrm>
            <a:off x="1311217" y="2544055"/>
            <a:ext cx="2081042" cy="7546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36343-247E-4A4D-AE70-24312BBDE3D0}"/>
              </a:ext>
            </a:extLst>
          </p:cNvPr>
          <p:cNvSpPr/>
          <p:nvPr/>
        </p:nvSpPr>
        <p:spPr>
          <a:xfrm>
            <a:off x="5189092" y="2541141"/>
            <a:ext cx="2081042" cy="76101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97660-BD35-4503-87AF-73B9172088C8}"/>
              </a:ext>
            </a:extLst>
          </p:cNvPr>
          <p:cNvSpPr/>
          <p:nvPr/>
        </p:nvSpPr>
        <p:spPr>
          <a:xfrm>
            <a:off x="5189092" y="4309438"/>
            <a:ext cx="2081042" cy="81114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59798A-AF34-483F-94F1-026C8566A3CA}"/>
              </a:ext>
            </a:extLst>
          </p:cNvPr>
          <p:cNvSpPr txBox="1"/>
          <p:nvPr/>
        </p:nvSpPr>
        <p:spPr>
          <a:xfrm>
            <a:off x="1311217" y="3413111"/>
            <a:ext cx="7553518" cy="7848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2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Periop. Trials, Gr. 3/4 TRAE are greater in Neoadjuvant vs. Adjuvant IO phase (Concurrent CT-IO vs. CT then IO)</a:t>
            </a:r>
          </a:p>
        </p:txBody>
      </p:sp>
    </p:spTree>
    <p:extLst>
      <p:ext uri="{BB962C8B-B14F-4D97-AF65-F5344CB8AC3E}">
        <p14:creationId xmlns:p14="http://schemas.microsoft.com/office/powerpoint/2010/main" val="36034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1741" y="210130"/>
          <a:ext cx="8802994" cy="4910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6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6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2738">
                  <a:extLst>
                    <a:ext uri="{9D8B030D-6E8A-4147-A177-3AD203B41FA5}">
                      <a16:colId xmlns:a16="http://schemas.microsoft.com/office/drawing/2014/main" val="2793788115"/>
                    </a:ext>
                  </a:extLst>
                </a:gridCol>
                <a:gridCol w="819389">
                  <a:extLst>
                    <a:ext uri="{9D8B030D-6E8A-4147-A177-3AD203B41FA5}">
                      <a16:colId xmlns:a16="http://schemas.microsoft.com/office/drawing/2014/main" val="4139771272"/>
                    </a:ext>
                  </a:extLst>
                </a:gridCol>
                <a:gridCol w="1076636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0256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93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2772">
                  <a:extLst>
                    <a:ext uri="{9D8B030D-6E8A-4147-A177-3AD203B41FA5}">
                      <a16:colId xmlns:a16="http://schemas.microsoft.com/office/drawing/2014/main" val="105019968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038817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 Gr. 3-4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 Gr. 3-4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 Gr. 3-4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TRAE Gr. 3-4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  <a:endParaRPr lang="en-US" sz="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36%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(NEJM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2021)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682677" y="2380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4" y="2382"/>
            <a:ext cx="8915171" cy="207749"/>
          </a:xfrm>
        </p:spPr>
        <p:txBody>
          <a:bodyPr>
            <a:noAutofit/>
          </a:bodyPr>
          <a:lstStyle/>
          <a:p>
            <a:r>
              <a:rPr lang="en-US" sz="1350" b="1" dirty="0"/>
              <a:t>Neoadjuvant vs. Adjuvant </a:t>
            </a:r>
            <a:r>
              <a:rPr lang="en-US" sz="1350" b="1" u="sng" dirty="0"/>
              <a:t>Treatment Related </a:t>
            </a:r>
            <a:r>
              <a:rPr lang="en-US" sz="1350" b="1" dirty="0"/>
              <a:t>Adverse Events (TRAE)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536D2B-6A0B-4133-BBF2-49250765CF4E}"/>
              </a:ext>
            </a:extLst>
          </p:cNvPr>
          <p:cNvSpPr/>
          <p:nvPr/>
        </p:nvSpPr>
        <p:spPr>
          <a:xfrm>
            <a:off x="1311218" y="1089472"/>
            <a:ext cx="2081042" cy="4117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1474F4-6F3D-453A-A6EE-E148CD295D45}"/>
              </a:ext>
            </a:extLst>
          </p:cNvPr>
          <p:cNvSpPr/>
          <p:nvPr/>
        </p:nvSpPr>
        <p:spPr>
          <a:xfrm>
            <a:off x="1311217" y="2544055"/>
            <a:ext cx="2081042" cy="7546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E36343-247E-4A4D-AE70-24312BBDE3D0}"/>
              </a:ext>
            </a:extLst>
          </p:cNvPr>
          <p:cNvSpPr/>
          <p:nvPr/>
        </p:nvSpPr>
        <p:spPr>
          <a:xfrm>
            <a:off x="5189092" y="2541141"/>
            <a:ext cx="2081042" cy="761013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597660-BD35-4503-87AF-73B9172088C8}"/>
              </a:ext>
            </a:extLst>
          </p:cNvPr>
          <p:cNvSpPr/>
          <p:nvPr/>
        </p:nvSpPr>
        <p:spPr>
          <a:xfrm>
            <a:off x="5189092" y="4309438"/>
            <a:ext cx="2081042" cy="81114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92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033F-2DBE-4328-9BD9-E5490907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12" y="276225"/>
            <a:ext cx="7905576" cy="3312450"/>
          </a:xfrm>
        </p:spPr>
        <p:txBody>
          <a:bodyPr>
            <a:normAutofit/>
          </a:bodyPr>
          <a:lstStyle/>
          <a:p>
            <a:br>
              <a:rPr lang="en-US" sz="2700" b="1" dirty="0"/>
            </a:br>
            <a:br>
              <a:rPr lang="en-US" sz="2700" b="1" dirty="0"/>
            </a:br>
            <a:br>
              <a:rPr lang="en-US" sz="2700" b="1" dirty="0"/>
            </a:br>
            <a:r>
              <a:rPr lang="en-US" sz="2700" b="1" dirty="0"/>
              <a:t>Systemic treatment disposition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E0333-A5A4-425B-A35C-1EDC0FF4A859}"/>
              </a:ext>
            </a:extLst>
          </p:cNvPr>
          <p:cNvSpPr txBox="1"/>
          <p:nvPr/>
        </p:nvSpPr>
        <p:spPr>
          <a:xfrm>
            <a:off x="4068701" y="4974865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52341165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8894" y="218735"/>
          <a:ext cx="8698564" cy="4897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9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781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7476">
                  <a:extLst>
                    <a:ext uri="{9D8B030D-6E8A-4147-A177-3AD203B41FA5}">
                      <a16:colId xmlns:a16="http://schemas.microsoft.com/office/drawing/2014/main" val="1028833"/>
                    </a:ext>
                  </a:extLst>
                </a:gridCol>
                <a:gridCol w="527685">
                  <a:extLst>
                    <a:ext uri="{9D8B030D-6E8A-4147-A177-3AD203B41FA5}">
                      <a16:colId xmlns:a16="http://schemas.microsoft.com/office/drawing/2014/main" val="379377847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1405345849"/>
                    </a:ext>
                  </a:extLst>
                </a:gridCol>
                <a:gridCol w="808673">
                  <a:extLst>
                    <a:ext uri="{9D8B030D-6E8A-4147-A177-3AD203B41FA5}">
                      <a16:colId xmlns:a16="http://schemas.microsoft.com/office/drawing/2014/main" val="2614989036"/>
                    </a:ext>
                  </a:extLst>
                </a:gridCol>
                <a:gridCol w="763429">
                  <a:extLst>
                    <a:ext uri="{9D8B030D-6E8A-4147-A177-3AD203B41FA5}">
                      <a16:colId xmlns:a16="http://schemas.microsoft.com/office/drawing/2014/main" val="2805655057"/>
                    </a:ext>
                  </a:extLst>
                </a:gridCol>
                <a:gridCol w="713423">
                  <a:extLst>
                    <a:ext uri="{9D8B030D-6E8A-4147-A177-3AD203B41FA5}">
                      <a16:colId xmlns:a16="http://schemas.microsoft.com/office/drawing/2014/main" val="69323217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Therapy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Therapy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371112"/>
                  </a:ext>
                </a:extLst>
              </a:tr>
              <a:tr h="232682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7192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5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(NEJM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5105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(ESMO2023; ESMOVirtual2024)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5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2021)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547851" y="2381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5"/>
            <a:ext cx="9012633" cy="184079"/>
          </a:xfrm>
        </p:spPr>
        <p:txBody>
          <a:bodyPr>
            <a:noAutofit/>
          </a:bodyPr>
          <a:lstStyle/>
          <a:p>
            <a:r>
              <a:rPr lang="en-US" sz="1500" b="1" dirty="0"/>
              <a:t>Phase 3 IO trials in eNSCLC: Systemic therapy disposition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5392F1-FE15-4877-B8E8-457EA03EADFC}"/>
              </a:ext>
            </a:extLst>
          </p:cNvPr>
          <p:cNvSpPr/>
          <p:nvPr/>
        </p:nvSpPr>
        <p:spPr>
          <a:xfrm>
            <a:off x="1473622" y="1176536"/>
            <a:ext cx="1377155" cy="294512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8CB8D8-0CC0-406E-BB60-5C4E34E4FF92}"/>
              </a:ext>
            </a:extLst>
          </p:cNvPr>
          <p:cNvSpPr txBox="1"/>
          <p:nvPr/>
        </p:nvSpPr>
        <p:spPr>
          <a:xfrm>
            <a:off x="4527626" y="1176535"/>
            <a:ext cx="2917883" cy="18235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25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Neoadj</a:t>
            </a:r>
            <a:r>
              <a:rPr lang="en-US" sz="22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./Periop. Trials: nearly 100% of patients will start intended neoadjuvant therapy</a:t>
            </a:r>
          </a:p>
        </p:txBody>
      </p:sp>
    </p:spTree>
    <p:extLst>
      <p:ext uri="{BB962C8B-B14F-4D97-AF65-F5344CB8AC3E}">
        <p14:creationId xmlns:p14="http://schemas.microsoft.com/office/powerpoint/2010/main" val="39194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Evaluating CROWN: Analysis Overview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18398" r="7125" b="11347"/>
          <a:stretch/>
        </p:blipFill>
        <p:spPr bwMode="auto">
          <a:xfrm>
            <a:off x="498764" y="974630"/>
            <a:ext cx="7414952" cy="338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326F75-19ED-9473-1254-253FD99E3436}"/>
              </a:ext>
            </a:extLst>
          </p:cNvPr>
          <p:cNvSpPr txBox="1">
            <a:spLocks/>
          </p:cNvSpPr>
          <p:nvPr/>
        </p:nvSpPr>
        <p:spPr>
          <a:xfrm>
            <a:off x="498764" y="49876"/>
            <a:ext cx="7891549" cy="1006507"/>
          </a:xfrm>
        </p:spPr>
        <p:txBody>
          <a:bodyPr lIns="0" tIns="0" rIns="0" b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CROWN at 5 years: Lorlatinib vs. Crizotinib in treatment-naïve advanced </a:t>
            </a:r>
            <a:r>
              <a:rPr lang="en-US" sz="2800" b="0" i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ALK</a:t>
            </a:r>
            <a:r>
              <a:rPr lang="en-US" sz="28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NSCLC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A02B2B-86A4-F59D-3CD3-3823007146CC}"/>
              </a:ext>
            </a:extLst>
          </p:cNvPr>
          <p:cNvSpPr txBox="1"/>
          <p:nvPr/>
        </p:nvSpPr>
        <p:spPr>
          <a:xfrm>
            <a:off x="5580611" y="4477789"/>
            <a:ext cx="19094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Solomon et al ASCO 2024, LBA8503 </a:t>
            </a:r>
          </a:p>
        </p:txBody>
      </p:sp>
    </p:spTree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8894" y="218735"/>
          <a:ext cx="8698564" cy="4897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9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781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7476">
                  <a:extLst>
                    <a:ext uri="{9D8B030D-6E8A-4147-A177-3AD203B41FA5}">
                      <a16:colId xmlns:a16="http://schemas.microsoft.com/office/drawing/2014/main" val="1028833"/>
                    </a:ext>
                  </a:extLst>
                </a:gridCol>
                <a:gridCol w="527685">
                  <a:extLst>
                    <a:ext uri="{9D8B030D-6E8A-4147-A177-3AD203B41FA5}">
                      <a16:colId xmlns:a16="http://schemas.microsoft.com/office/drawing/2014/main" val="379377847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1405345849"/>
                    </a:ext>
                  </a:extLst>
                </a:gridCol>
                <a:gridCol w="808673">
                  <a:extLst>
                    <a:ext uri="{9D8B030D-6E8A-4147-A177-3AD203B41FA5}">
                      <a16:colId xmlns:a16="http://schemas.microsoft.com/office/drawing/2014/main" val="2614989036"/>
                    </a:ext>
                  </a:extLst>
                </a:gridCol>
                <a:gridCol w="763429">
                  <a:extLst>
                    <a:ext uri="{9D8B030D-6E8A-4147-A177-3AD203B41FA5}">
                      <a16:colId xmlns:a16="http://schemas.microsoft.com/office/drawing/2014/main" val="2805655057"/>
                    </a:ext>
                  </a:extLst>
                </a:gridCol>
                <a:gridCol w="713423">
                  <a:extLst>
                    <a:ext uri="{9D8B030D-6E8A-4147-A177-3AD203B41FA5}">
                      <a16:colId xmlns:a16="http://schemas.microsoft.com/office/drawing/2014/main" val="69323217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Therapy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Therapy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371112"/>
                  </a:ext>
                </a:extLst>
              </a:tr>
              <a:tr h="232682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7192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5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(NEJM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5105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(ESMO2023; ESMOVirtual2024)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5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2021)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547851" y="2381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5"/>
            <a:ext cx="9012633" cy="184079"/>
          </a:xfrm>
        </p:spPr>
        <p:txBody>
          <a:bodyPr>
            <a:noAutofit/>
          </a:bodyPr>
          <a:lstStyle/>
          <a:p>
            <a:r>
              <a:rPr lang="en-US" sz="1500" b="1" dirty="0"/>
              <a:t>Phase 3 IO trials in eNSCLC: Systemic therapy disposition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CAE27D-8ED6-4A1D-867A-24A7F5D486C0}"/>
              </a:ext>
            </a:extLst>
          </p:cNvPr>
          <p:cNvSpPr/>
          <p:nvPr/>
        </p:nvSpPr>
        <p:spPr>
          <a:xfrm>
            <a:off x="2809364" y="1176537"/>
            <a:ext cx="1697322" cy="292839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E1C0D-8A3E-4578-BEE7-8E6088D6BA1B}"/>
              </a:ext>
            </a:extLst>
          </p:cNvPr>
          <p:cNvSpPr txBox="1"/>
          <p:nvPr/>
        </p:nvSpPr>
        <p:spPr>
          <a:xfrm>
            <a:off x="5034133" y="1567364"/>
            <a:ext cx="2917883" cy="21698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25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Neoadj</a:t>
            </a:r>
            <a:r>
              <a:rPr lang="en-US" sz="22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./Periop. Trials: 6-25% of patients will not be able to complete intended neoadjuvant therapy</a:t>
            </a:r>
          </a:p>
        </p:txBody>
      </p:sp>
    </p:spTree>
    <p:extLst>
      <p:ext uri="{BB962C8B-B14F-4D97-AF65-F5344CB8AC3E}">
        <p14:creationId xmlns:p14="http://schemas.microsoft.com/office/powerpoint/2010/main" val="243419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8894" y="218735"/>
          <a:ext cx="8698564" cy="4897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9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781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7476">
                  <a:extLst>
                    <a:ext uri="{9D8B030D-6E8A-4147-A177-3AD203B41FA5}">
                      <a16:colId xmlns:a16="http://schemas.microsoft.com/office/drawing/2014/main" val="1028833"/>
                    </a:ext>
                  </a:extLst>
                </a:gridCol>
                <a:gridCol w="527685">
                  <a:extLst>
                    <a:ext uri="{9D8B030D-6E8A-4147-A177-3AD203B41FA5}">
                      <a16:colId xmlns:a16="http://schemas.microsoft.com/office/drawing/2014/main" val="379377847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1405345849"/>
                    </a:ext>
                  </a:extLst>
                </a:gridCol>
                <a:gridCol w="808673">
                  <a:extLst>
                    <a:ext uri="{9D8B030D-6E8A-4147-A177-3AD203B41FA5}">
                      <a16:colId xmlns:a16="http://schemas.microsoft.com/office/drawing/2014/main" val="2614989036"/>
                    </a:ext>
                  </a:extLst>
                </a:gridCol>
                <a:gridCol w="763429">
                  <a:extLst>
                    <a:ext uri="{9D8B030D-6E8A-4147-A177-3AD203B41FA5}">
                      <a16:colId xmlns:a16="http://schemas.microsoft.com/office/drawing/2014/main" val="2805655057"/>
                    </a:ext>
                  </a:extLst>
                </a:gridCol>
                <a:gridCol w="713423">
                  <a:extLst>
                    <a:ext uri="{9D8B030D-6E8A-4147-A177-3AD203B41FA5}">
                      <a16:colId xmlns:a16="http://schemas.microsoft.com/office/drawing/2014/main" val="69323217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Therapy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Therapy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371112"/>
                  </a:ext>
                </a:extLst>
              </a:tr>
              <a:tr h="232682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7192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5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(NEJM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5105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(ESMO2023; ESMOVirtual2024)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5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2021)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547851" y="2381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5"/>
            <a:ext cx="9012633" cy="184079"/>
          </a:xfrm>
        </p:spPr>
        <p:txBody>
          <a:bodyPr>
            <a:noAutofit/>
          </a:bodyPr>
          <a:lstStyle/>
          <a:p>
            <a:r>
              <a:rPr lang="en-US" sz="1500" b="1" dirty="0"/>
              <a:t>Phase 3 IO trials in eNSCLC: Systemic therapy disposition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FA6057-881D-4288-949F-B2CA85149597}"/>
              </a:ext>
            </a:extLst>
          </p:cNvPr>
          <p:cNvSpPr txBox="1"/>
          <p:nvPr/>
        </p:nvSpPr>
        <p:spPr>
          <a:xfrm>
            <a:off x="1494448" y="2258248"/>
            <a:ext cx="2917883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2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Periop. Trials: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25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26-38% of patients </a:t>
            </a:r>
            <a:r>
              <a:rPr lang="en-US" sz="2250" u="sng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not start intended adjuvant therapy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3F0A44-AF01-4096-9879-13248E8CAE6C}"/>
              </a:ext>
            </a:extLst>
          </p:cNvPr>
          <p:cNvSpPr/>
          <p:nvPr/>
        </p:nvSpPr>
        <p:spPr>
          <a:xfrm>
            <a:off x="4486965" y="2193624"/>
            <a:ext cx="1286306" cy="189218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133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8894" y="218735"/>
          <a:ext cx="8698564" cy="4897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74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9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781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7476">
                  <a:extLst>
                    <a:ext uri="{9D8B030D-6E8A-4147-A177-3AD203B41FA5}">
                      <a16:colId xmlns:a16="http://schemas.microsoft.com/office/drawing/2014/main" val="1028833"/>
                    </a:ext>
                  </a:extLst>
                </a:gridCol>
                <a:gridCol w="527685">
                  <a:extLst>
                    <a:ext uri="{9D8B030D-6E8A-4147-A177-3AD203B41FA5}">
                      <a16:colId xmlns:a16="http://schemas.microsoft.com/office/drawing/2014/main" val="379377847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val="1405345849"/>
                    </a:ext>
                  </a:extLst>
                </a:gridCol>
                <a:gridCol w="808673">
                  <a:extLst>
                    <a:ext uri="{9D8B030D-6E8A-4147-A177-3AD203B41FA5}">
                      <a16:colId xmlns:a16="http://schemas.microsoft.com/office/drawing/2014/main" val="2614989036"/>
                    </a:ext>
                  </a:extLst>
                </a:gridCol>
                <a:gridCol w="763429">
                  <a:extLst>
                    <a:ext uri="{9D8B030D-6E8A-4147-A177-3AD203B41FA5}">
                      <a16:colId xmlns:a16="http://schemas.microsoft.com/office/drawing/2014/main" val="2805655057"/>
                    </a:ext>
                  </a:extLst>
                </a:gridCol>
                <a:gridCol w="713423">
                  <a:extLst>
                    <a:ext uri="{9D8B030D-6E8A-4147-A177-3AD203B41FA5}">
                      <a16:colId xmlns:a16="http://schemas.microsoft.com/office/drawing/2014/main" val="69323217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Therapy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Therapy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371112"/>
                  </a:ext>
                </a:extLst>
              </a:tr>
              <a:tr h="232682"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Received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7192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PBO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5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(NEJM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  <a:p>
                      <a:pPr algn="ctr"/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9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(ITT)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 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5105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(ESMO2023; ESMOVirtual2024)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5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2021)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(Lancet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547851" y="2381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5"/>
            <a:ext cx="9012633" cy="184079"/>
          </a:xfrm>
        </p:spPr>
        <p:txBody>
          <a:bodyPr>
            <a:noAutofit/>
          </a:bodyPr>
          <a:lstStyle/>
          <a:p>
            <a:r>
              <a:rPr lang="en-US" sz="1500" b="1" dirty="0"/>
              <a:t>Phase 3 IO trials in eNSCLC: Systemic therapy disposition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217B8D-A67A-43F9-90E0-97E719B169DC}"/>
              </a:ext>
            </a:extLst>
          </p:cNvPr>
          <p:cNvSpPr txBox="1"/>
          <p:nvPr/>
        </p:nvSpPr>
        <p:spPr>
          <a:xfrm>
            <a:off x="1465872" y="2314488"/>
            <a:ext cx="3008156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Periop. Trials: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 24-47% of patients </a:t>
            </a:r>
            <a:r>
              <a:rPr lang="en-US" sz="2100" u="sng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adjuvant therapy</a:t>
            </a:r>
          </a:p>
          <a:p>
            <a:pPr marL="342900" indent="-342900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Adj. Trials: </a:t>
            </a:r>
            <a:r>
              <a:rPr lang="en-US" sz="2100" u="sng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completion</a:t>
            </a:r>
            <a:r>
              <a:rPr lang="en-US" sz="21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rates are higher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42D331-81EB-40C8-8754-599732E1F920}"/>
              </a:ext>
            </a:extLst>
          </p:cNvPr>
          <p:cNvSpPr/>
          <p:nvPr/>
        </p:nvSpPr>
        <p:spPr>
          <a:xfrm>
            <a:off x="5763986" y="2209953"/>
            <a:ext cx="838520" cy="187136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0D65AC-04DF-40BE-A6CD-5F50682EC867}"/>
              </a:ext>
            </a:extLst>
          </p:cNvPr>
          <p:cNvSpPr/>
          <p:nvPr/>
        </p:nvSpPr>
        <p:spPr>
          <a:xfrm>
            <a:off x="5763985" y="4366191"/>
            <a:ext cx="838520" cy="73108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26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C501260-67BB-4F80-AA75-52A35F3DA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72" y="177912"/>
            <a:ext cx="7976507" cy="518092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E012CA-390D-48F9-B001-10A2D69EA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66" y="696003"/>
            <a:ext cx="8877683" cy="4175909"/>
          </a:xfrm>
        </p:spPr>
        <p:txBody>
          <a:bodyPr>
            <a:noAutofit/>
          </a:bodyPr>
          <a:lstStyle/>
          <a:p>
            <a:r>
              <a:rPr lang="en-US" dirty="0"/>
              <a:t>Neoadjuvant, Perioperative, and Adjuvant IO approaches are all acceptable standards of care.</a:t>
            </a:r>
          </a:p>
          <a:p>
            <a:r>
              <a:rPr lang="en-US" dirty="0"/>
              <a:t>Interpretation of pCR after neoadjuvant therapy may need to be considered by PD-L1 expression.</a:t>
            </a:r>
          </a:p>
          <a:p>
            <a:r>
              <a:rPr lang="en-US" dirty="0"/>
              <a:t>Immune biomarker and molecular testing for driver mutations should be used to predict response to preoperative CT-IO and impact on medical operability (patient) and surgical resectability (tumor).</a:t>
            </a:r>
          </a:p>
          <a:p>
            <a:r>
              <a:rPr lang="en-US" dirty="0"/>
              <a:t>Preoperative and postoperative AE and treatment disposition should guide where to introduce new drugs.</a:t>
            </a:r>
          </a:p>
          <a:p>
            <a:r>
              <a:rPr lang="en-US" dirty="0"/>
              <a:t>In perioperative trials, the benefit of adjuvant IO is controversial.  However, there are efficacy signals (i.e. EFS subsets and non-pCR patients) that support the superiority of a perioperative IO approach.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48545-5ABA-47B5-ADC2-0E42AE143C96}"/>
              </a:ext>
            </a:extLst>
          </p:cNvPr>
          <p:cNvSpPr txBox="1"/>
          <p:nvPr/>
        </p:nvSpPr>
        <p:spPr>
          <a:xfrm>
            <a:off x="3887197" y="487191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303762792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744648-AC55-46A7-A5F1-E1AB1BE9ADB6}"/>
              </a:ext>
            </a:extLst>
          </p:cNvPr>
          <p:cNvSpPr txBox="1">
            <a:spLocks/>
          </p:cNvSpPr>
          <p:nvPr/>
        </p:nvSpPr>
        <p:spPr>
          <a:xfrm>
            <a:off x="300038" y="1116296"/>
            <a:ext cx="5379244" cy="239723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sz="2400">
                <a:solidFill>
                  <a:prstClr val="white"/>
                </a:solidFill>
              </a:rPr>
              <a:t>Thank you to the patients, families, and caretakers that support clinical trials</a:t>
            </a:r>
            <a:br>
              <a:rPr lang="en-US" sz="2400">
                <a:solidFill>
                  <a:prstClr val="white"/>
                </a:solidFill>
              </a:rPr>
            </a:br>
            <a:br>
              <a:rPr lang="en-US" sz="2400">
                <a:solidFill>
                  <a:prstClr val="white"/>
                </a:solidFill>
              </a:rPr>
            </a:br>
            <a:r>
              <a:rPr lang="en-US" sz="2400">
                <a:solidFill>
                  <a:prstClr val="white"/>
                </a:solidFill>
              </a:rPr>
              <a:t>Contact:</a:t>
            </a:r>
            <a:br>
              <a:rPr lang="en-US" sz="2400">
                <a:solidFill>
                  <a:prstClr val="white"/>
                </a:solidFill>
              </a:rPr>
            </a:br>
            <a:r>
              <a:rPr lang="en-US" sz="2400">
                <a:solidFill>
                  <a:prstClr val="white"/>
                </a:solidFill>
              </a:rPr>
              <a:t>Jay M. Lee, M.D.</a:t>
            </a:r>
            <a:br>
              <a:rPr lang="en-US" sz="2400">
                <a:solidFill>
                  <a:prstClr val="white"/>
                </a:solidFill>
              </a:rPr>
            </a:br>
            <a:r>
              <a:rPr lang="en-US" sz="2400">
                <a:solidFill>
                  <a:prstClr val="white"/>
                </a:solidFill>
              </a:rPr>
              <a:t>Thoracic Surgery | UCLA</a:t>
            </a:r>
            <a:br>
              <a:rPr lang="en-US" sz="2400">
                <a:solidFill>
                  <a:prstClr val="white"/>
                </a:solidFill>
              </a:rPr>
            </a:br>
            <a:r>
              <a:rPr lang="en-US" sz="2400">
                <a:solidFill>
                  <a:prstClr val="white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jaymoonlee@mednet.ucla.edu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6284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108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68857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sz="2000" b="1" i="0" dirty="0">
                <a:solidFill>
                  <a:srgbClr val="003665"/>
                </a:solidFill>
                <a:effectLst/>
              </a:rPr>
              <a:t>Edward B. </a:t>
            </a:r>
            <a:r>
              <a:rPr lang="en-US" sz="2000" b="1" i="0" dirty="0" err="1">
                <a:solidFill>
                  <a:srgbClr val="003665"/>
                </a:solidFill>
                <a:effectLst/>
              </a:rPr>
              <a:t>Garon</a:t>
            </a:r>
            <a:r>
              <a:rPr lang="en-US" sz="2000" b="1" i="0" dirty="0">
                <a:solidFill>
                  <a:srgbClr val="003665"/>
                </a:solidFill>
                <a:effectLst/>
              </a:rPr>
              <a:t>, MD, MS</a:t>
            </a:r>
          </a:p>
          <a:p>
            <a:r>
              <a:rPr lang="en-US" sz="1800" b="0" i="0" dirty="0">
                <a:solidFill>
                  <a:srgbClr val="003665"/>
                </a:solidFill>
                <a:effectLst/>
              </a:rPr>
              <a:t>Professor, Department of Medicine, Hematology/Oncology</a:t>
            </a:r>
          </a:p>
          <a:p>
            <a:r>
              <a:rPr lang="en-US" sz="1800" b="0" i="0" dirty="0">
                <a:solidFill>
                  <a:srgbClr val="003665"/>
                </a:solidFill>
                <a:effectLst/>
              </a:rPr>
              <a:t>Director, Thoracic Oncology Program</a:t>
            </a:r>
          </a:p>
          <a:p>
            <a:r>
              <a:rPr lang="en-US" sz="1800" b="0" i="0" dirty="0">
                <a:solidFill>
                  <a:srgbClr val="003665"/>
                </a:solidFill>
                <a:effectLst/>
              </a:rPr>
              <a:t>Co-Director, Signal Transduction and Therapeutics</a:t>
            </a:r>
          </a:p>
          <a:p>
            <a:r>
              <a:rPr lang="en-US" sz="1800" dirty="0">
                <a:solidFill>
                  <a:srgbClr val="003665"/>
                </a:solidFill>
              </a:rPr>
              <a:t>UCLA Jonsson Comprehensive Cancer Center</a:t>
            </a:r>
          </a:p>
          <a:p>
            <a:r>
              <a:rPr lang="en-US" sz="1800" dirty="0">
                <a:solidFill>
                  <a:srgbClr val="003665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>
            <a:normAutofit fontScale="90000"/>
          </a:bodyPr>
          <a:lstStyle/>
          <a:p>
            <a:r>
              <a:rPr lang="en-US" b="1" i="0" dirty="0">
                <a:solidFill>
                  <a:srgbClr val="003465"/>
                </a:solidFill>
                <a:effectLst/>
              </a:rPr>
              <a:t>Applying Clinical Evidence to Practice: NSCLC</a:t>
            </a:r>
            <a:endParaRPr lang="en-US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1115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38115"/>
            <a:ext cx="7772400" cy="326571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3665"/>
                </a:solidFill>
              </a:rPr>
              <a:t>On an annual basis how many patients do you see with newly diagnosed NSCLC</a:t>
            </a:r>
            <a:r>
              <a:rPr lang="en-US" sz="2000" kern="0" dirty="0">
                <a:solidFill>
                  <a:srgbClr val="003665"/>
                </a:solidFill>
              </a:rPr>
              <a:t>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0 – 15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15 – 30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3</a:t>
            </a:r>
            <a:r>
              <a:rPr lang="en-US" sz="1800" dirty="0">
                <a:solidFill>
                  <a:srgbClr val="003465"/>
                </a:solidFill>
                <a:latin typeface="+mn-lt"/>
              </a:rPr>
              <a:t>0 – 45 </a:t>
            </a:r>
            <a:r>
              <a:rPr lang="en-US" sz="1800" dirty="0">
                <a:solidFill>
                  <a:srgbClr val="003465"/>
                </a:solidFill>
              </a:rPr>
              <a:t>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  <a:latin typeface="+mn-lt"/>
              </a:rPr>
              <a:t>&gt; 45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EA7B28-16CA-FB51-9F2B-A81FA3073BD2}"/>
              </a:ext>
            </a:extLst>
          </p:cNvPr>
          <p:cNvSpPr/>
          <p:nvPr/>
        </p:nvSpPr>
        <p:spPr bwMode="auto">
          <a:xfrm>
            <a:off x="784746" y="3517221"/>
            <a:ext cx="7907309" cy="733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We would love your participation throughout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the entirety of the program! </a:t>
            </a:r>
          </a:p>
        </p:txBody>
      </p:sp>
    </p:spTree>
    <p:extLst>
      <p:ext uri="{BB962C8B-B14F-4D97-AF65-F5344CB8AC3E}">
        <p14:creationId xmlns:p14="http://schemas.microsoft.com/office/powerpoint/2010/main" val="386903371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99A2-52C8-99A7-D511-3CCC9EB5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9148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en-US" sz="3600" i="0" dirty="0">
                <a:effectLst/>
                <a:latin typeface="+mn-lt"/>
              </a:rPr>
              <a:t>Navigating Treatment Strategies in Early Stage NSCLC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203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2478F9C-FE79-F025-4512-8DFA930D9B7F}"/>
              </a:ext>
            </a:extLst>
          </p:cNvPr>
          <p:cNvSpPr txBox="1">
            <a:spLocks/>
          </p:cNvSpPr>
          <p:nvPr/>
        </p:nvSpPr>
        <p:spPr>
          <a:xfrm>
            <a:off x="498764" y="49876"/>
            <a:ext cx="7891549" cy="1006507"/>
          </a:xfrm>
        </p:spPr>
        <p:txBody>
          <a:bodyPr lIns="0" tIns="0" rIns="0" b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CROWN at 5 years: Lorlatinib vs. Crizotinib in treatment-naïve advanced </a:t>
            </a:r>
            <a:r>
              <a:rPr lang="en-US" sz="2800" b="0" i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ALK</a:t>
            </a:r>
            <a:r>
              <a:rPr lang="en-US" sz="28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NSCLC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6551F77-89C6-8EF9-CF1C-604223EA8343}"/>
              </a:ext>
            </a:extLst>
          </p:cNvPr>
          <p:cNvGrpSpPr/>
          <p:nvPr/>
        </p:nvGrpSpPr>
        <p:grpSpPr>
          <a:xfrm>
            <a:off x="-27711" y="1535752"/>
            <a:ext cx="4239491" cy="2443940"/>
            <a:chOff x="0" y="1885835"/>
            <a:chExt cx="4028902" cy="230932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7" t="25871" r="27984" b="8933"/>
            <a:stretch/>
          </p:blipFill>
          <p:spPr bwMode="auto">
            <a:xfrm>
              <a:off x="0" y="2085384"/>
              <a:ext cx="3912524" cy="2109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F27573FC-2E08-CD24-517F-48FE0EED70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19" t="25871" r="5443" b="52859"/>
            <a:stretch/>
          </p:blipFill>
          <p:spPr bwMode="auto">
            <a:xfrm>
              <a:off x="2651760" y="1885835"/>
              <a:ext cx="1377142" cy="688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1497155-8EFC-3779-71D0-284A2889B9BF}"/>
              </a:ext>
            </a:extLst>
          </p:cNvPr>
          <p:cNvSpPr txBox="1"/>
          <p:nvPr/>
        </p:nvSpPr>
        <p:spPr>
          <a:xfrm>
            <a:off x="5580611" y="4477789"/>
            <a:ext cx="19094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Solomon et al ASCO 2024, LBA8503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4B1F87D-D311-E706-86EB-65EF03638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t="24834" r="2863" b="7719"/>
          <a:stretch/>
        </p:blipFill>
        <p:spPr bwMode="auto">
          <a:xfrm>
            <a:off x="4239581" y="1586810"/>
            <a:ext cx="4854543" cy="197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38115"/>
            <a:ext cx="7772400" cy="326571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3665"/>
                </a:solidFill>
              </a:rPr>
              <a:t>What t</a:t>
            </a:r>
            <a:r>
              <a:rPr lang="en-US" sz="2000" kern="0" dirty="0">
                <a:solidFill>
                  <a:srgbClr val="003665"/>
                </a:solidFill>
              </a:rPr>
              <a:t>ype of molecular testing do you perform in patients with </a:t>
            </a:r>
            <a:r>
              <a:rPr lang="en-US" sz="2000" b="1" i="1" kern="0" dirty="0">
                <a:solidFill>
                  <a:srgbClr val="003665"/>
                </a:solidFill>
              </a:rPr>
              <a:t>early-stage</a:t>
            </a:r>
            <a:r>
              <a:rPr lang="en-US" sz="2000" kern="0" dirty="0">
                <a:solidFill>
                  <a:srgbClr val="003665"/>
                </a:solidFill>
              </a:rPr>
              <a:t> (I-III) NSCLC?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EGFR, ALK, and PD-L1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NGS and PD-L1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PD-L1 only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  <a:latin typeface="+mn-lt"/>
              </a:rPr>
              <a:t>Other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135445" y="3682659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317664" y="3792054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22116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36C210-FDE7-8B85-6177-18BE53DDE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65" y="944532"/>
            <a:ext cx="8327138" cy="3147278"/>
          </a:xfrm>
        </p:spPr>
        <p:txBody>
          <a:bodyPr/>
          <a:lstStyle/>
          <a:p>
            <a:pPr defTabSz="914217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665"/>
              </a:buCl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A 57-year-old plumber with a 25 pack-year smoking history presents to your office with unexpected weight loss, blood-streaked sputum, and low-grade fevers for the past couple of months. </a:t>
            </a:r>
          </a:p>
          <a:p>
            <a:pPr defTabSz="914217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665"/>
              </a:buClr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ea typeface="+mn-ea"/>
              <a:cs typeface="+mn-cs"/>
            </a:endParaRPr>
          </a:p>
          <a:p>
            <a:pPr defTabSz="914217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665"/>
              </a:buCl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He had been relatively healthy previously and quit smoking 15 years ago. </a:t>
            </a:r>
          </a:p>
          <a:p>
            <a:pPr marL="0" indent="0" defTabSz="914217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665"/>
              </a:buClr>
              <a:buNone/>
              <a:defRPr/>
            </a:pPr>
            <a:endParaRPr lang="en-US" sz="1800" kern="1200" dirty="0">
              <a:solidFill>
                <a:srgbClr val="003665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D7C5DDC-C1E3-6025-38F4-4244D9489049}"/>
              </a:ext>
            </a:extLst>
          </p:cNvPr>
          <p:cNvSpPr txBox="1">
            <a:spLocks/>
          </p:cNvSpPr>
          <p:nvPr/>
        </p:nvSpPr>
        <p:spPr>
          <a:xfrm>
            <a:off x="259644" y="127465"/>
            <a:ext cx="8884356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1: Description</a:t>
            </a:r>
          </a:p>
        </p:txBody>
      </p:sp>
    </p:spTree>
    <p:extLst>
      <p:ext uri="{BB962C8B-B14F-4D97-AF65-F5344CB8AC3E}">
        <p14:creationId xmlns:p14="http://schemas.microsoft.com/office/powerpoint/2010/main" val="277030819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36C210-FDE7-8B85-6177-18BE53DDE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65" y="944532"/>
            <a:ext cx="8327138" cy="3147278"/>
          </a:xfrm>
        </p:spPr>
        <p:txBody>
          <a:bodyPr/>
          <a:lstStyle/>
          <a:p>
            <a:pPr defTabSz="914217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665"/>
              </a:buClr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j-ea"/>
                <a:cs typeface="+mj-cs"/>
              </a:rPr>
              <a:t>CT thorax shows a 5-cm mass in the right upper lobe abutting the major fissure and posterior minor fissure without obvious hilar or mediastinal adenopathy.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D7C5DDC-C1E3-6025-38F4-4244D9489049}"/>
              </a:ext>
            </a:extLst>
          </p:cNvPr>
          <p:cNvSpPr txBox="1">
            <a:spLocks/>
          </p:cNvSpPr>
          <p:nvPr/>
        </p:nvSpPr>
        <p:spPr>
          <a:xfrm>
            <a:off x="259644" y="127465"/>
            <a:ext cx="8884356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1: Follow-up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90BDDA6-5F22-1926-5C12-4D23A4969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94" y="1905696"/>
            <a:ext cx="2723169" cy="247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ABC8E16-F1E9-5DF9-CB1E-EDDAB396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7153"/>
            <a:ext cx="3181506" cy="182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80871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36C210-FDE7-8B85-6177-18BE53DDE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65" y="944532"/>
            <a:ext cx="8327138" cy="3147278"/>
          </a:xfrm>
        </p:spPr>
        <p:txBody>
          <a:bodyPr/>
          <a:lstStyle/>
          <a:p>
            <a:pPr marL="228554" marR="0" lvl="0" indent="-228554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36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A CT guided biopsy shows moderately differentiated lung adenocarcinoma (TTF1+, CK7+, CK20-). </a:t>
            </a:r>
          </a:p>
          <a:p>
            <a:pPr marL="228554" marR="0" lvl="0" indent="-228554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36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Patient has a PET-CT, which shows a single FDG avid 1.5 cm right hilar lymph node (SUV max 6.4 ). MRI brain is negative. PFTs are within normal limits.</a:t>
            </a:r>
          </a:p>
          <a:p>
            <a:pPr marL="228554" marR="0" lvl="0" indent="-228554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36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Molecular testing is negative.</a:t>
            </a:r>
          </a:p>
          <a:p>
            <a:pPr marL="228554" marR="0" lvl="0" indent="-228554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36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Tumor PD-L1 is 55%</a:t>
            </a:r>
          </a:p>
          <a:p>
            <a:pPr marL="0" indent="0" defTabSz="914217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665"/>
              </a:buClr>
              <a:buNone/>
              <a:defRPr/>
            </a:pPr>
            <a:endParaRPr lang="en-US" sz="1800" kern="1200" dirty="0">
              <a:solidFill>
                <a:srgbClr val="003665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D7C5DDC-C1E3-6025-38F4-4244D9489049}"/>
              </a:ext>
            </a:extLst>
          </p:cNvPr>
          <p:cNvSpPr txBox="1">
            <a:spLocks/>
          </p:cNvSpPr>
          <p:nvPr/>
        </p:nvSpPr>
        <p:spPr>
          <a:xfrm>
            <a:off x="259644" y="127465"/>
            <a:ext cx="8884356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1: Follow-up (</a:t>
            </a:r>
            <a:r>
              <a:rPr lang="en-US" sz="2400" b="1" kern="0" dirty="0" err="1">
                <a:solidFill>
                  <a:srgbClr val="003665"/>
                </a:solidFill>
              </a:rPr>
              <a:t>cont</a:t>
            </a:r>
            <a:r>
              <a:rPr lang="en-US" sz="2400" b="1" kern="0" dirty="0">
                <a:solidFill>
                  <a:srgbClr val="00366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5412712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7" y="1045159"/>
            <a:ext cx="8219088" cy="3358676"/>
          </a:xfrm>
        </p:spPr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j-ea"/>
                <a:cs typeface="+mj-cs"/>
              </a:rPr>
              <a:t>Which of the following would be the next step to discuss with the patient?</a:t>
            </a:r>
          </a:p>
          <a:p>
            <a:pPr marL="514350" marR="0" lvl="0" indent="-51435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Staged mediastinoscopy followed by lobectomy</a:t>
            </a:r>
          </a:p>
          <a:p>
            <a:pPr marL="514350" marR="0" lvl="0" indent="-51435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Endobronchial ultrasound and needle aspiration (EBUS-NA)</a:t>
            </a:r>
          </a:p>
          <a:p>
            <a:pPr marL="514350" marR="0" lvl="0" indent="-51435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Endoscopic ultrasound and needle aspiration (EUS-NA)</a:t>
            </a:r>
          </a:p>
          <a:p>
            <a:pPr marL="514350" marR="0" lvl="0" indent="-51435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Video-assisted thoracoscopic surgical (VATS) mediastinoscopy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040852" y="4076345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223071" y="4185740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286936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36C210-FDE7-8B85-6177-18BE53DDE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65" y="944532"/>
            <a:ext cx="8327138" cy="3147278"/>
          </a:xfrm>
        </p:spPr>
        <p:txBody>
          <a:bodyPr/>
          <a:lstStyle/>
          <a:p>
            <a:pPr marL="228554" marR="0" lvl="0" indent="-228554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36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The patient is scheduled for a staged VATS mediastinoscopy followed by lobectomy.</a:t>
            </a:r>
          </a:p>
          <a:p>
            <a:pPr marL="228554" marR="0" lvl="0" indent="-228554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36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Frozen section pathology from the mediastinoscopy reveals two right level 4 lymph nodes, and a right level 2 paratracheal lymph node involved by metastatic adenocarcinoma. Lymph nodes at 4L and level 7 are negative.</a:t>
            </a:r>
          </a:p>
          <a:p>
            <a:pPr marL="228554" marR="0" lvl="0" indent="-228554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36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This confirms N2 disease and the lobectomy is aborted.</a:t>
            </a:r>
          </a:p>
          <a:p>
            <a:pPr marL="228554" indent="-228554" defTabSz="914217" fontAlgn="auto">
              <a:spcBef>
                <a:spcPts val="1000"/>
              </a:spcBef>
              <a:spcAft>
                <a:spcPts val="600"/>
              </a:spcAft>
              <a:buClr>
                <a:srgbClr val="003665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At clinic follow-up he has recovered from surgery and his ECOG performance status is 0.</a:t>
            </a:r>
          </a:p>
          <a:p>
            <a:pPr marL="228554" marR="0" lvl="0" indent="-228554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00366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6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indent="0" defTabSz="914217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665"/>
              </a:buClr>
              <a:buNone/>
              <a:defRPr/>
            </a:pPr>
            <a:endParaRPr lang="en-US" sz="1800" kern="1200" dirty="0">
              <a:solidFill>
                <a:srgbClr val="003665"/>
              </a:solidFill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D7C5DDC-C1E3-6025-38F4-4244D9489049}"/>
              </a:ext>
            </a:extLst>
          </p:cNvPr>
          <p:cNvSpPr txBox="1">
            <a:spLocks/>
          </p:cNvSpPr>
          <p:nvPr/>
        </p:nvSpPr>
        <p:spPr>
          <a:xfrm>
            <a:off x="259644" y="127465"/>
            <a:ext cx="8884356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1: Follow-up (</a:t>
            </a:r>
            <a:r>
              <a:rPr lang="en-US" sz="2400" b="1" kern="0" dirty="0" err="1">
                <a:solidFill>
                  <a:srgbClr val="003665"/>
                </a:solidFill>
              </a:rPr>
              <a:t>cont</a:t>
            </a:r>
            <a:r>
              <a:rPr lang="en-US" sz="2400" b="1" kern="0" dirty="0">
                <a:solidFill>
                  <a:srgbClr val="00366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469573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7" y="1107063"/>
            <a:ext cx="8219088" cy="3254400"/>
          </a:xfrm>
        </p:spPr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What do you recommend as your next step?</a:t>
            </a:r>
          </a:p>
          <a:p>
            <a:pPr marL="571500" indent="-514350" defTabSz="914217" fontAlgn="auto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Concurrent chemoradiation followed by durvalumab (PACIFIC)</a:t>
            </a:r>
          </a:p>
          <a:p>
            <a:pPr marL="571500" indent="-514350" defTabSz="914217" fontAlgn="auto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Neo-adjuvant cisplatin-pemetrexed-pembrolizumab (with plan for resection and adjuvant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pembro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(KN671)</a:t>
            </a:r>
          </a:p>
          <a:p>
            <a:pPr marL="571500" indent="-514350" defTabSz="914217" fontAlgn="auto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Neo-adjuvant carboplatin-paclitaxel-nivolumab (CM816) then surgery</a:t>
            </a:r>
          </a:p>
          <a:p>
            <a:pPr marL="571500" indent="-514350" defTabSz="914217" fontAlgn="auto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Proceed to surgery with plans for adjuvant chemotherapy and atezolizumab (IMpower010)</a:t>
            </a:r>
          </a:p>
          <a:p>
            <a:pPr marL="571500" indent="-514350" defTabSz="914217" fontAlgn="auto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lang="en-US" sz="1800" kern="1200" dirty="0">
                <a:solidFill>
                  <a:srgbClr val="0036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040852" y="4194582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223071" y="4303977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061847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CA7D9B-BD99-1DB0-F49D-7CB58FAF5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How do you select patients for </a:t>
            </a:r>
            <a:r>
              <a:rPr lang="en-US" sz="1800" dirty="0" err="1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resectability</a:t>
            </a:r>
            <a:r>
              <a:rPr lang="en-US" sz="1800" dirty="0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in stage III NSCLC within your institutions?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 patients with </a:t>
            </a:r>
            <a:r>
              <a:rPr lang="en-US" sz="1800" dirty="0" err="1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resectable</a:t>
            </a:r>
            <a:r>
              <a:rPr lang="en-US" sz="1800" dirty="0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stage III NSCLC, what factors influence your decision for a neoadjuvant vs perioperative treatment approach?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</a:rPr>
              <a:t>When is additional IO adjuvant therapy needed/warranted?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3465"/>
              </a:solidFill>
            </a:endParaRPr>
          </a:p>
          <a:p>
            <a:endParaRPr lang="en-US" sz="2000" b="0" i="0" dirty="0">
              <a:solidFill>
                <a:srgbClr val="003665"/>
              </a:solidFill>
              <a:effectLst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AA5204-D243-B6F9-1057-BD923342552C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  <a:endParaRPr lang="en-US" sz="2400" b="1" kern="0" dirty="0">
              <a:solidFill>
                <a:srgbClr val="002E5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6EABED-B684-FF2E-742A-57D946D80CAE}"/>
              </a:ext>
            </a:extLst>
          </p:cNvPr>
          <p:cNvSpPr/>
          <p:nvPr/>
        </p:nvSpPr>
        <p:spPr bwMode="auto">
          <a:xfrm>
            <a:off x="2806635" y="3975307"/>
            <a:ext cx="4077269" cy="733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Group 1</a:t>
            </a:r>
          </a:p>
        </p:txBody>
      </p:sp>
      <p:pic>
        <p:nvPicPr>
          <p:cNvPr id="5" name="Graphic 4" descr="Group brainstorm with solid fill">
            <a:extLst>
              <a:ext uri="{FF2B5EF4-FFF2-40B4-BE49-F238E27FC236}">
                <a16:creationId xmlns:a16="http://schemas.microsoft.com/office/drawing/2014/main" id="{C57951C2-DA43-69E5-9A88-19945EC1A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6828" y="3979580"/>
            <a:ext cx="733607" cy="7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4519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CA7D9B-BD99-1DB0-F49D-7CB58FAF5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 patients deemed borderline </a:t>
            </a:r>
            <a:r>
              <a:rPr lang="en-US" sz="1800" dirty="0" err="1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resectable</a:t>
            </a:r>
            <a:r>
              <a:rPr lang="en-US" sz="1800" dirty="0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do you re-assess for </a:t>
            </a:r>
            <a:r>
              <a:rPr lang="en-US" sz="1800" dirty="0" err="1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resectablility</a:t>
            </a:r>
            <a:r>
              <a:rPr lang="en-US" sz="1800" dirty="0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after neoadjuvant chemoimmunotherapy?</a:t>
            </a:r>
            <a:endParaRPr lang="en-US" sz="1800" dirty="0">
              <a:solidFill>
                <a:srgbClr val="003665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</a:rPr>
              <a:t>How do you manage scenarios involving the loss of surgical eligibility/candidacy?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</a:rPr>
              <a:t>What is your general management approach in patients who do not undergo surgery after neoadjuvant chemoimmunotherapy?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srgbClr val="003465"/>
              </a:solidFill>
            </a:endParaRPr>
          </a:p>
          <a:p>
            <a:endParaRPr lang="en-US" sz="2000" b="0" i="0" dirty="0">
              <a:solidFill>
                <a:srgbClr val="003665"/>
              </a:solidFill>
              <a:effectLst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F5AA5204-D243-B6F9-1057-BD923342552C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  <a:endParaRPr lang="en-US" sz="2400" b="1" kern="0" dirty="0">
              <a:solidFill>
                <a:srgbClr val="002E5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4B7B45-BE83-2FFF-1429-539FFE4D9A71}"/>
              </a:ext>
            </a:extLst>
          </p:cNvPr>
          <p:cNvSpPr/>
          <p:nvPr/>
        </p:nvSpPr>
        <p:spPr bwMode="auto">
          <a:xfrm>
            <a:off x="2806635" y="3975307"/>
            <a:ext cx="4077269" cy="733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Group 2</a:t>
            </a:r>
          </a:p>
        </p:txBody>
      </p:sp>
      <p:pic>
        <p:nvPicPr>
          <p:cNvPr id="5" name="Graphic 4" descr="Group brainstorm with solid fill">
            <a:extLst>
              <a:ext uri="{FF2B5EF4-FFF2-40B4-BE49-F238E27FC236}">
                <a16:creationId xmlns:a16="http://schemas.microsoft.com/office/drawing/2014/main" id="{66B8ACF4-9882-B8DB-A066-AD7B2A46F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26828" y="3979580"/>
            <a:ext cx="733607" cy="7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7302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9FD8F4-0580-ACE7-C822-7B29375A4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6" y="766554"/>
            <a:ext cx="7872248" cy="3532177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54-year-old female, previous good health, presents with persistent cough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Smoking history: 5 pack years, quit 25 years ago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CT CAP and PET/CT: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2.8 cm left hilar mass, small left hilar LN, no distant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mets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EBUS with Biopsy: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LUL mass and hilar node positive for adenocarcinoma (lepidic subtype), TTF1+; PD-L1 TPS: 75%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PFTs adequate for surgery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800" b="1" dirty="0">
              <a:solidFill>
                <a:srgbClr val="003665"/>
              </a:solidFill>
            </a:endParaRPr>
          </a:p>
          <a:p>
            <a:pPr marL="400050" lvl="1" indent="0">
              <a:buNone/>
            </a:pPr>
            <a:endParaRPr lang="en-US" sz="1800" dirty="0">
              <a:solidFill>
                <a:srgbClr val="003665"/>
              </a:solidFill>
            </a:endParaRPr>
          </a:p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39DA1ED-8980-85AE-5F9F-DACC16542692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2: Description</a:t>
            </a:r>
          </a:p>
        </p:txBody>
      </p:sp>
    </p:spTree>
    <p:extLst>
      <p:ext uri="{BB962C8B-B14F-4D97-AF65-F5344CB8AC3E}">
        <p14:creationId xmlns:p14="http://schemas.microsoft.com/office/powerpoint/2010/main" val="3618660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30400"/>
            <a:ext cx="5492750" cy="242888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Time to IC Progression Was Longer With Lorlatinib in Presence or Absence of Baseline Brain Metastases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25642" r="2597" b="8818"/>
          <a:stretch/>
        </p:blipFill>
        <p:spPr bwMode="auto">
          <a:xfrm>
            <a:off x="326967" y="1058487"/>
            <a:ext cx="8297210" cy="327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68EB5C0-D72E-A715-4F36-9BF03560561B}"/>
              </a:ext>
            </a:extLst>
          </p:cNvPr>
          <p:cNvSpPr txBox="1">
            <a:spLocks/>
          </p:cNvSpPr>
          <p:nvPr/>
        </p:nvSpPr>
        <p:spPr>
          <a:xfrm>
            <a:off x="498764" y="49876"/>
            <a:ext cx="7891549" cy="1006507"/>
          </a:xfrm>
        </p:spPr>
        <p:txBody>
          <a:bodyPr lIns="0" tIns="0" rIns="0" b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CROWN at 5 years: Time to IC progression with and without baseline brain metastases</a:t>
            </a:r>
          </a:p>
        </p:txBody>
      </p:sp>
    </p:spTree>
  </p:cSld>
  <p:clrMapOvr>
    <a:masterClrMapping/>
  </p:clrMapOvr>
  <p:transition spd="med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9FD8F4-0580-ACE7-C822-7B29375A4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476" y="766554"/>
            <a:ext cx="7872248" cy="3532177"/>
          </a:xfrm>
        </p:spPr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Brain MRI: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+mn-cs"/>
              </a:rPr>
              <a:t>Negative for metastases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Clinical Stage IIB, pT1cN1M0, 8</a:t>
            </a:r>
            <a:r>
              <a:rPr kumimoji="0" lang="en-US" sz="1800" i="0" u="none" strike="noStrike" kern="0" cap="none" spc="0" normalizeH="0" baseline="3000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ed. Staging</a:t>
            </a:r>
          </a:p>
          <a:p>
            <a:pPr marL="285750" indent="-285750" fontAlgn="auto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3665"/>
                </a:solidFill>
              </a:rPr>
              <a:t>NGS: EGFR mutation (Ex19del) +  TP53 mutation (p.V157G)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800" b="1" dirty="0">
              <a:solidFill>
                <a:srgbClr val="003665"/>
              </a:solidFill>
            </a:endParaRPr>
          </a:p>
          <a:p>
            <a:pPr marL="400050" lvl="1" indent="0">
              <a:buNone/>
            </a:pPr>
            <a:endParaRPr lang="en-US" sz="1800" dirty="0">
              <a:solidFill>
                <a:srgbClr val="003665"/>
              </a:solidFill>
            </a:endParaRPr>
          </a:p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39DA1ED-8980-85AE-5F9F-DACC16542692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2: Description (</a:t>
            </a:r>
            <a:r>
              <a:rPr lang="en-US" sz="2400" b="1" kern="0" dirty="0" err="1">
                <a:solidFill>
                  <a:srgbClr val="003665"/>
                </a:solidFill>
              </a:rPr>
              <a:t>cont</a:t>
            </a:r>
            <a:r>
              <a:rPr lang="en-US" sz="2400" b="1" kern="0" dirty="0">
                <a:solidFill>
                  <a:srgbClr val="00366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730947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7" y="1045159"/>
            <a:ext cx="8219087" cy="335867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view of this information, how would you now proceed in this 54-year-old female with Stage IIB (T1cN1M0) lung adenocarcinoma,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EGFR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-mutated,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PD-L1 75%?</a:t>
            </a:r>
          </a:p>
          <a:p>
            <a:pPr marL="514350" indent="-5143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Surgical resection and mediastinal LN dissection, with adjuvant therapy afterwards</a:t>
            </a:r>
          </a:p>
          <a:p>
            <a:pPr marL="514350" indent="-5143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Neoadjuvant therapy with chemotherapy-IO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Surgery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no adjuvant therapy</a:t>
            </a:r>
          </a:p>
          <a:p>
            <a:pPr marL="514350" indent="-5143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Peri-operative therapy: Neoadjuvant chemo-IO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Surgery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Adjuvant therapy</a:t>
            </a:r>
          </a:p>
          <a:p>
            <a:pPr marL="514350" indent="-51435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Neoadjuvant chemotherapy 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Surgery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46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040852" y="4076345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223071" y="4185740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880396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9FD8F4-0580-ACE7-C822-7B29375A4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34720"/>
            <a:ext cx="7772400" cy="2880535"/>
          </a:xfrm>
        </p:spPr>
        <p:txBody>
          <a:bodyPr/>
          <a:lstStyle/>
          <a:p>
            <a:pPr marL="457189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patient undergoes surgical resection with LUL lobectomy and mediastinal LN dissection</a:t>
            </a:r>
          </a:p>
          <a:p>
            <a:pPr marL="457189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Pathology shows adenocarcinoma (2.8 cm), predominately lepidic pattern </a:t>
            </a:r>
          </a:p>
          <a:p>
            <a:pPr marL="990575" marR="0" lvl="1" indent="-38099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Lymphovascular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invasion; Margins uninvolved</a:t>
            </a:r>
          </a:p>
          <a:p>
            <a:pPr marL="990575" marR="0" lvl="1" indent="-38099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I hilar LN involved; 0/9 mediastinal LN involved</a:t>
            </a:r>
          </a:p>
          <a:p>
            <a:pPr marL="457189" marR="0" lvl="0" indent="-457189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Pathological stage IIB, pT1cN1M0.  EGFR ex19del, TP53, PD-L1 75%</a:t>
            </a:r>
          </a:p>
          <a:p>
            <a:pPr marL="0" indent="0">
              <a:spcBef>
                <a:spcPts val="1200"/>
              </a:spcBef>
              <a:buNone/>
            </a:pPr>
            <a:endParaRPr lang="en-US" sz="1800" b="1" dirty="0">
              <a:solidFill>
                <a:srgbClr val="003665"/>
              </a:solidFill>
            </a:endParaRPr>
          </a:p>
          <a:p>
            <a:pPr marL="400050" lvl="1" indent="0">
              <a:buNone/>
            </a:pPr>
            <a:endParaRPr lang="en-US" sz="1800" dirty="0">
              <a:solidFill>
                <a:srgbClr val="003665"/>
              </a:solidFill>
            </a:endParaRPr>
          </a:p>
          <a:p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E39DA1ED-8980-85AE-5F9F-DACC16542692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2: Follow-up</a:t>
            </a:r>
          </a:p>
        </p:txBody>
      </p:sp>
    </p:spTree>
    <p:extLst>
      <p:ext uri="{BB962C8B-B14F-4D97-AF65-F5344CB8AC3E}">
        <p14:creationId xmlns:p14="http://schemas.microsoft.com/office/powerpoint/2010/main" val="429102474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7" y="1045159"/>
            <a:ext cx="8219087" cy="335867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</a:rPr>
              <a:t>How would you proceed now for adjuvant therapy?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</a:rPr>
              <a:t>Adjuvant platinum-based chemotherapy alone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</a:rPr>
              <a:t>Adjuvant single agent IO: atezolizumab or pembrolizumab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</a:rPr>
              <a:t>Adjuvant chemo-IO: platinum/pemetrexed + pembrolizumab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</a:rPr>
              <a:t>Adjuvant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</a:rPr>
              <a:t>osimertinib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</a:rPr>
              <a:t> alone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</a:rPr>
              <a:t>Adjuvant platinum-based chemotherapy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  <a:sym typeface="Wingdings" panose="05000000000000000000" pitchFamily="2" charset="2"/>
              </a:rPr>
              <a:t>os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Calibri" panose="020F0502020204030204" pitchFamily="34" charset="0"/>
              </a:rPr>
              <a:t>imertinib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465"/>
              </a:solidFill>
              <a:effectLst/>
              <a:uLnTx/>
              <a:uFillTx/>
              <a:latin typeface="Calibri" panose="020F0502020204030204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040852" y="4076345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223071" y="4185740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44213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7" y="1045159"/>
            <a:ext cx="8219087" cy="335867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Calibri" panose="020F0502020204030204" pitchFamily="34" charset="0"/>
              </a:rPr>
              <a:t>The patient completes 4 cycles of adjuvant platinum-based chemotherapy. You proceed to adjuvant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Calibri" panose="020F0502020204030204" pitchFamily="34" charset="0"/>
              </a:rPr>
              <a:t>osimertinib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Calibri" panose="020F0502020204030204" pitchFamily="34" charset="0"/>
              </a:rPr>
              <a:t>. What duration of therapy would you plan for?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65"/>
              </a:solidFill>
              <a:effectLst/>
              <a:uLnTx/>
              <a:uFillTx/>
              <a:ea typeface="ＭＳ Ｐゴシック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1 year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years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5 years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Until progressive disease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040852" y="4076345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223071" y="4185740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9165702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62B635B-843B-BBB4-5E71-ABD3FAA52DA3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  <a:endParaRPr lang="en-US" sz="2400" b="1" kern="0" dirty="0">
              <a:solidFill>
                <a:srgbClr val="002E51"/>
              </a:solidFill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13E914-3784-CE9F-505A-3D52B4D607E6}"/>
              </a:ext>
            </a:extLst>
          </p:cNvPr>
          <p:cNvSpPr txBox="1">
            <a:spLocks/>
          </p:cNvSpPr>
          <p:nvPr/>
        </p:nvSpPr>
        <p:spPr>
          <a:xfrm>
            <a:off x="685800" y="844550"/>
            <a:ext cx="7772400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2000" kern="0" dirty="0">
              <a:solidFill>
                <a:srgbClr val="003665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F205D3-B224-2647-AB83-45BAC3752CDB}"/>
              </a:ext>
            </a:extLst>
          </p:cNvPr>
          <p:cNvSpPr txBox="1">
            <a:spLocks/>
          </p:cNvSpPr>
          <p:nvPr/>
        </p:nvSpPr>
        <p:spPr>
          <a:xfrm>
            <a:off x="685800" y="996950"/>
            <a:ext cx="7924800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</a:rPr>
              <a:t>What is considered the optimal duration of adjuvant targeted therapy? Immunotherapy?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</a:rPr>
              <a:t>When may you </a:t>
            </a:r>
            <a:r>
              <a:rPr lang="en-US" sz="1800">
                <a:solidFill>
                  <a:srgbClr val="003665"/>
                </a:solidFill>
              </a:rPr>
              <a:t>consider prolonged </a:t>
            </a:r>
            <a:r>
              <a:rPr lang="en-US" sz="1800" dirty="0">
                <a:solidFill>
                  <a:srgbClr val="003665"/>
                </a:solidFill>
              </a:rPr>
              <a:t>duration of therapy? What factors influence your decision?</a:t>
            </a:r>
          </a:p>
          <a:p>
            <a:pPr marL="0" indent="0">
              <a:buNone/>
            </a:pPr>
            <a:endParaRPr lang="en-US" sz="2000" b="1" kern="0" dirty="0">
              <a:solidFill>
                <a:srgbClr val="003665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C8429A-4CCB-B637-2B71-6C342B5754C7}"/>
              </a:ext>
            </a:extLst>
          </p:cNvPr>
          <p:cNvSpPr/>
          <p:nvPr/>
        </p:nvSpPr>
        <p:spPr bwMode="auto">
          <a:xfrm>
            <a:off x="2806635" y="3975307"/>
            <a:ext cx="4077269" cy="733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Group 3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82520868-E74C-3CD2-79A5-2AA3FA65B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828" y="3979580"/>
            <a:ext cx="733607" cy="7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849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862B635B-843B-BBB4-5E71-ABD3FAA52DA3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  <a:endParaRPr lang="en-US" sz="2400" b="1" kern="0" dirty="0">
              <a:solidFill>
                <a:srgbClr val="002E51"/>
              </a:solidFill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E113E914-3784-CE9F-505A-3D52B4D607E6}"/>
              </a:ext>
            </a:extLst>
          </p:cNvPr>
          <p:cNvSpPr txBox="1">
            <a:spLocks/>
          </p:cNvSpPr>
          <p:nvPr/>
        </p:nvSpPr>
        <p:spPr>
          <a:xfrm>
            <a:off x="685800" y="844550"/>
            <a:ext cx="7772400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sz="2000" kern="0" dirty="0">
              <a:solidFill>
                <a:srgbClr val="003665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F205D3-B224-2647-AB83-45BAC3752CDB}"/>
              </a:ext>
            </a:extLst>
          </p:cNvPr>
          <p:cNvSpPr txBox="1">
            <a:spLocks/>
          </p:cNvSpPr>
          <p:nvPr/>
        </p:nvSpPr>
        <p:spPr>
          <a:xfrm>
            <a:off x="685800" y="996950"/>
            <a:ext cx="7924800" cy="314727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</a:rPr>
              <a:t>How may your treatment approach be similar or different in a patient with early stage unresectable NSCLC with </a:t>
            </a:r>
            <a:r>
              <a:rPr lang="en-US" sz="1800" i="1" dirty="0">
                <a:solidFill>
                  <a:srgbClr val="003665"/>
                </a:solidFill>
              </a:rPr>
              <a:t>EGFR</a:t>
            </a:r>
            <a:r>
              <a:rPr lang="en-US" sz="1800" dirty="0">
                <a:solidFill>
                  <a:srgbClr val="003665"/>
                </a:solidFill>
              </a:rPr>
              <a:t> or </a:t>
            </a:r>
            <a:r>
              <a:rPr lang="en-US" sz="1800" i="1" dirty="0">
                <a:solidFill>
                  <a:srgbClr val="003665"/>
                </a:solidFill>
              </a:rPr>
              <a:t>ALK </a:t>
            </a:r>
            <a:r>
              <a:rPr lang="en-US" sz="1800" dirty="0">
                <a:solidFill>
                  <a:srgbClr val="003665"/>
                </a:solidFill>
              </a:rPr>
              <a:t>mutations?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3665"/>
              </a:buClr>
            </a:pPr>
            <a:r>
              <a:rPr lang="en-US" sz="1800" dirty="0">
                <a:solidFill>
                  <a:srgbClr val="003665"/>
                </a:solidFill>
              </a:rPr>
              <a:t>How do you treat patients who progress on adjuvant targeted therapy? Adjuvant immunotherapy?</a:t>
            </a:r>
          </a:p>
          <a:p>
            <a:pPr marL="0" indent="0">
              <a:buNone/>
            </a:pPr>
            <a:endParaRPr lang="en-US" sz="2000" b="1" kern="0" dirty="0">
              <a:solidFill>
                <a:srgbClr val="003665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C8429A-4CCB-B637-2B71-6C342B5754C7}"/>
              </a:ext>
            </a:extLst>
          </p:cNvPr>
          <p:cNvSpPr/>
          <p:nvPr/>
        </p:nvSpPr>
        <p:spPr bwMode="auto">
          <a:xfrm>
            <a:off x="2806635" y="3975307"/>
            <a:ext cx="4077269" cy="733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Group 4</a:t>
            </a:r>
          </a:p>
        </p:txBody>
      </p:sp>
      <p:pic>
        <p:nvPicPr>
          <p:cNvPr id="6" name="Graphic 5" descr="Group brainstorm with solid fill">
            <a:extLst>
              <a:ext uri="{FF2B5EF4-FFF2-40B4-BE49-F238E27FC236}">
                <a16:creationId xmlns:a16="http://schemas.microsoft.com/office/drawing/2014/main" id="{82520868-E74C-3CD2-79A5-2AA3FA65B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828" y="3979580"/>
            <a:ext cx="733607" cy="7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9755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967" y="1045159"/>
            <a:ext cx="8219087" cy="3358676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In view of the ALINA data with adjuvant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alectinib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, what approach would you use in do in a surgically resected Stage IIB ALK+ case?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Surgical resection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  <a:sym typeface="Wingdings" panose="05000000000000000000" pitchFamily="2" charset="2"/>
              </a:rPr>
              <a:t> adjuvant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  <a:sym typeface="Wingdings" panose="05000000000000000000" pitchFamily="2" charset="2"/>
              </a:rPr>
              <a:t>alectinib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65"/>
              </a:solidFill>
              <a:effectLst/>
              <a:uLnTx/>
              <a:uFillTx/>
              <a:ea typeface="ＭＳ Ｐゴシック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</a:rPr>
              <a:t>Surgical resection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  <a:sym typeface="Wingdings" panose="05000000000000000000" pitchFamily="2" charset="2"/>
              </a:rPr>
              <a:t> adjuvant platinum-based chemotherapy 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3465"/>
                </a:solidFill>
                <a:effectLst/>
                <a:uLnTx/>
                <a:uFillTx/>
                <a:ea typeface="ＭＳ Ｐゴシック"/>
                <a:cs typeface="+mn-cs"/>
                <a:sym typeface="Wingdings" panose="05000000000000000000" pitchFamily="2" charset="2"/>
              </a:rPr>
              <a:t>alectinib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65"/>
              </a:solidFill>
              <a:effectLst/>
              <a:uLnTx/>
              <a:uFillTx/>
              <a:ea typeface="ＭＳ Ｐゴシック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040852" y="4076345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223071" y="4185740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53219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99A2-52C8-99A7-D511-3CCC9EB5C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09148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en-US" dirty="0"/>
              <a:t>Navigating Treatment Options in Advanced </a:t>
            </a:r>
            <a:r>
              <a:rPr lang="en-US" i="1" dirty="0"/>
              <a:t>EGFR</a:t>
            </a:r>
            <a:r>
              <a:rPr lang="en-US" dirty="0"/>
              <a:t>-Mutant NSCLC</a:t>
            </a:r>
          </a:p>
        </p:txBody>
      </p:sp>
    </p:spTree>
    <p:extLst>
      <p:ext uri="{BB962C8B-B14F-4D97-AF65-F5344CB8AC3E}">
        <p14:creationId xmlns:p14="http://schemas.microsoft.com/office/powerpoint/2010/main" val="373506258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38115"/>
            <a:ext cx="7772400" cy="326571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003665"/>
                </a:solidFill>
              </a:rPr>
              <a:t>What t</a:t>
            </a:r>
            <a:r>
              <a:rPr lang="en-US" sz="1800" kern="0" dirty="0">
                <a:solidFill>
                  <a:srgbClr val="003665"/>
                </a:solidFill>
              </a:rPr>
              <a:t>ype of molecular testing do you perform in patients with advanced NSCLC?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NGS (tissue)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NGS (liquid and tissue)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IHC and NGS (tissue)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</a:rPr>
              <a:t>IHC and NGS (liquid and tissue)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465"/>
                </a:solidFill>
                <a:latin typeface="+mn-lt"/>
              </a:rPr>
              <a:t>Other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135445" y="3682659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317664" y="3792054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006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Safety Profile of Lorlatinib Was Consistent With That Observed in Prior Analyses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21493" r="3230" b="9057"/>
          <a:stretch/>
        </p:blipFill>
        <p:spPr bwMode="auto">
          <a:xfrm>
            <a:off x="299257" y="626226"/>
            <a:ext cx="8485076" cy="356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B1CF2BF-254D-E3C1-746B-2EDBBE486A9A}"/>
              </a:ext>
            </a:extLst>
          </p:cNvPr>
          <p:cNvSpPr txBox="1">
            <a:spLocks/>
          </p:cNvSpPr>
          <p:nvPr/>
        </p:nvSpPr>
        <p:spPr>
          <a:xfrm>
            <a:off x="498764" y="49876"/>
            <a:ext cx="7891549" cy="1006507"/>
          </a:xfrm>
        </p:spPr>
        <p:txBody>
          <a:bodyPr lIns="0" tIns="0" rIns="0" b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CROWN at 5 years: Safety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66675C-2BFC-D5F0-4E78-853360FD523A}"/>
              </a:ext>
            </a:extLst>
          </p:cNvPr>
          <p:cNvSpPr txBox="1"/>
          <p:nvPr/>
        </p:nvSpPr>
        <p:spPr>
          <a:xfrm>
            <a:off x="5580611" y="4477789"/>
            <a:ext cx="19094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Solomon et al ASCO 2024, LBA8503 </a:t>
            </a:r>
          </a:p>
        </p:txBody>
      </p:sp>
    </p:spTree>
  </p:cSld>
  <p:clrMapOvr>
    <a:masterClrMapping/>
  </p:clrMapOvr>
  <p:transition spd="med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A6D0EC5-3A2C-27B2-FC52-F2E4F9F2A57B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3: Description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6E1A33-F72C-09B5-F263-47C21F834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3665"/>
                </a:solidFill>
                <a:ea typeface="Calibri" panose="020F0502020204030204" pitchFamily="34" charset="0"/>
              </a:rPr>
              <a:t>56-year-old male never smoker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600" b="0" i="0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en-US" sz="1600" i="0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/A/P CT: revealed a 4.1 cm x 3.8 cm mass in the left upper lobe </a:t>
            </a:r>
            <a:endParaRPr lang="en-US" sz="1600" kern="0" dirty="0">
              <a:solidFill>
                <a:srgbClr val="003665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600" i="0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MRI Brain: </a:t>
            </a:r>
            <a:r>
              <a:rPr lang="en-US" sz="1600" kern="0" dirty="0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shows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 baseline brain metastases (2 lesions ~1-2 cm in size)</a:t>
            </a:r>
            <a:r>
              <a:rPr lang="en-US" sz="1600" kern="0" dirty="0">
                <a:solidFill>
                  <a:srgbClr val="003665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with no signs of edema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3665"/>
                </a:solidFill>
              </a:rPr>
              <a:t>Liver biopsy: adenocarcinoma of pulmonary origin (TTF-1 positive, </a:t>
            </a:r>
            <a:r>
              <a:rPr lang="en-US" sz="1600" dirty="0" err="1">
                <a:solidFill>
                  <a:srgbClr val="003665"/>
                </a:solidFill>
              </a:rPr>
              <a:t>Napsin</a:t>
            </a:r>
            <a:r>
              <a:rPr lang="en-US" sz="1600" dirty="0">
                <a:solidFill>
                  <a:srgbClr val="003665"/>
                </a:solidFill>
              </a:rPr>
              <a:t> A positive), PD-L1 25%.</a:t>
            </a:r>
            <a:endParaRPr lang="en-US" sz="1600" dirty="0">
              <a:solidFill>
                <a:srgbClr val="003665"/>
              </a:solidFill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3665"/>
                </a:solidFill>
                <a:ea typeface="Calibri" panose="020F0502020204030204" pitchFamily="34" charset="0"/>
              </a:rPr>
              <a:t>ECOG PS 1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600" i="0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Concurrent Tissue and Plasma NGS: Positive for </a:t>
            </a:r>
            <a:r>
              <a:rPr kumimoji="0" lang="en-US" sz="1600" i="1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EGFR</a:t>
            </a:r>
            <a:r>
              <a:rPr kumimoji="0" lang="en-US" sz="1600" i="0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 Exon21 L858R mutation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Staging: 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(pT2bN1M1b), Stage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solidFill>
                  <a:srgbClr val="003665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IVb</a:t>
            </a:r>
            <a:endParaRPr lang="en-US" sz="1600" kern="0" dirty="0">
              <a:solidFill>
                <a:srgbClr val="003665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3698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38115"/>
            <a:ext cx="7772400" cy="326571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olidFill>
                  <a:srgbClr val="003665"/>
                </a:solidFill>
              </a:rPr>
              <a:t>What are you </a:t>
            </a:r>
            <a:r>
              <a:rPr lang="en-US" sz="1800" b="1" i="1" dirty="0">
                <a:solidFill>
                  <a:srgbClr val="003665"/>
                </a:solidFill>
              </a:rPr>
              <a:t>most likely </a:t>
            </a:r>
            <a:r>
              <a:rPr lang="en-US" sz="1800" dirty="0">
                <a:solidFill>
                  <a:srgbClr val="003665"/>
                </a:solidFill>
              </a:rPr>
              <a:t>to offer this patient with baseline brain metastasis and a classical </a:t>
            </a:r>
            <a:r>
              <a:rPr lang="en-US" sz="1800" i="1" dirty="0">
                <a:solidFill>
                  <a:srgbClr val="003665"/>
                </a:solidFill>
              </a:rPr>
              <a:t>EGFR</a:t>
            </a:r>
            <a:r>
              <a:rPr lang="en-US" sz="1800" dirty="0">
                <a:solidFill>
                  <a:srgbClr val="003665"/>
                </a:solidFill>
              </a:rPr>
              <a:t> driver-mutation of exon 21 L858Rmut+ NSCLC as </a:t>
            </a:r>
            <a:r>
              <a:rPr lang="en-US" sz="1800" i="1" dirty="0">
                <a:solidFill>
                  <a:srgbClr val="003665"/>
                </a:solidFill>
              </a:rPr>
              <a:t>first-line</a:t>
            </a:r>
            <a:r>
              <a:rPr lang="en-US" sz="1800" dirty="0">
                <a:solidFill>
                  <a:srgbClr val="003665"/>
                </a:solidFill>
              </a:rPr>
              <a:t> therapy?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665"/>
                </a:solidFill>
              </a:rPr>
              <a:t>Osimertinib single agent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665"/>
                </a:solidFill>
              </a:rPr>
              <a:t>Osimertinib + carboplatin + pemetrexed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 err="1">
                <a:solidFill>
                  <a:srgbClr val="003665"/>
                </a:solidFill>
              </a:rPr>
              <a:t>Amivantamab</a:t>
            </a:r>
            <a:r>
              <a:rPr lang="en-US" sz="1800" dirty="0">
                <a:solidFill>
                  <a:srgbClr val="003665"/>
                </a:solidFill>
              </a:rPr>
              <a:t> + </a:t>
            </a:r>
            <a:r>
              <a:rPr lang="en-US" sz="1800" dirty="0" err="1">
                <a:solidFill>
                  <a:srgbClr val="003665"/>
                </a:solidFill>
              </a:rPr>
              <a:t>lazertinib</a:t>
            </a:r>
            <a:endParaRPr lang="en-US" sz="1800" dirty="0">
              <a:solidFill>
                <a:srgbClr val="003665"/>
              </a:solidFill>
            </a:endParaRP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665"/>
                </a:solidFill>
              </a:rPr>
              <a:t>Chemotherapy + PD-L1 inhibitor</a:t>
            </a:r>
          </a:p>
          <a:p>
            <a:pPr marL="857250" lvl="1" indent="-457200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en-US" sz="1800" dirty="0">
                <a:solidFill>
                  <a:srgbClr val="003665"/>
                </a:solidFill>
              </a:rPr>
              <a:t>Clinical trial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135445" y="4044962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317664" y="4154357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706666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97E46-AA72-1537-3729-911D307F2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003665"/>
                </a:solidFill>
              </a:rPr>
              <a:t>What is your general approach to frontline treatment of advanced </a:t>
            </a:r>
            <a:r>
              <a:rPr lang="en-US" sz="2000" i="1" dirty="0">
                <a:solidFill>
                  <a:srgbClr val="003665"/>
                </a:solidFill>
              </a:rPr>
              <a:t>EGFR</a:t>
            </a:r>
            <a:r>
              <a:rPr lang="en-US" sz="2000" dirty="0">
                <a:solidFill>
                  <a:srgbClr val="003665"/>
                </a:solidFill>
              </a:rPr>
              <a:t>-mutant NSCLC?</a:t>
            </a:r>
          </a:p>
          <a:p>
            <a:endParaRPr lang="en-US" sz="2000" dirty="0">
              <a:solidFill>
                <a:srgbClr val="003665"/>
              </a:solidFill>
            </a:endParaRPr>
          </a:p>
          <a:p>
            <a:r>
              <a:rPr lang="en-US" sz="2000" dirty="0">
                <a:solidFill>
                  <a:srgbClr val="003665"/>
                </a:solidFill>
              </a:rPr>
              <a:t>How may treatment approaches differ based on:</a:t>
            </a:r>
          </a:p>
          <a:p>
            <a:pPr lvl="1"/>
            <a:r>
              <a:rPr lang="en-US" sz="1600" dirty="0">
                <a:solidFill>
                  <a:srgbClr val="003665"/>
                </a:solidFill>
              </a:rPr>
              <a:t>Age</a:t>
            </a:r>
          </a:p>
          <a:p>
            <a:pPr lvl="1"/>
            <a:r>
              <a:rPr lang="en-US" sz="1600" dirty="0">
                <a:solidFill>
                  <a:srgbClr val="003665"/>
                </a:solidFill>
              </a:rPr>
              <a:t>PS</a:t>
            </a:r>
          </a:p>
          <a:p>
            <a:pPr lvl="1"/>
            <a:r>
              <a:rPr lang="en-US" sz="1600" dirty="0">
                <a:solidFill>
                  <a:srgbClr val="003665"/>
                </a:solidFill>
              </a:rPr>
              <a:t>Disease volume/burden</a:t>
            </a:r>
          </a:p>
          <a:p>
            <a:pPr lvl="1"/>
            <a:r>
              <a:rPr lang="en-US" sz="1600" dirty="0">
                <a:solidFill>
                  <a:srgbClr val="003665"/>
                </a:solidFill>
              </a:rPr>
              <a:t>Presence of baseline metastasis (brain vs visceral)</a:t>
            </a:r>
          </a:p>
          <a:p>
            <a:pPr marL="400050" lvl="1" indent="0">
              <a:buNone/>
            </a:pPr>
            <a:endParaRPr lang="en-US" sz="1800" dirty="0">
              <a:solidFill>
                <a:srgbClr val="003665"/>
              </a:solidFill>
            </a:endParaRPr>
          </a:p>
          <a:p>
            <a:endParaRPr lang="en-US" sz="18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DA3962D-3EAC-9CEB-A996-B59BE7448365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969B70-E86D-7B00-42EE-DA49F0E5216F}"/>
              </a:ext>
            </a:extLst>
          </p:cNvPr>
          <p:cNvSpPr/>
          <p:nvPr/>
        </p:nvSpPr>
        <p:spPr bwMode="auto">
          <a:xfrm>
            <a:off x="2806635" y="3975307"/>
            <a:ext cx="4077269" cy="733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Group </a:t>
            </a:r>
            <a:r>
              <a:rPr lang="en-US" sz="1800" dirty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5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5" name="Graphic 4" descr="Group brainstorm with solid fill">
            <a:extLst>
              <a:ext uri="{FF2B5EF4-FFF2-40B4-BE49-F238E27FC236}">
                <a16:creationId xmlns:a16="http://schemas.microsoft.com/office/drawing/2014/main" id="{CA53B41A-3D47-8A4D-B171-1195D40DA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828" y="3979580"/>
            <a:ext cx="733607" cy="7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5272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97E46-AA72-1537-3729-911D307F2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3665"/>
                </a:solidFill>
              </a:rPr>
              <a:t>Patient is initiated on the FLAURA2 regimen (</a:t>
            </a:r>
            <a:r>
              <a:rPr lang="en-US" sz="1800" dirty="0" err="1">
                <a:solidFill>
                  <a:srgbClr val="003665"/>
                </a:solidFill>
              </a:rPr>
              <a:t>osimertinib</a:t>
            </a:r>
            <a:r>
              <a:rPr lang="en-US" sz="1800" dirty="0">
                <a:solidFill>
                  <a:srgbClr val="003665"/>
                </a:solidFill>
              </a:rPr>
              <a:t> + carboplatin and pemetrexed)</a:t>
            </a:r>
            <a:endParaRPr lang="en-US" sz="1800" dirty="0">
              <a:solidFill>
                <a:srgbClr val="003665"/>
              </a:solidFill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3665"/>
                </a:solidFill>
                <a:ea typeface="Calibri" panose="020F0502020204030204" pitchFamily="34" charset="0"/>
              </a:rPr>
              <a:t>12 months after initiating therapy - patient reports dyspnea on mild exertion, anorexia, and unintentional weight loss of 15 pounds.</a:t>
            </a:r>
            <a:endParaRPr lang="en-US" sz="1800" dirty="0">
              <a:solidFill>
                <a:srgbClr val="00366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3665"/>
                </a:solidFill>
                <a:effectLst/>
                <a:ea typeface="Times New Roman" panose="02020603050405020304" pitchFamily="18" charset="0"/>
              </a:rPr>
              <a:t>Follow-Up imaging: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3665"/>
                </a:solidFill>
                <a:ea typeface="Times New Roman" panose="02020603050405020304" pitchFamily="18" charset="0"/>
              </a:rPr>
              <a:t>CT CAP - Reveals </a:t>
            </a:r>
            <a:r>
              <a:rPr lang="en-US" sz="1800" dirty="0">
                <a:solidFill>
                  <a:srgbClr val="003665"/>
                </a:solidFill>
                <a:effectLst/>
                <a:ea typeface="Times New Roman" panose="02020603050405020304" pitchFamily="18" charset="0"/>
              </a:rPr>
              <a:t>multifocal systemic progression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3665"/>
                </a:solidFill>
                <a:effectLst/>
                <a:ea typeface="Times New Roman" panose="02020603050405020304" pitchFamily="18" charset="0"/>
              </a:rPr>
              <a:t>Performance status is preserved: ECOG 1</a:t>
            </a:r>
            <a:endParaRPr lang="en-US" sz="1800" dirty="0">
              <a:solidFill>
                <a:srgbClr val="003665"/>
              </a:solidFill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3665"/>
                </a:solidFill>
              </a:rPr>
              <a:t>Follow-up molecular testing is negative for any new alterations</a:t>
            </a:r>
          </a:p>
          <a:p>
            <a:pPr marL="400050" lvl="1" indent="0">
              <a:buNone/>
            </a:pPr>
            <a:endParaRPr lang="en-US" sz="1800" dirty="0">
              <a:solidFill>
                <a:srgbClr val="003665"/>
              </a:solidFill>
            </a:endParaRPr>
          </a:p>
          <a:p>
            <a:endParaRPr lang="en-US" sz="18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DA3962D-3EAC-9CEB-A996-B59BE7448365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Patient Case 2: Follow-up</a:t>
            </a:r>
          </a:p>
        </p:txBody>
      </p:sp>
    </p:spTree>
    <p:extLst>
      <p:ext uri="{BB962C8B-B14F-4D97-AF65-F5344CB8AC3E}">
        <p14:creationId xmlns:p14="http://schemas.microsoft.com/office/powerpoint/2010/main" val="210018383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4387BB-2742-8BDB-7675-022B2D4BC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38115"/>
            <a:ext cx="7772400" cy="326571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solidFill>
                  <a:srgbClr val="003665"/>
                </a:solidFill>
              </a:rPr>
              <a:t>What would you most likely select as </a:t>
            </a:r>
            <a:r>
              <a:rPr lang="en-US" sz="2000" i="1" dirty="0">
                <a:solidFill>
                  <a:srgbClr val="003665"/>
                </a:solidFill>
              </a:rPr>
              <a:t>second-line</a:t>
            </a:r>
            <a:r>
              <a:rPr lang="en-US" sz="2000" dirty="0">
                <a:solidFill>
                  <a:srgbClr val="003665"/>
                </a:solidFill>
              </a:rPr>
              <a:t> therapy for this patient?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 err="1">
                <a:solidFill>
                  <a:srgbClr val="003665"/>
                </a:solidFill>
              </a:rPr>
              <a:t>Amivantamab</a:t>
            </a:r>
            <a:r>
              <a:rPr lang="en-US" sz="2000" dirty="0">
                <a:solidFill>
                  <a:srgbClr val="003665"/>
                </a:solidFill>
              </a:rPr>
              <a:t> + carboplatin + pemetrexed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solidFill>
                  <a:srgbClr val="003665"/>
                </a:solidFill>
              </a:rPr>
              <a:t>Chemotherapy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solidFill>
                  <a:srgbClr val="003665"/>
                </a:solidFill>
              </a:rPr>
              <a:t>Clinical trial with HER3-DXd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000" dirty="0">
                <a:solidFill>
                  <a:srgbClr val="003665"/>
                </a:solidFill>
              </a:rPr>
              <a:t>Other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7F500-6A17-7571-C6F0-7B7EFD88CFE6}"/>
              </a:ext>
            </a:extLst>
          </p:cNvPr>
          <p:cNvSpPr txBox="1">
            <a:spLocks/>
          </p:cNvSpPr>
          <p:nvPr/>
        </p:nvSpPr>
        <p:spPr>
          <a:xfrm>
            <a:off x="472967" y="186419"/>
            <a:ext cx="8219088" cy="73360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366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Polling Question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66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4" descr="Polls Icons">
            <a:extLst>
              <a:ext uri="{FF2B5EF4-FFF2-40B4-BE49-F238E27FC236}">
                <a16:creationId xmlns:a16="http://schemas.microsoft.com/office/drawing/2014/main" id="{14B5EB1C-D5AB-BAB5-40D1-9D8D5848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284449"/>
            <a:ext cx="558455" cy="5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442F32-477E-B1D5-3ACA-25B12DBA44A5}"/>
              </a:ext>
            </a:extLst>
          </p:cNvPr>
          <p:cNvSpPr/>
          <p:nvPr/>
        </p:nvSpPr>
        <p:spPr>
          <a:xfrm>
            <a:off x="2135445" y="4044962"/>
            <a:ext cx="5520779" cy="654977"/>
          </a:xfrm>
          <a:prstGeom prst="roundRect">
            <a:avLst/>
          </a:prstGeom>
          <a:solidFill>
            <a:srgbClr val="0034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Please Discuss the Rationale for Your Selection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EBAF05-7B85-9340-BAE8-8B8390A17519}"/>
              </a:ext>
            </a:extLst>
          </p:cNvPr>
          <p:cNvGrpSpPr/>
          <p:nvPr/>
        </p:nvGrpSpPr>
        <p:grpSpPr>
          <a:xfrm>
            <a:off x="2317664" y="4154357"/>
            <a:ext cx="436185" cy="436185"/>
            <a:chOff x="4391413" y="313473"/>
            <a:chExt cx="581580" cy="5815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59ADE42-4B8F-7549-7579-6CA38287E880}"/>
                </a:ext>
              </a:extLst>
            </p:cNvPr>
            <p:cNvSpPr/>
            <p:nvPr userDrawn="1"/>
          </p:nvSpPr>
          <p:spPr>
            <a:xfrm>
              <a:off x="4391413" y="313473"/>
              <a:ext cx="581580" cy="581580"/>
            </a:xfrm>
            <a:prstGeom prst="ellipse">
              <a:avLst/>
            </a:prstGeom>
            <a:solidFill>
              <a:srgbClr val="F29E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aphic 8">
              <a:extLst>
                <a:ext uri="{FF2B5EF4-FFF2-40B4-BE49-F238E27FC236}">
                  <a16:creationId xmlns:a16="http://schemas.microsoft.com/office/drawing/2014/main" id="{DB2A878B-D28C-3953-9B71-C5D692DF7180}"/>
                </a:ext>
              </a:extLst>
            </p:cNvPr>
            <p:cNvGrpSpPr/>
            <p:nvPr/>
          </p:nvGrpSpPr>
          <p:grpSpPr>
            <a:xfrm>
              <a:off x="4535324" y="396013"/>
              <a:ext cx="290465" cy="419890"/>
              <a:chOff x="3073533" y="2929995"/>
              <a:chExt cx="1058129" cy="1529609"/>
            </a:xfrm>
            <a:solidFill>
              <a:srgbClr val="F29E30"/>
            </a:solidFill>
          </p:grpSpPr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68C581E4-F707-6E47-A744-93E275506162}"/>
                  </a:ext>
                </a:extLst>
              </p:cNvPr>
              <p:cNvSpPr/>
              <p:nvPr/>
            </p:nvSpPr>
            <p:spPr>
              <a:xfrm>
                <a:off x="3073533" y="3537788"/>
                <a:ext cx="1058129" cy="921816"/>
              </a:xfrm>
              <a:custGeom>
                <a:avLst/>
                <a:gdLst>
                  <a:gd name="connsiteX0" fmla="*/ 202209 w 1058129"/>
                  <a:gd name="connsiteY0" fmla="*/ 826661 h 921816"/>
                  <a:gd name="connsiteX1" fmla="*/ 481482 w 1058129"/>
                  <a:gd name="connsiteY1" fmla="*/ 826661 h 921816"/>
                  <a:gd name="connsiteX2" fmla="*/ 481482 w 1058129"/>
                  <a:gd name="connsiteY2" fmla="*/ 597966 h 921816"/>
                  <a:gd name="connsiteX3" fmla="*/ 140964 w 1058129"/>
                  <a:gd name="connsiteY3" fmla="*/ 446233 h 921816"/>
                  <a:gd name="connsiteX4" fmla="*/ 470 w 1058129"/>
                  <a:gd name="connsiteY4" fmla="*/ 44754 h 921816"/>
                  <a:gd name="connsiteX5" fmla="*/ 50857 w 1058129"/>
                  <a:gd name="connsiteY5" fmla="*/ 82 h 921816"/>
                  <a:gd name="connsiteX6" fmla="*/ 95529 w 1058129"/>
                  <a:gd name="connsiteY6" fmla="*/ 50374 h 921816"/>
                  <a:gd name="connsiteX7" fmla="*/ 210877 w 1058129"/>
                  <a:gd name="connsiteY7" fmla="*/ 381463 h 921816"/>
                  <a:gd name="connsiteX8" fmla="*/ 553777 w 1058129"/>
                  <a:gd name="connsiteY8" fmla="*/ 505764 h 921816"/>
                  <a:gd name="connsiteX9" fmla="*/ 844099 w 1058129"/>
                  <a:gd name="connsiteY9" fmla="*/ 397370 h 921816"/>
                  <a:gd name="connsiteX10" fmla="*/ 962685 w 1058129"/>
                  <a:gd name="connsiteY10" fmla="*/ 49802 h 921816"/>
                  <a:gd name="connsiteX11" fmla="*/ 1008024 w 1058129"/>
                  <a:gd name="connsiteY11" fmla="*/ 82 h 921816"/>
                  <a:gd name="connsiteX12" fmla="*/ 1057840 w 1058129"/>
                  <a:gd name="connsiteY12" fmla="*/ 45326 h 921816"/>
                  <a:gd name="connsiteX13" fmla="*/ 913441 w 1058129"/>
                  <a:gd name="connsiteY13" fmla="*/ 462711 h 921816"/>
                  <a:gd name="connsiteX14" fmla="*/ 576637 w 1058129"/>
                  <a:gd name="connsiteY14" fmla="*/ 600633 h 921816"/>
                  <a:gd name="connsiteX15" fmla="*/ 576637 w 1058129"/>
                  <a:gd name="connsiteY15" fmla="*/ 826566 h 921816"/>
                  <a:gd name="connsiteX16" fmla="*/ 855910 w 1058129"/>
                  <a:gd name="connsiteY16" fmla="*/ 826566 h 921816"/>
                  <a:gd name="connsiteX17" fmla="*/ 855910 w 1058129"/>
                  <a:gd name="connsiteY17" fmla="*/ 921816 h 921816"/>
                  <a:gd name="connsiteX18" fmla="*/ 202209 w 1058129"/>
                  <a:gd name="connsiteY18" fmla="*/ 921816 h 921816"/>
                  <a:gd name="connsiteX19" fmla="*/ 202209 w 1058129"/>
                  <a:gd name="connsiteY19" fmla="*/ 826661 h 92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58129" h="921816">
                    <a:moveTo>
                      <a:pt x="202209" y="826661"/>
                    </a:moveTo>
                    <a:lnTo>
                      <a:pt x="481482" y="826661"/>
                    </a:lnTo>
                    <a:lnTo>
                      <a:pt x="481482" y="597966"/>
                    </a:lnTo>
                    <a:cubicBezTo>
                      <a:pt x="338512" y="585393"/>
                      <a:pt x="224117" y="534625"/>
                      <a:pt x="140964" y="446233"/>
                    </a:cubicBezTo>
                    <a:cubicBezTo>
                      <a:pt x="-12198" y="283451"/>
                      <a:pt x="-197" y="54470"/>
                      <a:pt x="470" y="44754"/>
                    </a:cubicBezTo>
                    <a:cubicBezTo>
                      <a:pt x="2089" y="18465"/>
                      <a:pt x="24759" y="-1442"/>
                      <a:pt x="50857" y="82"/>
                    </a:cubicBezTo>
                    <a:cubicBezTo>
                      <a:pt x="77051" y="1701"/>
                      <a:pt x="97053" y="24180"/>
                      <a:pt x="95529" y="50374"/>
                    </a:cubicBezTo>
                    <a:cubicBezTo>
                      <a:pt x="95434" y="52374"/>
                      <a:pt x="85814" y="249161"/>
                      <a:pt x="210877" y="381463"/>
                    </a:cubicBezTo>
                    <a:cubicBezTo>
                      <a:pt x="288887" y="463950"/>
                      <a:pt x="404235" y="505764"/>
                      <a:pt x="553777" y="505764"/>
                    </a:cubicBezTo>
                    <a:cubicBezTo>
                      <a:pt x="677697" y="505764"/>
                      <a:pt x="775329" y="469284"/>
                      <a:pt x="844099" y="397370"/>
                    </a:cubicBezTo>
                    <a:cubicBezTo>
                      <a:pt x="970877" y="264782"/>
                      <a:pt x="962781" y="51898"/>
                      <a:pt x="962685" y="49802"/>
                    </a:cubicBezTo>
                    <a:cubicBezTo>
                      <a:pt x="961542" y="23514"/>
                      <a:pt x="981831" y="1225"/>
                      <a:pt x="1008024" y="82"/>
                    </a:cubicBezTo>
                    <a:cubicBezTo>
                      <a:pt x="1034409" y="-1156"/>
                      <a:pt x="1056507" y="19037"/>
                      <a:pt x="1057840" y="45326"/>
                    </a:cubicBezTo>
                    <a:cubicBezTo>
                      <a:pt x="1058316" y="55613"/>
                      <a:pt x="1068413" y="300024"/>
                      <a:pt x="913441" y="462711"/>
                    </a:cubicBezTo>
                    <a:cubicBezTo>
                      <a:pt x="830478" y="549865"/>
                      <a:pt x="717226" y="596157"/>
                      <a:pt x="576637" y="600633"/>
                    </a:cubicBezTo>
                    <a:lnTo>
                      <a:pt x="576637" y="826566"/>
                    </a:lnTo>
                    <a:lnTo>
                      <a:pt x="855910" y="826566"/>
                    </a:lnTo>
                    <a:lnTo>
                      <a:pt x="855910" y="921816"/>
                    </a:lnTo>
                    <a:lnTo>
                      <a:pt x="202209" y="921816"/>
                    </a:lnTo>
                    <a:lnTo>
                      <a:pt x="202209" y="826661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4">
                <a:extLst>
                  <a:ext uri="{FF2B5EF4-FFF2-40B4-BE49-F238E27FC236}">
                    <a16:creationId xmlns:a16="http://schemas.microsoft.com/office/drawing/2014/main" id="{3DB2FAB1-C612-F4EA-2904-4C3BA8596324}"/>
                  </a:ext>
                </a:extLst>
              </p:cNvPr>
              <p:cNvSpPr/>
              <p:nvPr/>
            </p:nvSpPr>
            <p:spPr>
              <a:xfrm>
                <a:off x="3301742" y="2929995"/>
                <a:ext cx="601789" cy="927733"/>
              </a:xfrm>
              <a:custGeom>
                <a:avLst/>
                <a:gdLst>
                  <a:gd name="connsiteX0" fmla="*/ 300895 w 601789"/>
                  <a:gd name="connsiteY0" fmla="*/ 927735 h 927735"/>
                  <a:gd name="connsiteX1" fmla="*/ 601790 w 601789"/>
                  <a:gd name="connsiteY1" fmla="*/ 626840 h 927735"/>
                  <a:gd name="connsiteX2" fmla="*/ 601790 w 601789"/>
                  <a:gd name="connsiteY2" fmla="*/ 300895 h 927735"/>
                  <a:gd name="connsiteX3" fmla="*/ 300895 w 601789"/>
                  <a:gd name="connsiteY3" fmla="*/ 0 h 927735"/>
                  <a:gd name="connsiteX4" fmla="*/ 0 w 601789"/>
                  <a:gd name="connsiteY4" fmla="*/ 300895 h 927735"/>
                  <a:gd name="connsiteX5" fmla="*/ 0 w 601789"/>
                  <a:gd name="connsiteY5" fmla="*/ 626935 h 927735"/>
                  <a:gd name="connsiteX6" fmla="*/ 300895 w 601789"/>
                  <a:gd name="connsiteY6" fmla="*/ 927735 h 927735"/>
                  <a:gd name="connsiteX7" fmla="*/ 95250 w 601789"/>
                  <a:gd name="connsiteY7" fmla="*/ 300895 h 927735"/>
                  <a:gd name="connsiteX8" fmla="*/ 300895 w 601789"/>
                  <a:gd name="connsiteY8" fmla="*/ 95250 h 927735"/>
                  <a:gd name="connsiteX9" fmla="*/ 506540 w 601789"/>
                  <a:gd name="connsiteY9" fmla="*/ 300895 h 927735"/>
                  <a:gd name="connsiteX10" fmla="*/ 506540 w 601789"/>
                  <a:gd name="connsiteY10" fmla="*/ 626935 h 927735"/>
                  <a:gd name="connsiteX11" fmla="*/ 300895 w 601789"/>
                  <a:gd name="connsiteY11" fmla="*/ 832580 h 927735"/>
                  <a:gd name="connsiteX12" fmla="*/ 95250 w 601789"/>
                  <a:gd name="connsiteY12" fmla="*/ 626935 h 927735"/>
                  <a:gd name="connsiteX13" fmla="*/ 95250 w 601789"/>
                  <a:gd name="connsiteY13" fmla="*/ 300895 h 927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01789" h="927735">
                    <a:moveTo>
                      <a:pt x="300895" y="927735"/>
                    </a:moveTo>
                    <a:cubicBezTo>
                      <a:pt x="466820" y="927735"/>
                      <a:pt x="601790" y="792766"/>
                      <a:pt x="601790" y="626840"/>
                    </a:cubicBezTo>
                    <a:lnTo>
                      <a:pt x="601790" y="300895"/>
                    </a:lnTo>
                    <a:cubicBezTo>
                      <a:pt x="601790" y="134969"/>
                      <a:pt x="466820" y="0"/>
                      <a:pt x="300895" y="0"/>
                    </a:cubicBezTo>
                    <a:cubicBezTo>
                      <a:pt x="134969" y="0"/>
                      <a:pt x="0" y="134969"/>
                      <a:pt x="0" y="300895"/>
                    </a:cubicBezTo>
                    <a:lnTo>
                      <a:pt x="0" y="626935"/>
                    </a:lnTo>
                    <a:cubicBezTo>
                      <a:pt x="0" y="792766"/>
                      <a:pt x="134969" y="927735"/>
                      <a:pt x="300895" y="927735"/>
                    </a:cubicBezTo>
                    <a:close/>
                    <a:moveTo>
                      <a:pt x="95250" y="300895"/>
                    </a:moveTo>
                    <a:cubicBezTo>
                      <a:pt x="95250" y="187547"/>
                      <a:pt x="187452" y="95250"/>
                      <a:pt x="300895" y="95250"/>
                    </a:cubicBezTo>
                    <a:cubicBezTo>
                      <a:pt x="414338" y="95250"/>
                      <a:pt x="506540" y="187452"/>
                      <a:pt x="506540" y="300895"/>
                    </a:cubicBezTo>
                    <a:lnTo>
                      <a:pt x="506540" y="626935"/>
                    </a:lnTo>
                    <a:cubicBezTo>
                      <a:pt x="506540" y="740283"/>
                      <a:pt x="414338" y="832580"/>
                      <a:pt x="300895" y="832580"/>
                    </a:cubicBezTo>
                    <a:cubicBezTo>
                      <a:pt x="187452" y="832580"/>
                      <a:pt x="95250" y="740378"/>
                      <a:pt x="95250" y="626935"/>
                    </a:cubicBezTo>
                    <a:lnTo>
                      <a:pt x="95250" y="3008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224053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97E46-AA72-1537-3729-911D307F2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rgbClr val="003665"/>
                </a:solidFill>
              </a:rPr>
              <a:t>In which patients would you consider using </a:t>
            </a:r>
            <a:r>
              <a:rPr lang="en-US" sz="1800" dirty="0" err="1">
                <a:solidFill>
                  <a:srgbClr val="003665"/>
                </a:solidFill>
              </a:rPr>
              <a:t>amivantamab</a:t>
            </a:r>
            <a:r>
              <a:rPr lang="en-US" sz="1800" dirty="0">
                <a:solidFill>
                  <a:srgbClr val="003665"/>
                </a:solidFill>
              </a:rPr>
              <a:t> + chemo in the 2L setting?</a:t>
            </a:r>
            <a:endParaRPr lang="en-US" sz="1800" kern="0" dirty="0">
              <a:solidFill>
                <a:srgbClr val="003665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kern="0" dirty="0">
                <a:solidFill>
                  <a:srgbClr val="003665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How may the availability of subcutaneous </a:t>
            </a:r>
            <a:r>
              <a:rPr lang="en-US" sz="1800" kern="0" dirty="0" err="1">
                <a:solidFill>
                  <a:srgbClr val="003665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amivantamab</a:t>
            </a:r>
            <a:r>
              <a:rPr lang="en-US" sz="1800" kern="0" dirty="0">
                <a:solidFill>
                  <a:srgbClr val="003665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impact it’s future role in th</a:t>
            </a:r>
            <a:r>
              <a:rPr lang="en-US" sz="1800" kern="0" dirty="0">
                <a:solidFill>
                  <a:srgbClr val="003665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 treatment landscape?</a:t>
            </a:r>
            <a:r>
              <a:rPr lang="en-US" sz="1800" kern="0" dirty="0">
                <a:solidFill>
                  <a:srgbClr val="003665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800" dirty="0">
              <a:solidFill>
                <a:srgbClr val="003665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rgbClr val="003665"/>
                </a:solidFill>
              </a:rPr>
              <a:t>How do you incorporate proactive management strategies into your overall treatment approach for patients receiving </a:t>
            </a:r>
            <a:r>
              <a:rPr lang="en-US" sz="1800" dirty="0" err="1">
                <a:solidFill>
                  <a:srgbClr val="003665"/>
                </a:solidFill>
              </a:rPr>
              <a:t>amivantamab</a:t>
            </a:r>
            <a:r>
              <a:rPr lang="en-US" sz="1800" dirty="0">
                <a:solidFill>
                  <a:srgbClr val="003665"/>
                </a:solidFill>
              </a:rPr>
              <a:t>? </a:t>
            </a:r>
          </a:p>
          <a:p>
            <a:endParaRPr lang="en-US" sz="18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DA3962D-3EAC-9CEB-A996-B59BE7448365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446E4-CE24-D131-0C51-123E7CD9CF20}"/>
              </a:ext>
            </a:extLst>
          </p:cNvPr>
          <p:cNvSpPr/>
          <p:nvPr/>
        </p:nvSpPr>
        <p:spPr bwMode="auto">
          <a:xfrm>
            <a:off x="2806635" y="3975307"/>
            <a:ext cx="4077269" cy="733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Group </a:t>
            </a:r>
            <a:r>
              <a:rPr lang="en-US" sz="1800" dirty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6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5" name="Graphic 4" descr="Group brainstorm with solid fill">
            <a:extLst>
              <a:ext uri="{FF2B5EF4-FFF2-40B4-BE49-F238E27FC236}">
                <a16:creationId xmlns:a16="http://schemas.microsoft.com/office/drawing/2014/main" id="{19AA1AC5-0BB1-1428-5123-E6FAF8EF1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828" y="3979580"/>
            <a:ext cx="733607" cy="7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1875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97E46-AA72-1537-3729-911D307F2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rgbClr val="003665"/>
                </a:solidFill>
                <a:cs typeface="Calibri" panose="020F0502020204030204" pitchFamily="34" charset="0"/>
              </a:rPr>
              <a:t>How do you approach treatment for patients who progress on 1L </a:t>
            </a:r>
            <a:r>
              <a:rPr lang="en-US" sz="1800" dirty="0" err="1">
                <a:solidFill>
                  <a:srgbClr val="003665"/>
                </a:solidFill>
                <a:cs typeface="Calibri" panose="020F0502020204030204" pitchFamily="34" charset="0"/>
              </a:rPr>
              <a:t>osimertinib</a:t>
            </a:r>
            <a:r>
              <a:rPr lang="en-US" sz="1800" dirty="0">
                <a:solidFill>
                  <a:srgbClr val="003665"/>
                </a:solidFill>
                <a:cs typeface="Calibri" panose="020F0502020204030204" pitchFamily="34" charset="0"/>
              </a:rPr>
              <a:t> or </a:t>
            </a:r>
            <a:r>
              <a:rPr lang="en-US" sz="1800" dirty="0" err="1">
                <a:solidFill>
                  <a:srgbClr val="003665"/>
                </a:solidFill>
                <a:cs typeface="Calibri" panose="020F0502020204030204" pitchFamily="34" charset="0"/>
              </a:rPr>
              <a:t>osi</a:t>
            </a:r>
            <a:r>
              <a:rPr lang="en-US" sz="1800" dirty="0">
                <a:solidFill>
                  <a:srgbClr val="003665"/>
                </a:solidFill>
                <a:cs typeface="Calibri" panose="020F0502020204030204" pitchFamily="34" charset="0"/>
              </a:rPr>
              <a:t> + chemo who are not candidates for </a:t>
            </a:r>
            <a:r>
              <a:rPr lang="en-US" sz="1800" dirty="0" err="1">
                <a:solidFill>
                  <a:srgbClr val="003665"/>
                </a:solidFill>
                <a:cs typeface="Calibri" panose="020F0502020204030204" pitchFamily="34" charset="0"/>
              </a:rPr>
              <a:t>amivantimab</a:t>
            </a:r>
            <a:r>
              <a:rPr lang="en-US" sz="1800" dirty="0">
                <a:solidFill>
                  <a:srgbClr val="003665"/>
                </a:solidFill>
                <a:cs typeface="Calibri" panose="020F0502020204030204" pitchFamily="34" charset="0"/>
              </a:rPr>
              <a:t>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rgbClr val="003665"/>
                </a:solidFill>
                <a:cs typeface="Calibri" panose="020F0502020204030204" pitchFamily="34" charset="0"/>
              </a:rPr>
              <a:t>How do you manage patients with multifocal disease or brain metastasis in the 2L setting and beyond?</a:t>
            </a:r>
            <a:endParaRPr lang="en-US" sz="1800" dirty="0">
              <a:solidFill>
                <a:srgbClr val="003665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rgbClr val="003665"/>
                </a:solidFill>
                <a:cs typeface="Arial" panose="020B0604020202020204" pitchFamily="34" charset="0"/>
              </a:rPr>
              <a:t>In which patients may you consider ADC based therapy and how would you choose among potential options?</a:t>
            </a:r>
          </a:p>
          <a:p>
            <a:endParaRPr lang="en-US" sz="18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DA3962D-3EAC-9CEB-A996-B59BE7448365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4A7CE0D-9C7F-26E5-4ECD-B29A83AF6FBE}"/>
              </a:ext>
            </a:extLst>
          </p:cNvPr>
          <p:cNvSpPr/>
          <p:nvPr/>
        </p:nvSpPr>
        <p:spPr bwMode="auto">
          <a:xfrm>
            <a:off x="2806635" y="3975307"/>
            <a:ext cx="4077269" cy="7336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Group </a:t>
            </a:r>
            <a:r>
              <a:rPr lang="en-US" sz="1800" dirty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7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pic>
        <p:nvPicPr>
          <p:cNvPr id="5" name="Graphic 4" descr="Group brainstorm with solid fill">
            <a:extLst>
              <a:ext uri="{FF2B5EF4-FFF2-40B4-BE49-F238E27FC236}">
                <a16:creationId xmlns:a16="http://schemas.microsoft.com/office/drawing/2014/main" id="{D79D3723-CE00-172B-1C7E-909A25C74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6828" y="3979580"/>
            <a:ext cx="733607" cy="73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826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497E46-AA72-1537-3729-911D307F2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rgbClr val="003665"/>
                </a:solidFill>
              </a:rPr>
              <a:t>What are some of your key takeaways from tonight’s discussion?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rgbClr val="003665"/>
                </a:solidFill>
              </a:rPr>
              <a:t>How do you anticipate the future treatment landscape to evolve early-stage NSCLC? Advanced/Metastatic NSCLC?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1800" dirty="0">
                <a:solidFill>
                  <a:srgbClr val="003665"/>
                </a:solidFill>
              </a:rPr>
              <a:t>What are the greatest remaining unmet needs early-stage NSCLC? Advanced/Metastatic NSCLC?</a:t>
            </a:r>
          </a:p>
          <a:p>
            <a:endParaRPr lang="en-US" sz="18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6DA3962D-3EAC-9CEB-A996-B59BE7448365}"/>
              </a:ext>
            </a:extLst>
          </p:cNvPr>
          <p:cNvSpPr txBox="1">
            <a:spLocks/>
          </p:cNvSpPr>
          <p:nvPr/>
        </p:nvSpPr>
        <p:spPr>
          <a:xfrm>
            <a:off x="283778" y="127465"/>
            <a:ext cx="8597463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400" b="1" kern="0" dirty="0">
                <a:solidFill>
                  <a:srgbClr val="003665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6888697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02AB-2300-EAFA-9F97-9EBB65828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35272"/>
            <a:ext cx="7886700" cy="99377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Questions?</a:t>
            </a:r>
            <a:br>
              <a:rPr lang="en-US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1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Evaluating CROWN in the Context of ALK Treatment Landscape: Systemic Efficacy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18628" b="10657"/>
          <a:stretch/>
        </p:blipFill>
        <p:spPr bwMode="auto">
          <a:xfrm>
            <a:off x="160712" y="720436"/>
            <a:ext cx="8798632" cy="358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D48179E-6DF3-9BED-CFF3-594C422F4F9A}"/>
              </a:ext>
            </a:extLst>
          </p:cNvPr>
          <p:cNvSpPr txBox="1">
            <a:spLocks/>
          </p:cNvSpPr>
          <p:nvPr/>
        </p:nvSpPr>
        <p:spPr>
          <a:xfrm>
            <a:off x="498764" y="149632"/>
            <a:ext cx="7891549" cy="1006507"/>
          </a:xfrm>
        </p:spPr>
        <p:txBody>
          <a:bodyPr lIns="0" tIns="0" rIns="0" b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CROWN at 5 years: % PFS put into context 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CROWN: My Conclusions and Implications for Practice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t="36565" r="1821" b="9048"/>
          <a:stretch/>
        </p:blipFill>
        <p:spPr bwMode="auto">
          <a:xfrm>
            <a:off x="207062" y="1191489"/>
            <a:ext cx="8729875" cy="285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6B62E4-08EA-B93F-8E23-296B8386268D}"/>
              </a:ext>
            </a:extLst>
          </p:cNvPr>
          <p:cNvSpPr txBox="1">
            <a:spLocks/>
          </p:cNvSpPr>
          <p:nvPr/>
        </p:nvSpPr>
        <p:spPr>
          <a:xfrm>
            <a:off x="498764" y="155177"/>
            <a:ext cx="7891549" cy="1006507"/>
          </a:xfrm>
        </p:spPr>
        <p:txBody>
          <a:bodyPr lIns="0" tIns="0" rIns="0" b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Frontline lorlatinib is standard of care for most patients with advanced </a:t>
            </a:r>
            <a:r>
              <a:rPr lang="en-US" sz="2800" b="0" i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ALK</a:t>
            </a:r>
            <a:r>
              <a:rPr lang="en-US" sz="2800" b="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 NSCLC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81FEB25-F4A3-21B6-7E13-A793921CE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0" t="20141" r="4336" b="70503"/>
          <a:stretch/>
        </p:blipFill>
        <p:spPr bwMode="auto">
          <a:xfrm>
            <a:off x="543098" y="3918065"/>
            <a:ext cx="2399607" cy="354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798064"/>
            <a:ext cx="9144000" cy="2204975"/>
          </a:xfrm>
        </p:spPr>
        <p:txBody>
          <a:bodyPr/>
          <a:lstStyle/>
          <a:p>
            <a:pPr>
              <a:spcBef>
                <a:spcPts val="20"/>
              </a:spcBef>
            </a:pPr>
            <a:r>
              <a:rPr lang="en-US" b="1" kern="1200" dirty="0">
                <a:solidFill>
                  <a:srgbClr val="002060"/>
                </a:solidFill>
                <a:cs typeface="Arial"/>
              </a:rPr>
              <a:t>Mike DiGrazia</a:t>
            </a:r>
          </a:p>
          <a:p>
            <a:pPr>
              <a:spcBef>
                <a:spcPts val="20"/>
              </a:spcBef>
            </a:pPr>
            <a:r>
              <a:rPr lang="en-US" kern="1200" dirty="0">
                <a:solidFill>
                  <a:srgbClr val="002060"/>
                </a:solidFill>
                <a:cs typeface="Arial"/>
              </a:rPr>
              <a:t>National Accounts Associate</a:t>
            </a:r>
          </a:p>
          <a:p>
            <a:pPr>
              <a:spcBef>
                <a:spcPts val="20"/>
              </a:spcBef>
            </a:pPr>
            <a:r>
              <a:rPr lang="en-US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MJH Life Sciences™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250068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C256-7CA6-20CB-1934-A5AA6FEC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13" y="-1"/>
            <a:ext cx="8594203" cy="822942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ALINA: Adjuvant Alectinib vs Chemotherapy in Resectable Stage IB-IIIA </a:t>
            </a:r>
            <a:r>
              <a:rPr lang="en-US" sz="2800" i="1" dirty="0">
                <a:solidFill>
                  <a:schemeClr val="tx1"/>
                </a:solidFill>
              </a:rPr>
              <a:t>ALK</a:t>
            </a:r>
            <a:r>
              <a:rPr lang="en-US" sz="2800" dirty="0">
                <a:solidFill>
                  <a:schemeClr val="tx1"/>
                </a:solidFill>
              </a:rPr>
              <a:t>+ NSCLC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18506-0C31-907A-1BD7-DD8BA4C799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34848" y="4258285"/>
            <a:ext cx="5286345" cy="5495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baseline="30000" dirty="0">
                <a:solidFill>
                  <a:schemeClr val="tx1"/>
                </a:solidFill>
              </a:rPr>
              <a:t>a</a:t>
            </a:r>
            <a:r>
              <a:rPr lang="en-US" dirty="0">
                <a:solidFill>
                  <a:schemeClr val="tx1"/>
                </a:solidFill>
              </a:rPr>
              <a:t> Cis + Pem, Cis + Vin, or Cis + Gem; Cis could be switched to Carbo in case of intolerability.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Solomon BJ, et al. ESMO 2023. Abstract LBA2.</a:t>
            </a:r>
          </a:p>
        </p:txBody>
      </p:sp>
      <p:graphicFrame>
        <p:nvGraphicFramePr>
          <p:cNvPr id="55" name="Content Placeholder 27">
            <a:extLst>
              <a:ext uri="{FF2B5EF4-FFF2-40B4-BE49-F238E27FC236}">
                <a16:creationId xmlns:a16="http://schemas.microsoft.com/office/drawing/2014/main" id="{E01F1A46-C7FB-89CD-3E7C-C947B0D11C84}"/>
              </a:ext>
            </a:extLst>
          </p:cNvPr>
          <p:cNvGraphicFramePr>
            <a:graphicFrameLocks/>
          </p:cNvGraphicFramePr>
          <p:nvPr/>
        </p:nvGraphicFramePr>
        <p:xfrm>
          <a:off x="4595609" y="936248"/>
          <a:ext cx="4125584" cy="342595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825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9597">
                  <a:extLst>
                    <a:ext uri="{9D8B030D-6E8A-4147-A177-3AD203B41FA5}">
                      <a16:colId xmlns:a16="http://schemas.microsoft.com/office/drawing/2014/main" val="3254873297"/>
                    </a:ext>
                  </a:extLst>
                </a:gridCol>
                <a:gridCol w="1125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416">
                  <a:extLst>
                    <a:ext uri="{9D8B030D-6E8A-4147-A177-3AD203B41FA5}">
                      <a16:colId xmlns:a16="http://schemas.microsoft.com/office/drawing/2014/main" val="2048031134"/>
                    </a:ext>
                  </a:extLst>
                </a:gridCol>
              </a:tblGrid>
              <a:tr h="201168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Patient Characteristics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3716" marR="13716" marT="20574" marB="2057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Alectinib (n=130) 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Chemo (n=127)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68">
                <a:tc gridSpan="2"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Median age, years</a:t>
                      </a:r>
                    </a:p>
                  </a:txBody>
                  <a:tcPr marL="13716" marR="13716" marT="20574" marB="2057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2871149701"/>
                  </a:ext>
                </a:extLst>
              </a:tr>
              <a:tr h="201168">
                <a:tc gridSpan="2">
                  <a:txBody>
                    <a:bodyPr/>
                    <a:lstStyle/>
                    <a:p>
                      <a:pPr marL="0" indent="230188">
                        <a:tabLst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&lt;65/</a:t>
                      </a:r>
                      <a:r>
                        <a:rPr lang="en-US" sz="1100" dirty="0">
                          <a:effectLst/>
                          <a:latin typeface="Franklin Gothic Book" panose="020B0503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itchFamily="2" charset="2"/>
                        </a:rPr>
                        <a:t>65 years, %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13716" marR="13716" marT="20574" marB="20574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79/21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73/27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3051286608"/>
                  </a:ext>
                </a:extLst>
              </a:tr>
              <a:tr h="201168">
                <a:tc rowSpan="3"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Smoking status, %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Never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3234803138"/>
                  </a:ext>
                </a:extLst>
              </a:tr>
              <a:tr h="201168">
                <a:tc vMerge="1">
                  <a:txBody>
                    <a:bodyPr/>
                    <a:lstStyle/>
                    <a:p>
                      <a:endParaRPr lang="en-US" sz="14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Former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1382741022"/>
                  </a:ext>
                </a:extLst>
              </a:tr>
              <a:tr h="201168">
                <a:tc vMerge="1">
                  <a:txBody>
                    <a:bodyPr/>
                    <a:lstStyle/>
                    <a:p>
                      <a:endParaRPr lang="en-US" sz="14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Current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3095891107"/>
                  </a:ext>
                </a:extLst>
              </a:tr>
              <a:tr h="201168">
                <a:tc rowSpan="2"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ECOG PS, %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22234515"/>
                  </a:ext>
                </a:extLst>
              </a:tr>
              <a:tr h="201168">
                <a:tc vMerge="1">
                  <a:txBody>
                    <a:bodyPr/>
                    <a:lstStyle/>
                    <a:p>
                      <a:endParaRPr lang="en-US" sz="11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08000" marR="18288" marT="18288" marB="18288" anchor="ctr">
                    <a:solidFill>
                      <a:srgbClr val="D5DFD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100" dirty="0"/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3609689587"/>
                  </a:ext>
                </a:extLst>
              </a:tr>
              <a:tr h="201168">
                <a:tc rowSpan="3"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Stage at diagnosis, %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IB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2650833001"/>
                  </a:ext>
                </a:extLst>
              </a:tr>
              <a:tr h="2011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3930753890"/>
                  </a:ext>
                </a:extLst>
              </a:tr>
              <a:tr h="201168">
                <a:tc vMerge="1">
                  <a:txBody>
                    <a:bodyPr/>
                    <a:lstStyle/>
                    <a:p>
                      <a:endParaRPr lang="en-US" sz="14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27432" marB="27432" anchor="ctr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IIIA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3814832617"/>
                  </a:ext>
                </a:extLst>
              </a:tr>
              <a:tr h="201168">
                <a:tc rowSpan="2"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Histology, %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Nonsquamous</a:t>
                      </a: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2720714998"/>
                  </a:ext>
                </a:extLst>
              </a:tr>
              <a:tr h="201168">
                <a:tc vMerge="1">
                  <a:txBody>
                    <a:bodyPr/>
                    <a:lstStyle/>
                    <a:p>
                      <a:endParaRPr lang="en-US" sz="11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08000" marR="18288" marT="18288" marB="18288" anchor="ctr">
                    <a:lnR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Squamous</a:t>
                      </a:r>
                      <a:endParaRPr lang="en-US" sz="1100" dirty="0"/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432632185"/>
                  </a:ext>
                </a:extLst>
              </a:tr>
              <a:tr h="201168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chemeClr val="tx1"/>
                          </a:solidFill>
                        </a:rPr>
                        <a:t>Surgical procedure, %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Lobectomy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2343301318"/>
                  </a:ext>
                </a:extLst>
              </a:tr>
              <a:tr h="20116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>
                        <a:solidFill>
                          <a:schemeClr val="tx1"/>
                        </a:solidFill>
                      </a:endParaRPr>
                    </a:p>
                  </a:txBody>
                  <a:tcPr marL="18288" marR="18288" marT="27432" marB="27432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3716" marR="13716" marT="20574" marB="2057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" marR="13716" marT="20574" marB="20574" anchor="ctr"/>
                </a:tc>
                <a:extLst>
                  <a:ext uri="{0D108BD9-81ED-4DB2-BD59-A6C34878D82A}">
                    <a16:rowId xmlns:a16="http://schemas.microsoft.com/office/drawing/2014/main" val="1167860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958995A-0FE3-3171-A791-4C1317276EF9}"/>
              </a:ext>
            </a:extLst>
          </p:cNvPr>
          <p:cNvSpPr txBox="1"/>
          <p:nvPr/>
        </p:nvSpPr>
        <p:spPr>
          <a:xfrm>
            <a:off x="250358" y="1249359"/>
            <a:ext cx="4048265" cy="900246"/>
          </a:xfrm>
          <a:prstGeom prst="roundRect">
            <a:avLst>
              <a:gd name="adj" fmla="val 0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34290" rIns="34290" rtlCol="0">
            <a:spAutoFit/>
          </a:bodyPr>
          <a:lstStyle/>
          <a:p>
            <a:pPr marL="8335" defTabSz="685800">
              <a:defRPr/>
            </a:pPr>
            <a:r>
              <a:rPr lang="en-US" sz="1050" b="1" dirty="0">
                <a:solidFill>
                  <a:srgbClr val="0191B6"/>
                </a:solidFill>
              </a:rPr>
              <a:t>Key Eligibility Criteria</a:t>
            </a:r>
          </a:p>
          <a:p>
            <a:pPr marL="222647" indent="-214313">
              <a:buClr>
                <a:srgbClr val="0191B6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404040"/>
                </a:solidFill>
                <a:latin typeface="Franklin Gothic Book" panose="020B0503020102020204"/>
              </a:rPr>
              <a:t>Resectable stage IB (</a:t>
            </a:r>
            <a:r>
              <a:rPr lang="en-US" sz="1050" dirty="0"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</a:t>
            </a:r>
            <a:r>
              <a:rPr lang="en-US" sz="1050" dirty="0">
                <a:solidFill>
                  <a:srgbClr val="404040"/>
                </a:solidFill>
                <a:latin typeface="Franklin Gothic Book" panose="020B0503020102020204"/>
              </a:rPr>
              <a:t>4 cm) to IIIA </a:t>
            </a:r>
            <a:r>
              <a:rPr lang="en-US" sz="1050" i="1" dirty="0">
                <a:solidFill>
                  <a:srgbClr val="404040"/>
                </a:solidFill>
                <a:latin typeface="Franklin Gothic Book" panose="020B0503020102020204"/>
              </a:rPr>
              <a:t>ALK</a:t>
            </a:r>
            <a:r>
              <a:rPr lang="en-US" sz="1050" dirty="0">
                <a:solidFill>
                  <a:srgbClr val="404040"/>
                </a:solidFill>
                <a:latin typeface="Franklin Gothic Book" panose="020B0503020102020204"/>
              </a:rPr>
              <a:t>+ NSCLC (per AJCC 7th Ed)</a:t>
            </a:r>
          </a:p>
          <a:p>
            <a:pPr marL="222647" indent="-214313" defTabSz="685800">
              <a:buClr>
                <a:srgbClr val="0191B6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404040"/>
                </a:solidFill>
                <a:latin typeface="Franklin Gothic Book" panose="020B0503020102020204"/>
              </a:rPr>
              <a:t>Eligible to receive platinum-based chemotherapy</a:t>
            </a:r>
          </a:p>
          <a:p>
            <a:pPr marL="222647" indent="-214313" defTabSz="685800">
              <a:buClr>
                <a:srgbClr val="0191B6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404040"/>
                </a:solidFill>
                <a:latin typeface="Franklin Gothic Book" panose="020B0503020102020204"/>
              </a:rPr>
              <a:t>No prior systemic anticancer therapy</a:t>
            </a:r>
          </a:p>
          <a:p>
            <a:pPr marL="222647" indent="-214313" defTabSz="685800">
              <a:buClr>
                <a:srgbClr val="0191B6"/>
              </a:buClr>
              <a:buSzPct val="85000"/>
              <a:buFont typeface="Wingdings" pitchFamily="2" charset="2"/>
              <a:buChar char="§"/>
              <a:defRPr/>
            </a:pPr>
            <a:r>
              <a:rPr lang="en-US" sz="1050" dirty="0">
                <a:solidFill>
                  <a:srgbClr val="404040"/>
                </a:solidFill>
                <a:latin typeface="Franklin Gothic Book" panose="020B0503020102020204"/>
              </a:rPr>
              <a:t>ECOG PS 0 or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30D4D-2754-B2FE-B2BC-087D9B4FD131}"/>
              </a:ext>
            </a:extLst>
          </p:cNvPr>
          <p:cNvSpPr/>
          <p:nvPr/>
        </p:nvSpPr>
        <p:spPr>
          <a:xfrm>
            <a:off x="250358" y="3855694"/>
            <a:ext cx="4048265" cy="4091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defTabSz="685800">
              <a:defRPr/>
            </a:pPr>
            <a:r>
              <a:rPr lang="en-US" sz="1050" b="1" kern="0" dirty="0">
                <a:solidFill>
                  <a:srgbClr val="FFFFFF"/>
                </a:solidFill>
                <a:latin typeface="Franklin Gothic Book" panose="020B0503020102020204"/>
              </a:rPr>
              <a:t>Primary endpoints: </a:t>
            </a:r>
            <a:r>
              <a:rPr lang="en-US" sz="1050" kern="0" dirty="0">
                <a:solidFill>
                  <a:srgbClr val="FFFFFF"/>
                </a:solidFill>
                <a:latin typeface="Franklin Gothic Book" panose="020B0503020102020204"/>
              </a:rPr>
              <a:t>DFS (by INV)</a:t>
            </a:r>
          </a:p>
          <a:p>
            <a:pPr defTabSz="685800">
              <a:defRPr/>
            </a:pPr>
            <a:r>
              <a:rPr lang="en-US" sz="1050" b="1" kern="0" dirty="0">
                <a:solidFill>
                  <a:srgbClr val="FFFFFF"/>
                </a:solidFill>
                <a:latin typeface="Franklin Gothic Book" panose="020B0503020102020204"/>
              </a:rPr>
              <a:t>Other endpoints: CNS disease-free survival, OS, safety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401A737D-E750-7878-9685-631B18D70760}"/>
              </a:ext>
            </a:extLst>
          </p:cNvPr>
          <p:cNvSpPr/>
          <p:nvPr/>
        </p:nvSpPr>
        <p:spPr>
          <a:xfrm>
            <a:off x="555954" y="2649550"/>
            <a:ext cx="370130" cy="705863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srgbClr val="404040"/>
              </a:solidFill>
              <a:latin typeface="Franklin Gothic Book" panose="020B05030201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74D96-EB3B-A803-3CA3-4A4BD912B8A3}"/>
              </a:ext>
            </a:extLst>
          </p:cNvPr>
          <p:cNvSpPr txBox="1"/>
          <p:nvPr/>
        </p:nvSpPr>
        <p:spPr>
          <a:xfrm>
            <a:off x="859301" y="2374898"/>
            <a:ext cx="1133074" cy="548654"/>
          </a:xfrm>
          <a:prstGeom prst="roundRect">
            <a:avLst>
              <a:gd name="adj" fmla="val 0"/>
            </a:avLst>
          </a:prstGeom>
          <a:solidFill>
            <a:srgbClr val="2A7BCB"/>
          </a:solidFill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4290" tIns="34290" rIns="34290" bIns="34290" anchor="ctr">
            <a:noAutofit/>
          </a:bodyPr>
          <a:lstStyle>
            <a:defPPr>
              <a:defRPr lang="en-US"/>
            </a:defPPr>
            <a:lvl1pPr>
              <a:buClr>
                <a:srgbClr val="FFFFFF"/>
              </a:buClr>
              <a:defRPr sz="1400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>
              <a:defRPr/>
            </a:pPr>
            <a:r>
              <a:rPr lang="en-US" sz="1050" b="1" kern="0" dirty="0">
                <a:solidFill>
                  <a:srgbClr val="FFFFFF"/>
                </a:solidFill>
                <a:latin typeface="Franklin Gothic Book" panose="020B0503020102020204"/>
              </a:rPr>
              <a:t>Alectinib</a:t>
            </a:r>
          </a:p>
          <a:p>
            <a:pPr algn="ctr" defTabSz="685800">
              <a:defRPr/>
            </a:pPr>
            <a:r>
              <a:rPr lang="en-US" sz="1050" b="1" kern="0" dirty="0">
                <a:solidFill>
                  <a:srgbClr val="FFFFFF"/>
                </a:solidFill>
                <a:latin typeface="Franklin Gothic Book" panose="020B0503020102020204"/>
              </a:rPr>
              <a:t>600 mg BID</a:t>
            </a:r>
          </a:p>
          <a:p>
            <a:pPr algn="ctr" defTabSz="685800">
              <a:defRPr/>
            </a:pPr>
            <a:r>
              <a:rPr lang="en-US" sz="1050" b="1" kern="0" dirty="0">
                <a:solidFill>
                  <a:srgbClr val="FFFFFF"/>
                </a:solidFill>
                <a:latin typeface="Franklin Gothic Book" panose="020B0503020102020204"/>
                <a:ea typeface="Calibri" panose="020F0502020204030204" pitchFamily="34" charset="0"/>
                <a:cs typeface="Times New Roman" panose="02020603050405020304" pitchFamily="18" charset="0"/>
              </a:rPr>
              <a:t>2 years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C7BB635-D593-0CDC-EB5C-7C1311E8F903}"/>
              </a:ext>
            </a:extLst>
          </p:cNvPr>
          <p:cNvSpPr/>
          <p:nvPr/>
        </p:nvSpPr>
        <p:spPr>
          <a:xfrm rot="16200000">
            <a:off x="-248195" y="2912548"/>
            <a:ext cx="1402635" cy="2183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4290" rIns="34290" rtlCol="0" anchor="ctr"/>
          <a:lstStyle/>
          <a:p>
            <a:pPr algn="ctr" defTabSz="685800">
              <a:defRPr/>
            </a:pPr>
            <a:r>
              <a:rPr lang="en-US" sz="1050" b="1" dirty="0">
                <a:solidFill>
                  <a:srgbClr val="FFFFFF"/>
                </a:solidFill>
                <a:latin typeface="Franklin Gothic Book" panose="020B0503020102020204"/>
              </a:rPr>
              <a:t>Randomized 1:1</a:t>
            </a:r>
            <a:endParaRPr lang="en-US" sz="1050" b="1" baseline="30000" dirty="0">
              <a:solidFill>
                <a:srgbClr val="FFFFFF"/>
              </a:solidFill>
              <a:latin typeface="Franklin Gothic Book" panose="020B050302010202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D73FC6-5F96-7318-1956-228E0B082D76}"/>
              </a:ext>
            </a:extLst>
          </p:cNvPr>
          <p:cNvCxnSpPr>
            <a:cxnSpLocks/>
            <a:stCxn id="8" idx="3"/>
            <a:endCxn id="19" idx="1"/>
          </p:cNvCxnSpPr>
          <p:nvPr/>
        </p:nvCxnSpPr>
        <p:spPr>
          <a:xfrm flipV="1">
            <a:off x="1992376" y="2649225"/>
            <a:ext cx="282115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63BA2E-0C5F-6B77-CD21-E893676CA8A6}"/>
              </a:ext>
            </a:extLst>
          </p:cNvPr>
          <p:cNvSpPr txBox="1"/>
          <p:nvPr/>
        </p:nvSpPr>
        <p:spPr>
          <a:xfrm>
            <a:off x="2274490" y="2374897"/>
            <a:ext cx="837003" cy="548654"/>
          </a:xfrm>
          <a:prstGeom prst="roundRect">
            <a:avLst>
              <a:gd name="adj" fmla="val 0"/>
            </a:avLst>
          </a:prstGeom>
          <a:solidFill>
            <a:srgbClr val="2A7BCB"/>
          </a:solidFill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4290" tIns="34290" rIns="34290" bIns="34290" anchor="ctr">
            <a:noAutofit/>
          </a:bodyPr>
          <a:lstStyle>
            <a:defPPr>
              <a:defRPr lang="en-US"/>
            </a:defPPr>
            <a:lvl1pPr>
              <a:buClr>
                <a:srgbClr val="FFFFFF"/>
              </a:buClr>
              <a:defRPr sz="1400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>
              <a:defRPr/>
            </a:pPr>
            <a:r>
              <a:rPr lang="en-US" sz="1050" b="1" kern="0" dirty="0">
                <a:solidFill>
                  <a:srgbClr val="FFFFFF"/>
                </a:solidFill>
                <a:latin typeface="Franklin Gothic Book" panose="020B0503020102020204"/>
              </a:rPr>
              <a:t>Recurrence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CFA22EB-9B60-41C1-51E3-EAEC2D1447D8}"/>
              </a:ext>
            </a:extLst>
          </p:cNvPr>
          <p:cNvSpPr txBox="1"/>
          <p:nvPr/>
        </p:nvSpPr>
        <p:spPr>
          <a:xfrm>
            <a:off x="859302" y="3077033"/>
            <a:ext cx="1133073" cy="548654"/>
          </a:xfrm>
          <a:prstGeom prst="roundRect">
            <a:avLst>
              <a:gd name="adj" fmla="val 0"/>
            </a:avLst>
          </a:prstGeom>
          <a:solidFill>
            <a:srgbClr val="AF332D"/>
          </a:solidFill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4290" tIns="34290" rIns="34290" bIns="34290" anchor="ctr">
            <a:noAutofit/>
          </a:bodyPr>
          <a:lstStyle>
            <a:defPPr>
              <a:defRPr lang="en-US"/>
            </a:defPPr>
            <a:lvl1pPr>
              <a:buClr>
                <a:srgbClr val="FFFFFF"/>
              </a:buClr>
              <a:defRPr sz="1400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>
              <a:defRPr/>
            </a:pPr>
            <a:r>
              <a:rPr lang="en-US" sz="1050" b="1" kern="0" dirty="0">
                <a:solidFill>
                  <a:srgbClr val="FFFFFF"/>
                </a:solidFill>
                <a:latin typeface="Franklin Gothic Book" panose="020B0503020102020204"/>
              </a:rPr>
              <a:t>Platinum-based chemotherapy</a:t>
            </a:r>
            <a:r>
              <a:rPr lang="en-US" sz="1050" b="1" kern="0" baseline="30000" dirty="0">
                <a:solidFill>
                  <a:srgbClr val="FFFFFF"/>
                </a:solidFill>
                <a:latin typeface="Franklin Gothic Book" panose="020B0503020102020204"/>
              </a:rPr>
              <a:t>a</a:t>
            </a:r>
            <a:endParaRPr lang="en-US" sz="1050" b="1" kern="0" dirty="0">
              <a:solidFill>
                <a:srgbClr val="FFFFFF"/>
              </a:solidFill>
              <a:latin typeface="Franklin Gothic Book" panose="020B0503020102020204"/>
            </a:endParaRPr>
          </a:p>
          <a:p>
            <a:pPr algn="ctr">
              <a:defRPr/>
            </a:pPr>
            <a:r>
              <a:rPr lang="en-US" sz="1050" b="1" kern="0" dirty="0">
                <a:solidFill>
                  <a:srgbClr val="FFFFFF"/>
                </a:solidFill>
                <a:latin typeface="Franklin Gothic Book" panose="020B0503020102020204"/>
                <a:sym typeface="Symbol" pitchFamily="2" charset="2"/>
              </a:rPr>
              <a:t>Q3W; 4 cycles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706BE8A-EA88-5533-17E2-B1411B7B37DC}"/>
              </a:ext>
            </a:extLst>
          </p:cNvPr>
          <p:cNvCxnSpPr>
            <a:cxnSpLocks/>
            <a:stCxn id="36" idx="3"/>
            <a:endCxn id="44" idx="1"/>
          </p:cNvCxnSpPr>
          <p:nvPr/>
        </p:nvCxnSpPr>
        <p:spPr>
          <a:xfrm flipV="1">
            <a:off x="1992373" y="3348446"/>
            <a:ext cx="282116" cy="2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FDFE251E-8C1F-BD6F-4A9A-52C29DD06D4E}"/>
              </a:ext>
            </a:extLst>
          </p:cNvPr>
          <p:cNvSpPr txBox="1"/>
          <p:nvPr/>
        </p:nvSpPr>
        <p:spPr>
          <a:xfrm>
            <a:off x="2274490" y="3074119"/>
            <a:ext cx="837003" cy="548654"/>
          </a:xfrm>
          <a:prstGeom prst="roundRect">
            <a:avLst>
              <a:gd name="adj" fmla="val 0"/>
            </a:avLst>
          </a:prstGeom>
          <a:solidFill>
            <a:srgbClr val="AF332D"/>
          </a:solidFill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4290" tIns="34290" rIns="34290" bIns="34290" anchor="ctr">
            <a:noAutofit/>
          </a:bodyPr>
          <a:lstStyle>
            <a:defPPr>
              <a:defRPr lang="en-US"/>
            </a:defPPr>
            <a:lvl1pPr>
              <a:buClr>
                <a:srgbClr val="FFFFFF"/>
              </a:buClr>
              <a:defRPr sz="1400">
                <a:solidFill>
                  <a:schemeClr val="bg1"/>
                </a:solidFill>
                <a:latin typeface="+mj-lt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685800">
              <a:defRPr/>
            </a:pPr>
            <a:r>
              <a:rPr lang="en-US" sz="1050" b="1" kern="0" dirty="0">
                <a:solidFill>
                  <a:srgbClr val="FFFFFF"/>
                </a:solidFill>
                <a:latin typeface="Franklin Gothic Book" panose="020B0503020102020204"/>
              </a:rPr>
              <a:t>Recurrence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E67739-A8BD-D73C-D383-DEA4068E8546}"/>
              </a:ext>
            </a:extLst>
          </p:cNvPr>
          <p:cNvSpPr txBox="1"/>
          <p:nvPr/>
        </p:nvSpPr>
        <p:spPr>
          <a:xfrm>
            <a:off x="3459409" y="2483107"/>
            <a:ext cx="837003" cy="12234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4290" rIns="34290" rtlCol="0">
            <a:spAutoFit/>
          </a:bodyPr>
          <a:lstStyle/>
          <a:p>
            <a:pPr algn="ctr"/>
            <a:r>
              <a:rPr lang="en-US" sz="1050" dirty="0"/>
              <a:t>Further treatments at investigator’s choice and survival follow-up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50058A-5DCC-206B-F797-7B9168A0B346}"/>
              </a:ext>
            </a:extLst>
          </p:cNvPr>
          <p:cNvCxnSpPr>
            <a:stCxn id="19" idx="3"/>
            <a:endCxn id="10" idx="1"/>
          </p:cNvCxnSpPr>
          <p:nvPr/>
        </p:nvCxnSpPr>
        <p:spPr>
          <a:xfrm>
            <a:off x="3111492" y="2649225"/>
            <a:ext cx="347916" cy="4455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66601E6-FBB4-3580-3C32-BC5BFF84ABA5}"/>
              </a:ext>
            </a:extLst>
          </p:cNvPr>
          <p:cNvCxnSpPr>
            <a:stCxn id="44" idx="3"/>
            <a:endCxn id="10" idx="1"/>
          </p:cNvCxnSpPr>
          <p:nvPr/>
        </p:nvCxnSpPr>
        <p:spPr>
          <a:xfrm flipV="1">
            <a:off x="3111492" y="3094814"/>
            <a:ext cx="347916" cy="253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357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C256-7CA6-20CB-1934-A5AA6FECC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11" y="144529"/>
            <a:ext cx="8594203" cy="822942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ALINA: Disease-Free Survival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18506-0C31-907A-1BD7-DD8BA4C799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20093" y="4179569"/>
            <a:ext cx="5286345" cy="5495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Solomon BJ, et al. ESMO 2023. Abstract LBA2.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99588B-F458-B245-CF25-B3704F120E66}"/>
              </a:ext>
            </a:extLst>
          </p:cNvPr>
          <p:cNvSpPr/>
          <p:nvPr/>
        </p:nvSpPr>
        <p:spPr>
          <a:xfrm>
            <a:off x="269112" y="1201720"/>
            <a:ext cx="4114799" cy="459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200" b="1" dirty="0">
                <a:solidFill>
                  <a:srgbClr val="0191B6"/>
                </a:solidFill>
              </a:rPr>
              <a:t>DFS: ITT (Stage IB-IIIA)</a:t>
            </a:r>
            <a:br>
              <a:rPr lang="en-US" sz="1200" b="1" dirty="0">
                <a:solidFill>
                  <a:srgbClr val="0191B6"/>
                </a:solidFill>
              </a:rPr>
            </a:br>
            <a:r>
              <a:rPr lang="en-US" sz="1050" b="1" dirty="0">
                <a:solidFill>
                  <a:schemeClr val="tx1"/>
                </a:solidFill>
              </a:rPr>
              <a:t>(Median follow-up: alectinib, 27.8 months; chemo, 28.4 months)</a:t>
            </a:r>
          </a:p>
        </p:txBody>
      </p:sp>
      <p:pic>
        <p:nvPicPr>
          <p:cNvPr id="22" name="Picture 21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5E821318-E9A1-4F1B-DF49-58AFB0885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1" y="1695658"/>
            <a:ext cx="4114800" cy="2313958"/>
          </a:xfrm>
          <a:prstGeom prst="rect">
            <a:avLst/>
          </a:prstGeom>
        </p:spPr>
      </p:pic>
      <p:pic>
        <p:nvPicPr>
          <p:cNvPr id="26" name="Picture 25" descr="A table with numbers and text&#10;&#10;Description automatically generated">
            <a:extLst>
              <a:ext uri="{FF2B5EF4-FFF2-40B4-BE49-F238E27FC236}">
                <a16:creationId xmlns:a16="http://schemas.microsoft.com/office/drawing/2014/main" id="{40159A34-3229-56F7-15B8-BB6DFDB5E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79" y="2357676"/>
            <a:ext cx="1508760" cy="9018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5926702-316D-E6EA-1882-7425580A5B9C}"/>
              </a:ext>
            </a:extLst>
          </p:cNvPr>
          <p:cNvSpPr txBox="1"/>
          <p:nvPr/>
        </p:nvSpPr>
        <p:spPr>
          <a:xfrm>
            <a:off x="269111" y="3981052"/>
            <a:ext cx="4114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1050" dirty="0"/>
              <a:t>At data cutoff date, OS data were immature with only 6 (2.3%) OS events reported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EE5979-B48A-C415-DD9F-89C26BE9BF7A}"/>
              </a:ext>
            </a:extLst>
          </p:cNvPr>
          <p:cNvSpPr/>
          <p:nvPr/>
        </p:nvSpPr>
        <p:spPr>
          <a:xfrm>
            <a:off x="4917234" y="1070845"/>
            <a:ext cx="3946080" cy="263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200" b="1" dirty="0">
                <a:solidFill>
                  <a:srgbClr val="0191B6"/>
                </a:solidFill>
              </a:rPr>
              <a:t>DFS Subgroup </a:t>
            </a:r>
            <a:r>
              <a:rPr lang="en-US" sz="1050" b="1" dirty="0">
                <a:solidFill>
                  <a:srgbClr val="0191B6"/>
                </a:solidFill>
              </a:rPr>
              <a:t>Analysis (ITT)</a:t>
            </a:r>
            <a:endParaRPr lang="en-US" sz="1050" b="1" dirty="0">
              <a:solidFill>
                <a:schemeClr val="tx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A6FA976-6910-62F6-F925-41F09ADEEF27}"/>
              </a:ext>
            </a:extLst>
          </p:cNvPr>
          <p:cNvGrpSpPr/>
          <p:nvPr/>
        </p:nvGrpSpPr>
        <p:grpSpPr>
          <a:xfrm>
            <a:off x="4333702" y="1334641"/>
            <a:ext cx="4529612" cy="2955962"/>
            <a:chOff x="6514232" y="2216211"/>
            <a:chExt cx="5303520" cy="3200098"/>
          </a:xfrm>
        </p:grpSpPr>
        <p:pic>
          <p:nvPicPr>
            <p:cNvPr id="31" name="Picture 30" descr="A chart with numbers and a line&#10;&#10;Description automatically generated with medium confidence">
              <a:extLst>
                <a:ext uri="{FF2B5EF4-FFF2-40B4-BE49-F238E27FC236}">
                  <a16:creationId xmlns:a16="http://schemas.microsoft.com/office/drawing/2014/main" id="{FE25B1F4-CF87-2A18-B313-F25727BC1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4232" y="2216211"/>
              <a:ext cx="5303520" cy="313782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07FD4FE-C396-50F5-A710-6CE8EEABED3D}"/>
                </a:ext>
              </a:extLst>
            </p:cNvPr>
            <p:cNvSpPr/>
            <p:nvPr/>
          </p:nvSpPr>
          <p:spPr>
            <a:xfrm>
              <a:off x="6514232" y="5296105"/>
              <a:ext cx="502388" cy="120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754259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C256-7CA6-20CB-1934-A5AA6FEC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ALINA: CNS DFS and Recurrence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18506-0C31-907A-1BD7-DD8BA4C799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9661" y="4139488"/>
            <a:ext cx="5286345" cy="5495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Solomon BJ, et al. ESMO 2023. Abstract LBA2.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AD6B99-F32B-125F-EA58-EAB286D648E2}"/>
              </a:ext>
            </a:extLst>
          </p:cNvPr>
          <p:cNvSpPr/>
          <p:nvPr/>
        </p:nvSpPr>
        <p:spPr>
          <a:xfrm>
            <a:off x="25274" y="1280802"/>
            <a:ext cx="4075996" cy="386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1200" b="1" dirty="0">
                <a:solidFill>
                  <a:srgbClr val="0191B6"/>
                </a:solidFill>
              </a:rPr>
              <a:t>CNS DFS (ITT)</a:t>
            </a:r>
            <a:br>
              <a:rPr lang="en-US" sz="1200" b="1" dirty="0">
                <a:solidFill>
                  <a:srgbClr val="0191B6"/>
                </a:solidFill>
              </a:rPr>
            </a:br>
            <a:r>
              <a:rPr lang="en-US" sz="1050" b="1" dirty="0">
                <a:solidFill>
                  <a:schemeClr val="tx1"/>
                </a:solidFill>
              </a:rPr>
              <a:t>(Median follow-up: alectinib, 27.8 months; chemo, 28.4 months)</a:t>
            </a:r>
          </a:p>
        </p:txBody>
      </p:sp>
      <p:pic>
        <p:nvPicPr>
          <p:cNvPr id="8" name="Picture 7" descr="A graph of a patient's life&#10;&#10;Description automatically generated with medium confidence">
            <a:extLst>
              <a:ext uri="{FF2B5EF4-FFF2-40B4-BE49-F238E27FC236}">
                <a16:creationId xmlns:a16="http://schemas.microsoft.com/office/drawing/2014/main" id="{065B55C9-2426-2E05-F763-DB17B4B5B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109"/>
          <a:stretch/>
        </p:blipFill>
        <p:spPr>
          <a:xfrm>
            <a:off x="25273" y="1734458"/>
            <a:ext cx="4046220" cy="2281593"/>
          </a:xfrm>
          <a:prstGeom prst="rect">
            <a:avLst/>
          </a:prstGeom>
        </p:spPr>
      </p:pic>
      <p:pic>
        <p:nvPicPr>
          <p:cNvPr id="11" name="Picture 10" descr="A graph of a patient's life&#10;&#10;Description automatically generated with medium confidence">
            <a:extLst>
              <a:ext uri="{FF2B5EF4-FFF2-40B4-BE49-F238E27FC236}">
                <a16:creationId xmlns:a16="http://schemas.microsoft.com/office/drawing/2014/main" id="{3945CC07-AB25-5064-3193-1FA13682BB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22" t="1797" b="52271"/>
          <a:stretch/>
        </p:blipFill>
        <p:spPr>
          <a:xfrm>
            <a:off x="532936" y="2499326"/>
            <a:ext cx="1783080" cy="887205"/>
          </a:xfrm>
          <a:prstGeom prst="rect">
            <a:avLst/>
          </a:prstGeom>
        </p:spPr>
      </p:pic>
      <p:pic>
        <p:nvPicPr>
          <p:cNvPr id="13" name="Picture 12" descr="A graph showing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22F63D5B-5F03-5662-94C4-0493714A9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6337" y="1734457"/>
            <a:ext cx="4868553" cy="21270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85B7E5-D40C-E90A-FA2B-84F0D90E3580}"/>
              </a:ext>
            </a:extLst>
          </p:cNvPr>
          <p:cNvSpPr txBox="1"/>
          <p:nvPr/>
        </p:nvSpPr>
        <p:spPr>
          <a:xfrm>
            <a:off x="4417189" y="1158002"/>
            <a:ext cx="457316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191B6"/>
                </a:solidFill>
              </a:rPr>
              <a:t>Sites of Recurrence (ITT)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28918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CC256-7CA6-20CB-1934-A5AA6FEC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ALINA: Safety and 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18506-0C31-907A-1BD7-DD8BA4C799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62977" y="4107942"/>
            <a:ext cx="5286345" cy="54950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chemeClr val="tx1"/>
                </a:solidFill>
              </a:rPr>
              <a:t>Solomon BJ, et al. ESMO 2023. Abstract LBA2.</a:t>
            </a:r>
          </a:p>
        </p:txBody>
      </p:sp>
      <p:graphicFrame>
        <p:nvGraphicFramePr>
          <p:cNvPr id="5" name="Content Placeholder 27">
            <a:extLst>
              <a:ext uri="{FF2B5EF4-FFF2-40B4-BE49-F238E27FC236}">
                <a16:creationId xmlns:a16="http://schemas.microsoft.com/office/drawing/2014/main" id="{43E12581-ED56-0E47-0356-EC0B2161DD73}"/>
              </a:ext>
            </a:extLst>
          </p:cNvPr>
          <p:cNvGraphicFramePr>
            <a:graphicFrameLocks/>
          </p:cNvGraphicFramePr>
          <p:nvPr/>
        </p:nvGraphicFramePr>
        <p:xfrm>
          <a:off x="269111" y="1294896"/>
          <a:ext cx="3656744" cy="24536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320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305">
                  <a:extLst>
                    <a:ext uri="{9D8B030D-6E8A-4147-A177-3AD203B41FA5}">
                      <a16:colId xmlns:a16="http://schemas.microsoft.com/office/drawing/2014/main" val="2048031134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r>
                        <a:rPr lang="en-US" sz="1100" dirty="0"/>
                        <a:t>Safety Summary</a:t>
                      </a:r>
                      <a:endParaRPr lang="en-US" sz="110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Alectinib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(n=128) 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Chemo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(n=120)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Median treatment duration, months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23.9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2871149701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Patients with any AEs, %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119356586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indent="230188">
                        <a:tabLst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Grade 3/4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3051286608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indent="230188">
                        <a:tabLst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Grade 5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206826759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indent="230188">
                        <a:tabLst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Serious AEs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2974047317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indent="461963">
                        <a:tabLst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Treatment-related serious AEs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3308066697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indent="230188">
                        <a:tabLst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AEs leading to dose reduction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3770792207"/>
                  </a:ext>
                </a:extLst>
              </a:tr>
              <a:tr h="187452">
                <a:tc>
                  <a:txBody>
                    <a:bodyPr/>
                    <a:lstStyle/>
                    <a:p>
                      <a:pPr marL="0" indent="230188">
                        <a:tabLst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AEs leading to dose interruption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382429998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230188">
                        <a:tabLst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AEs leading to treatment withdrawal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13716" marR="13716" marT="13716" marB="137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13716" marR="13716" marT="13716" marB="13716" anchor="ctr"/>
                </a:tc>
                <a:extLst>
                  <a:ext uri="{0D108BD9-81ED-4DB2-BD59-A6C34878D82A}">
                    <a16:rowId xmlns:a16="http://schemas.microsoft.com/office/drawing/2014/main" val="18389204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D871862-65BF-B135-5A6E-51CCC945CAC7}"/>
              </a:ext>
            </a:extLst>
          </p:cNvPr>
          <p:cNvSpPr txBox="1"/>
          <p:nvPr/>
        </p:nvSpPr>
        <p:spPr>
          <a:xfrm>
            <a:off x="269111" y="3806970"/>
            <a:ext cx="36567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1050" dirty="0"/>
              <a:t>At data cutoff, 20.3% of patients in the alectinib arm were ongoing treatment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E408C2-1A9A-DCD5-F2D4-D1AA59609FAB}"/>
              </a:ext>
            </a:extLst>
          </p:cNvPr>
          <p:cNvSpPr/>
          <p:nvPr/>
        </p:nvSpPr>
        <p:spPr>
          <a:xfrm>
            <a:off x="4348609" y="1294897"/>
            <a:ext cx="3920924" cy="226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accent6"/>
                </a:solidFill>
              </a:rPr>
              <a:t>AEs </a:t>
            </a:r>
            <a:r>
              <a:rPr lang="en-US" sz="1200" dirty="0">
                <a:solidFill>
                  <a:schemeClr val="accent6"/>
                </a:solidFill>
              </a:rPr>
              <a:t>(</a:t>
            </a:r>
            <a:r>
              <a:rPr lang="en-US" sz="1350" dirty="0">
                <a:solidFill>
                  <a:schemeClr val="accent6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</a:t>
            </a:r>
            <a:r>
              <a:rPr lang="en-US" sz="1200" b="1" dirty="0">
                <a:solidFill>
                  <a:schemeClr val="accent6"/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15% of patients)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73FCDD47-A7A3-3F83-04E8-4858E19CB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29"/>
          <a:stretch/>
        </p:blipFill>
        <p:spPr>
          <a:xfrm>
            <a:off x="3989185" y="1553787"/>
            <a:ext cx="5131639" cy="2306646"/>
          </a:xfrm>
          <a:prstGeom prst="rect">
            <a:avLst/>
          </a:prstGeom>
        </p:spPr>
      </p:pic>
      <p:pic>
        <p:nvPicPr>
          <p:cNvPr id="14" name="Picture 13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671E04A0-1358-0A01-8E5E-0443F90D7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03" t="90441" r="29459" b="-216"/>
          <a:stretch/>
        </p:blipFill>
        <p:spPr>
          <a:xfrm>
            <a:off x="5605365" y="2983512"/>
            <a:ext cx="1196652" cy="2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44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Ongoing studies are investigating expanded applications of adjuvant targeted therapy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7" b="9623"/>
          <a:stretch/>
        </p:blipFill>
        <p:spPr bwMode="auto">
          <a:xfrm>
            <a:off x="288434" y="919942"/>
            <a:ext cx="8568249" cy="343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8D0A2B-97BF-F42B-EC06-0254B2D909A5}"/>
              </a:ext>
            </a:extLst>
          </p:cNvPr>
          <p:cNvSpPr txBox="1">
            <a:spLocks/>
          </p:cNvSpPr>
          <p:nvPr/>
        </p:nvSpPr>
        <p:spPr>
          <a:xfrm>
            <a:off x="269113" y="105297"/>
            <a:ext cx="8594203" cy="822942"/>
          </a:xfrm>
        </p:spPr>
        <p:txBody>
          <a:bodyPr lIns="0" tIns="0" rIns="0" b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Therapy in the Adjuvant Setting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9648E-03BD-4998-9D77-8CA320C7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7E458-BF06-7C1D-AAC0-EC981B72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579119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n-US" sz="2800" dirty="0"/>
              <a:t>ROS1</a:t>
            </a:r>
          </a:p>
        </p:txBody>
      </p:sp>
    </p:spTree>
    <p:extLst>
      <p:ext uri="{BB962C8B-B14F-4D97-AF65-F5344CB8AC3E}">
        <p14:creationId xmlns:p14="http://schemas.microsoft.com/office/powerpoint/2010/main" val="3349426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07F159E-DDDC-C84F-BC14-5A744F792918}"/>
              </a:ext>
            </a:extLst>
          </p:cNvPr>
          <p:cNvSpPr txBox="1">
            <a:spLocks/>
          </p:cNvSpPr>
          <p:nvPr/>
        </p:nvSpPr>
        <p:spPr>
          <a:xfrm>
            <a:off x="3362494" y="4757549"/>
            <a:ext cx="4096791" cy="393076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>
                    <a:lumMod val="50000"/>
                  </a:schemeClr>
                </a:solidFill>
                <a:latin typeface="Lato Light" panose="020F0302020204030203" pitchFamily="34" charset="0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accent1"/>
                </a:solidFill>
                <a:latin typeface="Lato Light" panose="020F0302020204030203" pitchFamily="34" charset="0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 baseline="0">
                <a:solidFill>
                  <a:schemeClr val="accent2"/>
                </a:solidFill>
                <a:latin typeface="Lato Light" panose="020F0302020204030203" pitchFamily="34" charset="0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 baseline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 baseline="0">
                <a:solidFill>
                  <a:schemeClr val="tx1"/>
                </a:solidFill>
                <a:latin typeface="Lato Light" panose="020F0302020204030203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 dirty="0">
                <a:latin typeface="Calibri Light" panose="020F0302020204030204" pitchFamily="34" charset="0"/>
                <a:cs typeface="Calibri Light" panose="020F0302020204030204" pitchFamily="34" charset="0"/>
              </a:rPr>
              <a:t>CNS, central nervous system; NCCN, National Comprehensive Cancer Network®; NSCLC, non-small cell lung cancer; ROS1+, ROS1-positive. </a:t>
            </a:r>
            <a:r>
              <a:rPr lang="en-US" sz="675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Sources</a:t>
            </a:r>
            <a:r>
              <a:rPr lang="en-US" sz="675" dirty="0">
                <a:latin typeface="Calibri Light" panose="020F0302020204030204" pitchFamily="34" charset="0"/>
                <a:cs typeface="Calibri Light" panose="020F0302020204030204" pitchFamily="34" charset="0"/>
              </a:rPr>
              <a:t>: Drilon et al. JTO Clinical and Research Reports, 2022; Drilon et al., Nat. Rev. Clin. Oncol. 2021; Jordan et al., Cancer Discovery. 2017; Patil et al., J. Thorac. Oncol. 2018; </a:t>
            </a:r>
            <a:r>
              <a:rPr lang="it-IT" sz="675" dirty="0">
                <a:latin typeface="Calibri Light" panose="020F0302020204030204" pitchFamily="34" charset="0"/>
                <a:cs typeface="Calibri Light" panose="020F0302020204030204" pitchFamily="34" charset="0"/>
              </a:rPr>
              <a:t>Gainor et al., JCO Precision Oncol. 2017; </a:t>
            </a:r>
            <a:r>
              <a:rPr lang="fr-FR" sz="675" dirty="0">
                <a:latin typeface="Calibri Light" panose="020F0302020204030204" pitchFamily="34" charset="0"/>
                <a:cs typeface="Calibri Light" panose="020F0302020204030204" pitchFamily="34" charset="0"/>
              </a:rPr>
              <a:t>Lin et al., CCR 2021; Cocco et al., Nat. Rev. Clin. Oncol. 2018; Drilon et al., Lancet Oncol. 2020; </a:t>
            </a:r>
            <a:r>
              <a:rPr lang="nb-NO" sz="675" dirty="0">
                <a:latin typeface="Calibri Light" panose="020F0302020204030204" pitchFamily="34" charset="0"/>
                <a:cs typeface="Calibri Light" panose="020F0302020204030204" pitchFamily="34" charset="0"/>
              </a:rPr>
              <a:t>Doebele et al., Ann. Oncol. 2019; </a:t>
            </a:r>
            <a:r>
              <a:rPr lang="fr-FR" sz="675" dirty="0">
                <a:latin typeface="Calibri Light" panose="020F0302020204030204" pitchFamily="34" charset="0"/>
                <a:cs typeface="Calibri Light" panose="020F0302020204030204" pitchFamily="34" charset="0"/>
              </a:rPr>
              <a:t>Shaw et al., NEJM 2020; </a:t>
            </a:r>
            <a:r>
              <a:rPr lang="en-US" sz="675" dirty="0">
                <a:latin typeface="Calibri Light" panose="020F0302020204030204" pitchFamily="34" charset="0"/>
                <a:cs typeface="Calibri Light" panose="020F0302020204030204" pitchFamily="34" charset="0"/>
              </a:rPr>
              <a:t>Li et al., JCO 2022; Drilon et al., Ann. Oncol. 2019; Papadopoulos et al., Clin Cancer Res. 2020; crizotinib prescribing information; entrectinib prescribing information.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9E8CF0-2282-C26B-FBF7-E7D4496DD54F}"/>
              </a:ext>
            </a:extLst>
          </p:cNvPr>
          <p:cNvGrpSpPr/>
          <p:nvPr/>
        </p:nvGrpSpPr>
        <p:grpSpPr>
          <a:xfrm>
            <a:off x="2227812" y="911660"/>
            <a:ext cx="6810894" cy="3037444"/>
            <a:chOff x="448089" y="1096579"/>
            <a:chExt cx="6633602" cy="28746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A18577-9488-DF48-B0BF-2D5611D0F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09" r="2001"/>
            <a:stretch/>
          </p:blipFill>
          <p:spPr>
            <a:xfrm>
              <a:off x="448089" y="1096579"/>
              <a:ext cx="6633602" cy="2874676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A15DAC72-C299-D449-B692-CE49C2E8EBFE}"/>
                </a:ext>
              </a:extLst>
            </p:cNvPr>
            <p:cNvSpPr/>
            <p:nvPr/>
          </p:nvSpPr>
          <p:spPr>
            <a:xfrm>
              <a:off x="4573936" y="1138273"/>
              <a:ext cx="2434706" cy="281326"/>
            </a:xfrm>
            <a:prstGeom prst="roundRect">
              <a:avLst/>
            </a:prstGeom>
            <a:noFill/>
            <a:ln w="38100">
              <a:solidFill>
                <a:srgbClr val="F87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CBD56160-F078-8209-2AE4-9087CE513B72}"/>
              </a:ext>
            </a:extLst>
          </p:cNvPr>
          <p:cNvSpPr txBox="1">
            <a:spLocks/>
          </p:cNvSpPr>
          <p:nvPr/>
        </p:nvSpPr>
        <p:spPr>
          <a:xfrm>
            <a:off x="269113" y="105297"/>
            <a:ext cx="8594203" cy="822942"/>
          </a:xfrm>
        </p:spPr>
        <p:txBody>
          <a:bodyPr lIns="0" tIns="0" rIns="0" b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ROS1 inhibition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A04C51-0F36-5107-F524-B281480166B5}"/>
              </a:ext>
            </a:extLst>
          </p:cNvPr>
          <p:cNvSpPr txBox="1"/>
          <p:nvPr/>
        </p:nvSpPr>
        <p:spPr>
          <a:xfrm>
            <a:off x="-44334" y="537556"/>
            <a:ext cx="227214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G</a:t>
            </a:r>
            <a:r>
              <a:rPr lang="en-US" sz="1600" b="0" i="0" u="none" strike="noStrike" baseline="0" dirty="0">
                <a:latin typeface="+mn-lt"/>
              </a:rPr>
              <a:t>ene fusions involving </a:t>
            </a:r>
            <a:r>
              <a:rPr lang="en-US" sz="1600" b="0" i="1" u="none" strike="noStrike" baseline="0" dirty="0">
                <a:latin typeface="+mn-lt"/>
              </a:rPr>
              <a:t>ROS1 </a:t>
            </a:r>
            <a:r>
              <a:rPr lang="en-US" sz="1600" b="0" u="none" strike="noStrike" baseline="0" dirty="0">
                <a:latin typeface="+mn-lt"/>
              </a:rPr>
              <a:t>in</a:t>
            </a:r>
            <a:r>
              <a:rPr lang="en-US" sz="1600" b="0" i="1" u="none" strike="noStrike" baseline="0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~1-</a:t>
            </a:r>
            <a:r>
              <a:rPr lang="en-US" sz="1600" b="0" i="0" u="none" strike="noStrike" baseline="0" dirty="0">
                <a:latin typeface="+mn-lt"/>
              </a:rPr>
              <a:t>2% of NSCLC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i="0" u="none" strike="noStrike" baseline="0" dirty="0">
                <a:latin typeface="+mn-lt"/>
              </a:rPr>
              <a:t>Currently approved agents include, criz</a:t>
            </a:r>
            <a:r>
              <a:rPr lang="en-US" sz="1600" dirty="0">
                <a:latin typeface="+mn-lt"/>
              </a:rPr>
              <a:t>otinib, entrectinib and repotrectinib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>
                <a:latin typeface="+mn-lt"/>
              </a:rPr>
              <a:t>Acquired resistance mutations such as solvent front mutation G2032R have been identified </a:t>
            </a:r>
          </a:p>
        </p:txBody>
      </p:sp>
    </p:spTree>
    <p:extLst>
      <p:ext uri="{BB962C8B-B14F-4D97-AF65-F5344CB8AC3E}">
        <p14:creationId xmlns:p14="http://schemas.microsoft.com/office/powerpoint/2010/main" val="3191333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C1555B6-8393-674D-BDA7-0AB9E17D234B}"/>
              </a:ext>
            </a:extLst>
          </p:cNvPr>
          <p:cNvSpPr txBox="1"/>
          <p:nvPr/>
        </p:nvSpPr>
        <p:spPr>
          <a:xfrm>
            <a:off x="66543" y="4940877"/>
            <a:ext cx="90934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latin typeface="Harding"/>
              </a:rPr>
              <a:t>Shaw et al, Ann Oncol 2019, Wu et al, JCO 2018; Lim et al, JCO 2017; Drilon et al, JTO CRR 2022; Shaw et al, Lancet Oncol 2019; Drilon et al, NEJM 2024; Ahn et al, ASCO 2024; Li et al, ASCO 2024</a:t>
            </a:r>
            <a:endParaRPr lang="en-US" sz="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BE3EEC-E5C6-0442-84D4-3CE8C152078D}"/>
              </a:ext>
            </a:extLst>
          </p:cNvPr>
          <p:cNvSpPr/>
          <p:nvPr/>
        </p:nvSpPr>
        <p:spPr>
          <a:xfrm>
            <a:off x="1020543" y="328574"/>
            <a:ext cx="327660" cy="35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1096C40-EBE7-CF44-82C3-639AD119FB25}"/>
              </a:ext>
            </a:extLst>
          </p:cNvPr>
          <p:cNvGraphicFramePr/>
          <p:nvPr/>
        </p:nvGraphicFramePr>
        <p:xfrm>
          <a:off x="575775" y="651379"/>
          <a:ext cx="7541071" cy="285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6">
            <a:extLst>
              <a:ext uri="{FF2B5EF4-FFF2-40B4-BE49-F238E27FC236}">
                <a16:creationId xmlns:a16="http://schemas.microsoft.com/office/drawing/2014/main" id="{7F3ADAB3-E676-4B43-810F-3FCB64D2A820}"/>
              </a:ext>
            </a:extLst>
          </p:cNvPr>
          <p:cNvSpPr txBox="1">
            <a:spLocks/>
          </p:cNvSpPr>
          <p:nvPr/>
        </p:nvSpPr>
        <p:spPr>
          <a:xfrm>
            <a:off x="635251" y="143067"/>
            <a:ext cx="7956014" cy="685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  <a:defRPr/>
            </a:pPr>
            <a:r>
              <a:rPr lang="en-US" sz="2800" b="0" spc="-38" dirty="0">
                <a:latin typeface="Arial" panose="020B0604020202020204"/>
              </a:rPr>
              <a:t>Frontline TKI treatment in advanced </a:t>
            </a:r>
            <a:r>
              <a:rPr lang="en-US" sz="2800" b="0" i="1" spc="-38" dirty="0">
                <a:latin typeface="Arial" panose="020B0604020202020204"/>
              </a:rPr>
              <a:t>ROS1 </a:t>
            </a:r>
            <a:r>
              <a:rPr lang="en-US" sz="2800" b="0" spc="-38" dirty="0">
                <a:latin typeface="Arial" panose="020B0604020202020204"/>
              </a:rPr>
              <a:t>NSCLC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9B96D0-E668-95FD-E9EB-410ECD4D10F5}"/>
              </a:ext>
            </a:extLst>
          </p:cNvPr>
          <p:cNvSpPr/>
          <p:nvPr/>
        </p:nvSpPr>
        <p:spPr bwMode="auto">
          <a:xfrm>
            <a:off x="5934901" y="1175786"/>
            <a:ext cx="3142599" cy="34077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&gt;&gt;53.7 months??—ASCO 2024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59ADDD9-69D6-8FA0-2DF7-A76AD54A8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51184" r="2439" b="7090"/>
          <a:stretch/>
        </p:blipFill>
        <p:spPr bwMode="auto">
          <a:xfrm>
            <a:off x="71995" y="3485838"/>
            <a:ext cx="5818570" cy="141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D23C36-E816-3979-FD62-BA12B69FB8C5}"/>
              </a:ext>
            </a:extLst>
          </p:cNvPr>
          <p:cNvSpPr txBox="1"/>
          <p:nvPr/>
        </p:nvSpPr>
        <p:spPr>
          <a:xfrm>
            <a:off x="104484" y="3180041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Taletrectinib—ASCO 2024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832B9E-3186-CCDA-8E1A-9DBD3C467FAC}"/>
              </a:ext>
            </a:extLst>
          </p:cNvPr>
          <p:cNvSpPr txBox="1"/>
          <p:nvPr/>
        </p:nvSpPr>
        <p:spPr>
          <a:xfrm>
            <a:off x="4877652" y="3417703"/>
            <a:ext cx="21717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months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67302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ROS1 Fusion: Repotrectinib safety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14373" r="9259" b="9163"/>
          <a:stretch/>
        </p:blipFill>
        <p:spPr bwMode="auto">
          <a:xfrm>
            <a:off x="670560" y="670559"/>
            <a:ext cx="7137861" cy="3685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66D3F12-7BF6-5D16-EEE7-6666988BCB63}"/>
              </a:ext>
            </a:extLst>
          </p:cNvPr>
          <p:cNvSpPr txBox="1">
            <a:spLocks/>
          </p:cNvSpPr>
          <p:nvPr/>
        </p:nvSpPr>
        <p:spPr>
          <a:xfrm>
            <a:off x="269113" y="105297"/>
            <a:ext cx="8594203" cy="822942"/>
          </a:xfrm>
        </p:spPr>
        <p:txBody>
          <a:bodyPr lIns="0" tIns="0" rIns="0" bIns="0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28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Repotrectinib safety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9648E-03BD-4998-9D77-8CA320C7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7E458-BF06-7C1D-AAC0-EC981B72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579119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n-US" sz="2800" dirty="0"/>
              <a:t>HER2</a:t>
            </a:r>
          </a:p>
        </p:txBody>
      </p:sp>
    </p:spTree>
    <p:extLst>
      <p:ext uri="{BB962C8B-B14F-4D97-AF65-F5344CB8AC3E}">
        <p14:creationId xmlns:p14="http://schemas.microsoft.com/office/powerpoint/2010/main" val="1213069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>
                <a:solidFill>
                  <a:srgbClr val="003767"/>
                </a:solidFill>
              </a:rPr>
              <a:t>Thank You to Our Supporters:</a:t>
            </a:r>
            <a:endParaRPr lang="en-US" b="1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F4470DD-D14F-B389-2A15-32592D79C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860" y="719222"/>
            <a:ext cx="4188279" cy="1136354"/>
          </a:xfrm>
          <a:prstGeom prst="rect">
            <a:avLst/>
          </a:prstGeom>
        </p:spPr>
      </p:pic>
      <p:pic>
        <p:nvPicPr>
          <p:cNvPr id="3" name="Picture 2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649E65A-5ADA-E4A8-5D47-5AEC21DFD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684" y="1522237"/>
            <a:ext cx="5156631" cy="1718877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DD408EED-9F54-552A-779B-104354EEA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504" y="2791130"/>
            <a:ext cx="5748990" cy="18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1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8145" y="52845"/>
            <a:ext cx="7475913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800" b="0" dirty="0">
                <a:solidFill>
                  <a:srgbClr val="000000"/>
                </a:solidFill>
                <a:latin typeface="Arial"/>
                <a:cs typeface="Arial"/>
              </a:rPr>
              <a:t>Trastuzumab deruxtecan for </a:t>
            </a:r>
            <a:r>
              <a:rPr sz="2800" b="0" i="1" spc="-4" dirty="0">
                <a:solidFill>
                  <a:srgbClr val="000000"/>
                </a:solidFill>
                <a:latin typeface="Arial"/>
                <a:cs typeface="Arial"/>
              </a:rPr>
              <a:t>HER2</a:t>
            </a:r>
            <a:r>
              <a:rPr lang="en-US" sz="2800" b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b="0" dirty="0">
                <a:solidFill>
                  <a:srgbClr val="000000"/>
                </a:solidFill>
                <a:latin typeface="Arial"/>
                <a:cs typeface="Arial"/>
              </a:rPr>
              <a:t>Mutations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460307" y="1102798"/>
            <a:ext cx="1439704" cy="243840"/>
          </a:xfrm>
          <a:custGeom>
            <a:avLst/>
            <a:gdLst/>
            <a:ahLst/>
            <a:cxnLst/>
            <a:rect l="l" t="t" r="r" b="b"/>
            <a:pathLst>
              <a:path w="1919604" h="325119">
                <a:moveTo>
                  <a:pt x="0" y="325120"/>
                </a:moveTo>
                <a:lnTo>
                  <a:pt x="1919174" y="325120"/>
                </a:lnTo>
                <a:lnTo>
                  <a:pt x="1919174" y="0"/>
                </a:lnTo>
                <a:lnTo>
                  <a:pt x="0" y="0"/>
                </a:lnTo>
                <a:lnTo>
                  <a:pt x="0" y="3251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4" name="object 4"/>
          <p:cNvSpPr/>
          <p:nvPr/>
        </p:nvSpPr>
        <p:spPr>
          <a:xfrm>
            <a:off x="7460307" y="1346638"/>
            <a:ext cx="832485" cy="228600"/>
          </a:xfrm>
          <a:custGeom>
            <a:avLst/>
            <a:gdLst/>
            <a:ahLst/>
            <a:cxnLst/>
            <a:rect l="l" t="t" r="r" b="b"/>
            <a:pathLst>
              <a:path w="1109979" h="304800">
                <a:moveTo>
                  <a:pt x="0" y="304800"/>
                </a:moveTo>
                <a:lnTo>
                  <a:pt x="1109799" y="304800"/>
                </a:lnTo>
                <a:lnTo>
                  <a:pt x="1109799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5" name="object 5"/>
          <p:cNvSpPr/>
          <p:nvPr/>
        </p:nvSpPr>
        <p:spPr>
          <a:xfrm>
            <a:off x="8292657" y="1346638"/>
            <a:ext cx="607219" cy="228600"/>
          </a:xfrm>
          <a:custGeom>
            <a:avLst/>
            <a:gdLst/>
            <a:ahLst/>
            <a:cxnLst/>
            <a:rect l="l" t="t" r="r" b="b"/>
            <a:pathLst>
              <a:path w="809625" h="304800">
                <a:moveTo>
                  <a:pt x="0" y="304800"/>
                </a:moveTo>
                <a:lnTo>
                  <a:pt x="809374" y="304800"/>
                </a:lnTo>
                <a:lnTo>
                  <a:pt x="80937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6" name="object 6"/>
          <p:cNvSpPr/>
          <p:nvPr/>
        </p:nvSpPr>
        <p:spPr>
          <a:xfrm>
            <a:off x="7460307" y="1346638"/>
            <a:ext cx="1439704" cy="0"/>
          </a:xfrm>
          <a:custGeom>
            <a:avLst/>
            <a:gdLst/>
            <a:ahLst/>
            <a:cxnLst/>
            <a:rect l="l" t="t" r="r" b="b"/>
            <a:pathLst>
              <a:path w="1919604">
                <a:moveTo>
                  <a:pt x="0" y="0"/>
                </a:moveTo>
                <a:lnTo>
                  <a:pt x="191917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7" name="object 7"/>
          <p:cNvSpPr/>
          <p:nvPr/>
        </p:nvSpPr>
        <p:spPr>
          <a:xfrm>
            <a:off x="7460307" y="1093273"/>
            <a:ext cx="1439704" cy="19050"/>
          </a:xfrm>
          <a:custGeom>
            <a:avLst/>
            <a:gdLst/>
            <a:ahLst/>
            <a:cxnLst/>
            <a:rect l="l" t="t" r="r" b="b"/>
            <a:pathLst>
              <a:path w="1919604" h="25400">
                <a:moveTo>
                  <a:pt x="0" y="0"/>
                </a:moveTo>
                <a:lnTo>
                  <a:pt x="1919175" y="0"/>
                </a:lnTo>
                <a:lnTo>
                  <a:pt x="1919175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/>
          <p:nvPr/>
        </p:nvSpPr>
        <p:spPr>
          <a:xfrm>
            <a:off x="7460307" y="2032438"/>
            <a:ext cx="1439704" cy="0"/>
          </a:xfrm>
          <a:custGeom>
            <a:avLst/>
            <a:gdLst/>
            <a:ahLst/>
            <a:cxnLst/>
            <a:rect l="l" t="t" r="r" b="b"/>
            <a:pathLst>
              <a:path w="1919604">
                <a:moveTo>
                  <a:pt x="0" y="0"/>
                </a:moveTo>
                <a:lnTo>
                  <a:pt x="1919175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9" name="object 9"/>
          <p:cNvSpPr txBox="1"/>
          <p:nvPr/>
        </p:nvSpPr>
        <p:spPr>
          <a:xfrm>
            <a:off x="7460307" y="1093273"/>
            <a:ext cx="1439704" cy="206306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5721" rIns="0" bIns="0" rtlCol="0">
            <a:spAutoFit/>
          </a:bodyPr>
          <a:lstStyle/>
          <a:p>
            <a:pPr marL="263843">
              <a:spcBef>
                <a:spcPts val="439"/>
              </a:spcBef>
            </a:pPr>
            <a:r>
              <a:rPr sz="975" b="1" dirty="0">
                <a:solidFill>
                  <a:srgbClr val="FFFFFF"/>
                </a:solidFill>
                <a:latin typeface="Arial"/>
                <a:cs typeface="Arial"/>
              </a:rPr>
              <a:t>5.4 </a:t>
            </a:r>
            <a:r>
              <a:rPr sz="975" b="1" spc="-4" dirty="0">
                <a:solidFill>
                  <a:srgbClr val="FFFFFF"/>
                </a:solidFill>
                <a:latin typeface="Arial"/>
                <a:cs typeface="Arial"/>
              </a:rPr>
              <a:t>mg/kg</a:t>
            </a:r>
            <a:r>
              <a:rPr sz="975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5" b="1" dirty="0">
                <a:solidFill>
                  <a:srgbClr val="FFFFFF"/>
                </a:solidFill>
                <a:latin typeface="Arial"/>
                <a:cs typeface="Arial"/>
              </a:rPr>
              <a:t>Dose</a:t>
            </a:r>
            <a:endParaRPr sz="975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42223" y="1382120"/>
            <a:ext cx="1201103" cy="3763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41534" algn="l"/>
              </a:tabLst>
            </a:pPr>
            <a:r>
              <a:rPr sz="900" spc="-4" dirty="0">
                <a:latin typeface="Arial"/>
                <a:cs typeface="Arial"/>
              </a:rPr>
              <a:t>ORR	49%</a:t>
            </a:r>
            <a:endParaRPr sz="900" dirty="0">
              <a:latin typeface="Arial"/>
              <a:cs typeface="Arial"/>
            </a:endParaRPr>
          </a:p>
          <a:p>
            <a:pPr marL="9525">
              <a:spcBef>
                <a:spcPts val="720"/>
              </a:spcBef>
              <a:tabLst>
                <a:tab pos="841534" algn="l"/>
              </a:tabLst>
            </a:pPr>
            <a:r>
              <a:rPr sz="900" spc="-4" dirty="0">
                <a:latin typeface="Arial"/>
                <a:cs typeface="Arial"/>
              </a:rPr>
              <a:t>mPFS	9.9</a:t>
            </a:r>
            <a:r>
              <a:rPr sz="900" spc="-56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mo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460307" y="1803838"/>
            <a:ext cx="1439704" cy="183705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44768" rIns="0" bIns="0" rtlCol="0">
            <a:spAutoFit/>
          </a:bodyPr>
          <a:lstStyle/>
          <a:p>
            <a:pPr marL="90964">
              <a:spcBef>
                <a:spcPts val="353"/>
              </a:spcBef>
              <a:tabLst>
                <a:tab pos="923449" algn="l"/>
              </a:tabLst>
            </a:pPr>
            <a:r>
              <a:rPr sz="900" spc="-4" dirty="0">
                <a:latin typeface="Arial"/>
                <a:cs typeface="Arial"/>
              </a:rPr>
              <a:t>DOR	16.8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3825" y="490114"/>
            <a:ext cx="2704892" cy="1823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4" name="object 14"/>
          <p:cNvSpPr txBox="1"/>
          <p:nvPr/>
        </p:nvSpPr>
        <p:spPr>
          <a:xfrm>
            <a:off x="3545877" y="4495268"/>
            <a:ext cx="4086225" cy="13272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00" spc="8" dirty="0">
                <a:latin typeface="Arial"/>
                <a:cs typeface="Arial"/>
              </a:rPr>
              <a:t>Cooper A, Gainor </a:t>
            </a:r>
            <a:r>
              <a:rPr sz="800" spc="-30" dirty="0">
                <a:latin typeface="Arial"/>
                <a:cs typeface="Arial"/>
              </a:rPr>
              <a:t>JF, </a:t>
            </a:r>
            <a:r>
              <a:rPr sz="800" dirty="0">
                <a:latin typeface="Arial"/>
                <a:cs typeface="Arial"/>
              </a:rPr>
              <a:t>J </a:t>
            </a:r>
            <a:r>
              <a:rPr sz="800" spc="8" dirty="0">
                <a:latin typeface="Arial"/>
                <a:cs typeface="Arial"/>
              </a:rPr>
              <a:t>Clin Oncol </a:t>
            </a:r>
            <a:r>
              <a:rPr sz="800" spc="4" dirty="0">
                <a:latin typeface="Arial"/>
                <a:cs typeface="Arial"/>
              </a:rPr>
              <a:t>2022; </a:t>
            </a:r>
            <a:r>
              <a:rPr sz="800" spc="8" dirty="0">
                <a:latin typeface="Arial"/>
                <a:cs typeface="Arial"/>
              </a:rPr>
              <a:t>Goto K, </a:t>
            </a:r>
            <a:r>
              <a:rPr sz="800" spc="4" dirty="0">
                <a:latin typeface="Arial"/>
                <a:cs typeface="Arial"/>
              </a:rPr>
              <a:t>et al. </a:t>
            </a:r>
            <a:r>
              <a:rPr sz="800" dirty="0">
                <a:latin typeface="Arial"/>
                <a:cs typeface="Arial"/>
              </a:rPr>
              <a:t>J </a:t>
            </a:r>
            <a:r>
              <a:rPr sz="800" spc="8" dirty="0">
                <a:latin typeface="Arial"/>
                <a:cs typeface="Arial"/>
              </a:rPr>
              <a:t>Clin Oncol</a:t>
            </a:r>
            <a:r>
              <a:rPr sz="800" spc="165" dirty="0">
                <a:latin typeface="Arial"/>
                <a:cs typeface="Arial"/>
              </a:rPr>
              <a:t> </a:t>
            </a:r>
            <a:r>
              <a:rPr sz="800" spc="8" dirty="0">
                <a:latin typeface="Arial"/>
                <a:cs typeface="Arial"/>
              </a:rPr>
              <a:t>2023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05748" y="583116"/>
            <a:ext cx="4119547" cy="17632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6" name="object 16"/>
          <p:cNvSpPr/>
          <p:nvPr/>
        </p:nvSpPr>
        <p:spPr>
          <a:xfrm>
            <a:off x="375557" y="2491908"/>
            <a:ext cx="2380470" cy="1872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object 17"/>
          <p:cNvSpPr/>
          <p:nvPr/>
        </p:nvSpPr>
        <p:spPr>
          <a:xfrm>
            <a:off x="2996844" y="2499661"/>
            <a:ext cx="4072576" cy="1680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8" name="object 18"/>
          <p:cNvSpPr/>
          <p:nvPr/>
        </p:nvSpPr>
        <p:spPr>
          <a:xfrm>
            <a:off x="2948717" y="552619"/>
            <a:ext cx="192881" cy="219075"/>
          </a:xfrm>
          <a:custGeom>
            <a:avLst/>
            <a:gdLst/>
            <a:ahLst/>
            <a:cxnLst/>
            <a:rect l="l" t="t" r="r" b="b"/>
            <a:pathLst>
              <a:path w="257175" h="292100">
                <a:moveTo>
                  <a:pt x="0" y="0"/>
                </a:moveTo>
                <a:lnTo>
                  <a:pt x="256919" y="0"/>
                </a:lnTo>
                <a:lnTo>
                  <a:pt x="256919" y="292091"/>
                </a:lnTo>
                <a:lnTo>
                  <a:pt x="0" y="2920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9" name="object 19"/>
          <p:cNvSpPr/>
          <p:nvPr/>
        </p:nvSpPr>
        <p:spPr>
          <a:xfrm>
            <a:off x="2948717" y="552619"/>
            <a:ext cx="192881" cy="219075"/>
          </a:xfrm>
          <a:custGeom>
            <a:avLst/>
            <a:gdLst/>
            <a:ahLst/>
            <a:cxnLst/>
            <a:rect l="l" t="t" r="r" b="b"/>
            <a:pathLst>
              <a:path w="257175" h="292100">
                <a:moveTo>
                  <a:pt x="0" y="0"/>
                </a:moveTo>
                <a:lnTo>
                  <a:pt x="256919" y="0"/>
                </a:lnTo>
                <a:lnTo>
                  <a:pt x="256919" y="292091"/>
                </a:lnTo>
                <a:lnTo>
                  <a:pt x="0" y="29209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0" name="object 20"/>
          <p:cNvSpPr/>
          <p:nvPr/>
        </p:nvSpPr>
        <p:spPr>
          <a:xfrm>
            <a:off x="2955401" y="2444169"/>
            <a:ext cx="192881" cy="219075"/>
          </a:xfrm>
          <a:custGeom>
            <a:avLst/>
            <a:gdLst/>
            <a:ahLst/>
            <a:cxnLst/>
            <a:rect l="l" t="t" r="r" b="b"/>
            <a:pathLst>
              <a:path w="257175" h="292100">
                <a:moveTo>
                  <a:pt x="0" y="0"/>
                </a:moveTo>
                <a:lnTo>
                  <a:pt x="256919" y="0"/>
                </a:lnTo>
                <a:lnTo>
                  <a:pt x="256919" y="292091"/>
                </a:lnTo>
                <a:lnTo>
                  <a:pt x="0" y="29209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1" name="object 21"/>
          <p:cNvSpPr/>
          <p:nvPr/>
        </p:nvSpPr>
        <p:spPr>
          <a:xfrm>
            <a:off x="2955401" y="2444169"/>
            <a:ext cx="192881" cy="219075"/>
          </a:xfrm>
          <a:custGeom>
            <a:avLst/>
            <a:gdLst/>
            <a:ahLst/>
            <a:cxnLst/>
            <a:rect l="l" t="t" r="r" b="b"/>
            <a:pathLst>
              <a:path w="257175" h="292100">
                <a:moveTo>
                  <a:pt x="0" y="0"/>
                </a:moveTo>
                <a:lnTo>
                  <a:pt x="256919" y="0"/>
                </a:lnTo>
                <a:lnTo>
                  <a:pt x="256919" y="292091"/>
                </a:lnTo>
                <a:lnTo>
                  <a:pt x="0" y="29209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2" name="object 22"/>
          <p:cNvSpPr/>
          <p:nvPr/>
        </p:nvSpPr>
        <p:spPr>
          <a:xfrm>
            <a:off x="7460307" y="3090627"/>
            <a:ext cx="1439704" cy="243840"/>
          </a:xfrm>
          <a:custGeom>
            <a:avLst/>
            <a:gdLst/>
            <a:ahLst/>
            <a:cxnLst/>
            <a:rect l="l" t="t" r="r" b="b"/>
            <a:pathLst>
              <a:path w="1919604" h="325120">
                <a:moveTo>
                  <a:pt x="0" y="325120"/>
                </a:moveTo>
                <a:lnTo>
                  <a:pt x="1919175" y="325120"/>
                </a:lnTo>
                <a:lnTo>
                  <a:pt x="1919175" y="0"/>
                </a:lnTo>
                <a:lnTo>
                  <a:pt x="0" y="0"/>
                </a:lnTo>
                <a:lnTo>
                  <a:pt x="0" y="3251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3" name="object 23"/>
          <p:cNvSpPr/>
          <p:nvPr/>
        </p:nvSpPr>
        <p:spPr>
          <a:xfrm>
            <a:off x="7460306" y="3334467"/>
            <a:ext cx="832485" cy="228600"/>
          </a:xfrm>
          <a:custGeom>
            <a:avLst/>
            <a:gdLst/>
            <a:ahLst/>
            <a:cxnLst/>
            <a:rect l="l" t="t" r="r" b="b"/>
            <a:pathLst>
              <a:path w="1109979" h="304800">
                <a:moveTo>
                  <a:pt x="0" y="304800"/>
                </a:moveTo>
                <a:lnTo>
                  <a:pt x="1109800" y="304800"/>
                </a:lnTo>
                <a:lnTo>
                  <a:pt x="1109800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4" name="object 24"/>
          <p:cNvSpPr/>
          <p:nvPr/>
        </p:nvSpPr>
        <p:spPr>
          <a:xfrm>
            <a:off x="8292657" y="3334467"/>
            <a:ext cx="607219" cy="228600"/>
          </a:xfrm>
          <a:custGeom>
            <a:avLst/>
            <a:gdLst/>
            <a:ahLst/>
            <a:cxnLst/>
            <a:rect l="l" t="t" r="r" b="b"/>
            <a:pathLst>
              <a:path w="809625" h="304800">
                <a:moveTo>
                  <a:pt x="0" y="304800"/>
                </a:moveTo>
                <a:lnTo>
                  <a:pt x="809374" y="304800"/>
                </a:lnTo>
                <a:lnTo>
                  <a:pt x="809374" y="0"/>
                </a:lnTo>
                <a:lnTo>
                  <a:pt x="0" y="0"/>
                </a:lnTo>
                <a:lnTo>
                  <a:pt x="0" y="304800"/>
                </a:lnTo>
                <a:close/>
              </a:path>
            </a:pathLst>
          </a:custGeom>
          <a:solidFill>
            <a:srgbClr val="E7E7E7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5" name="object 25"/>
          <p:cNvSpPr/>
          <p:nvPr/>
        </p:nvSpPr>
        <p:spPr>
          <a:xfrm>
            <a:off x="7460307" y="3334467"/>
            <a:ext cx="1439704" cy="0"/>
          </a:xfrm>
          <a:custGeom>
            <a:avLst/>
            <a:gdLst/>
            <a:ahLst/>
            <a:cxnLst/>
            <a:rect l="l" t="t" r="r" b="b"/>
            <a:pathLst>
              <a:path w="1919604">
                <a:moveTo>
                  <a:pt x="0" y="0"/>
                </a:moveTo>
                <a:lnTo>
                  <a:pt x="1919176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6" name="object 26"/>
          <p:cNvSpPr/>
          <p:nvPr/>
        </p:nvSpPr>
        <p:spPr>
          <a:xfrm>
            <a:off x="7460307" y="3081102"/>
            <a:ext cx="1439704" cy="19050"/>
          </a:xfrm>
          <a:custGeom>
            <a:avLst/>
            <a:gdLst/>
            <a:ahLst/>
            <a:cxnLst/>
            <a:rect l="l" t="t" r="r" b="b"/>
            <a:pathLst>
              <a:path w="1919604" h="25400">
                <a:moveTo>
                  <a:pt x="0" y="0"/>
                </a:moveTo>
                <a:lnTo>
                  <a:pt x="1919176" y="0"/>
                </a:lnTo>
                <a:lnTo>
                  <a:pt x="1919176" y="25400"/>
                </a:lnTo>
                <a:lnTo>
                  <a:pt x="0" y="254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7" name="object 27"/>
          <p:cNvSpPr/>
          <p:nvPr/>
        </p:nvSpPr>
        <p:spPr>
          <a:xfrm>
            <a:off x="7460307" y="4020267"/>
            <a:ext cx="1439704" cy="0"/>
          </a:xfrm>
          <a:custGeom>
            <a:avLst/>
            <a:gdLst/>
            <a:ahLst/>
            <a:cxnLst/>
            <a:rect l="l" t="t" r="r" b="b"/>
            <a:pathLst>
              <a:path w="1919604">
                <a:moveTo>
                  <a:pt x="0" y="0"/>
                </a:moveTo>
                <a:lnTo>
                  <a:pt x="1919176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8" name="object 28"/>
          <p:cNvSpPr txBox="1"/>
          <p:nvPr/>
        </p:nvSpPr>
        <p:spPr>
          <a:xfrm>
            <a:off x="7460307" y="3081102"/>
            <a:ext cx="1439704" cy="204864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54293" rIns="0" bIns="0" rtlCol="0">
            <a:spAutoFit/>
          </a:bodyPr>
          <a:lstStyle/>
          <a:p>
            <a:pPr marL="263843">
              <a:spcBef>
                <a:spcPts val="428"/>
              </a:spcBef>
            </a:pPr>
            <a:r>
              <a:rPr sz="975" b="1" dirty="0">
                <a:solidFill>
                  <a:srgbClr val="FFFFFF"/>
                </a:solidFill>
                <a:latin typeface="Arial"/>
                <a:cs typeface="Arial"/>
              </a:rPr>
              <a:t>6.4 </a:t>
            </a:r>
            <a:r>
              <a:rPr sz="975" b="1" spc="-4" dirty="0">
                <a:solidFill>
                  <a:srgbClr val="FFFFFF"/>
                </a:solidFill>
                <a:latin typeface="Arial"/>
                <a:cs typeface="Arial"/>
              </a:rPr>
              <a:t>mg/kg</a:t>
            </a:r>
            <a:r>
              <a:rPr sz="975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75" b="1" dirty="0">
                <a:solidFill>
                  <a:srgbClr val="FFFFFF"/>
                </a:solidFill>
                <a:latin typeface="Arial"/>
                <a:cs typeface="Arial"/>
              </a:rPr>
              <a:t>Dose</a:t>
            </a:r>
            <a:endParaRPr sz="975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542222" y="3370939"/>
            <a:ext cx="1263967" cy="3763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41534" algn="l"/>
              </a:tabLst>
            </a:pPr>
            <a:r>
              <a:rPr sz="900" spc="-4" dirty="0">
                <a:latin typeface="Arial"/>
                <a:cs typeface="Arial"/>
              </a:rPr>
              <a:t>ORR	56%</a:t>
            </a:r>
            <a:endParaRPr sz="900" dirty="0">
              <a:latin typeface="Arial"/>
              <a:cs typeface="Arial"/>
            </a:endParaRPr>
          </a:p>
          <a:p>
            <a:pPr marL="9525">
              <a:spcBef>
                <a:spcPts val="720"/>
              </a:spcBef>
              <a:tabLst>
                <a:tab pos="841534" algn="l"/>
              </a:tabLst>
            </a:pPr>
            <a:r>
              <a:rPr sz="900" spc="-4" dirty="0">
                <a:latin typeface="Arial"/>
                <a:cs typeface="Arial"/>
              </a:rPr>
              <a:t>mPFS	15.4</a:t>
            </a:r>
            <a:r>
              <a:rPr sz="900" spc="-56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mo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7460307" y="3791668"/>
            <a:ext cx="1439704" cy="184666"/>
          </a:xfrm>
          <a:prstGeom prst="rect">
            <a:avLst/>
          </a:prstGeom>
          <a:solidFill>
            <a:srgbClr val="E7E7E7"/>
          </a:solidFill>
        </p:spPr>
        <p:txBody>
          <a:bodyPr vert="horz" wrap="square" lIns="0" tIns="45720" rIns="0" bIns="0" rtlCol="0">
            <a:spAutoFit/>
          </a:bodyPr>
          <a:lstStyle/>
          <a:p>
            <a:pPr marL="91440">
              <a:spcBef>
                <a:spcPts val="360"/>
              </a:spcBef>
              <a:tabLst>
                <a:tab pos="923449" algn="l"/>
              </a:tabLst>
            </a:pPr>
            <a:r>
              <a:rPr sz="900" spc="-4" dirty="0">
                <a:latin typeface="Arial"/>
                <a:cs typeface="Arial"/>
              </a:rPr>
              <a:t>DOR	NE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412439" y="4488759"/>
            <a:ext cx="4672965" cy="13272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00" spc="8" dirty="0">
                <a:latin typeface="Arial"/>
                <a:cs typeface="Arial"/>
              </a:rPr>
              <a:t>Goto K, </a:t>
            </a:r>
            <a:r>
              <a:rPr sz="800" spc="4" dirty="0">
                <a:latin typeface="Arial"/>
                <a:cs typeface="Arial"/>
              </a:rPr>
              <a:t>et al. </a:t>
            </a:r>
            <a:r>
              <a:rPr sz="800" dirty="0">
                <a:latin typeface="Arial"/>
                <a:cs typeface="Arial"/>
              </a:rPr>
              <a:t>J </a:t>
            </a:r>
            <a:r>
              <a:rPr sz="800" spc="8" dirty="0">
                <a:latin typeface="Arial"/>
                <a:cs typeface="Arial"/>
              </a:rPr>
              <a:t>Clin Oncol 2023; Swain </a:t>
            </a:r>
            <a:r>
              <a:rPr sz="800" spc="11" dirty="0">
                <a:latin typeface="Arial"/>
                <a:cs typeface="Arial"/>
              </a:rPr>
              <a:t>SM, </a:t>
            </a:r>
            <a:r>
              <a:rPr sz="800" spc="4" dirty="0">
                <a:latin typeface="Arial"/>
                <a:cs typeface="Arial"/>
              </a:rPr>
              <a:t>et al. </a:t>
            </a:r>
            <a:r>
              <a:rPr sz="800" spc="8" dirty="0">
                <a:latin typeface="Arial"/>
                <a:cs typeface="Arial"/>
              </a:rPr>
              <a:t>Cancer </a:t>
            </a:r>
            <a:r>
              <a:rPr sz="800" spc="4" dirty="0">
                <a:latin typeface="Arial"/>
                <a:cs typeface="Arial"/>
              </a:rPr>
              <a:t>Treatment </a:t>
            </a:r>
            <a:r>
              <a:rPr sz="800" spc="8" dirty="0">
                <a:latin typeface="Arial"/>
                <a:cs typeface="Arial"/>
              </a:rPr>
              <a:t>Reviews</a:t>
            </a:r>
            <a:r>
              <a:rPr sz="800" spc="214" dirty="0">
                <a:latin typeface="Arial"/>
                <a:cs typeface="Arial"/>
              </a:rPr>
              <a:t> </a:t>
            </a:r>
            <a:r>
              <a:rPr sz="800" spc="8" dirty="0">
                <a:latin typeface="Arial"/>
                <a:cs typeface="Arial"/>
              </a:rPr>
              <a:t>2022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00946" y="1535938"/>
            <a:ext cx="4975674" cy="2076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6" name="object 6"/>
          <p:cNvSpPr/>
          <p:nvPr/>
        </p:nvSpPr>
        <p:spPr>
          <a:xfrm>
            <a:off x="0" y="783661"/>
            <a:ext cx="4028902" cy="33339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218280EB-EE16-9D5E-7587-902B64B05228}"/>
              </a:ext>
            </a:extLst>
          </p:cNvPr>
          <p:cNvSpPr txBox="1">
            <a:spLocks/>
          </p:cNvSpPr>
          <p:nvPr/>
        </p:nvSpPr>
        <p:spPr>
          <a:xfrm>
            <a:off x="393469" y="91639"/>
            <a:ext cx="8229600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da-DK" sz="2800" b="0" kern="0" dirty="0">
                <a:solidFill>
                  <a:srgbClr val="000000"/>
                </a:solidFill>
                <a:latin typeface="Arial"/>
                <a:cs typeface="Arial"/>
              </a:rPr>
              <a:t>Trastuzumab deruxtecan for </a:t>
            </a:r>
            <a:r>
              <a:rPr lang="da-DK" sz="2800" b="0" i="1" kern="0" spc="-4" dirty="0">
                <a:solidFill>
                  <a:srgbClr val="000000"/>
                </a:solidFill>
                <a:latin typeface="Arial"/>
                <a:cs typeface="Arial"/>
              </a:rPr>
              <a:t>HER2</a:t>
            </a:r>
            <a:r>
              <a:rPr lang="da-DK" sz="2800" b="0" kern="0" dirty="0">
                <a:solidFill>
                  <a:srgbClr val="000000"/>
                </a:solidFill>
                <a:latin typeface="Arial"/>
                <a:cs typeface="Arial"/>
              </a:rPr>
              <a:t> Mutations: ILD</a:t>
            </a:r>
            <a:endParaRPr lang="da-DK" sz="2800" kern="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5113" y="652039"/>
            <a:ext cx="4428356" cy="1881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7556" y="58868"/>
            <a:ext cx="8290559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2800" b="0" spc="-4" dirty="0">
                <a:solidFill>
                  <a:srgbClr val="000000"/>
                </a:solidFill>
                <a:latin typeface="Arial"/>
                <a:cs typeface="Arial"/>
              </a:rPr>
              <a:t>Intracranial response—trastuzumab deruxtecan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59645" y="555663"/>
            <a:ext cx="3320158" cy="19671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6" name="object 6"/>
          <p:cNvSpPr/>
          <p:nvPr/>
        </p:nvSpPr>
        <p:spPr>
          <a:xfrm>
            <a:off x="655907" y="2749303"/>
            <a:ext cx="3806989" cy="1619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7" name="object 7"/>
          <p:cNvSpPr/>
          <p:nvPr/>
        </p:nvSpPr>
        <p:spPr>
          <a:xfrm>
            <a:off x="4916399" y="2737765"/>
            <a:ext cx="3847782" cy="16315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8" name="object 8"/>
          <p:cNvSpPr txBox="1"/>
          <p:nvPr/>
        </p:nvSpPr>
        <p:spPr>
          <a:xfrm>
            <a:off x="4916399" y="4516620"/>
            <a:ext cx="1789271" cy="13272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00" spc="8" dirty="0">
                <a:latin typeface="Arial"/>
                <a:cs typeface="Arial"/>
              </a:rPr>
              <a:t>Planchard D, </a:t>
            </a:r>
            <a:r>
              <a:rPr sz="800" spc="4" dirty="0">
                <a:latin typeface="Arial"/>
                <a:cs typeface="Arial"/>
              </a:rPr>
              <a:t>et al. </a:t>
            </a:r>
            <a:r>
              <a:rPr sz="800" spc="11" dirty="0">
                <a:latin typeface="Arial"/>
                <a:cs typeface="Arial"/>
              </a:rPr>
              <a:t>ESMO</a:t>
            </a:r>
            <a:r>
              <a:rPr sz="800" spc="41" dirty="0">
                <a:latin typeface="Arial"/>
                <a:cs typeface="Arial"/>
              </a:rPr>
              <a:t> </a:t>
            </a:r>
            <a:r>
              <a:rPr sz="800" spc="4" dirty="0">
                <a:latin typeface="Arial"/>
                <a:cs typeface="Arial"/>
              </a:rPr>
              <a:t>2023</a:t>
            </a:r>
            <a:endParaRPr sz="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055" y="104616"/>
            <a:ext cx="145034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i="1" spc="-5" dirty="0">
                <a:solidFill>
                  <a:srgbClr val="1E4194"/>
                </a:solidFill>
                <a:latin typeface="Arial"/>
                <a:cs typeface="Arial"/>
              </a:rPr>
              <a:t>DESTINY-Lung01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1895" y="368140"/>
            <a:ext cx="8261984" cy="0"/>
          </a:xfrm>
          <a:custGeom>
            <a:avLst/>
            <a:gdLst/>
            <a:ahLst/>
            <a:cxnLst/>
            <a:rect l="l" t="t" r="r" b="b"/>
            <a:pathLst>
              <a:path w="8261984">
                <a:moveTo>
                  <a:pt x="0" y="0"/>
                </a:moveTo>
                <a:lnTo>
                  <a:pt x="8261858" y="0"/>
                </a:lnTo>
              </a:path>
            </a:pathLst>
          </a:custGeom>
          <a:ln w="9525">
            <a:solidFill>
              <a:srgbClr val="1E419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8708" y="432530"/>
            <a:ext cx="5775960" cy="662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105"/>
              </a:lnSpc>
              <a:spcBef>
                <a:spcPts val="105"/>
              </a:spcBef>
            </a:pPr>
            <a:r>
              <a:rPr sz="2600" dirty="0">
                <a:solidFill>
                  <a:schemeClr val="tx1"/>
                </a:solidFill>
              </a:rPr>
              <a:t>DESTINY-Lung01 Study</a:t>
            </a:r>
            <a:r>
              <a:rPr sz="2600" spc="-55" dirty="0">
                <a:solidFill>
                  <a:schemeClr val="tx1"/>
                </a:solidFill>
              </a:rPr>
              <a:t> </a:t>
            </a:r>
            <a:r>
              <a:rPr sz="2600" dirty="0">
                <a:solidFill>
                  <a:schemeClr val="tx1"/>
                </a:solidFill>
              </a:rPr>
              <a:t>Design</a:t>
            </a:r>
          </a:p>
          <a:p>
            <a:pPr marL="27940">
              <a:lnSpc>
                <a:spcPts val="1905"/>
              </a:lnSpc>
            </a:pPr>
            <a:r>
              <a:rPr sz="1600" spc="-10" dirty="0">
                <a:solidFill>
                  <a:srgbClr val="6D1E50"/>
                </a:solidFill>
                <a:latin typeface="Arial"/>
                <a:cs typeface="Arial"/>
              </a:rPr>
              <a:t>Multicenter, </a:t>
            </a:r>
            <a:r>
              <a:rPr sz="1600" spc="-5" dirty="0">
                <a:solidFill>
                  <a:srgbClr val="6D1E50"/>
                </a:solidFill>
                <a:latin typeface="Arial"/>
                <a:cs typeface="Arial"/>
              </a:rPr>
              <a:t>international, 2-cohort phase 2 trial</a:t>
            </a:r>
            <a:r>
              <a:rPr sz="1600" spc="95" dirty="0">
                <a:solidFill>
                  <a:srgbClr val="6D1E5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6D1E50"/>
                </a:solidFill>
                <a:latin typeface="Arial"/>
                <a:cs typeface="Arial"/>
              </a:rPr>
              <a:t>(NCT03505710)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41236" y="1668077"/>
            <a:ext cx="1767839" cy="2133600"/>
          </a:xfrm>
          <a:prstGeom prst="rect">
            <a:avLst/>
          </a:prstGeom>
          <a:solidFill>
            <a:srgbClr val="ECF0F9"/>
          </a:solidFill>
        </p:spPr>
        <p:txBody>
          <a:bodyPr vert="horz" wrap="square" lIns="0" tIns="73025" rIns="0" bIns="0" rtlCol="0">
            <a:spAutoFit/>
          </a:bodyPr>
          <a:lstStyle/>
          <a:p>
            <a:pPr marL="92075">
              <a:spcBef>
                <a:spcPts val="575"/>
              </a:spcBef>
            </a:pPr>
            <a:r>
              <a:rPr sz="1100" b="1" dirty="0">
                <a:solidFill>
                  <a:srgbClr val="1C85C6"/>
                </a:solidFill>
                <a:latin typeface="Arial"/>
                <a:cs typeface="Arial"/>
              </a:rPr>
              <a:t>Primary end</a:t>
            </a:r>
            <a:r>
              <a:rPr sz="1100" b="1" spc="-55" dirty="0">
                <a:solidFill>
                  <a:srgbClr val="1C85C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C85C6"/>
                </a:solidFill>
                <a:latin typeface="Arial"/>
                <a:cs typeface="Arial"/>
              </a:rPr>
              <a:t>point</a:t>
            </a:r>
            <a:endParaRPr sz="1100" dirty="0">
              <a:latin typeface="Arial"/>
              <a:cs typeface="Arial"/>
            </a:endParaRPr>
          </a:p>
          <a:p>
            <a:pPr marL="221615" indent="-130175">
              <a:spcBef>
                <a:spcPts val="5"/>
              </a:spcBef>
              <a:buClr>
                <a:srgbClr val="1C85C6"/>
              </a:buClr>
              <a:buChar char="•"/>
              <a:tabLst>
                <a:tab pos="222250" algn="l"/>
              </a:tabLst>
            </a:pPr>
            <a:r>
              <a:rPr sz="1000" dirty="0">
                <a:solidFill>
                  <a:srgbClr val="171717"/>
                </a:solidFill>
                <a:latin typeface="Arial"/>
                <a:cs typeface="Arial"/>
              </a:rPr>
              <a:t>Confirmed </a:t>
            </a:r>
            <a:r>
              <a:rPr sz="1000" spc="-5" dirty="0">
                <a:solidFill>
                  <a:srgbClr val="171717"/>
                </a:solidFill>
                <a:latin typeface="Arial"/>
                <a:cs typeface="Arial"/>
              </a:rPr>
              <a:t>ORR by</a:t>
            </a:r>
            <a:r>
              <a:rPr sz="1000" spc="-6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71717"/>
                </a:solidFill>
                <a:latin typeface="Arial"/>
                <a:cs typeface="Arial"/>
              </a:rPr>
              <a:t>ICR</a:t>
            </a:r>
            <a:r>
              <a:rPr sz="975" baseline="25641" dirty="0">
                <a:solidFill>
                  <a:srgbClr val="171717"/>
                </a:solidFill>
                <a:latin typeface="Arial"/>
                <a:cs typeface="Arial"/>
              </a:rPr>
              <a:t>d</a:t>
            </a:r>
            <a:endParaRPr sz="975" baseline="25641" dirty="0">
              <a:latin typeface="Arial"/>
              <a:cs typeface="Arial"/>
            </a:endParaRPr>
          </a:p>
          <a:p>
            <a:pPr>
              <a:spcBef>
                <a:spcPts val="5"/>
              </a:spcBef>
              <a:buClr>
                <a:srgbClr val="1C85C6"/>
              </a:buClr>
              <a:buFont typeface="Arial"/>
              <a:buChar char="•"/>
            </a:pPr>
            <a:endParaRPr sz="1400" dirty="0">
              <a:latin typeface="Arial"/>
              <a:cs typeface="Arial"/>
            </a:endParaRPr>
          </a:p>
          <a:p>
            <a:pPr marL="92075"/>
            <a:r>
              <a:rPr sz="1100" b="1" spc="-5" dirty="0">
                <a:solidFill>
                  <a:srgbClr val="1C85C6"/>
                </a:solidFill>
                <a:latin typeface="Arial"/>
                <a:cs typeface="Arial"/>
              </a:rPr>
              <a:t>Secondary </a:t>
            </a:r>
            <a:r>
              <a:rPr sz="1100" b="1" dirty="0">
                <a:solidFill>
                  <a:srgbClr val="1C85C6"/>
                </a:solidFill>
                <a:latin typeface="Arial"/>
                <a:cs typeface="Arial"/>
              </a:rPr>
              <a:t>end</a:t>
            </a:r>
            <a:r>
              <a:rPr sz="1100" b="1" spc="-15" dirty="0">
                <a:solidFill>
                  <a:srgbClr val="1C85C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C85C6"/>
                </a:solidFill>
                <a:latin typeface="Arial"/>
                <a:cs typeface="Arial"/>
              </a:rPr>
              <a:t>points</a:t>
            </a:r>
            <a:endParaRPr sz="1100" dirty="0">
              <a:latin typeface="Arial"/>
              <a:cs typeface="Arial"/>
            </a:endParaRPr>
          </a:p>
          <a:p>
            <a:pPr marL="221615" indent="-130175">
              <a:spcBef>
                <a:spcPts val="5"/>
              </a:spcBef>
              <a:buClr>
                <a:srgbClr val="1C85C6"/>
              </a:buClr>
              <a:buChar char="•"/>
              <a:tabLst>
                <a:tab pos="222250" algn="l"/>
              </a:tabLst>
            </a:pPr>
            <a:r>
              <a:rPr sz="1000" spc="-5" dirty="0">
                <a:solidFill>
                  <a:srgbClr val="171717"/>
                </a:solidFill>
                <a:latin typeface="Arial"/>
                <a:cs typeface="Arial"/>
              </a:rPr>
              <a:t>DOR</a:t>
            </a:r>
            <a:endParaRPr sz="1000" dirty="0">
              <a:latin typeface="Arial"/>
              <a:cs typeface="Arial"/>
            </a:endParaRPr>
          </a:p>
          <a:p>
            <a:pPr marL="221615" indent="-130175">
              <a:buClr>
                <a:srgbClr val="1C85C6"/>
              </a:buClr>
              <a:buChar char="•"/>
              <a:tabLst>
                <a:tab pos="222250" algn="l"/>
              </a:tabLst>
            </a:pPr>
            <a:r>
              <a:rPr sz="1000" spc="-5" dirty="0">
                <a:solidFill>
                  <a:srgbClr val="171717"/>
                </a:solidFill>
                <a:latin typeface="Arial"/>
                <a:cs typeface="Arial"/>
              </a:rPr>
              <a:t>PFS</a:t>
            </a:r>
            <a:endParaRPr sz="1000" dirty="0">
              <a:latin typeface="Arial"/>
              <a:cs typeface="Arial"/>
            </a:endParaRPr>
          </a:p>
          <a:p>
            <a:pPr marL="221615" indent="-130175">
              <a:buClr>
                <a:srgbClr val="1C85C6"/>
              </a:buClr>
              <a:buChar char="•"/>
              <a:tabLst>
                <a:tab pos="222250" algn="l"/>
              </a:tabLst>
            </a:pPr>
            <a:r>
              <a:rPr sz="1000" spc="-5" dirty="0">
                <a:solidFill>
                  <a:srgbClr val="171717"/>
                </a:solidFill>
                <a:latin typeface="Arial"/>
                <a:cs typeface="Arial"/>
              </a:rPr>
              <a:t>OS</a:t>
            </a:r>
            <a:endParaRPr sz="1000" dirty="0">
              <a:latin typeface="Arial"/>
              <a:cs typeface="Arial"/>
            </a:endParaRPr>
          </a:p>
          <a:p>
            <a:pPr marL="221615" indent="-130175">
              <a:spcBef>
                <a:spcPts val="5"/>
              </a:spcBef>
              <a:buClr>
                <a:srgbClr val="1C85C6"/>
              </a:buClr>
              <a:buChar char="•"/>
              <a:tabLst>
                <a:tab pos="222250" algn="l"/>
              </a:tabLst>
            </a:pPr>
            <a:r>
              <a:rPr sz="1000" spc="-5" dirty="0">
                <a:solidFill>
                  <a:srgbClr val="171717"/>
                </a:solidFill>
                <a:latin typeface="Arial"/>
                <a:cs typeface="Arial"/>
              </a:rPr>
              <a:t>DCR</a:t>
            </a:r>
            <a:endParaRPr sz="1000" dirty="0">
              <a:latin typeface="Arial"/>
              <a:cs typeface="Arial"/>
            </a:endParaRPr>
          </a:p>
          <a:p>
            <a:pPr marL="221615" indent="-130175">
              <a:buClr>
                <a:srgbClr val="1C85C6"/>
              </a:buClr>
              <a:buChar char="•"/>
              <a:tabLst>
                <a:tab pos="222250" algn="l"/>
              </a:tabLst>
            </a:pPr>
            <a:r>
              <a:rPr sz="1000" spc="-5" dirty="0">
                <a:solidFill>
                  <a:srgbClr val="171717"/>
                </a:solidFill>
                <a:latin typeface="Arial"/>
                <a:cs typeface="Arial"/>
              </a:rPr>
              <a:t>Safety</a:t>
            </a:r>
            <a:endParaRPr sz="1000" dirty="0">
              <a:latin typeface="Arial"/>
              <a:cs typeface="Arial"/>
            </a:endParaRPr>
          </a:p>
          <a:p>
            <a:pPr>
              <a:spcBef>
                <a:spcPts val="5"/>
              </a:spcBef>
              <a:buClr>
                <a:srgbClr val="1C85C6"/>
              </a:buClr>
              <a:buFont typeface="Arial"/>
              <a:buChar char="•"/>
            </a:pPr>
            <a:endParaRPr sz="1400" dirty="0">
              <a:latin typeface="Arial"/>
              <a:cs typeface="Arial"/>
            </a:endParaRPr>
          </a:p>
          <a:p>
            <a:pPr marL="92075"/>
            <a:r>
              <a:rPr sz="1100" b="1" dirty="0">
                <a:solidFill>
                  <a:srgbClr val="1C85C6"/>
                </a:solidFill>
                <a:latin typeface="Arial"/>
                <a:cs typeface="Arial"/>
              </a:rPr>
              <a:t>Exploratory end</a:t>
            </a:r>
            <a:r>
              <a:rPr sz="1100" b="1" spc="-50" dirty="0">
                <a:solidFill>
                  <a:srgbClr val="1C85C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C85C6"/>
                </a:solidFill>
                <a:latin typeface="Arial"/>
                <a:cs typeface="Arial"/>
              </a:rPr>
              <a:t>point</a:t>
            </a:r>
            <a:endParaRPr sz="1100" dirty="0">
              <a:latin typeface="Arial"/>
              <a:cs typeface="Arial"/>
            </a:endParaRPr>
          </a:p>
          <a:p>
            <a:pPr marL="221615" indent="-130175">
              <a:spcBef>
                <a:spcPts val="5"/>
              </a:spcBef>
              <a:buClr>
                <a:srgbClr val="1C85C6"/>
              </a:buClr>
              <a:buChar char="•"/>
              <a:tabLst>
                <a:tab pos="222250" algn="l"/>
              </a:tabLst>
            </a:pPr>
            <a:r>
              <a:rPr sz="1000" spc="-5" dirty="0">
                <a:solidFill>
                  <a:srgbClr val="171717"/>
                </a:solidFill>
                <a:latin typeface="Arial"/>
                <a:cs typeface="Arial"/>
              </a:rPr>
              <a:t>Biomarkers of</a:t>
            </a:r>
            <a:r>
              <a:rPr sz="1000" spc="-4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71717"/>
                </a:solidFill>
                <a:latin typeface="Arial"/>
                <a:cs typeface="Arial"/>
              </a:rPr>
              <a:t>response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04161" y="1637596"/>
            <a:ext cx="1888489" cy="1107996"/>
          </a:xfrm>
          <a:prstGeom prst="rect">
            <a:avLst/>
          </a:prstGeom>
          <a:solidFill>
            <a:srgbClr val="00B0F0"/>
          </a:solidFill>
          <a:ln w="12700">
            <a:solidFill>
              <a:srgbClr val="00298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R="18415" algn="ctr">
              <a:spcBef>
                <a:spcPts val="660"/>
              </a:spcBef>
            </a:pPr>
            <a:r>
              <a:rPr sz="1200" b="1" spc="-5" dirty="0">
                <a:latin typeface="Arial"/>
                <a:cs typeface="Arial"/>
              </a:rPr>
              <a:t>Cohort </a:t>
            </a:r>
            <a:r>
              <a:rPr sz="1200" b="1" dirty="0">
                <a:latin typeface="Arial"/>
                <a:cs typeface="Arial"/>
              </a:rPr>
              <a:t>1: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HER2-overexpressing</a:t>
            </a:r>
            <a:r>
              <a:rPr sz="1200" b="1" spc="-7" baseline="27777" dirty="0">
                <a:latin typeface="Arial"/>
                <a:cs typeface="Arial"/>
              </a:rPr>
              <a:t>c</a:t>
            </a:r>
            <a:endParaRPr sz="1200" b="1" baseline="27777" dirty="0">
              <a:latin typeface="Arial"/>
              <a:cs typeface="Arial"/>
            </a:endParaRPr>
          </a:p>
          <a:p>
            <a:pPr marL="635" algn="ctr"/>
            <a:r>
              <a:rPr sz="1200" b="1" spc="-5" dirty="0">
                <a:latin typeface="Arial"/>
                <a:cs typeface="Arial"/>
              </a:rPr>
              <a:t>(IHC 3+ or IHC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2+)</a:t>
            </a:r>
            <a:endParaRPr sz="1200" b="1" dirty="0">
              <a:latin typeface="Arial"/>
              <a:cs typeface="Arial"/>
            </a:endParaRPr>
          </a:p>
          <a:p>
            <a:pPr marL="363220" marR="354330" algn="ctr"/>
            <a:r>
              <a:rPr sz="1200" b="1" spc="-10" dirty="0">
                <a:latin typeface="Arial"/>
                <a:cs typeface="Arial"/>
              </a:rPr>
              <a:t>T-DXd </a:t>
            </a:r>
            <a:r>
              <a:rPr sz="1200" b="1" spc="-5" dirty="0">
                <a:latin typeface="Arial"/>
                <a:cs typeface="Arial"/>
              </a:rPr>
              <a:t>6.4 mg/kg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q3w  N =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49</a:t>
            </a:r>
            <a:endParaRPr sz="1200" b="1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59453" y="1637596"/>
            <a:ext cx="1888489" cy="1107996"/>
          </a:xfrm>
          <a:prstGeom prst="rect">
            <a:avLst/>
          </a:prstGeom>
          <a:solidFill>
            <a:srgbClr val="00B0F0"/>
          </a:solidFill>
          <a:ln w="12700">
            <a:solidFill>
              <a:srgbClr val="002985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350" algn="ctr">
              <a:spcBef>
                <a:spcPts val="660"/>
              </a:spcBef>
            </a:pPr>
            <a:r>
              <a:rPr sz="1200" b="1" spc="-5" dirty="0">
                <a:latin typeface="Arial"/>
                <a:cs typeface="Arial"/>
              </a:rPr>
              <a:t>Cohort </a:t>
            </a:r>
            <a:r>
              <a:rPr sz="1200" b="1" dirty="0">
                <a:latin typeface="Arial"/>
                <a:cs typeface="Arial"/>
              </a:rPr>
              <a:t>1a: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HER2-overexpressing</a:t>
            </a:r>
            <a:r>
              <a:rPr sz="1200" b="1" spc="-7" baseline="27777" dirty="0">
                <a:latin typeface="Arial"/>
                <a:cs typeface="Arial"/>
              </a:rPr>
              <a:t>c</a:t>
            </a:r>
            <a:endParaRPr sz="1200" b="1" baseline="27777" dirty="0">
              <a:latin typeface="Arial"/>
              <a:cs typeface="Arial"/>
            </a:endParaRPr>
          </a:p>
          <a:p>
            <a:pPr marL="1905" algn="ctr"/>
            <a:r>
              <a:rPr sz="1200" b="1" spc="-5" dirty="0">
                <a:latin typeface="Arial"/>
                <a:cs typeface="Arial"/>
              </a:rPr>
              <a:t>(IHC 3+ or IHC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2+)</a:t>
            </a:r>
            <a:endParaRPr sz="1200" b="1" dirty="0">
              <a:latin typeface="Arial"/>
              <a:cs typeface="Arial"/>
            </a:endParaRPr>
          </a:p>
          <a:p>
            <a:pPr marL="363855" marR="353695" algn="ctr"/>
            <a:r>
              <a:rPr sz="1200" b="1" spc="-10" dirty="0">
                <a:latin typeface="Arial"/>
                <a:cs typeface="Arial"/>
              </a:rPr>
              <a:t>T-DXd </a:t>
            </a:r>
            <a:r>
              <a:rPr sz="1200" b="1" spc="-5" dirty="0">
                <a:latin typeface="Arial"/>
                <a:cs typeface="Arial"/>
              </a:rPr>
              <a:t>5.4 mg/kg</a:t>
            </a:r>
            <a:r>
              <a:rPr sz="1200" b="1" spc="-3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q3w  N =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41</a:t>
            </a:r>
            <a:endParaRPr sz="1200" b="1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250185" y="2182555"/>
            <a:ext cx="457200" cy="85725"/>
          </a:xfrm>
          <a:custGeom>
            <a:avLst/>
            <a:gdLst/>
            <a:ahLst/>
            <a:cxnLst/>
            <a:rect l="l" t="t" r="r" b="b"/>
            <a:pathLst>
              <a:path w="457200" h="85725">
                <a:moveTo>
                  <a:pt x="428753" y="28448"/>
                </a:moveTo>
                <a:lnTo>
                  <a:pt x="385699" y="28448"/>
                </a:lnTo>
                <a:lnTo>
                  <a:pt x="385825" y="57023"/>
                </a:lnTo>
                <a:lnTo>
                  <a:pt x="371517" y="57074"/>
                </a:lnTo>
                <a:lnTo>
                  <a:pt x="371601" y="85725"/>
                </a:lnTo>
                <a:lnTo>
                  <a:pt x="457200" y="42544"/>
                </a:lnTo>
                <a:lnTo>
                  <a:pt x="428753" y="28448"/>
                </a:lnTo>
                <a:close/>
              </a:path>
              <a:path w="457200" h="85725">
                <a:moveTo>
                  <a:pt x="371432" y="28499"/>
                </a:moveTo>
                <a:lnTo>
                  <a:pt x="0" y="29844"/>
                </a:lnTo>
                <a:lnTo>
                  <a:pt x="0" y="58419"/>
                </a:lnTo>
                <a:lnTo>
                  <a:pt x="371517" y="57074"/>
                </a:lnTo>
                <a:lnTo>
                  <a:pt x="371432" y="28499"/>
                </a:lnTo>
                <a:close/>
              </a:path>
              <a:path w="457200" h="85725">
                <a:moveTo>
                  <a:pt x="385699" y="28448"/>
                </a:moveTo>
                <a:lnTo>
                  <a:pt x="371432" y="28499"/>
                </a:lnTo>
                <a:lnTo>
                  <a:pt x="371517" y="57074"/>
                </a:lnTo>
                <a:lnTo>
                  <a:pt x="385825" y="57023"/>
                </a:lnTo>
                <a:lnTo>
                  <a:pt x="385699" y="28448"/>
                </a:lnTo>
                <a:close/>
              </a:path>
              <a:path w="457200" h="85725">
                <a:moveTo>
                  <a:pt x="371347" y="0"/>
                </a:moveTo>
                <a:lnTo>
                  <a:pt x="371432" y="28499"/>
                </a:lnTo>
                <a:lnTo>
                  <a:pt x="428753" y="28448"/>
                </a:lnTo>
                <a:lnTo>
                  <a:pt x="37134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250185" y="3292027"/>
            <a:ext cx="457200" cy="85725"/>
          </a:xfrm>
          <a:custGeom>
            <a:avLst/>
            <a:gdLst/>
            <a:ahLst/>
            <a:cxnLst/>
            <a:rect l="l" t="t" r="r" b="b"/>
            <a:pathLst>
              <a:path w="457200" h="85725">
                <a:moveTo>
                  <a:pt x="428753" y="28448"/>
                </a:moveTo>
                <a:lnTo>
                  <a:pt x="385699" y="28448"/>
                </a:lnTo>
                <a:lnTo>
                  <a:pt x="385825" y="57023"/>
                </a:lnTo>
                <a:lnTo>
                  <a:pt x="371517" y="57074"/>
                </a:lnTo>
                <a:lnTo>
                  <a:pt x="371601" y="85725"/>
                </a:lnTo>
                <a:lnTo>
                  <a:pt x="457200" y="42544"/>
                </a:lnTo>
                <a:lnTo>
                  <a:pt x="428753" y="28448"/>
                </a:lnTo>
                <a:close/>
              </a:path>
              <a:path w="457200" h="85725">
                <a:moveTo>
                  <a:pt x="371432" y="28499"/>
                </a:moveTo>
                <a:lnTo>
                  <a:pt x="0" y="29844"/>
                </a:lnTo>
                <a:lnTo>
                  <a:pt x="0" y="58419"/>
                </a:lnTo>
                <a:lnTo>
                  <a:pt x="371517" y="57074"/>
                </a:lnTo>
                <a:lnTo>
                  <a:pt x="371432" y="28499"/>
                </a:lnTo>
                <a:close/>
              </a:path>
              <a:path w="457200" h="85725">
                <a:moveTo>
                  <a:pt x="385699" y="28448"/>
                </a:moveTo>
                <a:lnTo>
                  <a:pt x="371432" y="28499"/>
                </a:lnTo>
                <a:lnTo>
                  <a:pt x="371517" y="57074"/>
                </a:lnTo>
                <a:lnTo>
                  <a:pt x="385825" y="57023"/>
                </a:lnTo>
                <a:lnTo>
                  <a:pt x="385699" y="28448"/>
                </a:lnTo>
                <a:close/>
              </a:path>
              <a:path w="457200" h="85725">
                <a:moveTo>
                  <a:pt x="371347" y="0"/>
                </a:moveTo>
                <a:lnTo>
                  <a:pt x="371432" y="28499"/>
                </a:lnTo>
                <a:lnTo>
                  <a:pt x="428753" y="28448"/>
                </a:lnTo>
                <a:lnTo>
                  <a:pt x="371347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2793238" y="2850446"/>
            <a:ext cx="1899920" cy="862416"/>
          </a:xfrm>
          <a:prstGeom prst="rect">
            <a:avLst/>
          </a:prstGeom>
          <a:solidFill>
            <a:srgbClr val="002985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spcBef>
                <a:spcPts val="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Cohort</a:t>
            </a:r>
            <a:r>
              <a:rPr sz="10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2:</a:t>
            </a:r>
            <a:endParaRPr sz="1050" dirty="0">
              <a:latin typeface="Arial"/>
              <a:cs typeface="Arial"/>
            </a:endParaRPr>
          </a:p>
          <a:p>
            <a:pPr marL="635" algn="ctr"/>
            <a:r>
              <a:rPr sz="1050" b="1" i="1" dirty="0">
                <a:solidFill>
                  <a:srgbClr val="FFFFFF"/>
                </a:solidFill>
                <a:latin typeface="Arial"/>
                <a:cs typeface="Arial"/>
              </a:rPr>
              <a:t>HER2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-mutated</a:t>
            </a:r>
            <a:endParaRPr sz="1050" dirty="0">
              <a:latin typeface="Arial"/>
              <a:cs typeface="Arial"/>
            </a:endParaRPr>
          </a:p>
          <a:p>
            <a:pPr marL="278765" marR="273050" algn="ctr"/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T-DXd 6.4 mg/kg</a:t>
            </a:r>
            <a:r>
              <a:rPr sz="105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q3w  N =</a:t>
            </a:r>
            <a:r>
              <a:rPr sz="10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42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53102" y="2850446"/>
            <a:ext cx="1899920" cy="862416"/>
          </a:xfrm>
          <a:prstGeom prst="rect">
            <a:avLst/>
          </a:prstGeom>
          <a:solidFill>
            <a:srgbClr val="002985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spcBef>
                <a:spcPts val="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Cohort 2</a:t>
            </a:r>
            <a:r>
              <a:rPr sz="10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expansion:</a:t>
            </a:r>
            <a:endParaRPr sz="1050" dirty="0">
              <a:latin typeface="Arial"/>
              <a:cs typeface="Arial"/>
            </a:endParaRPr>
          </a:p>
          <a:p>
            <a:pPr marL="2540" algn="ctr"/>
            <a:r>
              <a:rPr sz="1050" b="1" i="1" dirty="0">
                <a:solidFill>
                  <a:srgbClr val="FFFFFF"/>
                </a:solidFill>
                <a:latin typeface="Arial"/>
                <a:cs typeface="Arial"/>
              </a:rPr>
              <a:t>HER2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-mutated</a:t>
            </a:r>
            <a:endParaRPr sz="1050" dirty="0">
              <a:latin typeface="Arial"/>
              <a:cs typeface="Arial"/>
            </a:endParaRPr>
          </a:p>
          <a:p>
            <a:pPr marL="279400" marR="272415" algn="ctr"/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T-DXd 6.4 mg/kg</a:t>
            </a:r>
            <a:r>
              <a:rPr sz="105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q3w  N =</a:t>
            </a:r>
            <a:r>
              <a:rPr sz="10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49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8037" y="1637596"/>
            <a:ext cx="1899285" cy="2027478"/>
          </a:xfrm>
          <a:prstGeom prst="rect">
            <a:avLst/>
          </a:prstGeom>
          <a:solidFill>
            <a:srgbClr val="ECF0F9"/>
          </a:solidFill>
        </p:spPr>
        <p:txBody>
          <a:bodyPr vert="horz" wrap="square" lIns="0" tIns="87630" rIns="0" bIns="0" rtlCol="0">
            <a:spAutoFit/>
          </a:bodyPr>
          <a:lstStyle/>
          <a:p>
            <a:pPr marL="109855">
              <a:spcBef>
                <a:spcPts val="690"/>
              </a:spcBef>
            </a:pPr>
            <a:r>
              <a:rPr sz="1100" b="1" dirty="0">
                <a:solidFill>
                  <a:srgbClr val="1C85C6"/>
                </a:solidFill>
                <a:latin typeface="Arial"/>
                <a:cs typeface="Arial"/>
              </a:rPr>
              <a:t>Key </a:t>
            </a:r>
            <a:r>
              <a:rPr sz="1100" b="1" spc="-5" dirty="0">
                <a:solidFill>
                  <a:srgbClr val="1C85C6"/>
                </a:solidFill>
                <a:latin typeface="Arial"/>
                <a:cs typeface="Arial"/>
              </a:rPr>
              <a:t>eligibility</a:t>
            </a:r>
            <a:r>
              <a:rPr sz="1100" b="1" spc="-50" dirty="0">
                <a:solidFill>
                  <a:srgbClr val="1C85C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C85C6"/>
                </a:solidFill>
                <a:latin typeface="Arial"/>
                <a:cs typeface="Arial"/>
              </a:rPr>
              <a:t>criteria</a:t>
            </a:r>
            <a:endParaRPr sz="1100" dirty="0">
              <a:latin typeface="Arial"/>
              <a:cs typeface="Arial"/>
            </a:endParaRPr>
          </a:p>
          <a:p>
            <a:pPr marL="239395" marR="422275" indent="-129539">
              <a:spcBef>
                <a:spcPts val="515"/>
              </a:spcBef>
              <a:buClr>
                <a:srgbClr val="1C85C6"/>
              </a:buClr>
              <a:buChar char="•"/>
              <a:tabLst>
                <a:tab pos="240029" algn="l"/>
              </a:tabLst>
            </a:pPr>
            <a:r>
              <a:rPr sz="900" spc="-5" dirty="0">
                <a:solidFill>
                  <a:srgbClr val="171717"/>
                </a:solidFill>
                <a:latin typeface="Arial"/>
                <a:cs typeface="Arial"/>
              </a:rPr>
              <a:t>Unresectable/metastatic  nonsquamous</a:t>
            </a:r>
            <a:r>
              <a:rPr sz="900" spc="-4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171717"/>
                </a:solidFill>
                <a:latin typeface="Arial"/>
                <a:cs typeface="Arial"/>
              </a:rPr>
              <a:t>NSCLC</a:t>
            </a:r>
            <a:endParaRPr sz="900" dirty="0">
              <a:latin typeface="Arial"/>
              <a:cs typeface="Arial"/>
            </a:endParaRPr>
          </a:p>
          <a:p>
            <a:pPr marL="239395" marR="144780" indent="-129539">
              <a:spcBef>
                <a:spcPts val="490"/>
              </a:spcBef>
              <a:buClr>
                <a:srgbClr val="1C85C6"/>
              </a:buClr>
              <a:buChar char="•"/>
              <a:tabLst>
                <a:tab pos="240029" algn="l"/>
              </a:tabLst>
            </a:pPr>
            <a:r>
              <a:rPr sz="900" dirty="0">
                <a:solidFill>
                  <a:srgbClr val="171717"/>
                </a:solidFill>
                <a:latin typeface="Arial"/>
                <a:cs typeface="Arial"/>
              </a:rPr>
              <a:t>Relapsed from </a:t>
            </a:r>
            <a:r>
              <a:rPr sz="900" spc="-5" dirty="0">
                <a:solidFill>
                  <a:srgbClr val="171717"/>
                </a:solidFill>
                <a:latin typeface="Arial"/>
                <a:cs typeface="Arial"/>
              </a:rPr>
              <a:t>or </a:t>
            </a:r>
            <a:r>
              <a:rPr sz="900" dirty="0">
                <a:solidFill>
                  <a:srgbClr val="171717"/>
                </a:solidFill>
                <a:latin typeface="Arial"/>
                <a:cs typeface="Arial"/>
              </a:rPr>
              <a:t>is</a:t>
            </a:r>
            <a:r>
              <a:rPr sz="900" spc="-11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171717"/>
                </a:solidFill>
                <a:latin typeface="Arial"/>
                <a:cs typeface="Arial"/>
              </a:rPr>
              <a:t>refractory  to standard</a:t>
            </a:r>
            <a:r>
              <a:rPr sz="900" spc="-4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171717"/>
                </a:solidFill>
                <a:latin typeface="Arial"/>
                <a:cs typeface="Arial"/>
              </a:rPr>
              <a:t>treatment</a:t>
            </a:r>
            <a:endParaRPr sz="900" dirty="0">
              <a:latin typeface="Arial"/>
              <a:cs typeface="Arial"/>
            </a:endParaRPr>
          </a:p>
          <a:p>
            <a:pPr marL="239395" marR="477520" indent="-129539">
              <a:spcBef>
                <a:spcPts val="505"/>
              </a:spcBef>
              <a:buClr>
                <a:srgbClr val="1C85C6"/>
              </a:buClr>
              <a:buChar char="•"/>
              <a:tabLst>
                <a:tab pos="240029" algn="l"/>
              </a:tabLst>
            </a:pPr>
            <a:r>
              <a:rPr sz="900" spc="-5" dirty="0">
                <a:solidFill>
                  <a:srgbClr val="171717"/>
                </a:solidFill>
                <a:latin typeface="Arial"/>
                <a:cs typeface="Arial"/>
              </a:rPr>
              <a:t>Measurable </a:t>
            </a:r>
            <a:r>
              <a:rPr sz="900" dirty="0">
                <a:solidFill>
                  <a:srgbClr val="171717"/>
                </a:solidFill>
                <a:latin typeface="Arial"/>
                <a:cs typeface="Arial"/>
              </a:rPr>
              <a:t>disease</a:t>
            </a:r>
            <a:r>
              <a:rPr sz="900" spc="-80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171717"/>
                </a:solidFill>
                <a:latin typeface="Arial"/>
                <a:cs typeface="Arial"/>
              </a:rPr>
              <a:t>by  RECIST v1.1</a:t>
            </a:r>
            <a:endParaRPr sz="900" dirty="0">
              <a:latin typeface="Arial"/>
              <a:cs typeface="Arial"/>
            </a:endParaRPr>
          </a:p>
          <a:p>
            <a:pPr marL="239395" marR="436880" indent="-129539">
              <a:spcBef>
                <a:spcPts val="509"/>
              </a:spcBef>
              <a:buClr>
                <a:srgbClr val="1C85C6"/>
              </a:buClr>
              <a:buChar char="•"/>
              <a:tabLst>
                <a:tab pos="240029" algn="l"/>
              </a:tabLst>
            </a:pPr>
            <a:r>
              <a:rPr sz="900" dirty="0">
                <a:solidFill>
                  <a:srgbClr val="252525"/>
                </a:solidFill>
                <a:latin typeface="Arial"/>
                <a:cs typeface="Arial"/>
              </a:rPr>
              <a:t>Asymptomatic </a:t>
            </a:r>
            <a:r>
              <a:rPr sz="900" spc="-5" dirty="0">
                <a:solidFill>
                  <a:srgbClr val="252525"/>
                </a:solidFill>
                <a:latin typeface="Arial"/>
                <a:cs typeface="Arial"/>
              </a:rPr>
              <a:t>CNS  </a:t>
            </a:r>
            <a:r>
              <a:rPr sz="900" dirty="0">
                <a:solidFill>
                  <a:srgbClr val="252525"/>
                </a:solidFill>
                <a:latin typeface="Arial"/>
                <a:cs typeface="Arial"/>
              </a:rPr>
              <a:t>metastases at</a:t>
            </a:r>
            <a:r>
              <a:rPr sz="900" spc="-120" dirty="0">
                <a:solidFill>
                  <a:srgbClr val="252525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252525"/>
                </a:solidFill>
                <a:latin typeface="Arial"/>
                <a:cs typeface="Arial"/>
              </a:rPr>
              <a:t>baseline</a:t>
            </a:r>
            <a:r>
              <a:rPr sz="900" baseline="27777" dirty="0">
                <a:solidFill>
                  <a:srgbClr val="252525"/>
                </a:solidFill>
                <a:latin typeface="Arial"/>
                <a:cs typeface="Arial"/>
              </a:rPr>
              <a:t>a</a:t>
            </a:r>
            <a:endParaRPr sz="900" baseline="27777" dirty="0">
              <a:latin typeface="Arial"/>
              <a:cs typeface="Arial"/>
            </a:endParaRPr>
          </a:p>
          <a:p>
            <a:pPr marL="239395" indent="-130175">
              <a:spcBef>
                <a:spcPts val="490"/>
              </a:spcBef>
              <a:buClr>
                <a:srgbClr val="1C85C6"/>
              </a:buClr>
              <a:buChar char="•"/>
              <a:tabLst>
                <a:tab pos="240029" algn="l"/>
              </a:tabLst>
            </a:pPr>
            <a:r>
              <a:rPr sz="900" spc="-5" dirty="0">
                <a:solidFill>
                  <a:srgbClr val="171717"/>
                </a:solidFill>
                <a:latin typeface="Arial"/>
                <a:cs typeface="Arial"/>
              </a:rPr>
              <a:t>ECOG </a:t>
            </a:r>
            <a:r>
              <a:rPr sz="900" dirty="0">
                <a:solidFill>
                  <a:srgbClr val="171717"/>
                </a:solidFill>
                <a:latin typeface="Arial"/>
                <a:cs typeface="Arial"/>
              </a:rPr>
              <a:t>PS of </a:t>
            </a:r>
            <a:r>
              <a:rPr sz="900" spc="-5" dirty="0">
                <a:solidFill>
                  <a:srgbClr val="171717"/>
                </a:solidFill>
                <a:latin typeface="Arial"/>
                <a:cs typeface="Arial"/>
              </a:rPr>
              <a:t>0 or</a:t>
            </a:r>
            <a:r>
              <a:rPr sz="900" spc="-25" dirty="0">
                <a:solidFill>
                  <a:srgbClr val="171717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171717"/>
                </a:solidFill>
                <a:latin typeface="Arial"/>
                <a:cs typeface="Arial"/>
              </a:rPr>
              <a:t>1</a:t>
            </a:r>
            <a:endParaRPr lang="en-US" sz="900" spc="-5" dirty="0">
              <a:solidFill>
                <a:srgbClr val="171717"/>
              </a:solidFill>
              <a:latin typeface="Arial"/>
              <a:cs typeface="Arial"/>
            </a:endParaRPr>
          </a:p>
          <a:p>
            <a:pPr marL="239395" indent="-130175">
              <a:spcBef>
                <a:spcPts val="490"/>
              </a:spcBef>
              <a:buClr>
                <a:srgbClr val="1C85C6"/>
              </a:buClr>
              <a:buChar char="•"/>
              <a:tabLst>
                <a:tab pos="240029" algn="l"/>
              </a:tabLst>
            </a:pPr>
            <a:r>
              <a:rPr lang="en-US" sz="900" i="1" spc="-5" dirty="0">
                <a:solidFill>
                  <a:srgbClr val="171717"/>
                </a:solidFill>
                <a:latin typeface="Arial"/>
                <a:cs typeface="Arial"/>
              </a:rPr>
              <a:t>HER2 </a:t>
            </a:r>
            <a:r>
              <a:rPr lang="en-US" sz="900" dirty="0">
                <a:solidFill>
                  <a:srgbClr val="171717"/>
                </a:solidFill>
                <a:latin typeface="Arial"/>
                <a:cs typeface="Arial"/>
              </a:rPr>
              <a:t>IHC 2+ or 3+</a:t>
            </a:r>
            <a:endParaRPr lang="en-US" sz="900" baseline="27777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BB9495-15DE-6044-F42C-87037A55C733}"/>
              </a:ext>
            </a:extLst>
          </p:cNvPr>
          <p:cNvSpPr txBox="1"/>
          <p:nvPr/>
        </p:nvSpPr>
        <p:spPr>
          <a:xfrm>
            <a:off x="-1003760" y="3816724"/>
            <a:ext cx="68469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4915" marR="30480">
              <a:spcBef>
                <a:spcPts val="555"/>
              </a:spcBef>
            </a:pPr>
            <a:r>
              <a:rPr lang="en-US" sz="800" spc="-7" baseline="24691" dirty="0">
                <a:solidFill>
                  <a:srgbClr val="04416B"/>
                </a:solidFill>
                <a:latin typeface="Arial"/>
                <a:cs typeface="Arial"/>
              </a:rPr>
              <a:t>a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Patients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with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asymptomatic brain metastases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not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requiring ongoing steroid or anticonvulsant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therapy were allowed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to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enroll </a:t>
            </a:r>
            <a:r>
              <a:rPr lang="en-US" sz="800" spc="-7" baseline="24691" dirty="0">
                <a:solidFill>
                  <a:srgbClr val="04416B"/>
                </a:solidFill>
                <a:latin typeface="Arial"/>
                <a:cs typeface="Arial"/>
              </a:rPr>
              <a:t>b</a:t>
            </a:r>
            <a:r>
              <a:rPr lang="en-US" sz="800" i="1" spc="-5" dirty="0">
                <a:solidFill>
                  <a:srgbClr val="04416B"/>
                </a:solidFill>
                <a:latin typeface="Arial"/>
                <a:cs typeface="Arial"/>
              </a:rPr>
              <a:t>HER2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mutation documented solely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from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a liquid biopsy  could</a:t>
            </a:r>
            <a:r>
              <a:rPr lang="en-US" sz="800" spc="1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not</a:t>
            </a:r>
            <a:r>
              <a:rPr lang="en-US" sz="800" spc="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be</a:t>
            </a:r>
            <a:r>
              <a:rPr lang="en-US" sz="800" spc="1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used</a:t>
            </a:r>
            <a:r>
              <a:rPr lang="en-US" sz="800" spc="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for</a:t>
            </a:r>
            <a:r>
              <a:rPr lang="en-US" sz="800" spc="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enrolment</a:t>
            </a:r>
            <a:r>
              <a:rPr lang="en-US" sz="800" spc="-3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baseline="24691" dirty="0">
                <a:solidFill>
                  <a:srgbClr val="04416B"/>
                </a:solidFill>
                <a:latin typeface="Arial"/>
                <a:cs typeface="Arial"/>
              </a:rPr>
              <a:t>c</a:t>
            </a:r>
            <a:r>
              <a:rPr lang="en-US" sz="800" dirty="0">
                <a:solidFill>
                  <a:srgbClr val="04416B"/>
                </a:solidFill>
                <a:latin typeface="Arial"/>
                <a:cs typeface="Arial"/>
              </a:rPr>
              <a:t>HER2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overexpression</a:t>
            </a:r>
            <a:r>
              <a:rPr lang="en-US" sz="800" spc="5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without</a:t>
            </a:r>
            <a:r>
              <a:rPr lang="en-US" sz="800" spc="4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known</a:t>
            </a:r>
            <a:r>
              <a:rPr lang="en-US" sz="800" spc="2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i="1" spc="-5" dirty="0">
                <a:solidFill>
                  <a:srgbClr val="04416B"/>
                </a:solidFill>
                <a:latin typeface="Arial"/>
                <a:cs typeface="Arial"/>
              </a:rPr>
              <a:t>HER2</a:t>
            </a:r>
            <a:r>
              <a:rPr lang="en-US" sz="800" i="1" spc="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mutation</a:t>
            </a:r>
            <a:r>
              <a:rPr lang="en-US" sz="800" spc="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was</a:t>
            </a:r>
            <a:r>
              <a:rPr lang="en-US" sz="800" spc="3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assessed</a:t>
            </a:r>
            <a:r>
              <a:rPr lang="en-US" sz="800" spc="3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by</a:t>
            </a:r>
            <a:r>
              <a:rPr lang="en-US" sz="800" spc="1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local</a:t>
            </a:r>
            <a:r>
              <a:rPr lang="en-US" sz="800" spc="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assessment</a:t>
            </a:r>
            <a:r>
              <a:rPr lang="en-US" sz="800" spc="3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of</a:t>
            </a:r>
            <a:r>
              <a:rPr lang="en-US" sz="800" spc="2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archival</a:t>
            </a:r>
            <a:r>
              <a:rPr lang="en-US" sz="800" spc="2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tissue</a:t>
            </a:r>
            <a:r>
              <a:rPr lang="en-US" sz="800" spc="1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10" dirty="0">
                <a:solidFill>
                  <a:srgbClr val="04416B"/>
                </a:solidFill>
                <a:latin typeface="Arial"/>
                <a:cs typeface="Arial"/>
              </a:rPr>
              <a:t>and</a:t>
            </a:r>
            <a:r>
              <a:rPr lang="en-US" sz="800" spc="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centrally</a:t>
            </a:r>
            <a:r>
              <a:rPr lang="en-US" sz="800" spc="2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confirmed</a:t>
            </a:r>
            <a:r>
              <a:rPr lang="en-US" sz="800" spc="4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7" baseline="24691" dirty="0">
                <a:solidFill>
                  <a:srgbClr val="04416B"/>
                </a:solidFill>
                <a:latin typeface="Arial"/>
                <a:cs typeface="Arial"/>
              </a:rPr>
              <a:t>d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Per</a:t>
            </a:r>
            <a:r>
              <a:rPr lang="en-US" sz="800" spc="1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RECIST</a:t>
            </a:r>
            <a:r>
              <a:rPr lang="en-US" sz="800" spc="1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800" spc="-5" dirty="0">
                <a:solidFill>
                  <a:srgbClr val="04416B"/>
                </a:solidFill>
                <a:latin typeface="Arial"/>
                <a:cs typeface="Arial"/>
              </a:rPr>
              <a:t>v1.1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474DC0-73E2-60C9-F56A-27B89F00E938}"/>
              </a:ext>
            </a:extLst>
          </p:cNvPr>
          <p:cNvSpPr/>
          <p:nvPr/>
        </p:nvSpPr>
        <p:spPr>
          <a:xfrm>
            <a:off x="2713361" y="1572138"/>
            <a:ext cx="4010168" cy="12403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60681A14-9001-8DD1-2730-260ED6CD7384}"/>
              </a:ext>
            </a:extLst>
          </p:cNvPr>
          <p:cNvSpPr txBox="1">
            <a:spLocks/>
          </p:cNvSpPr>
          <p:nvPr/>
        </p:nvSpPr>
        <p:spPr>
          <a:xfrm>
            <a:off x="2583193" y="4980391"/>
            <a:ext cx="4923735" cy="2246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Smit EF et al Lancet Oncol 2024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C66BBD-5687-5BE1-49C7-EFF1E3BE86A5}"/>
              </a:ext>
            </a:extLst>
          </p:cNvPr>
          <p:cNvSpPr txBox="1"/>
          <p:nvPr/>
        </p:nvSpPr>
        <p:spPr>
          <a:xfrm>
            <a:off x="2035278" y="4464837"/>
            <a:ext cx="50734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4915" marR="104139">
              <a:spcBef>
                <a:spcPts val="190"/>
              </a:spcBef>
            </a:pPr>
            <a:r>
              <a:rPr lang="en-US" sz="600" spc="-5" dirty="0">
                <a:solidFill>
                  <a:srgbClr val="04416B"/>
                </a:solidFill>
                <a:latin typeface="Arial"/>
                <a:cs typeface="Arial"/>
              </a:rPr>
              <a:t>DCR, disease </a:t>
            </a:r>
            <a:r>
              <a:rPr lang="en-US" sz="600" spc="-10" dirty="0">
                <a:solidFill>
                  <a:srgbClr val="04416B"/>
                </a:solidFill>
                <a:latin typeface="Arial"/>
                <a:cs typeface="Arial"/>
              </a:rPr>
              <a:t>control </a:t>
            </a:r>
            <a:r>
              <a:rPr lang="en-US" sz="600" spc="-5" dirty="0">
                <a:solidFill>
                  <a:srgbClr val="04416B"/>
                </a:solidFill>
                <a:latin typeface="Arial"/>
                <a:cs typeface="Arial"/>
              </a:rPr>
              <a:t>rate; DOR, duration of </a:t>
            </a:r>
            <a:r>
              <a:rPr lang="en-US" sz="600" spc="-10" dirty="0">
                <a:solidFill>
                  <a:srgbClr val="04416B"/>
                </a:solidFill>
                <a:latin typeface="Arial"/>
                <a:cs typeface="Arial"/>
              </a:rPr>
              <a:t>response; </a:t>
            </a:r>
            <a:r>
              <a:rPr lang="en-US" sz="600" spc="-5" dirty="0">
                <a:solidFill>
                  <a:srgbClr val="04416B"/>
                </a:solidFill>
                <a:latin typeface="Arial"/>
                <a:cs typeface="Arial"/>
              </a:rPr>
              <a:t>ECOG, Eastern Cooperative Oncology </a:t>
            </a:r>
            <a:r>
              <a:rPr lang="en-US" sz="600" spc="-10" dirty="0">
                <a:solidFill>
                  <a:srgbClr val="04416B"/>
                </a:solidFill>
                <a:latin typeface="Arial"/>
                <a:cs typeface="Arial"/>
              </a:rPr>
              <a:t>Group; </a:t>
            </a:r>
            <a:r>
              <a:rPr lang="en-US" sz="600" spc="-5" dirty="0">
                <a:solidFill>
                  <a:srgbClr val="04416B"/>
                </a:solidFill>
                <a:latin typeface="Arial"/>
                <a:cs typeface="Arial"/>
              </a:rPr>
              <a:t>HER2, human epidermal </a:t>
            </a:r>
            <a:r>
              <a:rPr lang="en-US" sz="600" spc="-10" dirty="0">
                <a:solidFill>
                  <a:srgbClr val="04416B"/>
                </a:solidFill>
                <a:latin typeface="Arial"/>
                <a:cs typeface="Arial"/>
              </a:rPr>
              <a:t>growth </a:t>
            </a:r>
            <a:r>
              <a:rPr lang="en-US" sz="600" spc="-5" dirty="0">
                <a:solidFill>
                  <a:srgbClr val="04416B"/>
                </a:solidFill>
                <a:latin typeface="Arial"/>
                <a:cs typeface="Arial"/>
              </a:rPr>
              <a:t>factor receptor 2; </a:t>
            </a:r>
            <a:r>
              <a:rPr lang="en-US" sz="600" spc="-10" dirty="0">
                <a:solidFill>
                  <a:srgbClr val="04416B"/>
                </a:solidFill>
                <a:latin typeface="Arial"/>
                <a:cs typeface="Arial"/>
              </a:rPr>
              <a:t>ICR, independent central  review; IHC, </a:t>
            </a:r>
            <a:r>
              <a:rPr lang="en-US" sz="600" spc="-5" dirty="0">
                <a:solidFill>
                  <a:srgbClr val="04416B"/>
                </a:solidFill>
                <a:latin typeface="Arial"/>
                <a:cs typeface="Arial"/>
              </a:rPr>
              <a:t>immunohistochemistry; ORR, objective </a:t>
            </a:r>
            <a:r>
              <a:rPr lang="en-US" sz="600" spc="-10" dirty="0">
                <a:solidFill>
                  <a:srgbClr val="04416B"/>
                </a:solidFill>
                <a:latin typeface="Arial"/>
                <a:cs typeface="Arial"/>
              </a:rPr>
              <a:t>response </a:t>
            </a:r>
            <a:r>
              <a:rPr lang="en-US" sz="600" spc="-5" dirty="0">
                <a:solidFill>
                  <a:srgbClr val="04416B"/>
                </a:solidFill>
                <a:latin typeface="Arial"/>
                <a:cs typeface="Arial"/>
              </a:rPr>
              <a:t>rate; OS, overall survival; PFS, progression-free survival; PS, performance status; </a:t>
            </a:r>
            <a:r>
              <a:rPr lang="en-US" sz="600" spc="-10" dirty="0">
                <a:solidFill>
                  <a:srgbClr val="04416B"/>
                </a:solidFill>
                <a:latin typeface="Arial"/>
                <a:cs typeface="Arial"/>
              </a:rPr>
              <a:t>q3w, </a:t>
            </a:r>
            <a:r>
              <a:rPr lang="en-US" sz="600" spc="-5" dirty="0">
                <a:solidFill>
                  <a:srgbClr val="04416B"/>
                </a:solidFill>
                <a:latin typeface="Arial"/>
                <a:cs typeface="Arial"/>
              </a:rPr>
              <a:t>every 3 weeks; RECIST v1.1,  Response Evaluation Criteria in Solid Tumours version</a:t>
            </a:r>
            <a:r>
              <a:rPr lang="en-US" sz="600" spc="10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lang="en-US" sz="600" spc="-5" dirty="0">
                <a:solidFill>
                  <a:srgbClr val="04416B"/>
                </a:solidFill>
                <a:latin typeface="Arial"/>
                <a:cs typeface="Arial"/>
              </a:rPr>
              <a:t>1.1.</a:t>
            </a:r>
            <a:endParaRPr lang="en-US" sz="6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2901" y="727112"/>
            <a:ext cx="4236908" cy="3466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3" name="object 3"/>
          <p:cNvSpPr/>
          <p:nvPr/>
        </p:nvSpPr>
        <p:spPr>
          <a:xfrm>
            <a:off x="4509903" y="923830"/>
            <a:ext cx="4487337" cy="2194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6" name="object 6"/>
          <p:cNvSpPr txBox="1"/>
          <p:nvPr/>
        </p:nvSpPr>
        <p:spPr>
          <a:xfrm>
            <a:off x="4301762" y="4447989"/>
            <a:ext cx="1840230" cy="13272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00" spc="8" dirty="0">
                <a:latin typeface="Arial"/>
                <a:cs typeface="Arial"/>
              </a:rPr>
              <a:t>Smit E, </a:t>
            </a:r>
            <a:r>
              <a:rPr sz="800" spc="4" dirty="0">
                <a:latin typeface="Arial"/>
                <a:cs typeface="Arial"/>
              </a:rPr>
              <a:t>et al. </a:t>
            </a:r>
            <a:r>
              <a:rPr sz="800" spc="8" dirty="0">
                <a:latin typeface="Arial"/>
                <a:cs typeface="Arial"/>
              </a:rPr>
              <a:t>Lancet Oncol</a:t>
            </a:r>
            <a:r>
              <a:rPr sz="800" spc="53" dirty="0">
                <a:latin typeface="Arial"/>
                <a:cs typeface="Arial"/>
              </a:rPr>
              <a:t> </a:t>
            </a:r>
            <a:r>
              <a:rPr sz="800" spc="8" dirty="0">
                <a:latin typeface="Arial"/>
                <a:cs typeface="Arial"/>
              </a:rPr>
              <a:t>2024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6177" y="3206142"/>
            <a:ext cx="4295775" cy="1110400"/>
          </a:xfrm>
          <a:prstGeom prst="rect">
            <a:avLst/>
          </a:prstGeom>
          <a:solidFill>
            <a:srgbClr val="376092"/>
          </a:solidFill>
        </p:spPr>
        <p:txBody>
          <a:bodyPr vert="horz" wrap="square" lIns="0" tIns="25241" rIns="0" bIns="0" rtlCol="0">
            <a:spAutoFit/>
          </a:bodyPr>
          <a:lstStyle/>
          <a:p>
            <a:pPr marL="68580">
              <a:spcBef>
                <a:spcPts val="199"/>
              </a:spcBef>
            </a:pPr>
            <a:r>
              <a:rPr sz="2250" spc="-4" dirty="0">
                <a:solidFill>
                  <a:srgbClr val="FFFFFF"/>
                </a:solidFill>
                <a:latin typeface="Arial"/>
                <a:cs typeface="Arial"/>
              </a:rPr>
              <a:t>HER2 IHC</a:t>
            </a:r>
            <a:r>
              <a:rPr sz="2250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spc="-4" dirty="0">
                <a:solidFill>
                  <a:srgbClr val="FFFFFF"/>
                </a:solidFill>
                <a:latin typeface="Arial"/>
                <a:cs typeface="Arial"/>
              </a:rPr>
              <a:t>3+</a:t>
            </a:r>
            <a:r>
              <a:rPr lang="en-US" sz="2250" spc="-4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250" dirty="0">
              <a:latin typeface="Arial"/>
              <a:cs typeface="Arial"/>
            </a:endParaRPr>
          </a:p>
          <a:p>
            <a:pPr marL="411480" indent="-342900">
              <a:buFont typeface="Arial" panose="020B0604020202020204" pitchFamily="34" charset="0"/>
              <a:buChar char="•"/>
            </a:pPr>
            <a:r>
              <a:rPr spc="-4" dirty="0">
                <a:solidFill>
                  <a:srgbClr val="FFFFFF"/>
                </a:solidFill>
                <a:latin typeface="Arial"/>
                <a:cs typeface="Arial"/>
              </a:rPr>
              <a:t>ORR </a:t>
            </a:r>
            <a:r>
              <a:rPr spc="-8" dirty="0">
                <a:solidFill>
                  <a:srgbClr val="FFFFFF"/>
                </a:solidFill>
                <a:latin typeface="Arial"/>
                <a:cs typeface="Arial"/>
              </a:rPr>
              <a:t>52.9%</a:t>
            </a:r>
            <a:endParaRPr lang="en-US" spc="-8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11480" indent="-342900">
              <a:buFont typeface="Arial" panose="020B0604020202020204" pitchFamily="34" charset="0"/>
              <a:buChar char="•"/>
            </a:pPr>
            <a:r>
              <a:rPr spc="-4" dirty="0">
                <a:solidFill>
                  <a:srgbClr val="FFFFFF"/>
                </a:solidFill>
                <a:latin typeface="Arial"/>
                <a:cs typeface="Arial"/>
              </a:rPr>
              <a:t>mDOR 6.9 </a:t>
            </a:r>
            <a:r>
              <a:rPr spc="-8" dirty="0">
                <a:solidFill>
                  <a:srgbClr val="FFFFFF"/>
                </a:solidFill>
                <a:latin typeface="Arial"/>
                <a:cs typeface="Arial"/>
              </a:rPr>
              <a:t>months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D6CA2E20-6E56-F2AB-1A53-917F3595C05B}"/>
              </a:ext>
            </a:extLst>
          </p:cNvPr>
          <p:cNvSpPr txBox="1">
            <a:spLocks/>
          </p:cNvSpPr>
          <p:nvPr/>
        </p:nvSpPr>
        <p:spPr>
          <a:xfrm>
            <a:off x="459971" y="69469"/>
            <a:ext cx="8174182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da-DK" sz="2800" b="0" kern="0" spc="-4">
                <a:solidFill>
                  <a:srgbClr val="000000"/>
                </a:solidFill>
                <a:latin typeface="Arial"/>
                <a:cs typeface="Arial"/>
              </a:rPr>
              <a:t>Trastuzumab deruxtecan for HER2</a:t>
            </a:r>
            <a:r>
              <a:rPr lang="da-DK" sz="2800" b="0" kern="0" spc="-49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a-DK" sz="2800" b="0" kern="0">
                <a:solidFill>
                  <a:srgbClr val="000000"/>
                </a:solidFill>
                <a:latin typeface="Arial"/>
                <a:cs typeface="Arial"/>
              </a:rPr>
              <a:t>Overexpression</a:t>
            </a:r>
            <a:endParaRPr lang="da-DK" sz="2800" kern="0" dirty="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DEE3EE-F8A2-D586-6294-C26AD9F5F345}"/>
              </a:ext>
            </a:extLst>
          </p:cNvPr>
          <p:cNvSpPr txBox="1"/>
          <p:nvPr/>
        </p:nvSpPr>
        <p:spPr>
          <a:xfrm>
            <a:off x="6405756" y="1963903"/>
            <a:ext cx="1935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ORR: 14 (34.1%; 20.1-50.6)</a:t>
            </a:r>
          </a:p>
          <a:p>
            <a:pPr algn="l"/>
            <a:r>
              <a:rPr lang="en-US" sz="1100" dirty="0"/>
              <a:t>DOR: 6.2 mo (4.2-9.8)</a:t>
            </a:r>
          </a:p>
          <a:p>
            <a:pPr algn="l"/>
            <a:r>
              <a:rPr lang="en-US" sz="1100" dirty="0"/>
              <a:t>mPFS: 6.7 mo (4.2-8.4) </a:t>
            </a:r>
          </a:p>
          <a:p>
            <a:pPr algn="l"/>
            <a:r>
              <a:rPr lang="en-US" sz="1100" dirty="0"/>
              <a:t>mOS: 11.2 (8.4-NE)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2E32AA-D9C3-739E-CAF1-2451DC5FD921}"/>
              </a:ext>
            </a:extLst>
          </p:cNvPr>
          <p:cNvSpPr txBox="1"/>
          <p:nvPr/>
        </p:nvSpPr>
        <p:spPr>
          <a:xfrm>
            <a:off x="6401929" y="614927"/>
            <a:ext cx="1935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ORR: 13 (26.5%; 15.0-41.1)</a:t>
            </a:r>
          </a:p>
          <a:p>
            <a:r>
              <a:rPr lang="en-US" sz="1100" dirty="0"/>
              <a:t>DOR: 5.8 mo (4.3-NE)</a:t>
            </a:r>
          </a:p>
          <a:p>
            <a:pPr algn="l"/>
            <a:r>
              <a:rPr lang="en-US" sz="1100" dirty="0"/>
              <a:t>mPFS: 5.7 mo (2.8-7.2) </a:t>
            </a:r>
          </a:p>
          <a:p>
            <a:pPr algn="l"/>
            <a:r>
              <a:rPr lang="en-US" sz="1100" dirty="0"/>
              <a:t>mOS: 12.4 (7.8-17.2)</a:t>
            </a: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81923583-A650-5ADD-0A8C-F57C42968839}"/>
              </a:ext>
            </a:extLst>
          </p:cNvPr>
          <p:cNvSpPr txBox="1">
            <a:spLocks/>
          </p:cNvSpPr>
          <p:nvPr/>
        </p:nvSpPr>
        <p:spPr>
          <a:xfrm>
            <a:off x="3321289" y="4612024"/>
            <a:ext cx="4236908" cy="556691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68580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87700"/>
              </a:lnSpc>
              <a:spcBef>
                <a:spcPts val="540"/>
              </a:spcBef>
            </a:pPr>
            <a:r>
              <a:rPr lang="en-US" sz="1200" spc="-5" dirty="0">
                <a:solidFill>
                  <a:schemeClr val="tx1"/>
                </a:solidFill>
              </a:rPr>
              <a:t>April 4, 2024—FDA Grants Accelerated Approval to Fam-Trastuzumab-Deruxtecan-Nxki for Unresectable </a:t>
            </a:r>
            <a:r>
              <a:rPr lang="en-US" sz="1200" dirty="0">
                <a:solidFill>
                  <a:schemeClr val="tx1"/>
                </a:solidFill>
              </a:rPr>
              <a:t>or </a:t>
            </a:r>
            <a:r>
              <a:rPr lang="en-US" sz="1200" spc="-5" dirty="0">
                <a:solidFill>
                  <a:schemeClr val="tx1"/>
                </a:solidFill>
              </a:rPr>
              <a:t>Metastatic HER2-Positive  Solid</a:t>
            </a:r>
            <a:r>
              <a:rPr lang="en-US" sz="1200" spc="-10" dirty="0">
                <a:solidFill>
                  <a:schemeClr val="tx1"/>
                </a:solidFill>
              </a:rPr>
              <a:t> </a:t>
            </a:r>
            <a:r>
              <a:rPr lang="en-US" sz="1200" spc="-5" dirty="0">
                <a:solidFill>
                  <a:schemeClr val="tx1"/>
                </a:solidFill>
              </a:rPr>
              <a:t>Tumors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9648E-03BD-4998-9D77-8CA320C7F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17E458-BF06-7C1D-AAC0-EC981B72F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579119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/>
          <a:lstStyle/>
          <a:p>
            <a:r>
              <a:rPr lang="en-US" sz="2800" dirty="0"/>
              <a:t>KRAS G12C</a:t>
            </a:r>
          </a:p>
        </p:txBody>
      </p:sp>
    </p:spTree>
    <p:extLst>
      <p:ext uri="{BB962C8B-B14F-4D97-AF65-F5344CB8AC3E}">
        <p14:creationId xmlns:p14="http://schemas.microsoft.com/office/powerpoint/2010/main" val="2179287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KRAS G12C Inhibitors – State of the Field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3" b="10312"/>
          <a:stretch/>
        </p:blipFill>
        <p:spPr bwMode="auto">
          <a:xfrm>
            <a:off x="288434" y="792480"/>
            <a:ext cx="8568249" cy="353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A761B985-3452-F6FD-BEA1-0D3E2FB8DF4C}"/>
              </a:ext>
            </a:extLst>
          </p:cNvPr>
          <p:cNvSpPr txBox="1">
            <a:spLocks/>
          </p:cNvSpPr>
          <p:nvPr/>
        </p:nvSpPr>
        <p:spPr>
          <a:xfrm>
            <a:off x="459971" y="69469"/>
            <a:ext cx="8174182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da-DK" sz="2800" b="0" kern="0" spc="-4" dirty="0">
                <a:solidFill>
                  <a:srgbClr val="000000"/>
                </a:solidFill>
                <a:latin typeface="Arial"/>
                <a:cs typeface="Arial"/>
              </a:rPr>
              <a:t>KRAS G12C inhibitors</a:t>
            </a:r>
            <a:endParaRPr lang="da-DK" sz="2800" kern="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KRYSTAL-12: adagrasib vs docetaxel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15868" r="3503" b="9278"/>
          <a:stretch/>
        </p:blipFill>
        <p:spPr bwMode="auto">
          <a:xfrm>
            <a:off x="459971" y="725976"/>
            <a:ext cx="8096596" cy="360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0AC26B8C-06CE-A3AE-6B7F-1219E400FB72}"/>
              </a:ext>
            </a:extLst>
          </p:cNvPr>
          <p:cNvSpPr txBox="1">
            <a:spLocks/>
          </p:cNvSpPr>
          <p:nvPr/>
        </p:nvSpPr>
        <p:spPr>
          <a:xfrm>
            <a:off x="459971" y="69469"/>
            <a:ext cx="8174182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da-DK" sz="2800" b="0" kern="0" spc="-4" dirty="0">
                <a:solidFill>
                  <a:srgbClr val="000000"/>
                </a:solidFill>
                <a:latin typeface="Arial"/>
                <a:cs typeface="Arial"/>
              </a:rPr>
              <a:t>KRAS G12C inhibitors—Phase III results</a:t>
            </a:r>
            <a:endParaRPr lang="da-DK" sz="2800" kern="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30BBD5-FEDD-0EDB-18C9-83638F9C8695}"/>
              </a:ext>
            </a:extLst>
          </p:cNvPr>
          <p:cNvSpPr txBox="1"/>
          <p:nvPr/>
        </p:nvSpPr>
        <p:spPr>
          <a:xfrm>
            <a:off x="1648690" y="4100490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</a:rPr>
              <a:t>Mok et al ASCO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93CADB-D5CD-38CC-B421-3FF343B682E7}"/>
              </a:ext>
            </a:extLst>
          </p:cNvPr>
          <p:cNvSpPr txBox="1"/>
          <p:nvPr/>
        </p:nvSpPr>
        <p:spPr>
          <a:xfrm>
            <a:off x="493221" y="1105137"/>
            <a:ext cx="10583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KRYSTAL-12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257ACE-1173-83B0-628C-424F201FDCE5}"/>
              </a:ext>
            </a:extLst>
          </p:cNvPr>
          <p:cNvSpPr txBox="1"/>
          <p:nvPr/>
        </p:nvSpPr>
        <p:spPr>
          <a:xfrm>
            <a:off x="410090" y="2676243"/>
            <a:ext cx="12378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CodeBreaK-200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254" y="1930599"/>
            <a:ext cx="5493491" cy="242442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Glecirasib for KRAS G12C+ NSCLC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16098" r="3244" b="11578"/>
          <a:stretch/>
        </p:blipFill>
        <p:spPr bwMode="auto">
          <a:xfrm>
            <a:off x="587433" y="775854"/>
            <a:ext cx="7991302" cy="348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5B3E7A9B-7D98-7341-5E61-E869C102360B}"/>
              </a:ext>
            </a:extLst>
          </p:cNvPr>
          <p:cNvSpPr txBox="1">
            <a:spLocks/>
          </p:cNvSpPr>
          <p:nvPr/>
        </p:nvSpPr>
        <p:spPr>
          <a:xfrm>
            <a:off x="459971" y="69469"/>
            <a:ext cx="8174182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da-DK" sz="2800" b="0" kern="0" spc="-4" dirty="0">
                <a:solidFill>
                  <a:srgbClr val="000000"/>
                </a:solidFill>
                <a:latin typeface="Arial"/>
                <a:cs typeface="Arial"/>
              </a:rPr>
              <a:t>Glecirasib for </a:t>
            </a:r>
            <a:r>
              <a:rPr lang="da-DK" sz="2800" b="0" i="1" kern="0" spc="-4" dirty="0">
                <a:solidFill>
                  <a:srgbClr val="000000"/>
                </a:solidFill>
                <a:latin typeface="Arial"/>
                <a:cs typeface="Arial"/>
              </a:rPr>
              <a:t>KRAS</a:t>
            </a:r>
            <a:r>
              <a:rPr lang="da-DK" sz="2800" b="0" kern="0" spc="-4" dirty="0">
                <a:solidFill>
                  <a:srgbClr val="000000"/>
                </a:solidFill>
                <a:latin typeface="Arial"/>
                <a:cs typeface="Arial"/>
              </a:rPr>
              <a:t> G12C NSCLC</a:t>
            </a:r>
            <a:endParaRPr lang="da-DK" sz="2800" kern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129629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30400"/>
            <a:ext cx="5492750" cy="242888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Comparison Across Studies:&lt;br /&gt;Glecirasib, Adagrasib, Sotorasib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20237" b="34460"/>
          <a:stretch/>
        </p:blipFill>
        <p:spPr bwMode="auto">
          <a:xfrm>
            <a:off x="415638" y="1036323"/>
            <a:ext cx="8202748" cy="218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102B680-6E0C-C09A-2C2B-309E54D756D1}"/>
              </a:ext>
            </a:extLst>
          </p:cNvPr>
          <p:cNvGraphicFramePr>
            <a:graphicFrameLocks noGrp="1"/>
          </p:cNvGraphicFramePr>
          <p:nvPr/>
        </p:nvGraphicFramePr>
        <p:xfrm>
          <a:off x="7196054" y="1176208"/>
          <a:ext cx="138268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684">
                  <a:extLst>
                    <a:ext uri="{9D8B030D-6E8A-4147-A177-3AD203B41FA5}">
                      <a16:colId xmlns:a16="http://schemas.microsoft.com/office/drawing/2014/main" val="3539902001"/>
                    </a:ext>
                  </a:extLst>
                </a:gridCol>
              </a:tblGrid>
              <a:tr h="263440">
                <a:tc>
                  <a:txBody>
                    <a:bodyPr/>
                    <a:lstStyle/>
                    <a:p>
                      <a:r>
                        <a:rPr lang="en-US" sz="1200" dirty="0"/>
                        <a:t>Adagrasib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9337502"/>
                  </a:ext>
                </a:extLst>
              </a:tr>
              <a:tr h="263440">
                <a:tc>
                  <a:txBody>
                    <a:bodyPr/>
                    <a:lstStyle/>
                    <a:p>
                      <a:r>
                        <a:rPr lang="en-US" sz="1200" dirty="0"/>
                        <a:t>KRYSTAL-12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377787"/>
                  </a:ext>
                </a:extLst>
              </a:tr>
              <a:tr h="263440">
                <a:tc>
                  <a:txBody>
                    <a:bodyPr/>
                    <a:lstStyle/>
                    <a:p>
                      <a:r>
                        <a:rPr lang="en-US" sz="1200" dirty="0"/>
                        <a:t>Phase III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7928"/>
                  </a:ext>
                </a:extLst>
              </a:tr>
              <a:tr h="263440">
                <a:tc>
                  <a:txBody>
                    <a:bodyPr/>
                    <a:lstStyle/>
                    <a:p>
                      <a:r>
                        <a:rPr lang="en-US" sz="1200" dirty="0"/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231714"/>
                  </a:ext>
                </a:extLst>
              </a:tr>
              <a:tr h="263440">
                <a:tc>
                  <a:txBody>
                    <a:bodyPr/>
                    <a:lstStyle/>
                    <a:p>
                      <a:r>
                        <a:rPr lang="en-US" sz="1200" dirty="0"/>
                        <a:t>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2420757"/>
                  </a:ext>
                </a:extLst>
              </a:tr>
              <a:tr h="263440">
                <a:tc>
                  <a:txBody>
                    <a:bodyPr/>
                    <a:lstStyle/>
                    <a:p>
                      <a:r>
                        <a:rPr lang="en-US" sz="1200" dirty="0"/>
                        <a:t>5.5 months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198727"/>
                  </a:ext>
                </a:extLst>
              </a:tr>
              <a:tr h="202483">
                <a:tc>
                  <a:txBody>
                    <a:bodyPr/>
                    <a:lstStyle/>
                    <a:p>
                      <a:r>
                        <a:rPr lang="en-US" sz="1200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14426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5823195F-5EA5-B2A4-80D8-EE7285E9F54B}"/>
              </a:ext>
            </a:extLst>
          </p:cNvPr>
          <p:cNvGrpSpPr/>
          <p:nvPr/>
        </p:nvGrpSpPr>
        <p:grpSpPr>
          <a:xfrm>
            <a:off x="415638" y="3219798"/>
            <a:ext cx="8202748" cy="425484"/>
            <a:chOff x="512618" y="3746269"/>
            <a:chExt cx="8202748" cy="4254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2262CE-347F-7F85-F7A6-98E7147174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6" t="81581" b="9623"/>
            <a:stretch/>
          </p:blipFill>
          <p:spPr bwMode="auto">
            <a:xfrm>
              <a:off x="512618" y="3746269"/>
              <a:ext cx="8202748" cy="423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3D7DC8-012C-E2D5-42DE-6BDCA7D9BF2B}"/>
                </a:ext>
              </a:extLst>
            </p:cNvPr>
            <p:cNvSpPr txBox="1"/>
            <p:nvPr/>
          </p:nvSpPr>
          <p:spPr>
            <a:xfrm>
              <a:off x="6555968" y="3925532"/>
              <a:ext cx="14173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Mok et al ASCO 2024</a:t>
              </a:r>
            </a:p>
          </p:txBody>
        </p:sp>
      </p:grpSp>
      <p:sp>
        <p:nvSpPr>
          <p:cNvPr id="8" name="object 3">
            <a:extLst>
              <a:ext uri="{FF2B5EF4-FFF2-40B4-BE49-F238E27FC236}">
                <a16:creationId xmlns:a16="http://schemas.microsoft.com/office/drawing/2014/main" id="{868C50BB-7EF9-CDEF-0DE8-0BC7B23C5C1A}"/>
              </a:ext>
            </a:extLst>
          </p:cNvPr>
          <p:cNvSpPr txBox="1">
            <a:spLocks/>
          </p:cNvSpPr>
          <p:nvPr/>
        </p:nvSpPr>
        <p:spPr>
          <a:xfrm>
            <a:off x="459971" y="69469"/>
            <a:ext cx="8174182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da-DK" sz="2800" b="0" i="1" kern="0" spc="-4" dirty="0">
                <a:solidFill>
                  <a:srgbClr val="000000"/>
                </a:solidFill>
                <a:latin typeface="Arial"/>
                <a:cs typeface="Arial"/>
              </a:rPr>
              <a:t>KRAS</a:t>
            </a:r>
            <a:r>
              <a:rPr lang="da-DK" sz="2800" b="0" kern="0" spc="-4" dirty="0">
                <a:solidFill>
                  <a:srgbClr val="000000"/>
                </a:solidFill>
                <a:latin typeface="Arial"/>
                <a:cs typeface="Arial"/>
              </a:rPr>
              <a:t> G12C inhibition in NSCLC</a:t>
            </a:r>
            <a:endParaRPr lang="da-DK" sz="2800" kern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65995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C114EF-FD1D-1FD2-8880-5BD7AE8F1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73" y="-64885"/>
            <a:ext cx="9213273" cy="444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3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30400"/>
            <a:ext cx="5492750" cy="242888"/>
          </a:xfrm>
        </p:spPr>
        <p:txBody>
          <a:bodyPr/>
          <a:lstStyle/>
          <a:p>
            <a:r>
              <a:rPr lang="en-US" sz="493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How will this compare to other KRAS-targeted strategies in clinical development?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15868" r="4278" b="9738"/>
          <a:stretch/>
        </p:blipFill>
        <p:spPr bwMode="auto">
          <a:xfrm>
            <a:off x="482138" y="764771"/>
            <a:ext cx="8007927" cy="35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5C1D46F-CC50-EFF3-A062-3C9F2BF4246B}"/>
              </a:ext>
            </a:extLst>
          </p:cNvPr>
          <p:cNvSpPr txBox="1">
            <a:spLocks/>
          </p:cNvSpPr>
          <p:nvPr/>
        </p:nvSpPr>
        <p:spPr>
          <a:xfrm>
            <a:off x="459971" y="69469"/>
            <a:ext cx="8174182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250" b="1" i="0">
                <a:solidFill>
                  <a:srgbClr val="3333FF"/>
                </a:solidFill>
                <a:latin typeface="Calibri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9525">
              <a:spcBef>
                <a:spcPts val="75"/>
              </a:spcBef>
            </a:pPr>
            <a:r>
              <a:rPr lang="da-DK" sz="2800" b="0" kern="0" spc="-4" dirty="0">
                <a:solidFill>
                  <a:srgbClr val="000000"/>
                </a:solidFill>
                <a:latin typeface="Arial"/>
                <a:cs typeface="Arial"/>
              </a:rPr>
              <a:t>Evolving landscape for KRAS inhibition in NSCLC</a:t>
            </a:r>
            <a:endParaRPr lang="da-DK" sz="2800" kern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47106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D2AF6-668E-DC20-7901-048F7BB5A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13" y="103847"/>
            <a:ext cx="8594203" cy="822942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Targeted therapy updates—remaining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858DB-6117-AC81-E604-D684C35BA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113" y="1052471"/>
            <a:ext cx="8594203" cy="32059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Should we use TKIs to target all oncogenic drivers in the adjuvant setting?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is the optimal timing and duration of TKI therapy in the perioperative setting?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Do some patients benefit from adjuvant chemotherapy?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Can detection of MRD identify patients to intensify or de-intensify therapy?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are the mechanisms of resistance?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How do we best identify ra</a:t>
            </a:r>
            <a:r>
              <a:rPr lang="en-US" sz="2000" dirty="0"/>
              <a:t>tional combinations?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651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Lung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Tuesday, June 11</a:t>
            </a:r>
            <a:r>
              <a:rPr lang="en-US" sz="1600" baseline="30000" dirty="0">
                <a:solidFill>
                  <a:schemeClr val="bg1"/>
                </a:solidFill>
                <a:latin typeface="Corporate S Demi" panose="02020500000000000000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462844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2574131"/>
            <a:ext cx="6400800" cy="1803694"/>
          </a:xfrm>
        </p:spPr>
        <p:txBody>
          <a:bodyPr/>
          <a:lstStyle/>
          <a:p>
            <a:r>
              <a:rPr lang="en-US" sz="2000" b="1" dirty="0">
                <a:solidFill>
                  <a:srgbClr val="002E51"/>
                </a:solidFill>
              </a:rPr>
              <a:t>Jonathan W. Goldman, MD</a:t>
            </a:r>
          </a:p>
          <a:p>
            <a:r>
              <a:rPr lang="en-US" sz="1900" dirty="0">
                <a:solidFill>
                  <a:srgbClr val="002E51"/>
                </a:solidFill>
              </a:rPr>
              <a:t>Associate Professor, UCLA Hematology &amp; Oncology</a:t>
            </a:r>
            <a:br>
              <a:rPr lang="en-US" sz="1900" dirty="0">
                <a:solidFill>
                  <a:srgbClr val="002E51"/>
                </a:solidFill>
              </a:rPr>
            </a:br>
            <a:r>
              <a:rPr lang="en-US" sz="1900" dirty="0">
                <a:solidFill>
                  <a:srgbClr val="002E51"/>
                </a:solidFill>
              </a:rPr>
              <a:t>Director of Clinical Trials in Thoracic Oncology</a:t>
            </a:r>
          </a:p>
          <a:p>
            <a:r>
              <a:rPr lang="en-US" sz="1900" dirty="0">
                <a:solidFill>
                  <a:srgbClr val="002E51"/>
                </a:solidFill>
              </a:rPr>
              <a:t>Associate Director of Drug Development</a:t>
            </a:r>
          </a:p>
          <a:p>
            <a:r>
              <a:rPr lang="en-US" sz="1900" dirty="0">
                <a:solidFill>
                  <a:srgbClr val="002E51"/>
                </a:solidFill>
              </a:rPr>
              <a:t>Santa Monica,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0366" y="784399"/>
            <a:ext cx="7643267" cy="1358507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Targeted </a:t>
            </a:r>
            <a:r>
              <a:rPr lang="en-US" b="1" i="1" dirty="0">
                <a:solidFill>
                  <a:srgbClr val="002E51"/>
                </a:solidFill>
              </a:rPr>
              <a:t>EGFR-Mutated</a:t>
            </a:r>
            <a:r>
              <a:rPr lang="en-US" b="1" dirty="0">
                <a:solidFill>
                  <a:srgbClr val="002E51"/>
                </a:solidFill>
              </a:rPr>
              <a:t> 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Non-Small Cell Lung Cancer</a:t>
            </a:r>
          </a:p>
        </p:txBody>
      </p:sp>
    </p:spTree>
    <p:extLst>
      <p:ext uri="{BB962C8B-B14F-4D97-AF65-F5344CB8AC3E}">
        <p14:creationId xmlns:p14="http://schemas.microsoft.com/office/powerpoint/2010/main" val="3063368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937085" y="1185077"/>
            <a:ext cx="7269829" cy="291592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b="0" dirty="0">
                <a:solidFill>
                  <a:srgbClr val="002E51"/>
                </a:solidFill>
                <a:latin typeface="Arial"/>
                <a:cs typeface="Times New Roman"/>
              </a:rPr>
              <a:t>Research Grants: AbbVie, </a:t>
            </a:r>
            <a:r>
              <a:rPr lang="en-US" b="0" dirty="0" err="1">
                <a:solidFill>
                  <a:srgbClr val="002E51"/>
                </a:solidFill>
                <a:latin typeface="Arial"/>
                <a:cs typeface="Times New Roman"/>
              </a:rPr>
              <a:t>Advaxis</a:t>
            </a:r>
            <a:r>
              <a:rPr lang="en-US" b="0" dirty="0">
                <a:solidFill>
                  <a:srgbClr val="002E51"/>
                </a:solidFill>
                <a:latin typeface="Arial"/>
                <a:cs typeface="Times New Roman"/>
              </a:rPr>
              <a:t>, AstraZeneca, BMS, Eli Lilly, Genentech, GSK, Janssen, Merck, Pfizer, Puma, Spectrum, </a:t>
            </a:r>
            <a:r>
              <a:rPr lang="en-US" b="0" dirty="0" err="1">
                <a:solidFill>
                  <a:srgbClr val="002E51"/>
                </a:solidFill>
                <a:latin typeface="Arial"/>
                <a:cs typeface="Times New Roman"/>
              </a:rPr>
              <a:t>Vaccinex</a:t>
            </a:r>
            <a:endParaRPr lang="en-US" dirty="0">
              <a:solidFill>
                <a:srgbClr val="002E51"/>
              </a:solidFill>
              <a:latin typeface="Arial"/>
            </a:endParaRPr>
          </a:p>
          <a:p>
            <a:pPr algn="l">
              <a:spcBef>
                <a:spcPts val="0"/>
              </a:spcBef>
            </a:pPr>
            <a:endParaRPr lang="en-US" b="0" dirty="0">
              <a:solidFill>
                <a:srgbClr val="002E51"/>
              </a:solidFill>
              <a:latin typeface="Arial"/>
              <a:cs typeface="Times New Roman"/>
            </a:endParaRPr>
          </a:p>
          <a:p>
            <a:pPr algn="l">
              <a:spcBef>
                <a:spcPts val="0"/>
              </a:spcBef>
            </a:pPr>
            <a:r>
              <a:rPr lang="en-US" b="0" dirty="0">
                <a:solidFill>
                  <a:srgbClr val="002E51"/>
                </a:solidFill>
                <a:latin typeface="Arial"/>
                <a:cs typeface="Times New Roman"/>
              </a:rPr>
              <a:t>Consulting: AbbVie, AstraZeneca, BMS, Genentech, Gilead, Gritstone, Janssen, Jazz, Lilly, Pfizer, Puma, Regeneron</a:t>
            </a:r>
            <a:endParaRPr lang="en-US" dirty="0">
              <a:solidFill>
                <a:srgbClr val="002E51"/>
              </a:solidFill>
              <a:latin typeface="Arial"/>
            </a:endParaRP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600" b="1" dirty="0">
                <a:solidFill>
                  <a:srgbClr val="002E51"/>
                </a:solidFill>
                <a:latin typeface="Karbon Semibold"/>
                <a:cs typeface="Arial"/>
              </a:rPr>
              <a:t>Conflict of Interest Disclosure</a:t>
            </a:r>
            <a:br>
              <a:rPr lang="en-US" sz="3600" b="1" dirty="0">
                <a:solidFill>
                  <a:srgbClr val="002E51"/>
                </a:solidFill>
                <a:latin typeface="Karbon Semibold"/>
                <a:cs typeface="Arial"/>
              </a:rPr>
            </a:br>
            <a:r>
              <a:rPr lang="en-US" sz="1600" b="1" dirty="0">
                <a:solidFill>
                  <a:srgbClr val="002E51"/>
                </a:solidFill>
                <a:latin typeface="Karbon Semibold"/>
                <a:cs typeface="Arial"/>
              </a:rPr>
              <a:t>Jonathan W. Goldman, MD</a:t>
            </a:r>
            <a:endParaRPr lang="en-US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22832" y="1385217"/>
            <a:ext cx="3810000" cy="1503898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i="1" dirty="0">
                <a:solidFill>
                  <a:srgbClr val="002E51"/>
                </a:solidFill>
              </a:rPr>
              <a:t>Osimertinib</a:t>
            </a:r>
          </a:p>
          <a:p>
            <a:r>
              <a:rPr lang="en-US" sz="2400" kern="0" dirty="0">
                <a:solidFill>
                  <a:srgbClr val="002E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ADAURA</a:t>
            </a:r>
          </a:p>
          <a:p>
            <a:r>
              <a:rPr lang="en-US" sz="2400" kern="0" dirty="0">
                <a:solidFill>
                  <a:srgbClr val="002E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FLAURA1</a:t>
            </a:r>
          </a:p>
          <a:p>
            <a:r>
              <a:rPr lang="en-US" sz="2400" kern="0" dirty="0">
                <a:solidFill>
                  <a:srgbClr val="002E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FLAURA2</a:t>
            </a:r>
            <a:endParaRPr lang="en-US" sz="3200" dirty="0">
              <a:solidFill>
                <a:srgbClr val="002E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132832" y="1409304"/>
            <a:ext cx="4515577" cy="293624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i="1" dirty="0">
                <a:solidFill>
                  <a:srgbClr val="002E51"/>
                </a:solidFill>
              </a:rPr>
              <a:t>Amivantamab</a:t>
            </a:r>
          </a:p>
          <a:p>
            <a:r>
              <a:rPr lang="en-US" sz="2400" kern="0" dirty="0">
                <a:solidFill>
                  <a:srgbClr val="002E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MARIPOSA </a:t>
            </a:r>
          </a:p>
          <a:p>
            <a:r>
              <a:rPr lang="en-US" sz="2400" kern="0" dirty="0">
                <a:solidFill>
                  <a:srgbClr val="002E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MARIPOSA-2</a:t>
            </a:r>
          </a:p>
          <a:p>
            <a:r>
              <a:rPr lang="en-US" sz="2400" kern="0" dirty="0">
                <a:solidFill>
                  <a:srgbClr val="002E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PAPILLON</a:t>
            </a:r>
            <a:endParaRPr lang="en-US" sz="24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135943"/>
          </a:xfrm>
        </p:spPr>
        <p:txBody>
          <a:bodyPr/>
          <a:lstStyle/>
          <a:p>
            <a:r>
              <a:rPr lang="en-US" b="1" u="sng" dirty="0">
                <a:solidFill>
                  <a:srgbClr val="002E51"/>
                </a:solidFill>
              </a:rPr>
              <a:t>Landmark Studies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sz="3200" b="1" dirty="0">
                <a:solidFill>
                  <a:srgbClr val="002E51"/>
                </a:solidFill>
              </a:rPr>
              <a:t>EGFRm NSCLC</a:t>
            </a:r>
          </a:p>
        </p:txBody>
      </p:sp>
    </p:spTree>
    <p:extLst>
      <p:ext uri="{BB962C8B-B14F-4D97-AF65-F5344CB8AC3E}">
        <p14:creationId xmlns:p14="http://schemas.microsoft.com/office/powerpoint/2010/main" val="10376786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5522F212-17BB-FF08-E84A-3514A3F66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46" y="301687"/>
            <a:ext cx="7152968" cy="517592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03767"/>
                </a:solidFill>
              </a:rPr>
              <a:t>ADAURA: Osimertinib in resected </a:t>
            </a:r>
            <a:r>
              <a:rPr lang="en-US" sz="2000" b="1" i="1" dirty="0">
                <a:solidFill>
                  <a:srgbClr val="003767"/>
                </a:solidFill>
              </a:rPr>
              <a:t>EGFR</a:t>
            </a:r>
            <a:r>
              <a:rPr lang="en-US" sz="2000" b="1" dirty="0">
                <a:solidFill>
                  <a:srgbClr val="003767"/>
                </a:solidFill>
              </a:rPr>
              <a:t>-mutated NSCLC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1EDB2-C10A-6F6F-3D7D-E85284D22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6" y="991758"/>
            <a:ext cx="5724800" cy="1806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A8D3ED-FE6C-C688-49E0-91E14C921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562" y="2699411"/>
            <a:ext cx="3433989" cy="15972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32FBDC-2543-4D78-A8BC-3AE084DA6BC7}"/>
              </a:ext>
            </a:extLst>
          </p:cNvPr>
          <p:cNvSpPr txBox="1"/>
          <p:nvPr/>
        </p:nvSpPr>
        <p:spPr>
          <a:xfrm>
            <a:off x="129759" y="4082763"/>
            <a:ext cx="3377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0" i="0" u="none" strike="noStrike" baseline="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Wu Y-L, </a:t>
            </a:r>
            <a:r>
              <a:rPr lang="es-ES" sz="1000" b="0" i="0" u="none" strike="noStrike" baseline="0" dirty="0" err="1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Tsuboi</a:t>
            </a:r>
            <a:r>
              <a:rPr lang="es-ES" sz="1000" b="0" i="0" u="none" strike="noStrike" baseline="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M, He J, et al. NEJM 2020;383:1711-23</a:t>
            </a:r>
            <a:endParaRPr lang="en-US" sz="1000" dirty="0">
              <a:solidFill>
                <a:srgbClr val="002E5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076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81ECD0C-0CF4-19B6-4CEE-11628DFC5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6" y="1052922"/>
            <a:ext cx="4556760" cy="2672488"/>
          </a:xfrm>
          <a:prstGeom prst="rect">
            <a:avLst/>
          </a:prstGeom>
          <a:noFill/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B02692-7AB7-0D81-7EAE-17759AB50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9338" y="1638969"/>
            <a:ext cx="3506388" cy="517592"/>
          </a:xfrm>
        </p:spPr>
        <p:txBody>
          <a:bodyPr/>
          <a:lstStyle/>
          <a:p>
            <a:r>
              <a:rPr lang="en-US" sz="1400" dirty="0"/>
              <a:t>5-year OS with Osimertinib was 85% compared to placebo at 73%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273F634D-2654-E2A7-A13F-CE0A53B7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46" y="301687"/>
            <a:ext cx="7152968" cy="517592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03767"/>
                </a:solidFill>
              </a:rPr>
              <a:t>ADAURA: OS in Stage II-IIA Disease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7A0064-A32B-92CA-5B21-A5E133362872}"/>
              </a:ext>
            </a:extLst>
          </p:cNvPr>
          <p:cNvSpPr txBox="1"/>
          <p:nvPr/>
        </p:nvSpPr>
        <p:spPr>
          <a:xfrm>
            <a:off x="2883310" y="4134215"/>
            <a:ext cx="3377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0" i="0" u="none" strike="noStrike" baseline="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Wu Y-L, </a:t>
            </a:r>
            <a:r>
              <a:rPr lang="es-ES" sz="1000" b="0" i="0" u="none" strike="noStrike" baseline="0" dirty="0" err="1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Tsuboi</a:t>
            </a:r>
            <a:r>
              <a:rPr lang="es-ES" sz="1000" b="0" i="0" u="none" strike="noStrike" baseline="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M, He J, et al. NEJM 2020;383:1711-23</a:t>
            </a:r>
            <a:endParaRPr lang="en-US" sz="1000" dirty="0">
              <a:solidFill>
                <a:srgbClr val="002E5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B7D81FD-CC01-6B9C-22BD-050A28CB9308}"/>
              </a:ext>
            </a:extLst>
          </p:cNvPr>
          <p:cNvSpPr txBox="1">
            <a:spLocks/>
          </p:cNvSpPr>
          <p:nvPr/>
        </p:nvSpPr>
        <p:spPr bwMode="auto">
          <a:xfrm>
            <a:off x="4749338" y="2164597"/>
            <a:ext cx="3377380" cy="5175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400" i="1" kern="0" dirty="0"/>
              <a:t>Median follow up: </a:t>
            </a:r>
            <a:r>
              <a:rPr lang="en-US" sz="1400" kern="0" dirty="0"/>
              <a:t>5+ years for both arms</a:t>
            </a:r>
          </a:p>
          <a:p>
            <a:r>
              <a:rPr lang="en-US" sz="1400" kern="0" dirty="0" err="1"/>
              <a:t>mOS</a:t>
            </a:r>
            <a:r>
              <a:rPr lang="en-US" sz="1400" kern="0" dirty="0"/>
              <a:t> was not reached</a:t>
            </a:r>
          </a:p>
        </p:txBody>
      </p:sp>
    </p:spTree>
    <p:extLst>
      <p:ext uri="{BB962C8B-B14F-4D97-AF65-F5344CB8AC3E}">
        <p14:creationId xmlns:p14="http://schemas.microsoft.com/office/powerpoint/2010/main" val="13142066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69BE6E-C53F-1CEF-237B-3F9825A8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691" y="1192412"/>
            <a:ext cx="4226375" cy="2587108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5107088-6E8F-4A88-0013-93C620D9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46" y="301687"/>
            <a:ext cx="7152968" cy="517592"/>
          </a:xfrm>
        </p:spPr>
        <p:txBody>
          <a:bodyPr/>
          <a:lstStyle/>
          <a:p>
            <a:pPr algn="l"/>
            <a:r>
              <a:rPr lang="en-US" sz="2000" b="1" dirty="0">
                <a:solidFill>
                  <a:srgbClr val="003767"/>
                </a:solidFill>
              </a:rPr>
              <a:t>ADAURA: OS in overall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2C282-CA2D-A898-6C7A-4F45BFE5F0E3}"/>
              </a:ext>
            </a:extLst>
          </p:cNvPr>
          <p:cNvSpPr txBox="1"/>
          <p:nvPr/>
        </p:nvSpPr>
        <p:spPr>
          <a:xfrm>
            <a:off x="2681377" y="4118421"/>
            <a:ext cx="3377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0" i="0" u="none" strike="noStrike" baseline="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Wu Y-L, </a:t>
            </a:r>
            <a:r>
              <a:rPr lang="es-ES" sz="1000" b="0" i="0" u="none" strike="noStrike" baseline="0" dirty="0" err="1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Tsuboi</a:t>
            </a:r>
            <a:r>
              <a:rPr lang="es-ES" sz="1000" b="0" i="0" u="none" strike="noStrike" baseline="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M, He J, et al. NEJM 2020;383:1711-23</a:t>
            </a:r>
            <a:endParaRPr lang="en-US" sz="1000" dirty="0">
              <a:solidFill>
                <a:srgbClr val="002E5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8E0369-3048-6A3F-5C36-2119E420A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8628" y="1530911"/>
            <a:ext cx="3506388" cy="517592"/>
          </a:xfrm>
        </p:spPr>
        <p:txBody>
          <a:bodyPr/>
          <a:lstStyle/>
          <a:p>
            <a:r>
              <a:rPr lang="en-US" sz="1400" dirty="0"/>
              <a:t>5-year OS with Osimertinib was 88% compared to placebo at 78%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DC11F9-13E7-A0CE-D397-776331D9FA7B}"/>
              </a:ext>
            </a:extLst>
          </p:cNvPr>
          <p:cNvSpPr txBox="1">
            <a:spLocks/>
          </p:cNvSpPr>
          <p:nvPr/>
        </p:nvSpPr>
        <p:spPr bwMode="auto">
          <a:xfrm>
            <a:off x="168628" y="2056539"/>
            <a:ext cx="3377380" cy="83265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400" i="1" kern="0" dirty="0"/>
              <a:t>Median follow up for OS: </a:t>
            </a:r>
            <a:r>
              <a:rPr lang="en-US" sz="1400" kern="0" dirty="0"/>
              <a:t>60.4 months with osimertinib and 59.4 with placebo</a:t>
            </a:r>
          </a:p>
        </p:txBody>
      </p:sp>
    </p:spTree>
    <p:extLst>
      <p:ext uri="{BB962C8B-B14F-4D97-AF65-F5344CB8AC3E}">
        <p14:creationId xmlns:p14="http://schemas.microsoft.com/office/powerpoint/2010/main" val="3092139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6357FE0-8736-3CF7-2DB9-C777F9AD2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4112" r="2667" b="2060"/>
          <a:stretch/>
        </p:blipFill>
        <p:spPr bwMode="auto">
          <a:xfrm>
            <a:off x="0" y="218462"/>
            <a:ext cx="7933509" cy="37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73A72B-2704-0E15-0808-5762ADBDE28B}"/>
              </a:ext>
            </a:extLst>
          </p:cNvPr>
          <p:cNvSpPr txBox="1"/>
          <p:nvPr/>
        </p:nvSpPr>
        <p:spPr>
          <a:xfrm>
            <a:off x="1663731" y="4137047"/>
            <a:ext cx="460604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0" u="none" strike="noStrike" baseline="0" dirty="0">
                <a:solidFill>
                  <a:srgbClr val="002E51"/>
                </a:solidFill>
                <a:latin typeface="+mn-lt"/>
              </a:rPr>
              <a:t>Herbst RS et al. ASCO 2023;Abstract LBA3.</a:t>
            </a:r>
            <a:endParaRPr lang="en-US" sz="900" dirty="0">
              <a:solidFill>
                <a:srgbClr val="002E5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271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6848280A-52CF-14A2-72C8-A76D653B1539}"/>
              </a:ext>
            </a:extLst>
          </p:cNvPr>
          <p:cNvSpPr txBox="1">
            <a:spLocks/>
          </p:cNvSpPr>
          <p:nvPr/>
        </p:nvSpPr>
        <p:spPr>
          <a:xfrm>
            <a:off x="386694" y="1981404"/>
            <a:ext cx="3479104" cy="12418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i="1" dirty="0">
                <a:solidFill>
                  <a:srgbClr val="E6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Events</a:t>
            </a:r>
            <a:endParaRPr lang="en-US" sz="1500" b="1" dirty="0">
              <a:solidFill>
                <a:srgbClr val="E6A5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 Tumor: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October, Miami, FL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Gastrointestinal: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November, Washington, DC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December, San Antonio, TX</a:t>
            </a:r>
          </a:p>
        </p:txBody>
      </p:sp>
    </p:spTree>
    <p:extLst>
      <p:ext uri="{BB962C8B-B14F-4D97-AF65-F5344CB8AC3E}">
        <p14:creationId xmlns:p14="http://schemas.microsoft.com/office/powerpoint/2010/main" val="838486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377AE8D-A711-D74E-6408-EC160C64C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524543"/>
          </a:xfrm>
        </p:spPr>
        <p:txBody>
          <a:bodyPr/>
          <a:lstStyle/>
          <a:p>
            <a:r>
              <a:rPr lang="en-US" sz="3200" b="1" dirty="0">
                <a:solidFill>
                  <a:srgbClr val="003767"/>
                </a:solidFill>
                <a:latin typeface="Arial (Heading)"/>
                <a:cs typeface="Arial" panose="020B0604020202020204" pitchFamily="34" charset="0"/>
              </a:rPr>
              <a:t>FLAURA Trial: osimertinib vs 1</a:t>
            </a:r>
            <a:r>
              <a:rPr lang="en-US" sz="3200" b="1" baseline="30000" dirty="0">
                <a:solidFill>
                  <a:srgbClr val="003767"/>
                </a:solidFill>
                <a:latin typeface="Arial (Heading)"/>
                <a:cs typeface="Arial" panose="020B0604020202020204" pitchFamily="34" charset="0"/>
              </a:rPr>
              <a:t>st</a:t>
            </a:r>
            <a:r>
              <a:rPr lang="en-US" sz="3200" b="1" dirty="0">
                <a:solidFill>
                  <a:srgbClr val="003767"/>
                </a:solidFill>
                <a:latin typeface="Arial (Heading)"/>
                <a:cs typeface="Arial" panose="020B0604020202020204" pitchFamily="34" charset="0"/>
              </a:rPr>
              <a:t> Gen TKI</a:t>
            </a:r>
          </a:p>
        </p:txBody>
      </p:sp>
      <p:pic>
        <p:nvPicPr>
          <p:cNvPr id="6" name="Content Placeholder 3" descr="A flowchart of patients">
            <a:extLst>
              <a:ext uri="{FF2B5EF4-FFF2-40B4-BE49-F238E27FC236}">
                <a16:creationId xmlns:a16="http://schemas.microsoft.com/office/drawing/2014/main" id="{E8DF0016-CBC3-94BA-05FE-49ED6D83C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928" y="1235000"/>
            <a:ext cx="5221133" cy="2877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569B3D-67E9-C295-7BE4-C9572AE37D72}"/>
              </a:ext>
            </a:extLst>
          </p:cNvPr>
          <p:cNvSpPr txBox="1"/>
          <p:nvPr/>
        </p:nvSpPr>
        <p:spPr>
          <a:xfrm>
            <a:off x="-65513" y="4062070"/>
            <a:ext cx="427765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rgbClr val="002E51"/>
                </a:solidFill>
                <a:cs typeface="Arial"/>
              </a:rPr>
              <a:t>Soria JC, </a:t>
            </a:r>
            <a:r>
              <a:rPr lang="en-US" sz="800" dirty="0" err="1">
                <a:solidFill>
                  <a:srgbClr val="002E51"/>
                </a:solidFill>
                <a:cs typeface="Arial"/>
              </a:rPr>
              <a:t>Ohe</a:t>
            </a:r>
            <a:r>
              <a:rPr lang="en-US" sz="800" dirty="0">
                <a:solidFill>
                  <a:srgbClr val="002E51"/>
                </a:solidFill>
                <a:cs typeface="Arial"/>
              </a:rPr>
              <a:t> Y, </a:t>
            </a:r>
            <a:r>
              <a:rPr lang="en-US" sz="800" dirty="0" err="1">
                <a:solidFill>
                  <a:srgbClr val="002E51"/>
                </a:solidFill>
                <a:cs typeface="Arial"/>
              </a:rPr>
              <a:t>Vansteenkiste</a:t>
            </a:r>
            <a:r>
              <a:rPr lang="en-US" sz="800" dirty="0">
                <a:solidFill>
                  <a:srgbClr val="002E51"/>
                </a:solidFill>
                <a:cs typeface="Arial"/>
              </a:rPr>
              <a:t> J, et al. NEJM 2018;378:113-125.</a:t>
            </a:r>
          </a:p>
          <a:p>
            <a:r>
              <a:rPr lang="en-US" sz="800" dirty="0">
                <a:solidFill>
                  <a:srgbClr val="002E51"/>
                </a:solidFill>
                <a:ea typeface="+mn-lt"/>
                <a:cs typeface="+mn-lt"/>
              </a:rPr>
              <a:t>Ramalingam SS, Vansteenkiste J, Planchard D, et al. NEJM 2020 0;382:41-50.</a:t>
            </a:r>
            <a:endParaRPr lang="en-US" sz="800" dirty="0">
              <a:solidFill>
                <a:srgbClr val="002E51"/>
              </a:solidFill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CAD395-A4AA-755A-BD35-14E23C4B8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86" y="668586"/>
            <a:ext cx="3838454" cy="1905545"/>
          </a:xfrm>
          <a:prstGeom prst="rect">
            <a:avLst/>
          </a:prstGeom>
          <a:ln w="12700">
            <a:solidFill>
              <a:srgbClr val="2774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462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DB02A19-6869-C5E6-AAC4-38988DDA4D1C}"/>
              </a:ext>
            </a:extLst>
          </p:cNvPr>
          <p:cNvSpPr txBox="1"/>
          <p:nvPr/>
        </p:nvSpPr>
        <p:spPr>
          <a:xfrm>
            <a:off x="721876" y="166688"/>
            <a:ext cx="769768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u="sng" dirty="0">
                <a:solidFill>
                  <a:srgbClr val="002E51"/>
                </a:solidFill>
                <a:latin typeface="Helvetica"/>
                <a:ea typeface="+mj-ea"/>
                <a:cs typeface="Arial"/>
              </a:rPr>
              <a:t>FLAURA: PFS and OS Benefit</a:t>
            </a:r>
            <a:endParaRPr lang="en-US" sz="3200" b="1" u="sng">
              <a:solidFill>
                <a:srgbClr val="002E51"/>
              </a:solidFill>
              <a:latin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4F82FC-4D36-A4DF-C2A4-6C960464F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2" y="835838"/>
            <a:ext cx="3426869" cy="2984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837065-11EC-3987-0513-3B2D1729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954" y="850067"/>
            <a:ext cx="3929717" cy="2976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4C135D-A46A-1AF9-71BD-9058904DD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007" y="3712367"/>
            <a:ext cx="4012524" cy="625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A2A028-DABC-A69D-A1A7-1FB34F4B1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17" y="3995738"/>
            <a:ext cx="3725419" cy="3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7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7F27D-2E61-0120-C7CA-B590E6BB3986}"/>
              </a:ext>
            </a:extLst>
          </p:cNvPr>
          <p:cNvSpPr txBox="1">
            <a:spLocks/>
          </p:cNvSpPr>
          <p:nvPr/>
        </p:nvSpPr>
        <p:spPr>
          <a:xfrm>
            <a:off x="1345787" y="121754"/>
            <a:ext cx="6452421" cy="6571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1400" b="1" kern="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FLAURA: Landmark survival rates and the number of patients continuing to receiving the first-line trial drug were consistently higher in the osimertinib group.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456CA33-456F-10D9-A329-D830C0D7C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006" y="839473"/>
            <a:ext cx="3925987" cy="278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DA7885-9193-3FA4-9D28-528C8DA75ADF}"/>
              </a:ext>
            </a:extLst>
          </p:cNvPr>
          <p:cNvSpPr txBox="1"/>
          <p:nvPr/>
        </p:nvSpPr>
        <p:spPr>
          <a:xfrm>
            <a:off x="2154723" y="4151318"/>
            <a:ext cx="483455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>
                <a:solidFill>
                  <a:srgbClr val="002E51"/>
                </a:solidFill>
                <a:cs typeface="Arial"/>
              </a:rPr>
              <a:t>Ramalingam SS, Vansteenkiste J, Planchard D, et al. NEJM 2020 0;382:41-50.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FE7E48-5ED0-403C-3AB5-48F2718AF6B2}"/>
              </a:ext>
            </a:extLst>
          </p:cNvPr>
          <p:cNvSpPr txBox="1"/>
          <p:nvPr/>
        </p:nvSpPr>
        <p:spPr>
          <a:xfrm>
            <a:off x="2090791" y="3731238"/>
            <a:ext cx="4962415" cy="307777"/>
          </a:xfrm>
          <a:prstGeom prst="rect">
            <a:avLst/>
          </a:prstGeom>
          <a:noFill/>
          <a:ln w="12700">
            <a:solidFill>
              <a:srgbClr val="FFC82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E51"/>
                </a:solidFill>
              </a:rPr>
              <a:t>Grade 3 AE rate also favored osimertinib: 42% vs 47%.</a:t>
            </a:r>
          </a:p>
        </p:txBody>
      </p:sp>
    </p:spTree>
    <p:extLst>
      <p:ext uri="{BB962C8B-B14F-4D97-AF65-F5344CB8AC3E}">
        <p14:creationId xmlns:p14="http://schemas.microsoft.com/office/powerpoint/2010/main" val="388471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59DAAA7-5FB4-630A-5C87-481D9B12F915}"/>
              </a:ext>
            </a:extLst>
          </p:cNvPr>
          <p:cNvSpPr txBox="1">
            <a:spLocks/>
          </p:cNvSpPr>
          <p:nvPr/>
        </p:nvSpPr>
        <p:spPr>
          <a:xfrm>
            <a:off x="0" y="354330"/>
            <a:ext cx="8849802" cy="682453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3465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3200" b="1" u="sng" kern="0" dirty="0"/>
              <a:t>FLAURA2: osimertinib with chemo vs osimertinib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E3A81F1-7DD6-C162-E957-1041694AB890}"/>
              </a:ext>
            </a:extLst>
          </p:cNvPr>
          <p:cNvSpPr txBox="1">
            <a:spLocks/>
          </p:cNvSpPr>
          <p:nvPr/>
        </p:nvSpPr>
        <p:spPr bwMode="auto">
          <a:xfrm>
            <a:off x="19421" y="1118135"/>
            <a:ext cx="5514604" cy="15481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bg1">
                    <a:lumMod val="50000"/>
                  </a:schemeClr>
                </a:solidFill>
              </a:rPr>
              <a:t>Addition of platinum and pemetrexed improved: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ORR from 76 to 83%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Duration of Response from 15.3 to 24.0 m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kern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mPFS</a:t>
            </a:r>
            <a:r>
              <a:rPr lang="en-US" sz="1800" b="1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from 16.7 to 25.5 months (HR 0.62)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CD3E81-7EC4-EE1D-ED58-BB106C06A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541" y="955432"/>
            <a:ext cx="3417261" cy="3421721"/>
          </a:xfrm>
          <a:prstGeom prst="rect">
            <a:avLst/>
          </a:prstGeom>
          <a:ln w="12700">
            <a:solidFill>
              <a:srgbClr val="002E5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FE8B65-5408-B5E1-83DB-E84140AC3AE9}"/>
              </a:ext>
            </a:extLst>
          </p:cNvPr>
          <p:cNvSpPr txBox="1"/>
          <p:nvPr/>
        </p:nvSpPr>
        <p:spPr>
          <a:xfrm>
            <a:off x="805048" y="4130932"/>
            <a:ext cx="3943350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000" dirty="0" err="1"/>
              <a:t>Planchard</a:t>
            </a:r>
            <a:r>
              <a:rPr lang="en-GB" sz="1000" dirty="0"/>
              <a:t> D, </a:t>
            </a:r>
            <a:r>
              <a:rPr lang="en-GB" sz="1000" dirty="0" err="1"/>
              <a:t>Jänne</a:t>
            </a:r>
            <a:r>
              <a:rPr lang="en-GB" sz="1000" dirty="0"/>
              <a:t> P, Cheng Y, et al. NEJM </a:t>
            </a:r>
            <a:r>
              <a:rPr lang="en-US" sz="1000" i="0" dirty="0">
                <a:effectLst/>
              </a:rPr>
              <a:t>2023;389:1935-1948.</a:t>
            </a:r>
            <a:endParaRPr lang="en-GB" sz="1000" dirty="0"/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1CE9FD4A-B4E0-3CCD-E87B-E2A6D9E73CF5}"/>
              </a:ext>
            </a:extLst>
          </p:cNvPr>
          <p:cNvSpPr/>
          <p:nvPr/>
        </p:nvSpPr>
        <p:spPr>
          <a:xfrm>
            <a:off x="7038975" y="2002161"/>
            <a:ext cx="575128" cy="41719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ED8E95-CC7D-CEDF-5CBB-72A99D5A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6" y="127464"/>
            <a:ext cx="8919088" cy="580459"/>
          </a:xfrm>
        </p:spPr>
        <p:txBody>
          <a:bodyPr>
            <a:normAutofit/>
          </a:bodyPr>
          <a:lstStyle/>
          <a:p>
            <a:r>
              <a:rPr lang="en-US" sz="3000" b="1" u="sng" dirty="0">
                <a:latin typeface="Arial (Heading)"/>
              </a:rPr>
              <a:t>FLAURA2: benefits</a:t>
            </a:r>
            <a:endParaRPr lang="en-US" sz="3000" b="1" dirty="0">
              <a:latin typeface="Arial (Heading)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905B8-051A-937D-1E51-B3D33DCE1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445" y="707923"/>
            <a:ext cx="2794820" cy="3436374"/>
          </a:xfrm>
          <a:prstGeom prst="rect">
            <a:avLst/>
          </a:prstGeom>
          <a:ln>
            <a:solidFill>
              <a:srgbClr val="002E5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0B615-349F-D15D-2116-F70CD5D61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56" y="801240"/>
            <a:ext cx="4812252" cy="1270907"/>
          </a:xfrm>
          <a:prstGeom prst="rect">
            <a:avLst/>
          </a:prstGeom>
          <a:ln>
            <a:solidFill>
              <a:srgbClr val="002E5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08E72F-2403-5724-EF47-B4987595F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46" y="2209709"/>
            <a:ext cx="3656672" cy="1551130"/>
          </a:xfrm>
          <a:prstGeom prst="rect">
            <a:avLst/>
          </a:prstGeom>
          <a:ln>
            <a:solidFill>
              <a:srgbClr val="002E5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37A72-45FD-3F44-CE3C-C8B3B5B41F57}"/>
              </a:ext>
            </a:extLst>
          </p:cNvPr>
          <p:cNvSpPr txBox="1"/>
          <p:nvPr/>
        </p:nvSpPr>
        <p:spPr>
          <a:xfrm>
            <a:off x="504606" y="4013987"/>
            <a:ext cx="402795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1000" dirty="0" err="1">
                <a:solidFill>
                  <a:srgbClr val="002E51"/>
                </a:solidFill>
              </a:rPr>
              <a:t>Planchard</a:t>
            </a:r>
            <a:r>
              <a:rPr lang="en-GB" sz="1000" dirty="0">
                <a:solidFill>
                  <a:srgbClr val="002E51"/>
                </a:solidFill>
              </a:rPr>
              <a:t> D, </a:t>
            </a:r>
            <a:r>
              <a:rPr lang="en-GB" sz="1000" dirty="0" err="1">
                <a:solidFill>
                  <a:srgbClr val="002E51"/>
                </a:solidFill>
              </a:rPr>
              <a:t>Jänne</a:t>
            </a:r>
            <a:r>
              <a:rPr lang="en-GB" sz="1000" dirty="0">
                <a:solidFill>
                  <a:srgbClr val="002E51"/>
                </a:solidFill>
              </a:rPr>
              <a:t> P, Cheng Y, et al. NEJM </a:t>
            </a:r>
            <a:r>
              <a:rPr lang="en-US" sz="1000" i="0" dirty="0">
                <a:solidFill>
                  <a:srgbClr val="002E51"/>
                </a:solidFill>
                <a:effectLst/>
              </a:rPr>
              <a:t>2023;389:1935-1948.</a:t>
            </a:r>
          </a:p>
          <a:p>
            <a:pPr algn="ctr"/>
            <a:r>
              <a:rPr lang="en-US" sz="1000" dirty="0" err="1">
                <a:solidFill>
                  <a:srgbClr val="002E51"/>
                </a:solidFill>
              </a:rPr>
              <a:t>Tagrisso</a:t>
            </a:r>
            <a:r>
              <a:rPr lang="en-US" sz="1000" dirty="0">
                <a:solidFill>
                  <a:srgbClr val="002E51"/>
                </a:solidFill>
              </a:rPr>
              <a:t> package insert, released 4/29/24, </a:t>
            </a:r>
            <a:r>
              <a:rPr lang="en-US" sz="1000" dirty="0" err="1">
                <a:solidFill>
                  <a:srgbClr val="002E51"/>
                </a:solidFill>
              </a:rPr>
              <a:t>accessdata.fda.gov</a:t>
            </a:r>
            <a:r>
              <a:rPr lang="en-US" sz="1000" dirty="0">
                <a:solidFill>
                  <a:srgbClr val="002E51"/>
                </a:solidFill>
              </a:rPr>
              <a:t>.</a:t>
            </a:r>
            <a:endParaRPr lang="en-GB" sz="100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9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EED2B7D-BCC7-0505-0CA3-E0795D625FDE}"/>
              </a:ext>
            </a:extLst>
          </p:cNvPr>
          <p:cNvSpPr txBox="1">
            <a:spLocks/>
          </p:cNvSpPr>
          <p:nvPr/>
        </p:nvSpPr>
        <p:spPr>
          <a:xfrm>
            <a:off x="0" y="95353"/>
            <a:ext cx="8528638" cy="68245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rgbClr val="002450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800" b="1" u="sng" kern="0" dirty="0">
                <a:latin typeface="Arial (Heading)"/>
              </a:rPr>
              <a:t>FLAURA2: outstanding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B6748-11A8-5C55-9149-2248C3583AA2}"/>
              </a:ext>
            </a:extLst>
          </p:cNvPr>
          <p:cNvSpPr txBox="1">
            <a:spLocks/>
          </p:cNvSpPr>
          <p:nvPr/>
        </p:nvSpPr>
        <p:spPr>
          <a:xfrm>
            <a:off x="107005" y="3162338"/>
            <a:ext cx="4782085" cy="355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b="1" kern="0" dirty="0">
                <a:solidFill>
                  <a:srgbClr val="002E51"/>
                </a:solidFill>
                <a:latin typeface="Helvetica" pitchFamily="2" charset="0"/>
              </a:rPr>
              <a:t>First interim OS analysis at 27% data maturity.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847764-ED1A-4363-F555-291728B97E0B}"/>
              </a:ext>
            </a:extLst>
          </p:cNvPr>
          <p:cNvSpPr txBox="1"/>
          <p:nvPr/>
        </p:nvSpPr>
        <p:spPr>
          <a:xfrm>
            <a:off x="2374471" y="3966190"/>
            <a:ext cx="439505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800" dirty="0" err="1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Planchard</a:t>
            </a:r>
            <a:r>
              <a:rPr lang="en-GB" sz="8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D, </a:t>
            </a:r>
            <a:r>
              <a:rPr lang="en-GB" sz="800" dirty="0" err="1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Jänne</a:t>
            </a:r>
            <a:r>
              <a:rPr lang="en-GB" sz="8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P, Cheng Y, et al. NEJM </a:t>
            </a:r>
            <a:r>
              <a:rPr lang="en-US" sz="800" i="0" dirty="0">
                <a:solidFill>
                  <a:srgbClr val="002E5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2023;389:1935-1948.</a:t>
            </a:r>
          </a:p>
          <a:p>
            <a:pPr algn="ctr"/>
            <a:r>
              <a:rPr lang="en-US" sz="800" dirty="0" err="1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Planchard</a:t>
            </a:r>
            <a:r>
              <a:rPr lang="en-US" sz="8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et al, NEJM Research Summary. DOI: 10.1056/NEJMoa2306434</a:t>
            </a:r>
          </a:p>
          <a:p>
            <a:pPr algn="ctr"/>
            <a:r>
              <a:rPr lang="en-GB" sz="8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AstraZeneca, https://</a:t>
            </a:r>
            <a:r>
              <a:rPr lang="en-GB" sz="800" dirty="0" err="1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www.astrazeneca.com</a:t>
            </a:r>
            <a:r>
              <a:rPr lang="en-GB" sz="8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/media-centre/press-releases/2024/, 3/21/2024.</a:t>
            </a:r>
          </a:p>
        </p:txBody>
      </p:sp>
      <p:pic>
        <p:nvPicPr>
          <p:cNvPr id="6" name="Picture 1" descr="page21image2380598128">
            <a:extLst>
              <a:ext uri="{FF2B5EF4-FFF2-40B4-BE49-F238E27FC236}">
                <a16:creationId xmlns:a16="http://schemas.microsoft.com/office/drawing/2014/main" id="{36CFC2C1-5C6A-E545-B84C-A752D8F46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5" y="694086"/>
            <a:ext cx="4398627" cy="2393097"/>
          </a:xfrm>
          <a:prstGeom prst="rect">
            <a:avLst/>
          </a:prstGeom>
          <a:noFill/>
          <a:ln w="12700">
            <a:solidFill>
              <a:srgbClr val="002E5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B855A1-9155-2444-78DC-43999B0BE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564" y="890453"/>
            <a:ext cx="3129824" cy="1595130"/>
          </a:xfrm>
          <a:prstGeom prst="rect">
            <a:avLst/>
          </a:prstGeom>
          <a:ln w="12700">
            <a:solidFill>
              <a:srgbClr val="002E5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397B83C-3364-BAFF-585A-C043600BAACF}"/>
              </a:ext>
            </a:extLst>
          </p:cNvPr>
          <p:cNvSpPr txBox="1">
            <a:spLocks/>
          </p:cNvSpPr>
          <p:nvPr/>
        </p:nvSpPr>
        <p:spPr>
          <a:xfrm>
            <a:off x="107005" y="3460244"/>
            <a:ext cx="7694892" cy="553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003B5C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1" i="0" kern="1200">
                <a:solidFill>
                  <a:srgbClr val="003B5C"/>
                </a:solidFill>
                <a:latin typeface="Karbon Semibold" pitchFamily="2" charset="77"/>
                <a:ea typeface="+mn-ea"/>
                <a:cs typeface="Arial" panose="020B0604020202020204" pitchFamily="34" charset="0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1" i="0" kern="1200">
                <a:solidFill>
                  <a:srgbClr val="003B5C"/>
                </a:solidFill>
                <a:latin typeface="Karbon Semibold" pitchFamily="2" charset="77"/>
                <a:ea typeface="+mn-ea"/>
                <a:cs typeface="Arial" panose="020B0604020202020204" pitchFamily="34" charset="0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1" i="0" kern="1200">
                <a:solidFill>
                  <a:srgbClr val="003B5C"/>
                </a:solidFill>
                <a:latin typeface="Karbon Semibold" pitchFamily="2" charset="77"/>
                <a:ea typeface="+mn-ea"/>
                <a:cs typeface="Arial" panose="020B0604020202020204" pitchFamily="34" charset="0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b="1" i="0" kern="1200">
                <a:solidFill>
                  <a:srgbClr val="003B5C"/>
                </a:solidFill>
                <a:latin typeface="Karbon Semibold" pitchFamily="2" charset="77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latin typeface="Helvetica" pitchFamily="2" charset="0"/>
              </a:rPr>
              <a:t>Second interim OS Analysis: at 41% data maturity, the OS interim results NR (38-NC) vs 36.7 m (33.2-NC)(HR 0.75; 95% confidence interval [CI] 0.57-0.97), not significant.</a:t>
            </a:r>
          </a:p>
        </p:txBody>
      </p:sp>
    </p:spTree>
    <p:extLst>
      <p:ext uri="{BB962C8B-B14F-4D97-AF65-F5344CB8AC3E}">
        <p14:creationId xmlns:p14="http://schemas.microsoft.com/office/powerpoint/2010/main" val="36633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64C16CC-08E9-01FF-B028-2FC9631D994C}"/>
              </a:ext>
            </a:extLst>
          </p:cNvPr>
          <p:cNvSpPr txBox="1">
            <a:spLocks/>
          </p:cNvSpPr>
          <p:nvPr/>
        </p:nvSpPr>
        <p:spPr>
          <a:xfrm>
            <a:off x="-1" y="145239"/>
            <a:ext cx="6209071" cy="68245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2000" b="1" kern="0" dirty="0">
                <a:solidFill>
                  <a:srgbClr val="002E51"/>
                </a:solidFill>
                <a:cs typeface="Arial"/>
              </a:rPr>
              <a:t>MARIPOSA: Amivantamab Plus Lazertinib Versus Osimertinib as First-line Treatment in EGFR-mutated Advanced NSCLC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76D6D3-8E90-2BFA-C852-3F098DAFE616}"/>
              </a:ext>
            </a:extLst>
          </p:cNvPr>
          <p:cNvSpPr txBox="1"/>
          <p:nvPr/>
        </p:nvSpPr>
        <p:spPr>
          <a:xfrm>
            <a:off x="1384663" y="4079992"/>
            <a:ext cx="6374673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000" dirty="0">
                <a:solidFill>
                  <a:srgbClr val="002E51"/>
                </a:solidFill>
              </a:rPr>
              <a:t>Cho BC, </a:t>
            </a:r>
            <a:r>
              <a:rPr lang="en-US" sz="1000" dirty="0" err="1">
                <a:solidFill>
                  <a:srgbClr val="002E51"/>
                </a:solidFill>
              </a:rPr>
              <a:t>Felip</a:t>
            </a:r>
            <a:r>
              <a:rPr lang="en-US" sz="1000" dirty="0">
                <a:solidFill>
                  <a:srgbClr val="002E51"/>
                </a:solidFill>
              </a:rPr>
              <a:t> E, </a:t>
            </a:r>
            <a:r>
              <a:rPr lang="en-US" sz="1000" dirty="0" err="1">
                <a:solidFill>
                  <a:srgbClr val="002E51"/>
                </a:solidFill>
              </a:rPr>
              <a:t>Spira</a:t>
            </a:r>
            <a:r>
              <a:rPr lang="en-US" sz="1000" dirty="0">
                <a:solidFill>
                  <a:srgbClr val="002E51"/>
                </a:solidFill>
              </a:rPr>
              <a:t> A. ESMO Congress, Madrid 2023.</a:t>
            </a:r>
            <a:endParaRPr lang="en-GB" sz="1000" dirty="0">
              <a:solidFill>
                <a:srgbClr val="002E5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55988B-7035-7DDD-6D91-53D7F6A5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689"/>
            <a:ext cx="7022702" cy="21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57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D8A1-4CFF-0747-72DC-C9FD5DD1D852}"/>
              </a:ext>
            </a:extLst>
          </p:cNvPr>
          <p:cNvSpPr txBox="1">
            <a:spLocks/>
          </p:cNvSpPr>
          <p:nvPr/>
        </p:nvSpPr>
        <p:spPr>
          <a:xfrm>
            <a:off x="602649" y="144696"/>
            <a:ext cx="7938702" cy="61484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000" b="1" kern="0" dirty="0">
                <a:solidFill>
                  <a:srgbClr val="002E51"/>
                </a:solidFill>
              </a:rPr>
              <a:t>Amivantamab: Mechanism of Action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B8FD96A7-14D3-B914-0C1E-FC730FF18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25910"/>
            <a:ext cx="5855110" cy="3060290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5672A96-F32D-5119-945F-FBB26AEA0CE6}"/>
              </a:ext>
            </a:extLst>
          </p:cNvPr>
          <p:cNvSpPr txBox="1">
            <a:spLocks/>
          </p:cNvSpPr>
          <p:nvPr/>
        </p:nvSpPr>
        <p:spPr>
          <a:xfrm>
            <a:off x="2104103" y="4124326"/>
            <a:ext cx="4847304" cy="2337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b="1" dirty="0" err="1">
                <a:solidFill>
                  <a:srgbClr val="002E51"/>
                </a:solidFill>
              </a:rPr>
              <a:t>Vyse</a:t>
            </a:r>
            <a:r>
              <a:rPr lang="en-US" sz="1100" b="1" dirty="0">
                <a:solidFill>
                  <a:srgbClr val="002E51"/>
                </a:solidFill>
              </a:rPr>
              <a:t> A, et al. </a:t>
            </a:r>
            <a:r>
              <a:rPr lang="en-US" sz="1100" b="1" i="1" dirty="0">
                <a:solidFill>
                  <a:srgbClr val="002E51"/>
                </a:solidFill>
              </a:rPr>
              <a:t>Expert Rev Vaccines</a:t>
            </a:r>
            <a:r>
              <a:rPr lang="en-US" sz="1100" b="1" dirty="0">
                <a:solidFill>
                  <a:srgbClr val="002E51"/>
                </a:solidFill>
              </a:rPr>
              <a:t>. 2021;20(10):1311-1325.</a:t>
            </a:r>
          </a:p>
        </p:txBody>
      </p:sp>
    </p:spTree>
    <p:extLst>
      <p:ext uri="{BB962C8B-B14F-4D97-AF65-F5344CB8AC3E}">
        <p14:creationId xmlns:p14="http://schemas.microsoft.com/office/powerpoint/2010/main" val="15958769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graph">
            <a:extLst>
              <a:ext uri="{FF2B5EF4-FFF2-40B4-BE49-F238E27FC236}">
                <a16:creationId xmlns:a16="http://schemas.microsoft.com/office/drawing/2014/main" id="{1607DAB9-F7FF-9E16-035E-B73F193B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23" y="884154"/>
            <a:ext cx="2666738" cy="3422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EEABF0-BBC0-5343-B0BA-19EF753F806E}"/>
              </a:ext>
            </a:extLst>
          </p:cNvPr>
          <p:cNvSpPr txBox="1"/>
          <p:nvPr/>
        </p:nvSpPr>
        <p:spPr>
          <a:xfrm>
            <a:off x="0" y="133848"/>
            <a:ext cx="8009034" cy="70788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solidFill>
                  <a:srgbClr val="002E51"/>
                </a:solidFill>
                <a:latin typeface="Cambria"/>
                <a:ea typeface="Cambria"/>
              </a:rPr>
              <a:t>Anti-tumor activity of amivantamab + </a:t>
            </a:r>
            <a:r>
              <a:rPr lang="en-US" sz="2000" b="1" dirty="0" err="1">
                <a:solidFill>
                  <a:srgbClr val="002E51"/>
                </a:solidFill>
                <a:latin typeface="Cambria"/>
                <a:ea typeface="Cambria"/>
              </a:rPr>
              <a:t>lazertinib</a:t>
            </a:r>
            <a:r>
              <a:rPr lang="en-US" sz="2000" b="1" dirty="0">
                <a:solidFill>
                  <a:srgbClr val="002E51"/>
                </a:solidFill>
                <a:latin typeface="Cambria"/>
                <a:ea typeface="Cambria"/>
              </a:rPr>
              <a:t> combination in Chrysalis trial (part 2 expansion cohort E):</a:t>
            </a:r>
            <a:endParaRPr lang="en-US" sz="2000" dirty="0">
              <a:solidFill>
                <a:srgbClr val="002E51"/>
              </a:solidFill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56B07-AE77-187A-5342-07ADE8308754}"/>
              </a:ext>
            </a:extLst>
          </p:cNvPr>
          <p:cNvSpPr txBox="1"/>
          <p:nvPr/>
        </p:nvSpPr>
        <p:spPr>
          <a:xfrm>
            <a:off x="3634775" y="3937197"/>
            <a:ext cx="40277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 dirty="0">
                <a:solidFill>
                  <a:srgbClr val="002E51"/>
                </a:solidFill>
                <a:ea typeface="+mn-lt"/>
                <a:cs typeface="+mn-lt"/>
              </a:rPr>
              <a:t>Cho, B.C., Kim, DW., Spira, A.I. </a:t>
            </a:r>
            <a:r>
              <a:rPr lang="en-US" sz="900" i="1" dirty="0">
                <a:solidFill>
                  <a:srgbClr val="002E51"/>
                </a:solidFill>
                <a:ea typeface="+mn-lt"/>
                <a:cs typeface="+mn-lt"/>
              </a:rPr>
              <a:t>et al. </a:t>
            </a:r>
            <a:r>
              <a:rPr lang="en-US" sz="900" dirty="0">
                <a:solidFill>
                  <a:srgbClr val="002E51"/>
                </a:solidFill>
                <a:ea typeface="+mn-lt"/>
                <a:cs typeface="+mn-lt"/>
              </a:rPr>
              <a:t>2023 </a:t>
            </a:r>
            <a:r>
              <a:rPr lang="en-US" sz="900" i="1" dirty="0">
                <a:solidFill>
                  <a:srgbClr val="002E51"/>
                </a:solidFill>
                <a:ea typeface="+mn-lt"/>
                <a:cs typeface="+mn-lt"/>
              </a:rPr>
              <a:t>Nat Med</a:t>
            </a:r>
            <a:r>
              <a:rPr lang="en-US" sz="900" dirty="0">
                <a:solidFill>
                  <a:srgbClr val="002E51"/>
                </a:solidFill>
                <a:ea typeface="+mn-lt"/>
                <a:cs typeface="+mn-lt"/>
              </a:rPr>
              <a:t> 29, 2577–2585.</a:t>
            </a:r>
            <a:r>
              <a:rPr lang="en-US" sz="900" dirty="0">
                <a:solidFill>
                  <a:srgbClr val="002E51"/>
                </a:solidFill>
              </a:rPr>
              <a:t> Cho BC, </a:t>
            </a:r>
            <a:r>
              <a:rPr lang="en-US" sz="900" dirty="0" err="1">
                <a:solidFill>
                  <a:srgbClr val="002E51"/>
                </a:solidFill>
              </a:rPr>
              <a:t>Felip</a:t>
            </a:r>
            <a:r>
              <a:rPr lang="en-US" sz="900" dirty="0">
                <a:solidFill>
                  <a:srgbClr val="002E51"/>
                </a:solidFill>
              </a:rPr>
              <a:t> E, </a:t>
            </a:r>
            <a:r>
              <a:rPr lang="en-US" sz="900" dirty="0" err="1">
                <a:solidFill>
                  <a:srgbClr val="002E51"/>
                </a:solidFill>
              </a:rPr>
              <a:t>Spira</a:t>
            </a:r>
            <a:r>
              <a:rPr lang="en-US" sz="900" dirty="0">
                <a:solidFill>
                  <a:srgbClr val="002E51"/>
                </a:solidFill>
              </a:rPr>
              <a:t> A. ESMO Congress, Madrid 2023</a:t>
            </a:r>
            <a:r>
              <a:rPr lang="en-US" sz="900" dirty="0">
                <a:solidFill>
                  <a:srgbClr val="002E51"/>
                </a:solidFill>
                <a:cs typeface="Arial"/>
              </a:rPr>
              <a:t>.</a:t>
            </a:r>
            <a:endParaRPr lang="en-US" sz="900" dirty="0">
              <a:solidFill>
                <a:srgbClr val="002E51"/>
              </a:solidFill>
              <a:ea typeface="+mn-lt"/>
              <a:cs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64F372-8009-3074-B123-C18779A52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566" y="884154"/>
            <a:ext cx="4696132" cy="21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343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07A28-E80F-F485-3A21-F566F87ABD28}"/>
              </a:ext>
            </a:extLst>
          </p:cNvPr>
          <p:cNvSpPr txBox="1">
            <a:spLocks/>
          </p:cNvSpPr>
          <p:nvPr/>
        </p:nvSpPr>
        <p:spPr>
          <a:xfrm>
            <a:off x="984061" y="238882"/>
            <a:ext cx="7024466" cy="43952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200" b="1" kern="0" dirty="0">
                <a:solidFill>
                  <a:srgbClr val="002E51"/>
                </a:solidFill>
              </a:rPr>
              <a:t>MARIPOSA: PFS Benefit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EB05C-7C74-1506-3C3C-01CEEE79CE2A}"/>
              </a:ext>
            </a:extLst>
          </p:cNvPr>
          <p:cNvSpPr txBox="1">
            <a:spLocks/>
          </p:cNvSpPr>
          <p:nvPr/>
        </p:nvSpPr>
        <p:spPr>
          <a:xfrm>
            <a:off x="172334" y="3634234"/>
            <a:ext cx="5743125" cy="50662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kern="0" dirty="0">
                <a:solidFill>
                  <a:srgbClr val="002E51"/>
                </a:solidFill>
              </a:rPr>
              <a:t>For a contribution of components analysis, </a:t>
            </a:r>
            <a:r>
              <a:rPr lang="en-US" sz="1600" kern="0" dirty="0" err="1">
                <a:solidFill>
                  <a:srgbClr val="002E51"/>
                </a:solidFill>
              </a:rPr>
              <a:t>lazertinib</a:t>
            </a:r>
            <a:r>
              <a:rPr lang="en-US" sz="1600" kern="0" dirty="0">
                <a:solidFill>
                  <a:srgbClr val="002E51"/>
                </a:solidFill>
              </a:rPr>
              <a:t> performed similarly to osimertinib.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D0040-D59C-F37C-DA90-5FFC4D58C87B}"/>
              </a:ext>
            </a:extLst>
          </p:cNvPr>
          <p:cNvSpPr txBox="1"/>
          <p:nvPr/>
        </p:nvSpPr>
        <p:spPr>
          <a:xfrm>
            <a:off x="4496294" y="4174353"/>
            <a:ext cx="3964565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000" dirty="0">
                <a:solidFill>
                  <a:srgbClr val="002E51"/>
                </a:solidFill>
              </a:rPr>
              <a:t>Cho BC, </a:t>
            </a:r>
            <a:r>
              <a:rPr lang="en-US" sz="1000" dirty="0" err="1">
                <a:solidFill>
                  <a:srgbClr val="002E51"/>
                </a:solidFill>
              </a:rPr>
              <a:t>Felip</a:t>
            </a:r>
            <a:r>
              <a:rPr lang="en-US" sz="1000" dirty="0">
                <a:solidFill>
                  <a:srgbClr val="002E51"/>
                </a:solidFill>
              </a:rPr>
              <a:t> E, </a:t>
            </a:r>
            <a:r>
              <a:rPr lang="en-US" sz="1000" dirty="0" err="1">
                <a:solidFill>
                  <a:srgbClr val="002E51"/>
                </a:solidFill>
              </a:rPr>
              <a:t>Spira</a:t>
            </a:r>
            <a:r>
              <a:rPr lang="en-US" sz="1000" dirty="0">
                <a:solidFill>
                  <a:srgbClr val="002E51"/>
                </a:solidFill>
              </a:rPr>
              <a:t> A. ESMO Congress, Madrid 2023.</a:t>
            </a:r>
            <a:endParaRPr lang="en-GB" sz="1000" dirty="0">
              <a:solidFill>
                <a:srgbClr val="002E5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CF6CD-5701-F9EE-3D92-1A50ECAA9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38" y="753745"/>
            <a:ext cx="5640421" cy="2832634"/>
          </a:xfrm>
          <a:prstGeom prst="rect">
            <a:avLst/>
          </a:prstGeom>
          <a:ln w="12700">
            <a:solidFill>
              <a:srgbClr val="2774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948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E43BC3-672D-24DC-CC75-0B51AD1C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49" y="-31242"/>
            <a:ext cx="9230549" cy="4415464"/>
          </a:xfrm>
          <a:prstGeom prst="rect">
            <a:avLst/>
          </a:prstGeom>
        </p:spPr>
      </p:pic>
      <p:pic>
        <p:nvPicPr>
          <p:cNvPr id="2050" name="Picture 2" descr="$25 Vanilla® Visa® eGift Card (plus $3.44 Purchase Fee) - Walmart.com">
            <a:extLst>
              <a:ext uri="{FF2B5EF4-FFF2-40B4-BE49-F238E27FC236}">
                <a16:creationId xmlns:a16="http://schemas.microsoft.com/office/drawing/2014/main" id="{B4B5852B-8DBC-3162-7616-2953108D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69" y="251161"/>
            <a:ext cx="5832062" cy="384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710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D0ED79-0BC9-8306-9C49-F3EFD7EC1DF1}"/>
              </a:ext>
            </a:extLst>
          </p:cNvPr>
          <p:cNvSpPr txBox="1">
            <a:spLocks/>
          </p:cNvSpPr>
          <p:nvPr/>
        </p:nvSpPr>
        <p:spPr>
          <a:xfrm>
            <a:off x="-262167" y="287413"/>
            <a:ext cx="9668334" cy="6383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000" b="1" i="0" kern="1200">
                <a:solidFill>
                  <a:srgbClr val="2774AE"/>
                </a:solidFill>
                <a:latin typeface="Karbon Semibold" pitchFamily="2" charset="77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E51"/>
                </a:solidFill>
                <a:effectLst/>
                <a:uLnTx/>
                <a:uFillTx/>
                <a:latin typeface="Karbon Semibold" pitchFamily="2" charset="77"/>
                <a:ea typeface="+mj-ea"/>
                <a:cs typeface="Arial" panose="020B0604020202020204" pitchFamily="34" charset="0"/>
              </a:rPr>
              <a:t>MARIPOSA: PFS Benefit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7C15EB7-E7F1-ADCA-BD01-C1B3BA474047}"/>
              </a:ext>
            </a:extLst>
          </p:cNvPr>
          <p:cNvSpPr txBox="1">
            <a:spLocks/>
          </p:cNvSpPr>
          <p:nvPr/>
        </p:nvSpPr>
        <p:spPr>
          <a:xfrm>
            <a:off x="83918" y="3688293"/>
            <a:ext cx="4283802" cy="318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rgbClr val="003B5C"/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Primary endpoint: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amivantamab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lazertinib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B5C"/>
                </a:solidFill>
                <a:effectLst/>
                <a:uLnTx/>
                <a:uFillTx/>
                <a:latin typeface="Helvetica" pitchFamily="2" charset="0"/>
                <a:ea typeface="+mn-ea"/>
                <a:cs typeface="Arial" panose="020B0604020202020204" pitchFamily="34" charset="0"/>
              </a:rPr>
              <a:t> vs osimertinib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98CE6A-0FB2-A938-8766-9A661E7C22C5}"/>
              </a:ext>
            </a:extLst>
          </p:cNvPr>
          <p:cNvSpPr txBox="1"/>
          <p:nvPr/>
        </p:nvSpPr>
        <p:spPr>
          <a:xfrm>
            <a:off x="1319706" y="4166264"/>
            <a:ext cx="3894321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rgbClr val="002E51"/>
                </a:solidFill>
                <a:latin typeface="Arial"/>
                <a:ea typeface="+mn-ea"/>
                <a:cs typeface="+mn-cs"/>
              </a:rPr>
              <a:t>Cho BC, </a:t>
            </a:r>
            <a:r>
              <a:rPr lang="en-US" sz="1000" dirty="0" err="1">
                <a:solidFill>
                  <a:srgbClr val="002E51"/>
                </a:solidFill>
                <a:latin typeface="Arial"/>
                <a:ea typeface="+mn-ea"/>
                <a:cs typeface="+mn-cs"/>
              </a:rPr>
              <a:t>Felip</a:t>
            </a:r>
            <a:r>
              <a:rPr lang="en-US" sz="1000" dirty="0">
                <a:solidFill>
                  <a:srgbClr val="002E51"/>
                </a:solidFill>
                <a:latin typeface="Arial"/>
                <a:ea typeface="+mn-ea"/>
                <a:cs typeface="+mn-cs"/>
              </a:rPr>
              <a:t> E, </a:t>
            </a:r>
            <a:r>
              <a:rPr lang="en-US" sz="1000" dirty="0" err="1">
                <a:solidFill>
                  <a:srgbClr val="002E51"/>
                </a:solidFill>
                <a:latin typeface="Arial"/>
                <a:ea typeface="+mn-ea"/>
                <a:cs typeface="+mn-cs"/>
              </a:rPr>
              <a:t>Spira</a:t>
            </a:r>
            <a:r>
              <a:rPr lang="en-US" sz="1000" dirty="0">
                <a:solidFill>
                  <a:srgbClr val="002E51"/>
                </a:solidFill>
                <a:latin typeface="Arial"/>
                <a:ea typeface="+mn-ea"/>
                <a:cs typeface="+mn-cs"/>
              </a:rPr>
              <a:t> A. ESMO Congress, Madrid 2023.</a:t>
            </a:r>
            <a:endParaRPr lang="en-GB" sz="1000" dirty="0">
              <a:solidFill>
                <a:srgbClr val="002E5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54BAEF-22B8-0E7C-0E9B-919D8E22A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45" y="950701"/>
            <a:ext cx="5007082" cy="2666812"/>
          </a:xfrm>
          <a:prstGeom prst="rect">
            <a:avLst/>
          </a:prstGeom>
          <a:ln w="12700">
            <a:solidFill>
              <a:srgbClr val="2774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2A2EA9-8B11-28DB-474C-3C7EB429F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068" y="950702"/>
            <a:ext cx="2672532" cy="1697442"/>
          </a:xfrm>
          <a:prstGeom prst="rect">
            <a:avLst/>
          </a:prstGeom>
          <a:ln w="12700">
            <a:solidFill>
              <a:srgbClr val="2774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94F120-E403-F03C-B414-00B493C88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7069" y="2764700"/>
            <a:ext cx="1690038" cy="1792966"/>
          </a:xfrm>
          <a:prstGeom prst="rect">
            <a:avLst/>
          </a:prstGeom>
          <a:ln w="12700">
            <a:solidFill>
              <a:srgbClr val="2774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74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FB87F-CD4D-ABE3-7566-31782FB70BAE}"/>
              </a:ext>
            </a:extLst>
          </p:cNvPr>
          <p:cNvSpPr txBox="1">
            <a:spLocks/>
          </p:cNvSpPr>
          <p:nvPr/>
        </p:nvSpPr>
        <p:spPr>
          <a:xfrm>
            <a:off x="266700" y="306022"/>
            <a:ext cx="6684369" cy="56867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200" b="1" kern="0" dirty="0">
                <a:solidFill>
                  <a:srgbClr val="002E51"/>
                </a:solidFill>
              </a:rPr>
              <a:t>MARIPOSA: outstanding 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DF82E-5D09-E7EF-50AC-39B0BAAA2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12" y="1145442"/>
            <a:ext cx="5206236" cy="2734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7AFFF-924E-983E-1703-185BF356CF69}"/>
              </a:ext>
            </a:extLst>
          </p:cNvPr>
          <p:cNvSpPr txBox="1"/>
          <p:nvPr/>
        </p:nvSpPr>
        <p:spPr>
          <a:xfrm>
            <a:off x="2068655" y="4150459"/>
            <a:ext cx="5006690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000" dirty="0">
                <a:solidFill>
                  <a:srgbClr val="002E51"/>
                </a:solidFill>
              </a:rPr>
              <a:t>Cho BC, </a:t>
            </a:r>
            <a:r>
              <a:rPr lang="en-US" sz="1000" dirty="0" err="1">
                <a:solidFill>
                  <a:srgbClr val="002E51"/>
                </a:solidFill>
              </a:rPr>
              <a:t>Felip</a:t>
            </a:r>
            <a:r>
              <a:rPr lang="en-US" sz="1000" dirty="0">
                <a:solidFill>
                  <a:srgbClr val="002E51"/>
                </a:solidFill>
              </a:rPr>
              <a:t> E, </a:t>
            </a:r>
            <a:r>
              <a:rPr lang="en-US" sz="1000" dirty="0" err="1">
                <a:solidFill>
                  <a:srgbClr val="002E51"/>
                </a:solidFill>
              </a:rPr>
              <a:t>Spira</a:t>
            </a:r>
            <a:r>
              <a:rPr lang="en-US" sz="1000" dirty="0">
                <a:solidFill>
                  <a:srgbClr val="002E51"/>
                </a:solidFill>
              </a:rPr>
              <a:t> A. ESMO Congress, Madrid 2023.</a:t>
            </a:r>
            <a:endParaRPr lang="en-GB" sz="100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052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B01-DAC9-38ED-2F74-7FAEA0C078B4}"/>
              </a:ext>
            </a:extLst>
          </p:cNvPr>
          <p:cNvSpPr txBox="1">
            <a:spLocks/>
          </p:cNvSpPr>
          <p:nvPr/>
        </p:nvSpPr>
        <p:spPr>
          <a:xfrm>
            <a:off x="857914" y="177074"/>
            <a:ext cx="7428172" cy="597854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200" b="1" kern="0" dirty="0">
                <a:solidFill>
                  <a:srgbClr val="002E51"/>
                </a:solidFill>
              </a:rPr>
              <a:t>MARIPOSA: outstanding 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BF3C4-66D7-375D-95C7-EF77EB3058EC}"/>
              </a:ext>
            </a:extLst>
          </p:cNvPr>
          <p:cNvSpPr txBox="1">
            <a:spLocks/>
          </p:cNvSpPr>
          <p:nvPr/>
        </p:nvSpPr>
        <p:spPr>
          <a:xfrm>
            <a:off x="262568" y="3171546"/>
            <a:ext cx="3948927" cy="433040"/>
          </a:xfrm>
          <a:prstGeom prst="rect">
            <a:avLst/>
          </a:prstGeom>
          <a:ln w="12700">
            <a:solidFill>
              <a:srgbClr val="FFD100"/>
            </a:solidFill>
          </a:ln>
        </p:spPr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100" kern="0" dirty="0">
                <a:solidFill>
                  <a:srgbClr val="002E51"/>
                </a:solidFill>
              </a:rPr>
              <a:t>Toxicities and QOL may determine if the benefit is “worth it.”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2253B5-C8AE-9E93-E753-762848A2C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38" y="793485"/>
            <a:ext cx="4669937" cy="2161751"/>
          </a:xfrm>
          <a:prstGeom prst="rect">
            <a:avLst/>
          </a:prstGeom>
          <a:ln w="12700">
            <a:solidFill>
              <a:srgbClr val="2774AE"/>
            </a:solidFill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03B74-6619-8FD5-0C7C-73232588A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525" y="2307191"/>
            <a:ext cx="4669937" cy="2161751"/>
          </a:xfrm>
          <a:prstGeom prst="rect">
            <a:avLst/>
          </a:prstGeom>
          <a:ln w="12700">
            <a:solidFill>
              <a:srgbClr val="2774AE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4CB0C7-D887-1007-C08E-76C453FD106F}"/>
              </a:ext>
            </a:extLst>
          </p:cNvPr>
          <p:cNvSpPr txBox="1"/>
          <p:nvPr/>
        </p:nvSpPr>
        <p:spPr>
          <a:xfrm>
            <a:off x="-141595" y="4124470"/>
            <a:ext cx="4353090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000" dirty="0">
                <a:solidFill>
                  <a:srgbClr val="002E51"/>
                </a:solidFill>
              </a:rPr>
              <a:t>Cho BC, </a:t>
            </a:r>
            <a:r>
              <a:rPr lang="en-US" sz="1000" dirty="0" err="1">
                <a:solidFill>
                  <a:srgbClr val="002E51"/>
                </a:solidFill>
              </a:rPr>
              <a:t>Felip</a:t>
            </a:r>
            <a:r>
              <a:rPr lang="en-US" sz="1000" dirty="0">
                <a:solidFill>
                  <a:srgbClr val="002E51"/>
                </a:solidFill>
              </a:rPr>
              <a:t> E, </a:t>
            </a:r>
            <a:r>
              <a:rPr lang="en-US" sz="1000" dirty="0" err="1">
                <a:solidFill>
                  <a:srgbClr val="002E51"/>
                </a:solidFill>
              </a:rPr>
              <a:t>Spira</a:t>
            </a:r>
            <a:r>
              <a:rPr lang="en-US" sz="1000" dirty="0">
                <a:solidFill>
                  <a:srgbClr val="002E51"/>
                </a:solidFill>
              </a:rPr>
              <a:t> A. ESMO Congress, Madrid 2023.</a:t>
            </a:r>
            <a:endParaRPr lang="en-GB" sz="100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5A91B6D-9C72-B056-9110-B5B556327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50" y="65258"/>
            <a:ext cx="8084082" cy="528856"/>
          </a:xfrm>
        </p:spPr>
        <p:txBody>
          <a:bodyPr/>
          <a:lstStyle/>
          <a:p>
            <a:r>
              <a:rPr lang="en-US" sz="2800" b="1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MARIPOSA-2</a:t>
            </a:r>
            <a:br>
              <a:rPr lang="en-US" sz="2800" b="1" i="0" dirty="0">
                <a:solidFill>
                  <a:srgbClr val="002E5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800" b="1" dirty="0">
              <a:solidFill>
                <a:srgbClr val="002E5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CE73A70-4FB3-F4D0-39C5-FE687303F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14210" r="3892" b="27093"/>
          <a:stretch/>
        </p:blipFill>
        <p:spPr bwMode="auto">
          <a:xfrm>
            <a:off x="2338592" y="2574131"/>
            <a:ext cx="5770726" cy="150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9D424A-943D-6C8C-709D-CD50BFDB9B03}"/>
              </a:ext>
            </a:extLst>
          </p:cNvPr>
          <p:cNvSpPr txBox="1"/>
          <p:nvPr/>
        </p:nvSpPr>
        <p:spPr>
          <a:xfrm>
            <a:off x="2586445" y="4171831"/>
            <a:ext cx="36792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2E51"/>
                </a:solidFill>
              </a:rPr>
              <a:t>Passaro A, Cho B.C., Wang Y, et al. ESMO Congress, Madrid 2023.</a:t>
            </a:r>
            <a:endParaRPr lang="en-GB" sz="900" dirty="0">
              <a:solidFill>
                <a:srgbClr val="002E51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FAC24EAF-AB5D-4BC8-10AE-13EFBCB16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2624" r="8927" b="33287"/>
          <a:stretch/>
        </p:blipFill>
        <p:spPr bwMode="auto">
          <a:xfrm>
            <a:off x="519519" y="727374"/>
            <a:ext cx="4363766" cy="184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2165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E8E00D9-A9E4-8D47-4298-45A9A849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106011"/>
            <a:ext cx="3810000" cy="29362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8EBC16-D830-2EBF-68A5-572E3D72C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MARIPOSA-2: Efficacy Endpoints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B782D-375F-FCE8-E4F1-293AF7F5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21024"/>
            <a:ext cx="3384210" cy="1653107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E56F0E-20EE-FAF0-465A-DD855213F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2574130"/>
            <a:ext cx="3347039" cy="16531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701111-6AF8-C50F-BFF1-5D570F3443F5}"/>
              </a:ext>
            </a:extLst>
          </p:cNvPr>
          <p:cNvSpPr txBox="1"/>
          <p:nvPr/>
        </p:nvSpPr>
        <p:spPr>
          <a:xfrm>
            <a:off x="2843852" y="4121636"/>
            <a:ext cx="334703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2E51"/>
                </a:solidFill>
              </a:rPr>
              <a:t>Passaro A, Cho B.C., Wang Y, et al. NEJM 2024 1:35;77-90 </a:t>
            </a:r>
            <a:endParaRPr lang="en-GB" sz="90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93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3A1D35B-265D-DA08-FA79-383ED3C5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19" y="210717"/>
            <a:ext cx="5283045" cy="525679"/>
          </a:xfrm>
        </p:spPr>
        <p:txBody>
          <a:bodyPr/>
          <a:lstStyle/>
          <a:p>
            <a:pPr algn="l"/>
            <a:r>
              <a:rPr lang="en-US" sz="3000" b="1" dirty="0"/>
              <a:t>MARIPOSA-2: PFS Benefit</a:t>
            </a:r>
          </a:p>
        </p:txBody>
      </p:sp>
      <p:pic>
        <p:nvPicPr>
          <p:cNvPr id="9218" name="Picture 2" descr="LBA15_MARIPOSA2_ESMO2023">
            <a:extLst>
              <a:ext uri="{FF2B5EF4-FFF2-40B4-BE49-F238E27FC236}">
                <a16:creationId xmlns:a16="http://schemas.microsoft.com/office/drawing/2014/main" id="{EBE300A4-0924-C17A-49C5-58C8041375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6549" r="10828" b="4282"/>
          <a:stretch/>
        </p:blipFill>
        <p:spPr bwMode="auto">
          <a:xfrm>
            <a:off x="609709" y="846371"/>
            <a:ext cx="4450080" cy="23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7FA80-458D-1701-87A1-5427C3BEEE6A}"/>
              </a:ext>
            </a:extLst>
          </p:cNvPr>
          <p:cNvSpPr txBox="1"/>
          <p:nvPr/>
        </p:nvSpPr>
        <p:spPr>
          <a:xfrm>
            <a:off x="1041194" y="4047976"/>
            <a:ext cx="37185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2E51"/>
                </a:solidFill>
              </a:rPr>
              <a:t>Passaro A, Cho B.C., Wang Y, et al. ESMO Congress, Madrid 2023</a:t>
            </a:r>
          </a:p>
          <a:p>
            <a:pPr algn="ctr"/>
            <a:r>
              <a:rPr lang="en-US" sz="900" dirty="0">
                <a:solidFill>
                  <a:srgbClr val="002E51"/>
                </a:solidFill>
              </a:rPr>
              <a:t>Passaro A, Cho B.C., Wang Y, et al. NEJM 2024 1:35;77-90 </a:t>
            </a:r>
            <a:endParaRPr lang="en-GB" sz="900" dirty="0">
              <a:solidFill>
                <a:srgbClr val="002E51"/>
              </a:solidFill>
            </a:endParaRPr>
          </a:p>
          <a:p>
            <a:pPr algn="ctr"/>
            <a:endParaRPr lang="en-GB" sz="900" dirty="0">
              <a:solidFill>
                <a:srgbClr val="002E5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E6EDA-32B2-2F2E-872C-CF1A1BB854D7}"/>
              </a:ext>
            </a:extLst>
          </p:cNvPr>
          <p:cNvSpPr txBox="1"/>
          <p:nvPr/>
        </p:nvSpPr>
        <p:spPr>
          <a:xfrm>
            <a:off x="853603" y="3288471"/>
            <a:ext cx="3962291" cy="430887"/>
          </a:xfrm>
          <a:prstGeom prst="rect">
            <a:avLst/>
          </a:prstGeom>
          <a:noFill/>
          <a:ln>
            <a:solidFill>
              <a:srgbClr val="FFC92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002E51"/>
                </a:solidFill>
              </a:rPr>
              <a:t>Significantly longer </a:t>
            </a:r>
            <a:r>
              <a:rPr lang="en-US" sz="1100" dirty="0" err="1">
                <a:solidFill>
                  <a:srgbClr val="002E51"/>
                </a:solidFill>
              </a:rPr>
              <a:t>mPFS</a:t>
            </a:r>
            <a:r>
              <a:rPr lang="en-US" sz="1100" dirty="0">
                <a:solidFill>
                  <a:srgbClr val="002E51"/>
                </a:solidFill>
              </a:rPr>
              <a:t> with </a:t>
            </a:r>
            <a:r>
              <a:rPr lang="en-US" sz="1100" dirty="0" err="1">
                <a:solidFill>
                  <a:srgbClr val="002E51"/>
                </a:solidFill>
              </a:rPr>
              <a:t>ami+chemo</a:t>
            </a:r>
            <a:r>
              <a:rPr lang="en-US" sz="1100" dirty="0">
                <a:solidFill>
                  <a:srgbClr val="002E51"/>
                </a:solidFill>
              </a:rPr>
              <a:t> and </a:t>
            </a:r>
            <a:r>
              <a:rPr lang="en-US" sz="1100" dirty="0" err="1">
                <a:solidFill>
                  <a:srgbClr val="002E51"/>
                </a:solidFill>
              </a:rPr>
              <a:t>ami+laz+chemo</a:t>
            </a:r>
            <a:r>
              <a:rPr lang="en-US" sz="1100" dirty="0">
                <a:solidFill>
                  <a:srgbClr val="002E51"/>
                </a:solidFill>
              </a:rPr>
              <a:t> than with chemo alone</a:t>
            </a:r>
            <a:endParaRPr lang="en-GB" sz="1100" dirty="0">
              <a:solidFill>
                <a:srgbClr val="002E5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D7465-5EE8-093C-343F-D595E7781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131" y="846371"/>
            <a:ext cx="2901003" cy="1708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B68E4-CAD4-201A-0ACF-5D3CDACBE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131" y="2642473"/>
            <a:ext cx="2901003" cy="155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715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5354EF-46EF-93B5-CA49-B7E6E25F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446" y="1259081"/>
            <a:ext cx="2971699" cy="2486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4A45B2-9013-294D-FEEB-8CD2EE36A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034" y="977221"/>
            <a:ext cx="3608738" cy="3050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AD450-D2C5-15D9-29C4-EFA5EFFE66D0}"/>
              </a:ext>
            </a:extLst>
          </p:cNvPr>
          <p:cNvSpPr txBox="1"/>
          <p:nvPr/>
        </p:nvSpPr>
        <p:spPr>
          <a:xfrm>
            <a:off x="2566075" y="4157865"/>
            <a:ext cx="328591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2E51"/>
                </a:solidFill>
              </a:rPr>
              <a:t>Passaro A, Cho B.C., Wang Y, et al. NEJM 2024 1:35;77-90 </a:t>
            </a:r>
            <a:endParaRPr lang="en-GB" sz="900" dirty="0">
              <a:solidFill>
                <a:srgbClr val="002E51"/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D4FEF3E-8CCF-FEA1-D09E-DAB80B28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988" y="168283"/>
            <a:ext cx="7322024" cy="493509"/>
          </a:xfrm>
        </p:spPr>
        <p:txBody>
          <a:bodyPr/>
          <a:lstStyle/>
          <a:p>
            <a:r>
              <a:rPr lang="en-US" sz="2800" b="1" dirty="0"/>
              <a:t>MARIPOSA-2: Improved PFS vs chemo</a:t>
            </a:r>
          </a:p>
        </p:txBody>
      </p:sp>
    </p:spTree>
    <p:extLst>
      <p:ext uri="{BB962C8B-B14F-4D97-AF65-F5344CB8AC3E}">
        <p14:creationId xmlns:p14="http://schemas.microsoft.com/office/powerpoint/2010/main" val="4009415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403C412C-1A8E-E84D-3C18-F91B4DD24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63" y="187627"/>
            <a:ext cx="7129002" cy="995331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000" b="1" dirty="0"/>
              <a:t>PAPILLON: </a:t>
            </a:r>
            <a:r>
              <a:rPr lang="en-US" sz="2000" b="1" i="0" dirty="0">
                <a:effectLst/>
              </a:rPr>
              <a:t>Amivantamab Plus </a:t>
            </a:r>
            <a:r>
              <a:rPr lang="en-US" sz="2000" b="1" dirty="0"/>
              <a:t>C</a:t>
            </a:r>
            <a:r>
              <a:rPr lang="en-US" sz="2000" b="1" i="0" dirty="0">
                <a:effectLst/>
              </a:rPr>
              <a:t>hemotherapy vs Chemotherapy as First-Line </a:t>
            </a:r>
            <a:r>
              <a:rPr lang="en-US" sz="2000" b="1" dirty="0"/>
              <a:t>T</a:t>
            </a:r>
            <a:r>
              <a:rPr lang="en-US" sz="2000" b="1" i="0" dirty="0">
                <a:effectLst/>
              </a:rPr>
              <a:t>reatment in EGFR Exon 20 Insertion-mutated </a:t>
            </a:r>
            <a:r>
              <a:rPr lang="en-US" sz="2000" b="1" dirty="0"/>
              <a:t>A</a:t>
            </a:r>
            <a:r>
              <a:rPr lang="en-US" sz="2000" b="1" i="0" dirty="0">
                <a:effectLst/>
              </a:rPr>
              <a:t>dvanced NSCLC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9C156-35B4-5456-015D-BEA855427F80}"/>
              </a:ext>
            </a:extLst>
          </p:cNvPr>
          <p:cNvSpPr txBox="1"/>
          <p:nvPr/>
        </p:nvSpPr>
        <p:spPr>
          <a:xfrm>
            <a:off x="1565173" y="4106318"/>
            <a:ext cx="47010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C. Zhou, KJ. Tang, B.C. Cho, et al. </a:t>
            </a:r>
            <a:r>
              <a:rPr lang="en-US" sz="900" i="0" dirty="0">
                <a:solidFill>
                  <a:srgbClr val="002E5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NEJM 2023 389:2039-2051</a:t>
            </a:r>
            <a:endParaRPr lang="en-US" sz="900" dirty="0">
              <a:solidFill>
                <a:srgbClr val="002E5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0BB0FB-0BCD-6B25-EA45-E52BBF0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86" y="1348583"/>
            <a:ext cx="6170356" cy="24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291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37496-18BB-D903-0985-92BBDCEA0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620" y="976834"/>
            <a:ext cx="3784757" cy="280567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80371B-E27F-2E93-7C40-2CA66A85615B}"/>
              </a:ext>
            </a:extLst>
          </p:cNvPr>
          <p:cNvSpPr txBox="1"/>
          <p:nvPr/>
        </p:nvSpPr>
        <p:spPr>
          <a:xfrm>
            <a:off x="444499" y="253912"/>
            <a:ext cx="5479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PAPILLON: Key Efficacy Outcomes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2E6DD8-277B-AA6C-84EC-DEE688DE8986}"/>
              </a:ext>
            </a:extLst>
          </p:cNvPr>
          <p:cNvSpPr txBox="1"/>
          <p:nvPr/>
        </p:nvSpPr>
        <p:spPr>
          <a:xfrm>
            <a:off x="2330245" y="4116542"/>
            <a:ext cx="44835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C. Zhou, K. Tang, B.C. Cho, et al. </a:t>
            </a:r>
            <a:r>
              <a:rPr lang="en-US" sz="1000" i="0" dirty="0">
                <a:solidFill>
                  <a:srgbClr val="002E5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NEJM 2023 389:2039-2051</a:t>
            </a:r>
            <a:endParaRPr lang="en-US" sz="1000" dirty="0">
              <a:solidFill>
                <a:srgbClr val="002E5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004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sse_LBA5">
            <a:extLst>
              <a:ext uri="{FF2B5EF4-FFF2-40B4-BE49-F238E27FC236}">
                <a16:creationId xmlns:a16="http://schemas.microsoft.com/office/drawing/2014/main" id="{AC7CB82A-854B-355B-70C6-ABC2212AE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" t="7885" r="14275"/>
          <a:stretch/>
        </p:blipFill>
        <p:spPr bwMode="auto">
          <a:xfrm>
            <a:off x="272846" y="945709"/>
            <a:ext cx="4299154" cy="24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76783C-DCF2-DBEF-2298-7C1B361E2FBC}"/>
              </a:ext>
            </a:extLst>
          </p:cNvPr>
          <p:cNvSpPr txBox="1"/>
          <p:nvPr/>
        </p:nvSpPr>
        <p:spPr>
          <a:xfrm>
            <a:off x="2230694" y="4123318"/>
            <a:ext cx="46088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rgbClr val="002E5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Girard N, K. Park, K. Tang, et al. </a:t>
            </a:r>
            <a:r>
              <a:rPr lang="en-US" sz="10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ESMO Congress, Madrid 2023.</a:t>
            </a:r>
          </a:p>
          <a:p>
            <a:pPr algn="ctr"/>
            <a:endParaRPr lang="en-US" sz="1000" dirty="0">
              <a:solidFill>
                <a:srgbClr val="002E5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5FB2BC-3473-E257-8007-86760B2B5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85" y="259618"/>
            <a:ext cx="5471652" cy="573084"/>
          </a:xfrm>
        </p:spPr>
        <p:txBody>
          <a:bodyPr/>
          <a:lstStyle/>
          <a:p>
            <a:pPr algn="l"/>
            <a:r>
              <a:rPr lang="en-US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PAPILLON: PFS Benefit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E96437-A8DD-0727-FDA0-EA0D6CF2E459}"/>
              </a:ext>
            </a:extLst>
          </p:cNvPr>
          <p:cNvSpPr txBox="1"/>
          <p:nvPr/>
        </p:nvSpPr>
        <p:spPr>
          <a:xfrm>
            <a:off x="418485" y="3331103"/>
            <a:ext cx="4007875" cy="246221"/>
          </a:xfrm>
          <a:prstGeom prst="rect">
            <a:avLst/>
          </a:prstGeom>
          <a:noFill/>
          <a:ln>
            <a:solidFill>
              <a:srgbClr val="FFC92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Primary endpoint: </a:t>
            </a:r>
            <a:r>
              <a:rPr lang="en-US" sz="1000" dirty="0" err="1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amivantamab</a:t>
            </a:r>
            <a:r>
              <a:rPr lang="en-US" sz="1000" dirty="0">
                <a:solidFill>
                  <a:srgbClr val="002E5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+ chemotherapy vs chemotherapy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2A456F-5CE6-466F-60C0-C605CBA4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889979"/>
            <a:ext cx="3435605" cy="11169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00697D-36B6-1AD9-84E6-A5351C9A9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373" y="2139325"/>
            <a:ext cx="2222858" cy="182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74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567E0-9FB4-E2D0-F57B-56251EA6F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12" y="1253778"/>
            <a:ext cx="9045387" cy="2647662"/>
          </a:xfrm>
        </p:spPr>
        <p:txBody>
          <a:bodyPr/>
          <a:lstStyle/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Edward B. Garon, MD, MS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Professor, Department of Medicine, Hematology/Oncology Director, Thoracic Oncology Program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Co-Director, Signal Transduction and Therapeutics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UCLA Health Jonsson Comprehensive Cancer Center</a:t>
            </a:r>
          </a:p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Los Angeles, CA</a:t>
            </a:r>
          </a:p>
          <a:p>
            <a:pPr algn="ctr">
              <a:buNone/>
            </a:pPr>
            <a:endParaRPr lang="en-US" b="1" dirty="0">
              <a:solidFill>
                <a:srgbClr val="002E5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5A5EB2-7AC2-92C2-D216-90AAF7FA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Chair</a:t>
            </a:r>
          </a:p>
        </p:txBody>
      </p:sp>
    </p:spTree>
    <p:extLst>
      <p:ext uri="{BB962C8B-B14F-4D97-AF65-F5344CB8AC3E}">
        <p14:creationId xmlns:p14="http://schemas.microsoft.com/office/powerpoint/2010/main" val="31119960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BC61BA2-DD8F-7E87-7CE6-6187E8F37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marL="0" indent="0" algn="ctr">
              <a:buNone/>
            </a:pPr>
            <a:endParaRPr lang="en-US" sz="3200" b="1" dirty="0">
              <a:solidFill>
                <a:srgbClr val="002E51"/>
              </a:solidFill>
            </a:endParaRPr>
          </a:p>
          <a:p>
            <a:pPr marL="0" indent="0" algn="ctr">
              <a:buNone/>
            </a:pPr>
            <a:endParaRPr lang="en-US" sz="3200" b="1" dirty="0">
              <a:solidFill>
                <a:srgbClr val="002E51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002E5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65017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Lung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Tuesday, June 11</a:t>
            </a:r>
            <a:r>
              <a:rPr lang="en-US" sz="1600" baseline="30000" dirty="0">
                <a:solidFill>
                  <a:schemeClr val="bg1"/>
                </a:solidFill>
                <a:latin typeface="Corporate S Demi" panose="02020500000000000000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4010275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143001" y="1798064"/>
            <a:ext cx="7015162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Edward B. Garon, MD, MS</a:t>
            </a:r>
          </a:p>
          <a:p>
            <a:r>
              <a:rPr lang="en-US" dirty="0">
                <a:solidFill>
                  <a:srgbClr val="002E51"/>
                </a:solidFill>
              </a:rPr>
              <a:t>Professor</a:t>
            </a:r>
          </a:p>
          <a:p>
            <a:r>
              <a:rPr lang="en-US" dirty="0">
                <a:solidFill>
                  <a:srgbClr val="002E51"/>
                </a:solidFill>
              </a:rPr>
              <a:t>Director of Thoracic Oncology</a:t>
            </a:r>
          </a:p>
          <a:p>
            <a:r>
              <a:rPr lang="en-US" dirty="0">
                <a:solidFill>
                  <a:srgbClr val="002E51"/>
                </a:solidFill>
              </a:rPr>
              <a:t>Jonsson Comprehensive Cancer Center at UCLA</a:t>
            </a:r>
          </a:p>
          <a:p>
            <a:r>
              <a:rPr lang="en-US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/>
              <a:t>Antibody-Drug Conjugates in NSCLC</a:t>
            </a:r>
            <a:endParaRPr lang="en-US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699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14313" y="1168401"/>
            <a:ext cx="8679656" cy="291592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A large number of antibody drug conjugates are currently in development for NSCLC, so not all can be addressed</a:t>
            </a:r>
          </a:p>
          <a:p>
            <a:pPr algn="l"/>
            <a:r>
              <a:rPr lang="en-US" dirty="0">
                <a:solidFill>
                  <a:srgbClr val="002E51"/>
                </a:solidFill>
              </a:rPr>
              <a:t>Will discuss the one approved agents</a:t>
            </a:r>
          </a:p>
          <a:p>
            <a:pPr algn="l"/>
            <a:r>
              <a:rPr lang="en-US" dirty="0">
                <a:solidFill>
                  <a:srgbClr val="002E51"/>
                </a:solidFill>
              </a:rPr>
              <a:t>Will discuss data on the only agent with positive phase III data</a:t>
            </a:r>
          </a:p>
          <a:p>
            <a:pPr algn="l"/>
            <a:r>
              <a:rPr lang="en-US" dirty="0">
                <a:solidFill>
                  <a:srgbClr val="002E51"/>
                </a:solidFill>
              </a:rPr>
              <a:t>Will address some of the agents being developed in specific biomarker subsets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Antibody-Drug Conjugates in NSCLC</a:t>
            </a:r>
          </a:p>
        </p:txBody>
      </p:sp>
    </p:spTree>
    <p:extLst>
      <p:ext uri="{BB962C8B-B14F-4D97-AF65-F5344CB8AC3E}">
        <p14:creationId xmlns:p14="http://schemas.microsoft.com/office/powerpoint/2010/main" val="39827704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9931F74-5F45-F1F3-0EB0-230AD3B4DA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646554-6C3F-A372-E9B1-7F3E9830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Antibody-Drug Conjugate Schema</a:t>
            </a:r>
            <a:endParaRPr lang="en-US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A1D7D6F-371C-73EF-F907-E3048D27EFB4}"/>
              </a:ext>
            </a:extLst>
          </p:cNvPr>
          <p:cNvSpPr>
            <a:spLocks noGrp="1"/>
          </p:cNvSpPr>
          <p:nvPr/>
        </p:nvSpPr>
        <p:spPr>
          <a:xfrm>
            <a:off x="5157787" y="1249681"/>
            <a:ext cx="3664743" cy="2046240"/>
          </a:xfrm>
          <a:prstGeom prst="rect">
            <a:avLst/>
          </a:prstGeom>
          <a:ln w="0">
            <a:noFill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250" kern="1200">
                <a:solidFill>
                  <a:schemeClr val="accent1"/>
                </a:solidFill>
                <a:latin typeface="Helvetica"/>
                <a:ea typeface="+mn-ea"/>
                <a:cs typeface="Helvetica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sz="2100" kern="1200">
                <a:solidFill>
                  <a:schemeClr val="accent5"/>
                </a:solidFill>
                <a:latin typeface="Helvetica"/>
                <a:ea typeface="+mn-ea"/>
                <a:cs typeface="Helvetica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chemeClr val="accent6"/>
              </a:buClr>
              <a:buFont typeface="Lucida Grande"/>
              <a:buChar char="–"/>
              <a:defRPr sz="1800" kern="1200">
                <a:solidFill>
                  <a:schemeClr val="accent5"/>
                </a:solidFill>
                <a:latin typeface="Helvetica"/>
                <a:ea typeface="+mn-ea"/>
                <a:cs typeface="Helvetica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500" kern="1200">
                <a:solidFill>
                  <a:schemeClr val="accent5"/>
                </a:solidFill>
                <a:latin typeface="Helvetica"/>
                <a:ea typeface="+mn-ea"/>
                <a:cs typeface="Helvetica"/>
              </a:defRPr>
            </a:lvl4pPr>
            <a:lvl5pPr marL="1714500" indent="-342900" algn="l" defTabSz="342900" rtl="0" eaLnBrk="1" latinLnBrk="0" hangingPunct="1">
              <a:spcBef>
                <a:spcPct val="20000"/>
              </a:spcBef>
              <a:buClr>
                <a:schemeClr val="accent6"/>
              </a:buClr>
              <a:buFont typeface="Lucida Grande"/>
              <a:buChar char="-"/>
              <a:defRPr sz="1500" kern="1200">
                <a:solidFill>
                  <a:schemeClr val="accent5"/>
                </a:solidFill>
                <a:latin typeface="Helvetica"/>
                <a:ea typeface="+mn-ea"/>
                <a:cs typeface="Helvetica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ADCs improve delivery of highly potent chemotherapeutics to malignant cells and reducing delivery to non-malignant tissues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965BD-DFF0-0742-AE91-0FA38E1D973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"/>
          <a:stretch/>
        </p:blipFill>
        <p:spPr>
          <a:xfrm>
            <a:off x="179573" y="1198895"/>
            <a:ext cx="4885346" cy="3058780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72C2DEF0-E29C-4CB1-BB09-619F1B49344F}"/>
              </a:ext>
            </a:extLst>
          </p:cNvPr>
          <p:cNvSpPr txBox="1"/>
          <p:nvPr/>
        </p:nvSpPr>
        <p:spPr>
          <a:xfrm>
            <a:off x="3664745" y="4754573"/>
            <a:ext cx="5608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/>
            <a:r>
              <a:rPr lang="it-IT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A, et al. </a:t>
            </a:r>
            <a:r>
              <a:rPr lang="it-IT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 Oncol</a:t>
            </a:r>
            <a:r>
              <a:rPr lang="it-IT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2016;17(6):e254-e262.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482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s://www.nejm.org/na101/home/literatum/publisher/mms/journals/content/nejm/2022/nejm_2022.386.issue-3/nejmoa2112431/20220117/images/img_xlarge/nejmoa2112431_f1.jpeg">
            <a:extLst>
              <a:ext uri="{FF2B5EF4-FFF2-40B4-BE49-F238E27FC236}">
                <a16:creationId xmlns:a16="http://schemas.microsoft.com/office/drawing/2014/main" id="{6269B61F-E090-BF06-F66B-866E1F9F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6" y="1493235"/>
            <a:ext cx="6925128" cy="5297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Rectangle 1">
            <a:extLst>
              <a:ext uri="{FF2B5EF4-FFF2-40B4-BE49-F238E27FC236}">
                <a16:creationId xmlns:a16="http://schemas.microsoft.com/office/drawing/2014/main" id="{BA08BAA3-C106-A438-C456-09CAF6CCF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6" y="4411777"/>
            <a:ext cx="8004174" cy="7364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6440">
              <a:spcBef>
                <a:spcPct val="0"/>
              </a:spcBef>
              <a:buNone/>
            </a:pPr>
            <a:endParaRPr lang="en-US" altLang="en-US" sz="1501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9508" name="Rectangle 5">
            <a:extLst>
              <a:ext uri="{FF2B5EF4-FFF2-40B4-BE49-F238E27FC236}">
                <a16:creationId xmlns:a16="http://schemas.microsoft.com/office/drawing/2014/main" id="{96A2DC11-8114-EC49-A176-6FD1C421C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6" y="4894425"/>
            <a:ext cx="4864631" cy="27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6440" eaLnBrk="0" hangingPunct="0">
              <a:spcBef>
                <a:spcPct val="0"/>
              </a:spcBef>
              <a:buNone/>
            </a:pPr>
            <a:r>
              <a:rPr lang="en-US" altLang="en-US" sz="1201">
                <a:solidFill>
                  <a:srgbClr val="FFFFFF"/>
                </a:solidFill>
                <a:latin typeface="BlinkMacSystemFont"/>
                <a:ea typeface="+mn-ea"/>
                <a:cs typeface="+mn-cs"/>
              </a:rPr>
              <a:t>Li BT et al. N Engl J Med. 2022 Jan 20;386(3):241-251.</a:t>
            </a:r>
            <a:endParaRPr lang="en-US" altLang="en-US" sz="1201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C2A48B-FAD8-6453-E3D0-EBA8D1D4DAD0}"/>
              </a:ext>
            </a:extLst>
          </p:cNvPr>
          <p:cNvSpPr txBox="1">
            <a:spLocks/>
          </p:cNvSpPr>
          <p:nvPr/>
        </p:nvSpPr>
        <p:spPr>
          <a:xfrm>
            <a:off x="1154126" y="228811"/>
            <a:ext cx="6749944" cy="8580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686440">
              <a:defRPr/>
            </a:pPr>
            <a:r>
              <a:rPr lang="en-US" altLang="en-US" sz="3303" kern="0" dirty="0">
                <a:solidFill>
                  <a:srgbClr val="FFFF00"/>
                </a:solidFill>
                <a:latin typeface="Times New Roman"/>
              </a:rPr>
              <a:t>Trastuzumab Deruxtecan in HER2 Mutation Positive NSCLC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2057" y="104711"/>
            <a:ext cx="145097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pc="-10" dirty="0"/>
              <a:t>DESTINY-Lung02</a:t>
            </a:r>
          </a:p>
        </p:txBody>
      </p:sp>
      <p:sp>
        <p:nvSpPr>
          <p:cNvPr id="3" name="object 3"/>
          <p:cNvSpPr/>
          <p:nvPr/>
        </p:nvSpPr>
        <p:spPr>
          <a:xfrm>
            <a:off x="691895" y="368140"/>
            <a:ext cx="8261984" cy="0"/>
          </a:xfrm>
          <a:custGeom>
            <a:avLst/>
            <a:gdLst/>
            <a:ahLst/>
            <a:cxnLst/>
            <a:rect l="l" t="t" r="r" b="b"/>
            <a:pathLst>
              <a:path w="8261984">
                <a:moveTo>
                  <a:pt x="0" y="0"/>
                </a:moveTo>
                <a:lnTo>
                  <a:pt x="8261858" y="0"/>
                </a:lnTo>
              </a:path>
            </a:pathLst>
          </a:custGeom>
          <a:ln w="9525">
            <a:solidFill>
              <a:srgbClr val="1E4194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03655" y="4889950"/>
            <a:ext cx="423100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700" b="1" kern="0" dirty="0">
                <a:solidFill>
                  <a:srgbClr val="04416B"/>
                </a:solidFill>
                <a:latin typeface="Arial"/>
                <a:cs typeface="Arial"/>
              </a:rPr>
              <a:t>Data</a:t>
            </a:r>
            <a:r>
              <a:rPr sz="700" b="1" kern="0" spc="-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b="1" kern="0" dirty="0">
                <a:solidFill>
                  <a:srgbClr val="04416B"/>
                </a:solidFill>
                <a:latin typeface="Arial"/>
                <a:cs typeface="Arial"/>
              </a:rPr>
              <a:t>cutoff:</a:t>
            </a:r>
            <a:r>
              <a:rPr sz="700" b="1" kern="0" spc="1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Mar</a:t>
            </a:r>
            <a:r>
              <a:rPr sz="700" kern="0" spc="-1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24,</a:t>
            </a:r>
            <a:r>
              <a:rPr sz="700" kern="0" spc="-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spc="-10" dirty="0">
                <a:solidFill>
                  <a:srgbClr val="04416B"/>
                </a:solidFill>
                <a:latin typeface="Arial"/>
                <a:cs typeface="Arial"/>
              </a:rPr>
              <a:t>2022.</a:t>
            </a:r>
            <a:endParaRPr sz="7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700" fontAlgn="auto">
              <a:spcBef>
                <a:spcPts val="5"/>
              </a:spcBef>
              <a:spcAft>
                <a:spcPts val="0"/>
              </a:spcAft>
            </a:pP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The</a:t>
            </a:r>
            <a:r>
              <a:rPr sz="700" kern="0" spc="-2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red</a:t>
            </a:r>
            <a:r>
              <a:rPr sz="700" kern="0" spc="-1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line</a:t>
            </a:r>
            <a:r>
              <a:rPr sz="700" kern="0" spc="-3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at</a:t>
            </a:r>
            <a:r>
              <a:rPr sz="700" kern="0" spc="-1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20%</a:t>
            </a:r>
            <a:r>
              <a:rPr sz="700" kern="0" spc="-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indicates</a:t>
            </a:r>
            <a:r>
              <a:rPr sz="700" kern="0" spc="-1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progressive</a:t>
            </a:r>
            <a:r>
              <a:rPr sz="700" kern="0" spc="-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disease, and</a:t>
            </a:r>
            <a:r>
              <a:rPr sz="700" kern="0" spc="-2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the</a:t>
            </a:r>
            <a:r>
              <a:rPr sz="700" kern="0" spc="-1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green</a:t>
            </a:r>
            <a:r>
              <a:rPr sz="700" kern="0" spc="-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line</a:t>
            </a:r>
            <a:r>
              <a:rPr sz="700" kern="0" spc="-3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at</a:t>
            </a:r>
            <a:r>
              <a:rPr sz="700" kern="0" spc="-1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−30%</a:t>
            </a:r>
            <a:r>
              <a:rPr sz="700" kern="0" spc="-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indicates</a:t>
            </a:r>
            <a:r>
              <a:rPr sz="700" kern="0" spc="-1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a</a:t>
            </a:r>
            <a:r>
              <a:rPr sz="700" kern="0" spc="-20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dirty="0">
                <a:solidFill>
                  <a:srgbClr val="04416B"/>
                </a:solidFill>
                <a:latin typeface="Arial"/>
                <a:cs typeface="Arial"/>
              </a:rPr>
              <a:t>partial</a:t>
            </a:r>
            <a:r>
              <a:rPr sz="700" kern="0" spc="-5" dirty="0">
                <a:solidFill>
                  <a:srgbClr val="04416B"/>
                </a:solidFill>
                <a:latin typeface="Arial"/>
                <a:cs typeface="Arial"/>
              </a:rPr>
              <a:t> </a:t>
            </a:r>
            <a:r>
              <a:rPr sz="700" kern="0" spc="-10" dirty="0">
                <a:solidFill>
                  <a:srgbClr val="05426B"/>
                </a:solidFill>
                <a:latin typeface="Arial"/>
                <a:cs typeface="Arial"/>
              </a:rPr>
              <a:t>response.</a:t>
            </a:r>
            <a:endParaRPr sz="7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51077" y="1335881"/>
            <a:ext cx="3615690" cy="2838450"/>
            <a:chOff x="751077" y="1333500"/>
            <a:chExt cx="3615690" cy="2838450"/>
          </a:xfrm>
        </p:grpSpPr>
        <p:sp>
          <p:nvSpPr>
            <p:cNvPr id="6" name="object 6"/>
            <p:cNvSpPr/>
            <p:nvPr/>
          </p:nvSpPr>
          <p:spPr>
            <a:xfrm>
              <a:off x="812291" y="2517647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13716" y="0"/>
                  </a:lnTo>
                </a:path>
                <a:path w="3548379">
                  <a:moveTo>
                    <a:pt x="41148" y="0"/>
                  </a:moveTo>
                  <a:lnTo>
                    <a:pt x="3520440" y="0"/>
                  </a:lnTo>
                </a:path>
                <a:path w="3548379">
                  <a:moveTo>
                    <a:pt x="3534156" y="0"/>
                  </a:moveTo>
                  <a:lnTo>
                    <a:pt x="3547872" y="0"/>
                  </a:lnTo>
                </a:path>
              </a:pathLst>
            </a:custGeom>
            <a:ln w="12700">
              <a:solidFill>
                <a:srgbClr val="EC1C23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757428" y="2511297"/>
              <a:ext cx="56515" cy="12700"/>
            </a:xfrm>
            <a:custGeom>
              <a:avLst/>
              <a:gdLst/>
              <a:ahLst/>
              <a:cxnLst/>
              <a:rect l="l" t="t" r="r" b="b"/>
              <a:pathLst>
                <a:path w="56515" h="12700">
                  <a:moveTo>
                    <a:pt x="56388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56388" y="12700"/>
                  </a:lnTo>
                  <a:lnTo>
                    <a:pt x="563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813053" y="4165854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3547872" y="0"/>
                  </a:lnTo>
                </a:path>
              </a:pathLst>
            </a:custGeom>
            <a:ln w="76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57427" y="1432560"/>
              <a:ext cx="56515" cy="2712720"/>
            </a:xfrm>
            <a:custGeom>
              <a:avLst/>
              <a:gdLst/>
              <a:ahLst/>
              <a:cxnLst/>
              <a:rect l="l" t="t" r="r" b="b"/>
              <a:pathLst>
                <a:path w="56515" h="2712720">
                  <a:moveTo>
                    <a:pt x="56387" y="2712720"/>
                  </a:moveTo>
                  <a:lnTo>
                    <a:pt x="0" y="2712720"/>
                  </a:lnTo>
                </a:path>
                <a:path w="56515" h="2712720">
                  <a:moveTo>
                    <a:pt x="56387" y="2441448"/>
                  </a:moveTo>
                  <a:lnTo>
                    <a:pt x="0" y="2441448"/>
                  </a:lnTo>
                </a:path>
                <a:path w="56515" h="2712720">
                  <a:moveTo>
                    <a:pt x="56387" y="2170176"/>
                  </a:moveTo>
                  <a:lnTo>
                    <a:pt x="0" y="2170176"/>
                  </a:lnTo>
                </a:path>
                <a:path w="56515" h="2712720">
                  <a:moveTo>
                    <a:pt x="56387" y="1898903"/>
                  </a:moveTo>
                  <a:lnTo>
                    <a:pt x="0" y="1898903"/>
                  </a:lnTo>
                </a:path>
                <a:path w="56515" h="2712720">
                  <a:moveTo>
                    <a:pt x="56387" y="1627632"/>
                  </a:moveTo>
                  <a:lnTo>
                    <a:pt x="0" y="1627632"/>
                  </a:lnTo>
                </a:path>
                <a:path w="56515" h="2712720">
                  <a:moveTo>
                    <a:pt x="56387" y="1356359"/>
                  </a:moveTo>
                  <a:lnTo>
                    <a:pt x="0" y="1356359"/>
                  </a:lnTo>
                </a:path>
                <a:path w="56515" h="2712720">
                  <a:moveTo>
                    <a:pt x="56387" y="813815"/>
                  </a:moveTo>
                  <a:lnTo>
                    <a:pt x="0" y="813815"/>
                  </a:lnTo>
                </a:path>
                <a:path w="56515" h="2712720">
                  <a:moveTo>
                    <a:pt x="56387" y="542544"/>
                  </a:moveTo>
                  <a:lnTo>
                    <a:pt x="0" y="542544"/>
                  </a:lnTo>
                </a:path>
                <a:path w="56515" h="2712720">
                  <a:moveTo>
                    <a:pt x="56387" y="271272"/>
                  </a:moveTo>
                  <a:lnTo>
                    <a:pt x="0" y="271272"/>
                  </a:lnTo>
                </a:path>
                <a:path w="56515" h="2712720">
                  <a:moveTo>
                    <a:pt x="5638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05941" y="1333500"/>
              <a:ext cx="12700" cy="2832100"/>
            </a:xfrm>
            <a:custGeom>
              <a:avLst/>
              <a:gdLst/>
              <a:ahLst/>
              <a:cxnLst/>
              <a:rect l="l" t="t" r="r" b="b"/>
              <a:pathLst>
                <a:path w="12700" h="2832100">
                  <a:moveTo>
                    <a:pt x="0" y="2831591"/>
                  </a:moveTo>
                  <a:lnTo>
                    <a:pt x="12700" y="2831591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28315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21079" y="2709672"/>
              <a:ext cx="269875" cy="43180"/>
            </a:xfrm>
            <a:custGeom>
              <a:avLst/>
              <a:gdLst/>
              <a:ahLst/>
              <a:cxnLst/>
              <a:rect l="l" t="t" r="r" b="b"/>
              <a:pathLst>
                <a:path w="269875" h="43180">
                  <a:moveTo>
                    <a:pt x="0" y="0"/>
                  </a:moveTo>
                  <a:lnTo>
                    <a:pt x="21335" y="19811"/>
                  </a:lnTo>
                </a:path>
                <a:path w="269875" h="43180">
                  <a:moveTo>
                    <a:pt x="0" y="42671"/>
                  </a:moveTo>
                  <a:lnTo>
                    <a:pt x="21335" y="22859"/>
                  </a:lnTo>
                </a:path>
                <a:path w="269875" h="43180">
                  <a:moveTo>
                    <a:pt x="60959" y="3047"/>
                  </a:moveTo>
                  <a:lnTo>
                    <a:pt x="41147" y="22859"/>
                  </a:lnTo>
                </a:path>
                <a:path w="269875" h="43180">
                  <a:moveTo>
                    <a:pt x="60959" y="42671"/>
                  </a:moveTo>
                  <a:lnTo>
                    <a:pt x="41147" y="22859"/>
                  </a:lnTo>
                </a:path>
                <a:path w="269875" h="43180">
                  <a:moveTo>
                    <a:pt x="70103" y="0"/>
                  </a:moveTo>
                  <a:lnTo>
                    <a:pt x="89915" y="19811"/>
                  </a:lnTo>
                </a:path>
                <a:path w="269875" h="43180">
                  <a:moveTo>
                    <a:pt x="70103" y="42671"/>
                  </a:moveTo>
                  <a:lnTo>
                    <a:pt x="89915" y="22859"/>
                  </a:lnTo>
                </a:path>
                <a:path w="269875" h="43180">
                  <a:moveTo>
                    <a:pt x="129539" y="3047"/>
                  </a:moveTo>
                  <a:lnTo>
                    <a:pt x="109728" y="22859"/>
                  </a:lnTo>
                </a:path>
                <a:path w="269875" h="43180">
                  <a:moveTo>
                    <a:pt x="129539" y="42671"/>
                  </a:moveTo>
                  <a:lnTo>
                    <a:pt x="109728" y="22859"/>
                  </a:lnTo>
                </a:path>
                <a:path w="269875" h="43180">
                  <a:moveTo>
                    <a:pt x="140207" y="0"/>
                  </a:moveTo>
                  <a:lnTo>
                    <a:pt x="160019" y="19811"/>
                  </a:lnTo>
                </a:path>
                <a:path w="269875" h="43180">
                  <a:moveTo>
                    <a:pt x="140207" y="42671"/>
                  </a:moveTo>
                  <a:lnTo>
                    <a:pt x="160019" y="22859"/>
                  </a:lnTo>
                </a:path>
                <a:path w="269875" h="43180">
                  <a:moveTo>
                    <a:pt x="199644" y="3047"/>
                  </a:moveTo>
                  <a:lnTo>
                    <a:pt x="179831" y="22859"/>
                  </a:lnTo>
                </a:path>
                <a:path w="269875" h="43180">
                  <a:moveTo>
                    <a:pt x="199644" y="42671"/>
                  </a:moveTo>
                  <a:lnTo>
                    <a:pt x="179831" y="22859"/>
                  </a:lnTo>
                </a:path>
                <a:path w="269875" h="43180">
                  <a:moveTo>
                    <a:pt x="210311" y="0"/>
                  </a:moveTo>
                  <a:lnTo>
                    <a:pt x="230123" y="19811"/>
                  </a:lnTo>
                </a:path>
                <a:path w="269875" h="43180">
                  <a:moveTo>
                    <a:pt x="210311" y="42671"/>
                  </a:moveTo>
                  <a:lnTo>
                    <a:pt x="230123" y="22859"/>
                  </a:lnTo>
                </a:path>
                <a:path w="269875" h="43180">
                  <a:moveTo>
                    <a:pt x="269747" y="3047"/>
                  </a:moveTo>
                  <a:lnTo>
                    <a:pt x="249935" y="22859"/>
                  </a:lnTo>
                </a:path>
                <a:path w="269875" h="43180">
                  <a:moveTo>
                    <a:pt x="269747" y="42671"/>
                  </a:moveTo>
                  <a:lnTo>
                    <a:pt x="249935" y="22859"/>
                  </a:lnTo>
                </a:path>
              </a:pathLst>
            </a:custGeom>
            <a:ln w="5742">
              <a:solidFill>
                <a:srgbClr val="80C342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12291" y="3195827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1325880" y="0"/>
                  </a:lnTo>
                </a:path>
                <a:path w="3548379">
                  <a:moveTo>
                    <a:pt x="1385317" y="0"/>
                  </a:moveTo>
                  <a:lnTo>
                    <a:pt x="1395983" y="0"/>
                  </a:lnTo>
                </a:path>
                <a:path w="3548379">
                  <a:moveTo>
                    <a:pt x="1455421" y="0"/>
                  </a:moveTo>
                  <a:lnTo>
                    <a:pt x="1466088" y="0"/>
                  </a:lnTo>
                </a:path>
                <a:path w="3548379">
                  <a:moveTo>
                    <a:pt x="1524001" y="0"/>
                  </a:moveTo>
                  <a:lnTo>
                    <a:pt x="1534668" y="0"/>
                  </a:lnTo>
                </a:path>
                <a:path w="3548379">
                  <a:moveTo>
                    <a:pt x="1594105" y="0"/>
                  </a:moveTo>
                  <a:lnTo>
                    <a:pt x="1604771" y="0"/>
                  </a:lnTo>
                </a:path>
                <a:path w="3548379">
                  <a:moveTo>
                    <a:pt x="1664209" y="0"/>
                  </a:moveTo>
                  <a:lnTo>
                    <a:pt x="1674876" y="0"/>
                  </a:lnTo>
                </a:path>
                <a:path w="3548379">
                  <a:moveTo>
                    <a:pt x="1734313" y="0"/>
                  </a:moveTo>
                  <a:lnTo>
                    <a:pt x="1744980" y="0"/>
                  </a:lnTo>
                </a:path>
                <a:path w="3548379">
                  <a:moveTo>
                    <a:pt x="1804417" y="0"/>
                  </a:moveTo>
                  <a:lnTo>
                    <a:pt x="1813559" y="0"/>
                  </a:lnTo>
                </a:path>
                <a:path w="3548379">
                  <a:moveTo>
                    <a:pt x="1872997" y="0"/>
                  </a:moveTo>
                  <a:lnTo>
                    <a:pt x="1883664" y="0"/>
                  </a:lnTo>
                </a:path>
                <a:path w="3548379">
                  <a:moveTo>
                    <a:pt x="1943101" y="0"/>
                  </a:moveTo>
                  <a:lnTo>
                    <a:pt x="1953768" y="0"/>
                  </a:lnTo>
                </a:path>
                <a:path w="3548379">
                  <a:moveTo>
                    <a:pt x="2013205" y="0"/>
                  </a:moveTo>
                  <a:lnTo>
                    <a:pt x="2023871" y="0"/>
                  </a:lnTo>
                </a:path>
                <a:path w="3548379">
                  <a:moveTo>
                    <a:pt x="2083309" y="0"/>
                  </a:moveTo>
                  <a:lnTo>
                    <a:pt x="2092452" y="0"/>
                  </a:lnTo>
                </a:path>
                <a:path w="3548379">
                  <a:moveTo>
                    <a:pt x="2151889" y="0"/>
                  </a:moveTo>
                  <a:lnTo>
                    <a:pt x="2162556" y="0"/>
                  </a:lnTo>
                </a:path>
                <a:path w="3548379">
                  <a:moveTo>
                    <a:pt x="2221993" y="0"/>
                  </a:moveTo>
                  <a:lnTo>
                    <a:pt x="2232660" y="0"/>
                  </a:lnTo>
                </a:path>
                <a:path w="3548379">
                  <a:moveTo>
                    <a:pt x="2292097" y="0"/>
                  </a:moveTo>
                  <a:lnTo>
                    <a:pt x="2302764" y="0"/>
                  </a:lnTo>
                </a:path>
                <a:path w="3548379">
                  <a:moveTo>
                    <a:pt x="2362201" y="0"/>
                  </a:moveTo>
                  <a:lnTo>
                    <a:pt x="2372868" y="0"/>
                  </a:lnTo>
                </a:path>
                <a:path w="3548379">
                  <a:moveTo>
                    <a:pt x="2430781" y="0"/>
                  </a:moveTo>
                  <a:lnTo>
                    <a:pt x="2441447" y="0"/>
                  </a:lnTo>
                </a:path>
                <a:path w="3548379">
                  <a:moveTo>
                    <a:pt x="2500885" y="0"/>
                  </a:moveTo>
                  <a:lnTo>
                    <a:pt x="2511552" y="0"/>
                  </a:lnTo>
                </a:path>
                <a:path w="3548379">
                  <a:moveTo>
                    <a:pt x="2570989" y="0"/>
                  </a:moveTo>
                  <a:lnTo>
                    <a:pt x="2581656" y="0"/>
                  </a:lnTo>
                </a:path>
                <a:path w="3548379">
                  <a:moveTo>
                    <a:pt x="2641093" y="0"/>
                  </a:moveTo>
                  <a:lnTo>
                    <a:pt x="2651760" y="0"/>
                  </a:lnTo>
                </a:path>
                <a:path w="3548379">
                  <a:moveTo>
                    <a:pt x="2711197" y="0"/>
                  </a:moveTo>
                  <a:lnTo>
                    <a:pt x="2720340" y="0"/>
                  </a:lnTo>
                </a:path>
                <a:path w="3548379">
                  <a:moveTo>
                    <a:pt x="2779777" y="0"/>
                  </a:moveTo>
                  <a:lnTo>
                    <a:pt x="2790444" y="0"/>
                  </a:lnTo>
                </a:path>
                <a:path w="3548379">
                  <a:moveTo>
                    <a:pt x="2849881" y="0"/>
                  </a:moveTo>
                  <a:lnTo>
                    <a:pt x="2860547" y="0"/>
                  </a:lnTo>
                </a:path>
                <a:path w="3548379">
                  <a:moveTo>
                    <a:pt x="2919984" y="0"/>
                  </a:moveTo>
                  <a:lnTo>
                    <a:pt x="2930652" y="0"/>
                  </a:lnTo>
                </a:path>
                <a:path w="3548379">
                  <a:moveTo>
                    <a:pt x="2990089" y="0"/>
                  </a:moveTo>
                  <a:lnTo>
                    <a:pt x="3000756" y="0"/>
                  </a:lnTo>
                </a:path>
                <a:path w="3548379">
                  <a:moveTo>
                    <a:pt x="3058668" y="0"/>
                  </a:moveTo>
                  <a:lnTo>
                    <a:pt x="3069335" y="0"/>
                  </a:lnTo>
                </a:path>
                <a:path w="3548379">
                  <a:moveTo>
                    <a:pt x="3128773" y="0"/>
                  </a:moveTo>
                  <a:lnTo>
                    <a:pt x="3139440" y="0"/>
                  </a:lnTo>
                </a:path>
                <a:path w="3548379">
                  <a:moveTo>
                    <a:pt x="3198877" y="0"/>
                  </a:moveTo>
                  <a:lnTo>
                    <a:pt x="3209544" y="0"/>
                  </a:lnTo>
                </a:path>
                <a:path w="3548379">
                  <a:moveTo>
                    <a:pt x="3268981" y="0"/>
                  </a:moveTo>
                  <a:lnTo>
                    <a:pt x="3279648" y="0"/>
                  </a:lnTo>
                </a:path>
                <a:path w="3548379">
                  <a:moveTo>
                    <a:pt x="3339085" y="0"/>
                  </a:moveTo>
                  <a:lnTo>
                    <a:pt x="3348228" y="0"/>
                  </a:lnTo>
                </a:path>
                <a:path w="3548379">
                  <a:moveTo>
                    <a:pt x="3407664" y="0"/>
                  </a:moveTo>
                  <a:lnTo>
                    <a:pt x="3418332" y="0"/>
                  </a:lnTo>
                </a:path>
                <a:path w="3548379">
                  <a:moveTo>
                    <a:pt x="3477769" y="0"/>
                  </a:moveTo>
                  <a:lnTo>
                    <a:pt x="3547872" y="0"/>
                  </a:lnTo>
                </a:path>
              </a:pathLst>
            </a:custGeom>
            <a:ln w="5742">
              <a:solidFill>
                <a:srgbClr val="0C814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82396" y="2706623"/>
              <a:ext cx="547370" cy="177165"/>
            </a:xfrm>
            <a:custGeom>
              <a:avLst/>
              <a:gdLst/>
              <a:ahLst/>
              <a:cxnLst/>
              <a:rect l="l" t="t" r="r" b="b"/>
              <a:pathLst>
                <a:path w="547369" h="177164">
                  <a:moveTo>
                    <a:pt x="59436" y="0"/>
                  </a:moveTo>
                  <a:lnTo>
                    <a:pt x="0" y="0"/>
                  </a:lnTo>
                  <a:lnTo>
                    <a:pt x="0" y="82296"/>
                  </a:lnTo>
                  <a:lnTo>
                    <a:pt x="59436" y="82296"/>
                  </a:lnTo>
                  <a:lnTo>
                    <a:pt x="59436" y="0"/>
                  </a:lnTo>
                  <a:close/>
                </a:path>
                <a:path w="547369" h="177164">
                  <a:moveTo>
                    <a:pt x="129540" y="0"/>
                  </a:moveTo>
                  <a:lnTo>
                    <a:pt x="70104" y="0"/>
                  </a:lnTo>
                  <a:lnTo>
                    <a:pt x="70104" y="82296"/>
                  </a:lnTo>
                  <a:lnTo>
                    <a:pt x="129540" y="82296"/>
                  </a:lnTo>
                  <a:lnTo>
                    <a:pt x="129540" y="0"/>
                  </a:lnTo>
                  <a:close/>
                </a:path>
                <a:path w="547369" h="177164">
                  <a:moveTo>
                    <a:pt x="478536" y="82296"/>
                  </a:moveTo>
                  <a:lnTo>
                    <a:pt x="419100" y="82296"/>
                  </a:lnTo>
                  <a:lnTo>
                    <a:pt x="419100" y="135636"/>
                  </a:lnTo>
                  <a:lnTo>
                    <a:pt x="478536" y="135636"/>
                  </a:lnTo>
                  <a:lnTo>
                    <a:pt x="478536" y="82296"/>
                  </a:lnTo>
                  <a:close/>
                </a:path>
                <a:path w="547369" h="177164">
                  <a:moveTo>
                    <a:pt x="547116" y="82296"/>
                  </a:moveTo>
                  <a:lnTo>
                    <a:pt x="487680" y="82296"/>
                  </a:lnTo>
                  <a:lnTo>
                    <a:pt x="487680" y="176784"/>
                  </a:lnTo>
                  <a:lnTo>
                    <a:pt x="547116" y="176784"/>
                  </a:lnTo>
                  <a:lnTo>
                    <a:pt x="547116" y="82296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440179" y="2788918"/>
              <a:ext cx="59690" cy="94615"/>
            </a:xfrm>
            <a:custGeom>
              <a:avLst/>
              <a:gdLst/>
              <a:ahLst/>
              <a:cxnLst/>
              <a:rect l="l" t="t" r="r" b="b"/>
              <a:pathLst>
                <a:path w="59690" h="94614">
                  <a:moveTo>
                    <a:pt x="59437" y="0"/>
                  </a:moveTo>
                  <a:lnTo>
                    <a:pt x="0" y="0"/>
                  </a:lnTo>
                  <a:lnTo>
                    <a:pt x="0" y="94489"/>
                  </a:lnTo>
                  <a:lnTo>
                    <a:pt x="59437" y="94489"/>
                  </a:lnTo>
                  <a:lnTo>
                    <a:pt x="59437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510284" y="2788919"/>
              <a:ext cx="129539" cy="121920"/>
            </a:xfrm>
            <a:custGeom>
              <a:avLst/>
              <a:gdLst/>
              <a:ahLst/>
              <a:cxnLst/>
              <a:rect l="l" t="t" r="r" b="b"/>
              <a:pathLst>
                <a:path w="129539" h="121919">
                  <a:moveTo>
                    <a:pt x="59436" y="0"/>
                  </a:moveTo>
                  <a:lnTo>
                    <a:pt x="0" y="0"/>
                  </a:lnTo>
                  <a:lnTo>
                    <a:pt x="0" y="121920"/>
                  </a:lnTo>
                  <a:lnTo>
                    <a:pt x="59436" y="121920"/>
                  </a:lnTo>
                  <a:lnTo>
                    <a:pt x="59436" y="0"/>
                  </a:lnTo>
                  <a:close/>
                </a:path>
                <a:path w="129539" h="121919">
                  <a:moveTo>
                    <a:pt x="129540" y="0"/>
                  </a:moveTo>
                  <a:lnTo>
                    <a:pt x="70104" y="0"/>
                  </a:lnTo>
                  <a:lnTo>
                    <a:pt x="70104" y="121920"/>
                  </a:lnTo>
                  <a:lnTo>
                    <a:pt x="129540" y="121920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650491" y="2788919"/>
              <a:ext cx="58419" cy="203200"/>
            </a:xfrm>
            <a:custGeom>
              <a:avLst/>
              <a:gdLst/>
              <a:ahLst/>
              <a:cxnLst/>
              <a:rect l="l" t="t" r="r" b="b"/>
              <a:pathLst>
                <a:path w="58419" h="203200">
                  <a:moveTo>
                    <a:pt x="57913" y="0"/>
                  </a:moveTo>
                  <a:lnTo>
                    <a:pt x="0" y="0"/>
                  </a:lnTo>
                  <a:lnTo>
                    <a:pt x="0" y="202692"/>
                  </a:lnTo>
                  <a:lnTo>
                    <a:pt x="57913" y="202692"/>
                  </a:lnTo>
                  <a:lnTo>
                    <a:pt x="57913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719072" y="2788919"/>
              <a:ext cx="548640" cy="421005"/>
            </a:xfrm>
            <a:custGeom>
              <a:avLst/>
              <a:gdLst/>
              <a:ahLst/>
              <a:cxnLst/>
              <a:rect l="l" t="t" r="r" b="b"/>
              <a:pathLst>
                <a:path w="548639" h="421005">
                  <a:moveTo>
                    <a:pt x="59436" y="12"/>
                  </a:moveTo>
                  <a:lnTo>
                    <a:pt x="0" y="12"/>
                  </a:lnTo>
                  <a:lnTo>
                    <a:pt x="0" y="271272"/>
                  </a:lnTo>
                  <a:lnTo>
                    <a:pt x="59436" y="271272"/>
                  </a:lnTo>
                  <a:lnTo>
                    <a:pt x="59436" y="12"/>
                  </a:lnTo>
                  <a:close/>
                </a:path>
                <a:path w="548639" h="421005">
                  <a:moveTo>
                    <a:pt x="129540" y="0"/>
                  </a:moveTo>
                  <a:lnTo>
                    <a:pt x="70104" y="0"/>
                  </a:lnTo>
                  <a:lnTo>
                    <a:pt x="70104" y="324612"/>
                  </a:lnTo>
                  <a:lnTo>
                    <a:pt x="129540" y="324612"/>
                  </a:lnTo>
                  <a:lnTo>
                    <a:pt x="129540" y="0"/>
                  </a:lnTo>
                  <a:close/>
                </a:path>
                <a:path w="548639" h="421005">
                  <a:moveTo>
                    <a:pt x="199644" y="0"/>
                  </a:moveTo>
                  <a:lnTo>
                    <a:pt x="140208" y="0"/>
                  </a:lnTo>
                  <a:lnTo>
                    <a:pt x="140208" y="324612"/>
                  </a:lnTo>
                  <a:lnTo>
                    <a:pt x="199644" y="324612"/>
                  </a:lnTo>
                  <a:lnTo>
                    <a:pt x="199644" y="0"/>
                  </a:lnTo>
                  <a:close/>
                </a:path>
                <a:path w="548639" h="421005">
                  <a:moveTo>
                    <a:pt x="269748" y="0"/>
                  </a:moveTo>
                  <a:lnTo>
                    <a:pt x="210312" y="0"/>
                  </a:lnTo>
                  <a:lnTo>
                    <a:pt x="210312" y="324612"/>
                  </a:lnTo>
                  <a:lnTo>
                    <a:pt x="269748" y="324612"/>
                  </a:lnTo>
                  <a:lnTo>
                    <a:pt x="269748" y="0"/>
                  </a:lnTo>
                  <a:close/>
                </a:path>
                <a:path w="548639" h="421005">
                  <a:moveTo>
                    <a:pt x="338328" y="0"/>
                  </a:moveTo>
                  <a:lnTo>
                    <a:pt x="278892" y="0"/>
                  </a:lnTo>
                  <a:lnTo>
                    <a:pt x="278892" y="379476"/>
                  </a:lnTo>
                  <a:lnTo>
                    <a:pt x="338328" y="379476"/>
                  </a:lnTo>
                  <a:lnTo>
                    <a:pt x="338328" y="0"/>
                  </a:lnTo>
                  <a:close/>
                </a:path>
                <a:path w="548639" h="421005">
                  <a:moveTo>
                    <a:pt x="408432" y="0"/>
                  </a:moveTo>
                  <a:lnTo>
                    <a:pt x="348996" y="0"/>
                  </a:lnTo>
                  <a:lnTo>
                    <a:pt x="348996" y="379476"/>
                  </a:lnTo>
                  <a:lnTo>
                    <a:pt x="408432" y="379476"/>
                  </a:lnTo>
                  <a:lnTo>
                    <a:pt x="408432" y="0"/>
                  </a:lnTo>
                  <a:close/>
                </a:path>
                <a:path w="548639" h="421005">
                  <a:moveTo>
                    <a:pt x="478536" y="0"/>
                  </a:moveTo>
                  <a:lnTo>
                    <a:pt x="419100" y="0"/>
                  </a:lnTo>
                  <a:lnTo>
                    <a:pt x="419100" y="420624"/>
                  </a:lnTo>
                  <a:lnTo>
                    <a:pt x="478536" y="420624"/>
                  </a:lnTo>
                  <a:lnTo>
                    <a:pt x="478536" y="0"/>
                  </a:lnTo>
                  <a:close/>
                </a:path>
                <a:path w="548639" h="421005">
                  <a:moveTo>
                    <a:pt x="548640" y="0"/>
                  </a:moveTo>
                  <a:lnTo>
                    <a:pt x="489204" y="0"/>
                  </a:lnTo>
                  <a:lnTo>
                    <a:pt x="489204" y="420624"/>
                  </a:lnTo>
                  <a:lnTo>
                    <a:pt x="548640" y="420624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278380" y="2788919"/>
              <a:ext cx="58419" cy="501650"/>
            </a:xfrm>
            <a:custGeom>
              <a:avLst/>
              <a:gdLst/>
              <a:ahLst/>
              <a:cxnLst/>
              <a:rect l="l" t="t" r="r" b="b"/>
              <a:pathLst>
                <a:path w="58419" h="501650">
                  <a:moveTo>
                    <a:pt x="57913" y="0"/>
                  </a:moveTo>
                  <a:lnTo>
                    <a:pt x="0" y="0"/>
                  </a:lnTo>
                  <a:lnTo>
                    <a:pt x="0" y="501395"/>
                  </a:lnTo>
                  <a:lnTo>
                    <a:pt x="57913" y="501395"/>
                  </a:lnTo>
                  <a:lnTo>
                    <a:pt x="57913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346960" y="2788919"/>
              <a:ext cx="548640" cy="623570"/>
            </a:xfrm>
            <a:custGeom>
              <a:avLst/>
              <a:gdLst/>
              <a:ahLst/>
              <a:cxnLst/>
              <a:rect l="l" t="t" r="r" b="b"/>
              <a:pathLst>
                <a:path w="548639" h="623570">
                  <a:moveTo>
                    <a:pt x="59436" y="12"/>
                  </a:moveTo>
                  <a:lnTo>
                    <a:pt x="0" y="12"/>
                  </a:lnTo>
                  <a:lnTo>
                    <a:pt x="0" y="501396"/>
                  </a:lnTo>
                  <a:lnTo>
                    <a:pt x="59436" y="501396"/>
                  </a:lnTo>
                  <a:lnTo>
                    <a:pt x="59436" y="12"/>
                  </a:lnTo>
                  <a:close/>
                </a:path>
                <a:path w="548639" h="623570">
                  <a:moveTo>
                    <a:pt x="129540" y="0"/>
                  </a:moveTo>
                  <a:lnTo>
                    <a:pt x="70104" y="0"/>
                  </a:lnTo>
                  <a:lnTo>
                    <a:pt x="70104" y="542544"/>
                  </a:lnTo>
                  <a:lnTo>
                    <a:pt x="129540" y="542544"/>
                  </a:lnTo>
                  <a:lnTo>
                    <a:pt x="129540" y="0"/>
                  </a:lnTo>
                  <a:close/>
                </a:path>
                <a:path w="548639" h="623570">
                  <a:moveTo>
                    <a:pt x="199644" y="0"/>
                  </a:moveTo>
                  <a:lnTo>
                    <a:pt x="140208" y="0"/>
                  </a:lnTo>
                  <a:lnTo>
                    <a:pt x="140208" y="542544"/>
                  </a:lnTo>
                  <a:lnTo>
                    <a:pt x="199644" y="542544"/>
                  </a:lnTo>
                  <a:lnTo>
                    <a:pt x="199644" y="0"/>
                  </a:lnTo>
                  <a:close/>
                </a:path>
                <a:path w="548639" h="623570">
                  <a:moveTo>
                    <a:pt x="269748" y="12"/>
                  </a:moveTo>
                  <a:lnTo>
                    <a:pt x="210312" y="12"/>
                  </a:lnTo>
                  <a:lnTo>
                    <a:pt x="210312" y="556260"/>
                  </a:lnTo>
                  <a:lnTo>
                    <a:pt x="269748" y="556260"/>
                  </a:lnTo>
                  <a:lnTo>
                    <a:pt x="269748" y="12"/>
                  </a:lnTo>
                  <a:close/>
                </a:path>
                <a:path w="548639" h="623570">
                  <a:moveTo>
                    <a:pt x="338328" y="12"/>
                  </a:moveTo>
                  <a:lnTo>
                    <a:pt x="278892" y="12"/>
                  </a:lnTo>
                  <a:lnTo>
                    <a:pt x="278892" y="595884"/>
                  </a:lnTo>
                  <a:lnTo>
                    <a:pt x="338328" y="595884"/>
                  </a:lnTo>
                  <a:lnTo>
                    <a:pt x="338328" y="12"/>
                  </a:lnTo>
                  <a:close/>
                </a:path>
                <a:path w="548639" h="623570">
                  <a:moveTo>
                    <a:pt x="408432" y="0"/>
                  </a:moveTo>
                  <a:lnTo>
                    <a:pt x="348996" y="0"/>
                  </a:lnTo>
                  <a:lnTo>
                    <a:pt x="348996" y="609600"/>
                  </a:lnTo>
                  <a:lnTo>
                    <a:pt x="408432" y="609600"/>
                  </a:lnTo>
                  <a:lnTo>
                    <a:pt x="408432" y="0"/>
                  </a:lnTo>
                  <a:close/>
                </a:path>
                <a:path w="548639" h="623570">
                  <a:moveTo>
                    <a:pt x="478536" y="12"/>
                  </a:moveTo>
                  <a:lnTo>
                    <a:pt x="419100" y="12"/>
                  </a:lnTo>
                  <a:lnTo>
                    <a:pt x="419100" y="623316"/>
                  </a:lnTo>
                  <a:lnTo>
                    <a:pt x="478536" y="623316"/>
                  </a:lnTo>
                  <a:lnTo>
                    <a:pt x="478536" y="12"/>
                  </a:lnTo>
                  <a:close/>
                </a:path>
                <a:path w="548639" h="623570">
                  <a:moveTo>
                    <a:pt x="548640" y="12"/>
                  </a:moveTo>
                  <a:lnTo>
                    <a:pt x="489204" y="12"/>
                  </a:lnTo>
                  <a:lnTo>
                    <a:pt x="489204" y="623316"/>
                  </a:lnTo>
                  <a:lnTo>
                    <a:pt x="548640" y="623316"/>
                  </a:lnTo>
                  <a:lnTo>
                    <a:pt x="548640" y="12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904744" y="2788919"/>
              <a:ext cx="129539" cy="650875"/>
            </a:xfrm>
            <a:custGeom>
              <a:avLst/>
              <a:gdLst/>
              <a:ahLst/>
              <a:cxnLst/>
              <a:rect l="l" t="t" r="r" b="b"/>
              <a:pathLst>
                <a:path w="129539" h="650875">
                  <a:moveTo>
                    <a:pt x="59436" y="0"/>
                  </a:moveTo>
                  <a:lnTo>
                    <a:pt x="0" y="0"/>
                  </a:lnTo>
                  <a:lnTo>
                    <a:pt x="0" y="650748"/>
                  </a:lnTo>
                  <a:lnTo>
                    <a:pt x="59436" y="650748"/>
                  </a:lnTo>
                  <a:lnTo>
                    <a:pt x="59436" y="0"/>
                  </a:lnTo>
                  <a:close/>
                </a:path>
                <a:path w="129539" h="650875">
                  <a:moveTo>
                    <a:pt x="129540" y="0"/>
                  </a:moveTo>
                  <a:lnTo>
                    <a:pt x="70104" y="0"/>
                  </a:lnTo>
                  <a:lnTo>
                    <a:pt x="70104" y="650748"/>
                  </a:lnTo>
                  <a:lnTo>
                    <a:pt x="129540" y="650748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044952" y="2788919"/>
              <a:ext cx="198120" cy="718185"/>
            </a:xfrm>
            <a:custGeom>
              <a:avLst/>
              <a:gdLst/>
              <a:ahLst/>
              <a:cxnLst/>
              <a:rect l="l" t="t" r="r" b="b"/>
              <a:pathLst>
                <a:path w="198119" h="718185">
                  <a:moveTo>
                    <a:pt x="59436" y="0"/>
                  </a:moveTo>
                  <a:lnTo>
                    <a:pt x="0" y="0"/>
                  </a:lnTo>
                  <a:lnTo>
                    <a:pt x="0" y="678180"/>
                  </a:lnTo>
                  <a:lnTo>
                    <a:pt x="59436" y="678180"/>
                  </a:lnTo>
                  <a:lnTo>
                    <a:pt x="59436" y="0"/>
                  </a:lnTo>
                  <a:close/>
                </a:path>
                <a:path w="198119" h="718185">
                  <a:moveTo>
                    <a:pt x="129540" y="12"/>
                  </a:moveTo>
                  <a:lnTo>
                    <a:pt x="70104" y="12"/>
                  </a:lnTo>
                  <a:lnTo>
                    <a:pt x="70104" y="691908"/>
                  </a:lnTo>
                  <a:lnTo>
                    <a:pt x="129540" y="691908"/>
                  </a:lnTo>
                  <a:lnTo>
                    <a:pt x="129540" y="12"/>
                  </a:lnTo>
                  <a:close/>
                </a:path>
                <a:path w="198119" h="718185">
                  <a:moveTo>
                    <a:pt x="198120" y="0"/>
                  </a:moveTo>
                  <a:lnTo>
                    <a:pt x="140208" y="0"/>
                  </a:lnTo>
                  <a:lnTo>
                    <a:pt x="140208" y="717804"/>
                  </a:lnTo>
                  <a:lnTo>
                    <a:pt x="198120" y="717804"/>
                  </a:lnTo>
                  <a:lnTo>
                    <a:pt x="198120" y="0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253740" y="2788919"/>
              <a:ext cx="129539" cy="718185"/>
            </a:xfrm>
            <a:custGeom>
              <a:avLst/>
              <a:gdLst/>
              <a:ahLst/>
              <a:cxnLst/>
              <a:rect l="l" t="t" r="r" b="b"/>
              <a:pathLst>
                <a:path w="129539" h="718185">
                  <a:moveTo>
                    <a:pt x="59436" y="0"/>
                  </a:moveTo>
                  <a:lnTo>
                    <a:pt x="0" y="0"/>
                  </a:lnTo>
                  <a:lnTo>
                    <a:pt x="0" y="717804"/>
                  </a:lnTo>
                  <a:lnTo>
                    <a:pt x="59436" y="717804"/>
                  </a:lnTo>
                  <a:lnTo>
                    <a:pt x="59436" y="0"/>
                  </a:lnTo>
                  <a:close/>
                </a:path>
                <a:path w="129539" h="718185">
                  <a:moveTo>
                    <a:pt x="129540" y="0"/>
                  </a:moveTo>
                  <a:lnTo>
                    <a:pt x="70104" y="0"/>
                  </a:lnTo>
                  <a:lnTo>
                    <a:pt x="70104" y="717804"/>
                  </a:lnTo>
                  <a:lnTo>
                    <a:pt x="129540" y="717804"/>
                  </a:lnTo>
                  <a:lnTo>
                    <a:pt x="129540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3393948" y="2788919"/>
              <a:ext cx="59690" cy="731520"/>
            </a:xfrm>
            <a:custGeom>
              <a:avLst/>
              <a:gdLst/>
              <a:ahLst/>
              <a:cxnLst/>
              <a:rect l="l" t="t" r="r" b="b"/>
              <a:pathLst>
                <a:path w="59689" h="731520">
                  <a:moveTo>
                    <a:pt x="59437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59437" y="731520"/>
                  </a:lnTo>
                  <a:lnTo>
                    <a:pt x="59437" y="0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3464052" y="2788919"/>
              <a:ext cx="268605" cy="814069"/>
            </a:xfrm>
            <a:custGeom>
              <a:avLst/>
              <a:gdLst/>
              <a:ahLst/>
              <a:cxnLst/>
              <a:rect l="l" t="t" r="r" b="b"/>
              <a:pathLst>
                <a:path w="268604" h="814070">
                  <a:moveTo>
                    <a:pt x="59436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59436" y="731520"/>
                  </a:lnTo>
                  <a:lnTo>
                    <a:pt x="59436" y="0"/>
                  </a:lnTo>
                  <a:close/>
                </a:path>
                <a:path w="268604" h="814070">
                  <a:moveTo>
                    <a:pt x="128016" y="0"/>
                  </a:moveTo>
                  <a:lnTo>
                    <a:pt x="68580" y="0"/>
                  </a:lnTo>
                  <a:lnTo>
                    <a:pt x="68580" y="772668"/>
                  </a:lnTo>
                  <a:lnTo>
                    <a:pt x="128016" y="772668"/>
                  </a:lnTo>
                  <a:lnTo>
                    <a:pt x="128016" y="0"/>
                  </a:lnTo>
                  <a:close/>
                </a:path>
                <a:path w="268604" h="814070">
                  <a:moveTo>
                    <a:pt x="198120" y="0"/>
                  </a:moveTo>
                  <a:lnTo>
                    <a:pt x="138684" y="0"/>
                  </a:lnTo>
                  <a:lnTo>
                    <a:pt x="138684" y="800100"/>
                  </a:lnTo>
                  <a:lnTo>
                    <a:pt x="198120" y="800100"/>
                  </a:lnTo>
                  <a:lnTo>
                    <a:pt x="198120" y="0"/>
                  </a:lnTo>
                  <a:close/>
                </a:path>
                <a:path w="268604" h="814070">
                  <a:moveTo>
                    <a:pt x="268224" y="12"/>
                  </a:moveTo>
                  <a:lnTo>
                    <a:pt x="208788" y="12"/>
                  </a:lnTo>
                  <a:lnTo>
                    <a:pt x="208788" y="813816"/>
                  </a:lnTo>
                  <a:lnTo>
                    <a:pt x="268224" y="813816"/>
                  </a:lnTo>
                  <a:lnTo>
                    <a:pt x="268224" y="12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3742944" y="2788919"/>
              <a:ext cx="59690" cy="828040"/>
            </a:xfrm>
            <a:custGeom>
              <a:avLst/>
              <a:gdLst/>
              <a:ahLst/>
              <a:cxnLst/>
              <a:rect l="l" t="t" r="r" b="b"/>
              <a:pathLst>
                <a:path w="59689" h="828039">
                  <a:moveTo>
                    <a:pt x="59437" y="0"/>
                  </a:moveTo>
                  <a:lnTo>
                    <a:pt x="0" y="0"/>
                  </a:lnTo>
                  <a:lnTo>
                    <a:pt x="0" y="827531"/>
                  </a:lnTo>
                  <a:lnTo>
                    <a:pt x="59437" y="827531"/>
                  </a:lnTo>
                  <a:lnTo>
                    <a:pt x="59437" y="0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813048" y="2788919"/>
              <a:ext cx="128270" cy="867410"/>
            </a:xfrm>
            <a:custGeom>
              <a:avLst/>
              <a:gdLst/>
              <a:ahLst/>
              <a:cxnLst/>
              <a:rect l="l" t="t" r="r" b="b"/>
              <a:pathLst>
                <a:path w="128270" h="867410">
                  <a:moveTo>
                    <a:pt x="57912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57912" y="853440"/>
                  </a:lnTo>
                  <a:lnTo>
                    <a:pt x="57912" y="0"/>
                  </a:lnTo>
                  <a:close/>
                </a:path>
                <a:path w="128270" h="867410">
                  <a:moveTo>
                    <a:pt x="128016" y="0"/>
                  </a:moveTo>
                  <a:lnTo>
                    <a:pt x="68580" y="0"/>
                  </a:lnTo>
                  <a:lnTo>
                    <a:pt x="68580" y="867156"/>
                  </a:lnTo>
                  <a:lnTo>
                    <a:pt x="128016" y="867156"/>
                  </a:lnTo>
                  <a:lnTo>
                    <a:pt x="128016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3951732" y="2788932"/>
              <a:ext cx="338455" cy="1356360"/>
            </a:xfrm>
            <a:custGeom>
              <a:avLst/>
              <a:gdLst/>
              <a:ahLst/>
              <a:cxnLst/>
              <a:rect l="l" t="t" r="r" b="b"/>
              <a:pathLst>
                <a:path w="338454" h="1356360">
                  <a:moveTo>
                    <a:pt x="59436" y="0"/>
                  </a:moveTo>
                  <a:lnTo>
                    <a:pt x="0" y="0"/>
                  </a:lnTo>
                  <a:lnTo>
                    <a:pt x="0" y="894575"/>
                  </a:lnTo>
                  <a:lnTo>
                    <a:pt x="59436" y="894575"/>
                  </a:lnTo>
                  <a:lnTo>
                    <a:pt x="59436" y="0"/>
                  </a:lnTo>
                  <a:close/>
                </a:path>
                <a:path w="338454" h="1356360">
                  <a:moveTo>
                    <a:pt x="129540" y="0"/>
                  </a:moveTo>
                  <a:lnTo>
                    <a:pt x="70104" y="0"/>
                  </a:lnTo>
                  <a:lnTo>
                    <a:pt x="70104" y="989063"/>
                  </a:lnTo>
                  <a:lnTo>
                    <a:pt x="129540" y="989063"/>
                  </a:lnTo>
                  <a:lnTo>
                    <a:pt x="129540" y="0"/>
                  </a:lnTo>
                  <a:close/>
                </a:path>
                <a:path w="338454" h="1356360">
                  <a:moveTo>
                    <a:pt x="199644" y="0"/>
                  </a:moveTo>
                  <a:lnTo>
                    <a:pt x="140208" y="0"/>
                  </a:lnTo>
                  <a:lnTo>
                    <a:pt x="140208" y="1356347"/>
                  </a:lnTo>
                  <a:lnTo>
                    <a:pt x="199644" y="1356347"/>
                  </a:lnTo>
                  <a:lnTo>
                    <a:pt x="199644" y="0"/>
                  </a:lnTo>
                  <a:close/>
                </a:path>
                <a:path w="338454" h="1356360">
                  <a:moveTo>
                    <a:pt x="268224" y="0"/>
                  </a:moveTo>
                  <a:lnTo>
                    <a:pt x="208788" y="0"/>
                  </a:lnTo>
                  <a:lnTo>
                    <a:pt x="208788" y="1356347"/>
                  </a:lnTo>
                  <a:lnTo>
                    <a:pt x="268224" y="1356347"/>
                  </a:lnTo>
                  <a:lnTo>
                    <a:pt x="268224" y="0"/>
                  </a:lnTo>
                  <a:close/>
                </a:path>
                <a:path w="338454" h="1356360">
                  <a:moveTo>
                    <a:pt x="338328" y="0"/>
                  </a:moveTo>
                  <a:lnTo>
                    <a:pt x="278892" y="0"/>
                  </a:lnTo>
                  <a:lnTo>
                    <a:pt x="278892" y="1356347"/>
                  </a:lnTo>
                  <a:lnTo>
                    <a:pt x="338328" y="1356347"/>
                  </a:lnTo>
                  <a:lnTo>
                    <a:pt x="338328" y="0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1021079" y="2712719"/>
              <a:ext cx="269875" cy="40005"/>
            </a:xfrm>
            <a:custGeom>
              <a:avLst/>
              <a:gdLst/>
              <a:ahLst/>
              <a:cxnLst/>
              <a:rect l="l" t="t" r="r" b="b"/>
              <a:pathLst>
                <a:path w="269875" h="40005">
                  <a:moveTo>
                    <a:pt x="0" y="0"/>
                  </a:moveTo>
                  <a:lnTo>
                    <a:pt x="21335" y="19812"/>
                  </a:lnTo>
                </a:path>
                <a:path w="269875" h="40005">
                  <a:moveTo>
                    <a:pt x="0" y="39624"/>
                  </a:moveTo>
                  <a:lnTo>
                    <a:pt x="21335" y="19812"/>
                  </a:lnTo>
                </a:path>
                <a:path w="269875" h="40005">
                  <a:moveTo>
                    <a:pt x="60959" y="0"/>
                  </a:moveTo>
                  <a:lnTo>
                    <a:pt x="41147" y="19812"/>
                  </a:lnTo>
                </a:path>
                <a:path w="269875" h="40005">
                  <a:moveTo>
                    <a:pt x="60959" y="39624"/>
                  </a:moveTo>
                  <a:lnTo>
                    <a:pt x="41147" y="19812"/>
                  </a:lnTo>
                </a:path>
                <a:path w="269875" h="40005">
                  <a:moveTo>
                    <a:pt x="70103" y="0"/>
                  </a:moveTo>
                  <a:lnTo>
                    <a:pt x="89915" y="19812"/>
                  </a:lnTo>
                </a:path>
                <a:path w="269875" h="40005">
                  <a:moveTo>
                    <a:pt x="70103" y="39624"/>
                  </a:moveTo>
                  <a:lnTo>
                    <a:pt x="89915" y="19812"/>
                  </a:lnTo>
                </a:path>
                <a:path w="269875" h="40005">
                  <a:moveTo>
                    <a:pt x="129539" y="0"/>
                  </a:moveTo>
                  <a:lnTo>
                    <a:pt x="109728" y="19812"/>
                  </a:lnTo>
                </a:path>
                <a:path w="269875" h="40005">
                  <a:moveTo>
                    <a:pt x="140207" y="0"/>
                  </a:moveTo>
                  <a:lnTo>
                    <a:pt x="160019" y="19812"/>
                  </a:lnTo>
                </a:path>
                <a:path w="269875" h="40005">
                  <a:moveTo>
                    <a:pt x="140207" y="39624"/>
                  </a:moveTo>
                  <a:lnTo>
                    <a:pt x="160019" y="19812"/>
                  </a:lnTo>
                </a:path>
                <a:path w="269875" h="40005">
                  <a:moveTo>
                    <a:pt x="199644" y="0"/>
                  </a:moveTo>
                  <a:lnTo>
                    <a:pt x="179831" y="19812"/>
                  </a:lnTo>
                </a:path>
                <a:path w="269875" h="40005">
                  <a:moveTo>
                    <a:pt x="199644" y="39624"/>
                  </a:moveTo>
                  <a:lnTo>
                    <a:pt x="179831" y="19812"/>
                  </a:lnTo>
                </a:path>
                <a:path w="269875" h="40005">
                  <a:moveTo>
                    <a:pt x="210311" y="0"/>
                  </a:moveTo>
                  <a:lnTo>
                    <a:pt x="230123" y="19812"/>
                  </a:lnTo>
                </a:path>
                <a:path w="269875" h="40005">
                  <a:moveTo>
                    <a:pt x="210311" y="39624"/>
                  </a:moveTo>
                  <a:lnTo>
                    <a:pt x="230123" y="19812"/>
                  </a:lnTo>
                </a:path>
                <a:path w="269875" h="40005">
                  <a:moveTo>
                    <a:pt x="269747" y="0"/>
                  </a:moveTo>
                  <a:lnTo>
                    <a:pt x="249935" y="19812"/>
                  </a:lnTo>
                </a:path>
                <a:path w="269875" h="40005">
                  <a:moveTo>
                    <a:pt x="269747" y="39624"/>
                  </a:moveTo>
                  <a:lnTo>
                    <a:pt x="249935" y="19812"/>
                  </a:lnTo>
                </a:path>
              </a:pathLst>
            </a:custGeom>
            <a:ln w="5742">
              <a:solidFill>
                <a:srgbClr val="80C342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12291" y="3195827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3547872" y="0"/>
                  </a:lnTo>
                </a:path>
              </a:pathLst>
            </a:custGeom>
            <a:ln w="12700">
              <a:solidFill>
                <a:srgbClr val="80C342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805941" y="1333500"/>
              <a:ext cx="12700" cy="2832100"/>
            </a:xfrm>
            <a:custGeom>
              <a:avLst/>
              <a:gdLst/>
              <a:ahLst/>
              <a:cxnLst/>
              <a:rect l="l" t="t" r="r" b="b"/>
              <a:pathLst>
                <a:path w="12700" h="2832100">
                  <a:moveTo>
                    <a:pt x="0" y="2831591"/>
                  </a:moveTo>
                  <a:lnTo>
                    <a:pt x="12700" y="2831591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28315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812291" y="2788919"/>
              <a:ext cx="3548379" cy="1376680"/>
            </a:xfrm>
            <a:custGeom>
              <a:avLst/>
              <a:gdLst/>
              <a:ahLst/>
              <a:cxnLst/>
              <a:rect l="l" t="t" r="r" b="b"/>
              <a:pathLst>
                <a:path w="3548379" h="1376679">
                  <a:moveTo>
                    <a:pt x="0" y="1376172"/>
                  </a:moveTo>
                  <a:lnTo>
                    <a:pt x="3547872" y="1376172"/>
                  </a:lnTo>
                </a:path>
                <a:path w="3548379" h="1376679">
                  <a:moveTo>
                    <a:pt x="0" y="0"/>
                  </a:moveTo>
                  <a:lnTo>
                    <a:pt x="354787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2" name="object 32"/>
          <p:cNvSpPr/>
          <p:nvPr/>
        </p:nvSpPr>
        <p:spPr>
          <a:xfrm>
            <a:off x="1051560" y="2704432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960"/>
                </a:lnTo>
              </a:path>
              <a:path h="60960">
                <a:moveTo>
                  <a:pt x="0" y="0"/>
                </a:moveTo>
                <a:lnTo>
                  <a:pt x="0" y="60960"/>
                </a:lnTo>
              </a:path>
            </a:pathLst>
          </a:custGeom>
          <a:ln w="5742">
            <a:solidFill>
              <a:srgbClr val="80C342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ysClr val="windowText" lastClr="000000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21663" y="2704432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960"/>
                </a:lnTo>
              </a:path>
            </a:pathLst>
          </a:custGeom>
          <a:ln w="5742">
            <a:solidFill>
              <a:srgbClr val="80C342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ysClr val="windowText" lastClr="000000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91767" y="2704432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960"/>
                </a:lnTo>
              </a:path>
              <a:path h="60960">
                <a:moveTo>
                  <a:pt x="0" y="0"/>
                </a:moveTo>
                <a:lnTo>
                  <a:pt x="0" y="60960"/>
                </a:lnTo>
              </a:path>
            </a:pathLst>
          </a:custGeom>
          <a:ln w="5742">
            <a:solidFill>
              <a:srgbClr val="80C342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ysClr val="windowText" lastClr="000000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260347" y="2704432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960"/>
                </a:lnTo>
              </a:path>
              <a:path h="60960">
                <a:moveTo>
                  <a:pt x="0" y="0"/>
                </a:moveTo>
                <a:lnTo>
                  <a:pt x="0" y="60960"/>
                </a:lnTo>
              </a:path>
            </a:pathLst>
          </a:custGeom>
          <a:ln w="5742">
            <a:solidFill>
              <a:srgbClr val="80C342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ysClr val="windowText" lastClr="000000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89916" y="1325341"/>
            <a:ext cx="466788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4462145" algn="l"/>
              </a:tabLst>
            </a:pPr>
            <a:r>
              <a:rPr sz="900" kern="0" spc="-25" dirty="0">
                <a:solidFill>
                  <a:srgbClr val="221F1F"/>
                </a:solidFill>
                <a:latin typeface="Arial"/>
                <a:cs typeface="Arial"/>
              </a:rPr>
              <a:t>100</a:t>
            </a:r>
            <a:r>
              <a:rPr sz="900" kern="0" dirty="0">
                <a:solidFill>
                  <a:srgbClr val="221F1F"/>
                </a:solidFill>
                <a:latin typeface="Arial"/>
                <a:cs typeface="Arial"/>
              </a:rPr>
              <a:t>	</a:t>
            </a:r>
            <a:r>
              <a:rPr sz="900" kern="0" spc="-25" dirty="0">
                <a:solidFill>
                  <a:srgbClr val="221F1F"/>
                </a:solidFill>
                <a:latin typeface="Arial"/>
                <a:cs typeface="Arial"/>
              </a:rPr>
              <a:t>100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6419" y="1599026"/>
            <a:ext cx="4603750" cy="966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4462145" algn="l"/>
              </a:tabLst>
            </a:pPr>
            <a:r>
              <a:rPr sz="1350" kern="0" spc="-37" baseline="3086" dirty="0">
                <a:solidFill>
                  <a:srgbClr val="221F1F"/>
                </a:solidFill>
                <a:latin typeface="Arial"/>
                <a:cs typeface="Arial"/>
              </a:rPr>
              <a:t>80</a:t>
            </a:r>
            <a:r>
              <a:rPr sz="1350" kern="0" baseline="3086" dirty="0">
                <a:solidFill>
                  <a:srgbClr val="221F1F"/>
                </a:solidFill>
                <a:latin typeface="Arial"/>
                <a:cs typeface="Arial"/>
              </a:rPr>
              <a:t>	</a:t>
            </a:r>
            <a:r>
              <a:rPr sz="900" kern="0" spc="-25" dirty="0">
                <a:solidFill>
                  <a:srgbClr val="221F1F"/>
                </a:solidFill>
                <a:latin typeface="Arial"/>
                <a:cs typeface="Arial"/>
              </a:rPr>
              <a:t>80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fontAlgn="auto">
              <a:spcBef>
                <a:spcPts val="5"/>
              </a:spcBef>
              <a:spcAft>
                <a:spcPts val="0"/>
              </a:spcAft>
            </a:pP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700" fontAlgn="auto">
              <a:spcBef>
                <a:spcPts val="5"/>
              </a:spcBef>
              <a:spcAft>
                <a:spcPts val="0"/>
              </a:spcAft>
              <a:tabLst>
                <a:tab pos="4462145" algn="l"/>
              </a:tabLst>
            </a:pPr>
            <a:r>
              <a:rPr sz="1350" kern="0" spc="-37" baseline="3086" dirty="0">
                <a:solidFill>
                  <a:srgbClr val="221F1F"/>
                </a:solidFill>
                <a:latin typeface="Arial"/>
                <a:cs typeface="Arial"/>
              </a:rPr>
              <a:t>60</a:t>
            </a:r>
            <a:r>
              <a:rPr sz="1350" kern="0" baseline="3086" dirty="0">
                <a:solidFill>
                  <a:srgbClr val="221F1F"/>
                </a:solidFill>
                <a:latin typeface="Arial"/>
                <a:cs typeface="Arial"/>
              </a:rPr>
              <a:t>	</a:t>
            </a:r>
            <a:r>
              <a:rPr sz="900" kern="0" spc="-25" dirty="0">
                <a:solidFill>
                  <a:srgbClr val="221F1F"/>
                </a:solidFill>
                <a:latin typeface="Arial"/>
                <a:cs typeface="Arial"/>
              </a:rPr>
              <a:t>60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fontAlgn="auto">
              <a:spcBef>
                <a:spcPts val="20"/>
              </a:spcBef>
              <a:spcAft>
                <a:spcPts val="0"/>
              </a:spcAft>
            </a:pP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0955" fontAlgn="auto">
              <a:spcBef>
                <a:spcPts val="0"/>
              </a:spcBef>
              <a:spcAft>
                <a:spcPts val="0"/>
              </a:spcAft>
              <a:tabLst>
                <a:tab pos="4462145" algn="l"/>
              </a:tabLst>
            </a:pPr>
            <a:r>
              <a:rPr sz="1350" kern="0" spc="-37" baseline="3086" dirty="0">
                <a:solidFill>
                  <a:srgbClr val="221F1F"/>
                </a:solidFill>
                <a:latin typeface="Arial"/>
                <a:cs typeface="Arial"/>
              </a:rPr>
              <a:t>40</a:t>
            </a:r>
            <a:r>
              <a:rPr sz="1350" kern="0" baseline="3086" dirty="0">
                <a:solidFill>
                  <a:srgbClr val="221F1F"/>
                </a:solidFill>
                <a:latin typeface="Arial"/>
                <a:cs typeface="Arial"/>
              </a:rPr>
              <a:t>	</a:t>
            </a:r>
            <a:r>
              <a:rPr sz="900" kern="0" spc="-25" dirty="0">
                <a:solidFill>
                  <a:srgbClr val="221F1F"/>
                </a:solidFill>
                <a:latin typeface="Arial"/>
                <a:cs typeface="Arial"/>
              </a:rPr>
              <a:t>40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fontAlgn="auto">
              <a:spcBef>
                <a:spcPts val="5"/>
              </a:spcBef>
              <a:spcAft>
                <a:spcPts val="0"/>
              </a:spcAft>
            </a:pPr>
            <a:endParaRPr sz="85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700" fontAlgn="auto">
              <a:spcBef>
                <a:spcPts val="0"/>
              </a:spcBef>
              <a:spcAft>
                <a:spcPts val="0"/>
              </a:spcAft>
              <a:tabLst>
                <a:tab pos="4462145" algn="l"/>
              </a:tabLst>
            </a:pPr>
            <a:r>
              <a:rPr sz="900" kern="0" spc="-25" dirty="0">
                <a:solidFill>
                  <a:srgbClr val="221F1F"/>
                </a:solidFill>
                <a:latin typeface="Arial"/>
                <a:cs typeface="Arial"/>
              </a:rPr>
              <a:t>20</a:t>
            </a:r>
            <a:r>
              <a:rPr sz="900" kern="0" dirty="0">
                <a:solidFill>
                  <a:srgbClr val="221F1F"/>
                </a:solidFill>
                <a:latin typeface="Arial"/>
                <a:cs typeface="Arial"/>
              </a:rPr>
              <a:t>	</a:t>
            </a:r>
            <a:r>
              <a:rPr sz="900" kern="0" spc="-25" dirty="0">
                <a:solidFill>
                  <a:srgbClr val="221F1F"/>
                </a:solidFill>
                <a:latin typeface="Arial"/>
                <a:cs typeface="Arial"/>
              </a:rPr>
              <a:t>20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38709" y="446246"/>
            <a:ext cx="7558405" cy="709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fontAlgn="auto">
              <a:spcBef>
                <a:spcPts val="95"/>
              </a:spcBef>
              <a:spcAft>
                <a:spcPts val="0"/>
              </a:spcAft>
            </a:pPr>
            <a:r>
              <a:rPr sz="2200" b="1" kern="0" dirty="0">
                <a:solidFill>
                  <a:srgbClr val="2867AD"/>
                </a:solidFill>
                <a:latin typeface="Arial"/>
                <a:cs typeface="Arial"/>
              </a:rPr>
              <a:t>Best</a:t>
            </a:r>
            <a:r>
              <a:rPr sz="2200" b="1" kern="0" spc="-40" dirty="0">
                <a:solidFill>
                  <a:srgbClr val="2867AD"/>
                </a:solidFill>
                <a:latin typeface="Arial"/>
                <a:cs typeface="Arial"/>
              </a:rPr>
              <a:t> </a:t>
            </a:r>
            <a:r>
              <a:rPr sz="2200" b="1" kern="0" dirty="0">
                <a:solidFill>
                  <a:srgbClr val="2867AD"/>
                </a:solidFill>
                <a:latin typeface="Arial"/>
                <a:cs typeface="Arial"/>
              </a:rPr>
              <a:t>Percent</a:t>
            </a:r>
            <a:r>
              <a:rPr sz="2200" b="1" kern="0" spc="-40" dirty="0">
                <a:solidFill>
                  <a:srgbClr val="2867AD"/>
                </a:solidFill>
                <a:latin typeface="Arial"/>
                <a:cs typeface="Arial"/>
              </a:rPr>
              <a:t> </a:t>
            </a:r>
            <a:r>
              <a:rPr sz="2200" b="1" kern="0" dirty="0">
                <a:solidFill>
                  <a:srgbClr val="2867AD"/>
                </a:solidFill>
                <a:latin typeface="Arial"/>
                <a:cs typeface="Arial"/>
              </a:rPr>
              <a:t>Change</a:t>
            </a:r>
            <a:r>
              <a:rPr sz="2200" b="1" kern="0" spc="-30" dirty="0">
                <a:solidFill>
                  <a:srgbClr val="2867AD"/>
                </a:solidFill>
                <a:latin typeface="Arial"/>
                <a:cs typeface="Arial"/>
              </a:rPr>
              <a:t> </a:t>
            </a:r>
            <a:r>
              <a:rPr sz="2200" b="1" kern="0" dirty="0">
                <a:solidFill>
                  <a:srgbClr val="2867AD"/>
                </a:solidFill>
                <a:latin typeface="Arial"/>
                <a:cs typeface="Arial"/>
              </a:rPr>
              <a:t>in</a:t>
            </a:r>
            <a:r>
              <a:rPr sz="2200" b="1" kern="0" spc="-20" dirty="0">
                <a:solidFill>
                  <a:srgbClr val="2867AD"/>
                </a:solidFill>
                <a:latin typeface="Arial"/>
                <a:cs typeface="Arial"/>
              </a:rPr>
              <a:t> </a:t>
            </a:r>
            <a:r>
              <a:rPr sz="2200" b="1" kern="0" dirty="0">
                <a:solidFill>
                  <a:srgbClr val="2867AD"/>
                </a:solidFill>
                <a:latin typeface="Arial"/>
                <a:cs typeface="Arial"/>
              </a:rPr>
              <a:t>Tumor</a:t>
            </a:r>
            <a:r>
              <a:rPr sz="2200" b="1" kern="0" spc="-50" dirty="0">
                <a:solidFill>
                  <a:srgbClr val="2867AD"/>
                </a:solidFill>
                <a:latin typeface="Arial"/>
                <a:cs typeface="Arial"/>
              </a:rPr>
              <a:t> </a:t>
            </a:r>
            <a:r>
              <a:rPr sz="2200" b="1" kern="0" dirty="0">
                <a:solidFill>
                  <a:srgbClr val="2867AD"/>
                </a:solidFill>
                <a:latin typeface="Arial"/>
                <a:cs typeface="Arial"/>
              </a:rPr>
              <a:t>Size</a:t>
            </a:r>
            <a:r>
              <a:rPr sz="2200" b="1" kern="0" spc="-55" dirty="0">
                <a:solidFill>
                  <a:srgbClr val="2867AD"/>
                </a:solidFill>
                <a:latin typeface="Arial"/>
                <a:cs typeface="Arial"/>
              </a:rPr>
              <a:t> </a:t>
            </a:r>
            <a:r>
              <a:rPr sz="2200" b="1" kern="0" dirty="0">
                <a:solidFill>
                  <a:srgbClr val="2867AD"/>
                </a:solidFill>
                <a:latin typeface="Arial"/>
                <a:cs typeface="Arial"/>
              </a:rPr>
              <a:t>by</a:t>
            </a:r>
            <a:r>
              <a:rPr sz="2200" b="1" kern="0" spc="-40" dirty="0">
                <a:solidFill>
                  <a:srgbClr val="2867AD"/>
                </a:solidFill>
                <a:latin typeface="Arial"/>
                <a:cs typeface="Arial"/>
              </a:rPr>
              <a:t> </a:t>
            </a:r>
            <a:r>
              <a:rPr sz="2200" b="1" kern="0" spc="-20" dirty="0">
                <a:solidFill>
                  <a:srgbClr val="2867AD"/>
                </a:solidFill>
                <a:latin typeface="Arial"/>
                <a:cs typeface="Arial"/>
              </a:rPr>
              <a:t>BICR</a:t>
            </a:r>
            <a:endParaRPr sz="22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228090" fontAlgn="auto">
              <a:spcBef>
                <a:spcPts val="1310"/>
              </a:spcBef>
              <a:spcAft>
                <a:spcPts val="0"/>
              </a:spcAft>
              <a:tabLst>
                <a:tab pos="5767705" algn="l"/>
              </a:tabLst>
            </a:pPr>
            <a:r>
              <a:rPr sz="1200" b="1" kern="0" spc="-10" dirty="0">
                <a:solidFill>
                  <a:srgbClr val="221F1F"/>
                </a:solidFill>
                <a:latin typeface="Arial"/>
                <a:cs typeface="Arial"/>
              </a:rPr>
              <a:t>T-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DXd</a:t>
            </a:r>
            <a:r>
              <a:rPr sz="1200" b="1" kern="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5.4</a:t>
            </a:r>
            <a:r>
              <a:rPr sz="1200" b="1" kern="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mg/kg</a:t>
            </a:r>
            <a:r>
              <a:rPr sz="1200" b="1" kern="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(n =</a:t>
            </a:r>
            <a:r>
              <a:rPr sz="1200" b="1" kern="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200" b="1" kern="0" spc="-25" dirty="0">
                <a:solidFill>
                  <a:srgbClr val="221F1F"/>
                </a:solidFill>
                <a:latin typeface="Arial"/>
                <a:cs typeface="Arial"/>
              </a:rPr>
              <a:t>52)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	</a:t>
            </a:r>
            <a:r>
              <a:rPr sz="1200" b="1" kern="0" spc="-10" dirty="0">
                <a:solidFill>
                  <a:srgbClr val="221F1F"/>
                </a:solidFill>
                <a:latin typeface="Arial"/>
                <a:cs typeface="Arial"/>
              </a:rPr>
              <a:t>T-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DXd</a:t>
            </a:r>
            <a:r>
              <a:rPr sz="1200" b="1" kern="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6.4</a:t>
            </a:r>
            <a:r>
              <a:rPr sz="1200" b="1" kern="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mg/kg</a:t>
            </a:r>
            <a:r>
              <a:rPr sz="1200" b="1" kern="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(n</a:t>
            </a:r>
            <a:r>
              <a:rPr sz="1200" b="1" kern="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1200" b="1" kern="0" dirty="0">
                <a:solidFill>
                  <a:srgbClr val="221F1F"/>
                </a:solidFill>
                <a:latin typeface="Arial"/>
                <a:cs typeface="Arial"/>
              </a:rPr>
              <a:t>= </a:t>
            </a:r>
            <a:r>
              <a:rPr sz="1200" b="1" kern="0" spc="-25" dirty="0">
                <a:solidFill>
                  <a:srgbClr val="221F1F"/>
                </a:solidFill>
                <a:latin typeface="Arial"/>
                <a:cs typeface="Arial"/>
              </a:rPr>
              <a:t>28)</a:t>
            </a:r>
            <a:endParaRPr sz="12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42925" y="2667984"/>
            <a:ext cx="895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12775" y="2935904"/>
            <a:ext cx="1917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35" dirty="0">
                <a:solidFill>
                  <a:srgbClr val="221F1F"/>
                </a:solidFill>
                <a:latin typeface="Arial"/>
                <a:cs typeface="Arial"/>
              </a:rPr>
              <a:t>20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12775" y="3204382"/>
            <a:ext cx="1917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35" dirty="0">
                <a:solidFill>
                  <a:srgbClr val="221F1F"/>
                </a:solidFill>
                <a:latin typeface="Arial"/>
                <a:cs typeface="Arial"/>
              </a:rPr>
              <a:t>40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12775" y="3473291"/>
            <a:ext cx="1917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35" dirty="0">
                <a:solidFill>
                  <a:srgbClr val="221F1F"/>
                </a:solidFill>
                <a:latin typeface="Arial"/>
                <a:cs typeface="Arial"/>
              </a:rPr>
              <a:t>60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12775" y="3741770"/>
            <a:ext cx="1917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35" dirty="0">
                <a:solidFill>
                  <a:srgbClr val="221F1F"/>
                </a:solidFill>
                <a:latin typeface="Arial"/>
                <a:cs typeface="Arial"/>
              </a:rPr>
              <a:t>80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36575" y="4010298"/>
            <a:ext cx="255904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25" dirty="0">
                <a:solidFill>
                  <a:srgbClr val="221F1F"/>
                </a:solidFill>
                <a:latin typeface="Arial"/>
                <a:cs typeface="Arial"/>
              </a:rPr>
              <a:t>100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58475" y="1144445"/>
            <a:ext cx="161583" cy="3242945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 fontAlgn="auto">
              <a:spcBef>
                <a:spcPts val="5"/>
              </a:spcBef>
              <a:spcAft>
                <a:spcPts val="0"/>
              </a:spcAft>
            </a:pP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Best</a:t>
            </a:r>
            <a:r>
              <a:rPr sz="1050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%</a:t>
            </a:r>
            <a:r>
              <a:rPr sz="1050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Change</a:t>
            </a:r>
            <a:r>
              <a:rPr sz="1050" b="1" kern="0" spc="-6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050" b="1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Sum</a:t>
            </a:r>
            <a:r>
              <a:rPr sz="10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0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Diameters</a:t>
            </a:r>
            <a:r>
              <a:rPr sz="10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10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Baseline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201158" y="1335881"/>
            <a:ext cx="3615690" cy="2838450"/>
            <a:chOff x="5201158" y="1333500"/>
            <a:chExt cx="3615690" cy="2838450"/>
          </a:xfrm>
        </p:grpSpPr>
        <p:sp>
          <p:nvSpPr>
            <p:cNvPr id="47" name="object 47"/>
            <p:cNvSpPr/>
            <p:nvPr/>
          </p:nvSpPr>
          <p:spPr>
            <a:xfrm>
              <a:off x="5263134" y="4165854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3547871" y="0"/>
                  </a:lnTo>
                </a:path>
              </a:pathLst>
            </a:custGeom>
            <a:ln w="765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256022" y="1333500"/>
              <a:ext cx="12700" cy="2832100"/>
            </a:xfrm>
            <a:custGeom>
              <a:avLst/>
              <a:gdLst/>
              <a:ahLst/>
              <a:cxnLst/>
              <a:rect l="l" t="t" r="r" b="b"/>
              <a:pathLst>
                <a:path w="12700" h="2832100">
                  <a:moveTo>
                    <a:pt x="0" y="2831591"/>
                  </a:moveTo>
                  <a:lnTo>
                    <a:pt x="12700" y="2831591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28315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5262372" y="2787484"/>
              <a:ext cx="3537585" cy="3175"/>
            </a:xfrm>
            <a:custGeom>
              <a:avLst/>
              <a:gdLst/>
              <a:ahLst/>
              <a:cxnLst/>
              <a:rect l="l" t="t" r="r" b="b"/>
              <a:pathLst>
                <a:path w="3537584" h="3175">
                  <a:moveTo>
                    <a:pt x="0" y="0"/>
                  </a:moveTo>
                  <a:lnTo>
                    <a:pt x="64007" y="0"/>
                  </a:lnTo>
                </a:path>
                <a:path w="3537584" h="3175">
                  <a:moveTo>
                    <a:pt x="176783" y="0"/>
                  </a:moveTo>
                  <a:lnTo>
                    <a:pt x="196595" y="0"/>
                  </a:lnTo>
                </a:path>
                <a:path w="3537584" h="3175">
                  <a:moveTo>
                    <a:pt x="307847" y="0"/>
                  </a:moveTo>
                  <a:lnTo>
                    <a:pt x="3537204" y="0"/>
                  </a:lnTo>
                </a:path>
                <a:path w="3537584" h="3175">
                  <a:moveTo>
                    <a:pt x="0" y="2871"/>
                  </a:moveTo>
                  <a:lnTo>
                    <a:pt x="64007" y="2871"/>
                  </a:lnTo>
                </a:path>
                <a:path w="3537584" h="3175">
                  <a:moveTo>
                    <a:pt x="176783" y="2871"/>
                  </a:moveTo>
                  <a:lnTo>
                    <a:pt x="460248" y="2871"/>
                  </a:lnTo>
                </a:path>
                <a:path w="3537584" h="3175">
                  <a:moveTo>
                    <a:pt x="573024" y="2871"/>
                  </a:moveTo>
                  <a:lnTo>
                    <a:pt x="592836" y="2871"/>
                  </a:lnTo>
                </a:path>
                <a:path w="3537584" h="3175">
                  <a:moveTo>
                    <a:pt x="705612" y="2871"/>
                  </a:moveTo>
                  <a:lnTo>
                    <a:pt x="725424" y="2871"/>
                  </a:lnTo>
                </a:path>
                <a:path w="3537584" h="3175">
                  <a:moveTo>
                    <a:pt x="838200" y="2871"/>
                  </a:moveTo>
                  <a:lnTo>
                    <a:pt x="858012" y="2871"/>
                  </a:lnTo>
                </a:path>
                <a:path w="3537584" h="3175">
                  <a:moveTo>
                    <a:pt x="970788" y="2871"/>
                  </a:moveTo>
                  <a:lnTo>
                    <a:pt x="990600" y="2871"/>
                  </a:lnTo>
                </a:path>
                <a:path w="3537584" h="3175">
                  <a:moveTo>
                    <a:pt x="1101852" y="2871"/>
                  </a:moveTo>
                  <a:lnTo>
                    <a:pt x="1121664" y="2871"/>
                  </a:lnTo>
                </a:path>
                <a:path w="3537584" h="3175">
                  <a:moveTo>
                    <a:pt x="1234439" y="2871"/>
                  </a:moveTo>
                  <a:lnTo>
                    <a:pt x="1254252" y="2871"/>
                  </a:lnTo>
                </a:path>
                <a:path w="3537584" h="3175">
                  <a:moveTo>
                    <a:pt x="1367027" y="2871"/>
                  </a:moveTo>
                  <a:lnTo>
                    <a:pt x="1386839" y="2871"/>
                  </a:lnTo>
                </a:path>
                <a:path w="3537584" h="3175">
                  <a:moveTo>
                    <a:pt x="1499615" y="2871"/>
                  </a:moveTo>
                  <a:lnTo>
                    <a:pt x="1519427" y="2871"/>
                  </a:lnTo>
                </a:path>
                <a:path w="3537584" h="3175">
                  <a:moveTo>
                    <a:pt x="1632203" y="2871"/>
                  </a:moveTo>
                  <a:lnTo>
                    <a:pt x="1652016" y="2871"/>
                  </a:lnTo>
                </a:path>
                <a:path w="3537584" h="3175">
                  <a:moveTo>
                    <a:pt x="1764792" y="2871"/>
                  </a:moveTo>
                  <a:lnTo>
                    <a:pt x="1784603" y="2871"/>
                  </a:lnTo>
                </a:path>
                <a:path w="3537584" h="3175">
                  <a:moveTo>
                    <a:pt x="1897379" y="2871"/>
                  </a:moveTo>
                  <a:lnTo>
                    <a:pt x="1917192" y="2871"/>
                  </a:lnTo>
                </a:path>
                <a:path w="3537584" h="3175">
                  <a:moveTo>
                    <a:pt x="2028444" y="2871"/>
                  </a:moveTo>
                  <a:lnTo>
                    <a:pt x="2048255" y="2871"/>
                  </a:lnTo>
                </a:path>
                <a:path w="3537584" h="3175">
                  <a:moveTo>
                    <a:pt x="2161031" y="2871"/>
                  </a:moveTo>
                  <a:lnTo>
                    <a:pt x="2180844" y="2871"/>
                  </a:lnTo>
                </a:path>
                <a:path w="3537584" h="3175">
                  <a:moveTo>
                    <a:pt x="2293620" y="2871"/>
                  </a:moveTo>
                  <a:lnTo>
                    <a:pt x="2313431" y="2871"/>
                  </a:lnTo>
                </a:path>
                <a:path w="3537584" h="3175">
                  <a:moveTo>
                    <a:pt x="2426207" y="2871"/>
                  </a:moveTo>
                  <a:lnTo>
                    <a:pt x="2446020" y="2871"/>
                  </a:lnTo>
                </a:path>
                <a:path w="3537584" h="3175">
                  <a:moveTo>
                    <a:pt x="2558796" y="2871"/>
                  </a:moveTo>
                  <a:lnTo>
                    <a:pt x="2578607" y="2871"/>
                  </a:lnTo>
                </a:path>
                <a:path w="3537584" h="3175">
                  <a:moveTo>
                    <a:pt x="2691383" y="2871"/>
                  </a:moveTo>
                  <a:lnTo>
                    <a:pt x="2711196" y="2871"/>
                  </a:lnTo>
                </a:path>
                <a:path w="3537584" h="3175">
                  <a:moveTo>
                    <a:pt x="2822448" y="2871"/>
                  </a:moveTo>
                  <a:lnTo>
                    <a:pt x="2842259" y="2871"/>
                  </a:lnTo>
                </a:path>
                <a:path w="3537584" h="3175">
                  <a:moveTo>
                    <a:pt x="2955035" y="2871"/>
                  </a:moveTo>
                  <a:lnTo>
                    <a:pt x="2974848" y="2871"/>
                  </a:lnTo>
                </a:path>
                <a:path w="3537584" h="3175">
                  <a:moveTo>
                    <a:pt x="3087625" y="2871"/>
                  </a:moveTo>
                  <a:lnTo>
                    <a:pt x="3107435" y="2871"/>
                  </a:lnTo>
                </a:path>
                <a:path w="3537584" h="3175">
                  <a:moveTo>
                    <a:pt x="3220213" y="2871"/>
                  </a:moveTo>
                  <a:lnTo>
                    <a:pt x="3240024" y="2871"/>
                  </a:lnTo>
                </a:path>
                <a:path w="3537584" h="3175">
                  <a:moveTo>
                    <a:pt x="3352801" y="2871"/>
                  </a:moveTo>
                  <a:lnTo>
                    <a:pt x="3372611" y="2871"/>
                  </a:lnTo>
                </a:path>
                <a:path w="3537584" h="3175">
                  <a:moveTo>
                    <a:pt x="3485387" y="2871"/>
                  </a:moveTo>
                  <a:lnTo>
                    <a:pt x="3537204" y="2871"/>
                  </a:lnTo>
                </a:path>
              </a:pathLst>
            </a:custGeom>
            <a:ln w="3175">
              <a:solidFill>
                <a:srgbClr val="EBEBEB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5326380" y="2694431"/>
              <a:ext cx="3421379" cy="1450975"/>
            </a:xfrm>
            <a:custGeom>
              <a:avLst/>
              <a:gdLst/>
              <a:ahLst/>
              <a:cxnLst/>
              <a:rect l="l" t="t" r="r" b="b"/>
              <a:pathLst>
                <a:path w="3421379" h="1450975">
                  <a:moveTo>
                    <a:pt x="112776" y="0"/>
                  </a:moveTo>
                  <a:lnTo>
                    <a:pt x="0" y="0"/>
                  </a:lnTo>
                  <a:lnTo>
                    <a:pt x="0" y="94488"/>
                  </a:lnTo>
                  <a:lnTo>
                    <a:pt x="112776" y="94488"/>
                  </a:lnTo>
                  <a:lnTo>
                    <a:pt x="112776" y="0"/>
                  </a:lnTo>
                  <a:close/>
                </a:path>
                <a:path w="3421379" h="1450975">
                  <a:moveTo>
                    <a:pt x="243827" y="39624"/>
                  </a:moveTo>
                  <a:lnTo>
                    <a:pt x="132588" y="39624"/>
                  </a:lnTo>
                  <a:lnTo>
                    <a:pt x="132588" y="94488"/>
                  </a:lnTo>
                  <a:lnTo>
                    <a:pt x="243827" y="94488"/>
                  </a:lnTo>
                  <a:lnTo>
                    <a:pt x="243827" y="39624"/>
                  </a:lnTo>
                  <a:close/>
                </a:path>
                <a:path w="3421379" h="1450975">
                  <a:moveTo>
                    <a:pt x="376415" y="80772"/>
                  </a:moveTo>
                  <a:lnTo>
                    <a:pt x="265176" y="80772"/>
                  </a:lnTo>
                  <a:lnTo>
                    <a:pt x="265176" y="94488"/>
                  </a:lnTo>
                  <a:lnTo>
                    <a:pt x="376415" y="94488"/>
                  </a:lnTo>
                  <a:lnTo>
                    <a:pt x="376415" y="80772"/>
                  </a:lnTo>
                  <a:close/>
                </a:path>
                <a:path w="3421379" h="1450975">
                  <a:moveTo>
                    <a:pt x="2097024" y="94488"/>
                  </a:moveTo>
                  <a:lnTo>
                    <a:pt x="1984248" y="94488"/>
                  </a:lnTo>
                  <a:lnTo>
                    <a:pt x="1984248" y="676656"/>
                  </a:lnTo>
                  <a:lnTo>
                    <a:pt x="2097024" y="676656"/>
                  </a:lnTo>
                  <a:lnTo>
                    <a:pt x="2097024" y="94488"/>
                  </a:lnTo>
                  <a:close/>
                </a:path>
                <a:path w="3421379" h="1450975">
                  <a:moveTo>
                    <a:pt x="2229612" y="94488"/>
                  </a:moveTo>
                  <a:lnTo>
                    <a:pt x="2116836" y="94488"/>
                  </a:lnTo>
                  <a:lnTo>
                    <a:pt x="2116836" y="676656"/>
                  </a:lnTo>
                  <a:lnTo>
                    <a:pt x="2229612" y="676656"/>
                  </a:lnTo>
                  <a:lnTo>
                    <a:pt x="2229612" y="94488"/>
                  </a:lnTo>
                  <a:close/>
                </a:path>
                <a:path w="3421379" h="1450975">
                  <a:moveTo>
                    <a:pt x="2362200" y="94488"/>
                  </a:moveTo>
                  <a:lnTo>
                    <a:pt x="2249424" y="94488"/>
                  </a:lnTo>
                  <a:lnTo>
                    <a:pt x="2249424" y="704088"/>
                  </a:lnTo>
                  <a:lnTo>
                    <a:pt x="2362200" y="704088"/>
                  </a:lnTo>
                  <a:lnTo>
                    <a:pt x="2362200" y="94488"/>
                  </a:lnTo>
                  <a:close/>
                </a:path>
                <a:path w="3421379" h="1450975">
                  <a:moveTo>
                    <a:pt x="2494788" y="94488"/>
                  </a:moveTo>
                  <a:lnTo>
                    <a:pt x="2382012" y="94488"/>
                  </a:lnTo>
                  <a:lnTo>
                    <a:pt x="2382012" y="758952"/>
                  </a:lnTo>
                  <a:lnTo>
                    <a:pt x="2494788" y="758952"/>
                  </a:lnTo>
                  <a:lnTo>
                    <a:pt x="2494788" y="94488"/>
                  </a:lnTo>
                  <a:close/>
                </a:path>
                <a:path w="3421379" h="1450975">
                  <a:moveTo>
                    <a:pt x="2627376" y="94488"/>
                  </a:moveTo>
                  <a:lnTo>
                    <a:pt x="2514600" y="94488"/>
                  </a:lnTo>
                  <a:lnTo>
                    <a:pt x="2514600" y="772668"/>
                  </a:lnTo>
                  <a:lnTo>
                    <a:pt x="2627376" y="772668"/>
                  </a:lnTo>
                  <a:lnTo>
                    <a:pt x="2627376" y="94488"/>
                  </a:lnTo>
                  <a:close/>
                </a:path>
                <a:path w="3421379" h="1450975">
                  <a:moveTo>
                    <a:pt x="2758440" y="94500"/>
                  </a:moveTo>
                  <a:lnTo>
                    <a:pt x="2647188" y="94500"/>
                  </a:lnTo>
                  <a:lnTo>
                    <a:pt x="2647188" y="786396"/>
                  </a:lnTo>
                  <a:lnTo>
                    <a:pt x="2758440" y="786396"/>
                  </a:lnTo>
                  <a:lnTo>
                    <a:pt x="2758440" y="94500"/>
                  </a:lnTo>
                  <a:close/>
                </a:path>
                <a:path w="3421379" h="1450975">
                  <a:moveTo>
                    <a:pt x="3023616" y="94488"/>
                  </a:moveTo>
                  <a:lnTo>
                    <a:pt x="2910840" y="94488"/>
                  </a:lnTo>
                  <a:lnTo>
                    <a:pt x="2910840" y="867156"/>
                  </a:lnTo>
                  <a:lnTo>
                    <a:pt x="3023616" y="867156"/>
                  </a:lnTo>
                  <a:lnTo>
                    <a:pt x="3023616" y="94488"/>
                  </a:lnTo>
                  <a:close/>
                </a:path>
                <a:path w="3421379" h="1450975">
                  <a:moveTo>
                    <a:pt x="3156204" y="94488"/>
                  </a:moveTo>
                  <a:lnTo>
                    <a:pt x="3043428" y="94488"/>
                  </a:lnTo>
                  <a:lnTo>
                    <a:pt x="3043428" y="934212"/>
                  </a:lnTo>
                  <a:lnTo>
                    <a:pt x="3156204" y="934212"/>
                  </a:lnTo>
                  <a:lnTo>
                    <a:pt x="3156204" y="94488"/>
                  </a:lnTo>
                  <a:close/>
                </a:path>
                <a:path w="3421379" h="1450975">
                  <a:moveTo>
                    <a:pt x="3288792" y="94488"/>
                  </a:moveTo>
                  <a:lnTo>
                    <a:pt x="3176016" y="94488"/>
                  </a:lnTo>
                  <a:lnTo>
                    <a:pt x="3176016" y="1138428"/>
                  </a:lnTo>
                  <a:lnTo>
                    <a:pt x="3288792" y="1138428"/>
                  </a:lnTo>
                  <a:lnTo>
                    <a:pt x="3288792" y="94488"/>
                  </a:lnTo>
                  <a:close/>
                </a:path>
                <a:path w="3421379" h="1450975">
                  <a:moveTo>
                    <a:pt x="3421380" y="94500"/>
                  </a:moveTo>
                  <a:lnTo>
                    <a:pt x="3308604" y="94500"/>
                  </a:lnTo>
                  <a:lnTo>
                    <a:pt x="3308604" y="1450848"/>
                  </a:lnTo>
                  <a:lnTo>
                    <a:pt x="3421380" y="1450848"/>
                  </a:lnTo>
                  <a:lnTo>
                    <a:pt x="3421380" y="94500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5262372" y="3195827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1519427" y="0"/>
                  </a:lnTo>
                </a:path>
                <a:path w="3548379">
                  <a:moveTo>
                    <a:pt x="1632203" y="0"/>
                  </a:moveTo>
                  <a:lnTo>
                    <a:pt x="1652016" y="0"/>
                  </a:lnTo>
                </a:path>
                <a:path w="3548379">
                  <a:moveTo>
                    <a:pt x="1764792" y="0"/>
                  </a:moveTo>
                  <a:lnTo>
                    <a:pt x="1784603" y="0"/>
                  </a:lnTo>
                </a:path>
                <a:path w="3548379">
                  <a:moveTo>
                    <a:pt x="1897379" y="0"/>
                  </a:moveTo>
                  <a:lnTo>
                    <a:pt x="1917192" y="0"/>
                  </a:lnTo>
                </a:path>
                <a:path w="3548379">
                  <a:moveTo>
                    <a:pt x="2028444" y="0"/>
                  </a:moveTo>
                  <a:lnTo>
                    <a:pt x="2048255" y="0"/>
                  </a:lnTo>
                </a:path>
                <a:path w="3548379">
                  <a:moveTo>
                    <a:pt x="2161031" y="0"/>
                  </a:moveTo>
                  <a:lnTo>
                    <a:pt x="2180844" y="0"/>
                  </a:lnTo>
                </a:path>
                <a:path w="3548379">
                  <a:moveTo>
                    <a:pt x="2293620" y="0"/>
                  </a:moveTo>
                  <a:lnTo>
                    <a:pt x="2313431" y="0"/>
                  </a:lnTo>
                </a:path>
                <a:path w="3548379">
                  <a:moveTo>
                    <a:pt x="2426207" y="0"/>
                  </a:moveTo>
                  <a:lnTo>
                    <a:pt x="2446020" y="0"/>
                  </a:lnTo>
                </a:path>
                <a:path w="3548379">
                  <a:moveTo>
                    <a:pt x="2558796" y="0"/>
                  </a:moveTo>
                  <a:lnTo>
                    <a:pt x="2578607" y="0"/>
                  </a:lnTo>
                </a:path>
                <a:path w="3548379">
                  <a:moveTo>
                    <a:pt x="2691383" y="0"/>
                  </a:moveTo>
                  <a:lnTo>
                    <a:pt x="2711196" y="0"/>
                  </a:lnTo>
                </a:path>
                <a:path w="3548379">
                  <a:moveTo>
                    <a:pt x="2822448" y="0"/>
                  </a:moveTo>
                  <a:lnTo>
                    <a:pt x="2842259" y="0"/>
                  </a:lnTo>
                </a:path>
                <a:path w="3548379">
                  <a:moveTo>
                    <a:pt x="2955035" y="0"/>
                  </a:moveTo>
                  <a:lnTo>
                    <a:pt x="2974848" y="0"/>
                  </a:lnTo>
                </a:path>
                <a:path w="3548379">
                  <a:moveTo>
                    <a:pt x="3087625" y="0"/>
                  </a:moveTo>
                  <a:lnTo>
                    <a:pt x="3107435" y="0"/>
                  </a:lnTo>
                </a:path>
                <a:path w="3548379">
                  <a:moveTo>
                    <a:pt x="3220213" y="0"/>
                  </a:moveTo>
                  <a:lnTo>
                    <a:pt x="3240024" y="0"/>
                  </a:lnTo>
                </a:path>
                <a:path w="3548379">
                  <a:moveTo>
                    <a:pt x="3352801" y="0"/>
                  </a:moveTo>
                  <a:lnTo>
                    <a:pt x="3372611" y="0"/>
                  </a:lnTo>
                </a:path>
                <a:path w="3548379">
                  <a:moveTo>
                    <a:pt x="3485387" y="0"/>
                  </a:moveTo>
                  <a:lnTo>
                    <a:pt x="3547872" y="0"/>
                  </a:lnTo>
                </a:path>
              </a:pathLst>
            </a:custGeom>
            <a:ln w="5742">
              <a:solidFill>
                <a:srgbClr val="0C814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5256022" y="1333500"/>
              <a:ext cx="12700" cy="2832100"/>
            </a:xfrm>
            <a:custGeom>
              <a:avLst/>
              <a:gdLst/>
              <a:ahLst/>
              <a:cxnLst/>
              <a:rect l="l" t="t" r="r" b="b"/>
              <a:pathLst>
                <a:path w="12700" h="2832100">
                  <a:moveTo>
                    <a:pt x="0" y="2831591"/>
                  </a:moveTo>
                  <a:lnTo>
                    <a:pt x="12700" y="2831591"/>
                  </a:lnTo>
                  <a:lnTo>
                    <a:pt x="12700" y="0"/>
                  </a:lnTo>
                  <a:lnTo>
                    <a:pt x="0" y="0"/>
                  </a:lnTo>
                  <a:lnTo>
                    <a:pt x="0" y="28315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5262372" y="2788919"/>
              <a:ext cx="56515" cy="0"/>
            </a:xfrm>
            <a:custGeom>
              <a:avLst/>
              <a:gdLst/>
              <a:ahLst/>
              <a:cxnLst/>
              <a:rect l="l" t="t" r="r" b="b"/>
              <a:pathLst>
                <a:path w="56514">
                  <a:moveTo>
                    <a:pt x="56387" y="0"/>
                  </a:moveTo>
                  <a:lnTo>
                    <a:pt x="0" y="0"/>
                  </a:lnTo>
                </a:path>
              </a:pathLst>
            </a:custGeom>
            <a:ln w="57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5326380" y="2697479"/>
              <a:ext cx="376555" cy="96520"/>
            </a:xfrm>
            <a:custGeom>
              <a:avLst/>
              <a:gdLst/>
              <a:ahLst/>
              <a:cxnLst/>
              <a:rect l="l" t="t" r="r" b="b"/>
              <a:pathLst>
                <a:path w="376554" h="96519">
                  <a:moveTo>
                    <a:pt x="112776" y="0"/>
                  </a:moveTo>
                  <a:lnTo>
                    <a:pt x="0" y="0"/>
                  </a:lnTo>
                  <a:lnTo>
                    <a:pt x="0" y="96012"/>
                  </a:lnTo>
                  <a:lnTo>
                    <a:pt x="112776" y="96012"/>
                  </a:lnTo>
                  <a:lnTo>
                    <a:pt x="112776" y="0"/>
                  </a:lnTo>
                  <a:close/>
                </a:path>
                <a:path w="376554" h="96519">
                  <a:moveTo>
                    <a:pt x="376415" y="77724"/>
                  </a:moveTo>
                  <a:lnTo>
                    <a:pt x="265176" y="77724"/>
                  </a:lnTo>
                  <a:lnTo>
                    <a:pt x="265176" y="91440"/>
                  </a:lnTo>
                  <a:lnTo>
                    <a:pt x="376415" y="91440"/>
                  </a:lnTo>
                  <a:lnTo>
                    <a:pt x="376415" y="77724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5722620" y="2788918"/>
              <a:ext cx="113030" cy="67310"/>
            </a:xfrm>
            <a:custGeom>
              <a:avLst/>
              <a:gdLst/>
              <a:ahLst/>
              <a:cxnLst/>
              <a:rect l="l" t="t" r="r" b="b"/>
              <a:pathLst>
                <a:path w="113029" h="67310">
                  <a:moveTo>
                    <a:pt x="112775" y="0"/>
                  </a:moveTo>
                  <a:lnTo>
                    <a:pt x="0" y="0"/>
                  </a:lnTo>
                  <a:lnTo>
                    <a:pt x="0" y="67057"/>
                  </a:lnTo>
                  <a:lnTo>
                    <a:pt x="112775" y="67057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5855208" y="2788919"/>
              <a:ext cx="774700" cy="352425"/>
            </a:xfrm>
            <a:custGeom>
              <a:avLst/>
              <a:gdLst/>
              <a:ahLst/>
              <a:cxnLst/>
              <a:rect l="l" t="t" r="r" b="b"/>
              <a:pathLst>
                <a:path w="774700" h="352425">
                  <a:moveTo>
                    <a:pt x="112776" y="0"/>
                  </a:moveTo>
                  <a:lnTo>
                    <a:pt x="0" y="0"/>
                  </a:lnTo>
                  <a:lnTo>
                    <a:pt x="0" y="94488"/>
                  </a:lnTo>
                  <a:lnTo>
                    <a:pt x="112776" y="94488"/>
                  </a:lnTo>
                  <a:lnTo>
                    <a:pt x="112776" y="0"/>
                  </a:lnTo>
                  <a:close/>
                </a:path>
                <a:path w="774700" h="352425">
                  <a:moveTo>
                    <a:pt x="245364" y="0"/>
                  </a:moveTo>
                  <a:lnTo>
                    <a:pt x="132588" y="0"/>
                  </a:lnTo>
                  <a:lnTo>
                    <a:pt x="132588" y="108204"/>
                  </a:lnTo>
                  <a:lnTo>
                    <a:pt x="245364" y="108204"/>
                  </a:lnTo>
                  <a:lnTo>
                    <a:pt x="245364" y="0"/>
                  </a:lnTo>
                  <a:close/>
                </a:path>
                <a:path w="774700" h="352425">
                  <a:moveTo>
                    <a:pt x="377952" y="12"/>
                  </a:moveTo>
                  <a:lnTo>
                    <a:pt x="265176" y="12"/>
                  </a:lnTo>
                  <a:lnTo>
                    <a:pt x="265176" y="149352"/>
                  </a:lnTo>
                  <a:lnTo>
                    <a:pt x="377952" y="149352"/>
                  </a:lnTo>
                  <a:lnTo>
                    <a:pt x="377952" y="12"/>
                  </a:lnTo>
                  <a:close/>
                </a:path>
                <a:path w="774700" h="352425">
                  <a:moveTo>
                    <a:pt x="509016" y="12"/>
                  </a:moveTo>
                  <a:lnTo>
                    <a:pt x="397764" y="12"/>
                  </a:lnTo>
                  <a:lnTo>
                    <a:pt x="397764" y="271272"/>
                  </a:lnTo>
                  <a:lnTo>
                    <a:pt x="509016" y="271272"/>
                  </a:lnTo>
                  <a:lnTo>
                    <a:pt x="509016" y="12"/>
                  </a:lnTo>
                  <a:close/>
                </a:path>
                <a:path w="774700" h="352425">
                  <a:moveTo>
                    <a:pt x="641604" y="12"/>
                  </a:moveTo>
                  <a:lnTo>
                    <a:pt x="528828" y="12"/>
                  </a:lnTo>
                  <a:lnTo>
                    <a:pt x="528828" y="310896"/>
                  </a:lnTo>
                  <a:lnTo>
                    <a:pt x="641604" y="310896"/>
                  </a:lnTo>
                  <a:lnTo>
                    <a:pt x="641604" y="12"/>
                  </a:lnTo>
                  <a:close/>
                </a:path>
                <a:path w="774700" h="352425">
                  <a:moveTo>
                    <a:pt x="774192" y="0"/>
                  </a:moveTo>
                  <a:lnTo>
                    <a:pt x="661416" y="0"/>
                  </a:lnTo>
                  <a:lnTo>
                    <a:pt x="661416" y="352044"/>
                  </a:lnTo>
                  <a:lnTo>
                    <a:pt x="774192" y="352044"/>
                  </a:lnTo>
                  <a:lnTo>
                    <a:pt x="774192" y="0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object 57"/>
            <p:cNvSpPr/>
            <p:nvPr/>
          </p:nvSpPr>
          <p:spPr>
            <a:xfrm>
              <a:off x="6649199" y="2788919"/>
              <a:ext cx="378460" cy="487680"/>
            </a:xfrm>
            <a:custGeom>
              <a:avLst/>
              <a:gdLst/>
              <a:ahLst/>
              <a:cxnLst/>
              <a:rect l="l" t="t" r="r" b="b"/>
              <a:pathLst>
                <a:path w="378459" h="487679">
                  <a:moveTo>
                    <a:pt x="112776" y="0"/>
                  </a:moveTo>
                  <a:lnTo>
                    <a:pt x="0" y="0"/>
                  </a:lnTo>
                  <a:lnTo>
                    <a:pt x="0" y="379476"/>
                  </a:lnTo>
                  <a:lnTo>
                    <a:pt x="112776" y="379476"/>
                  </a:lnTo>
                  <a:lnTo>
                    <a:pt x="112776" y="0"/>
                  </a:lnTo>
                  <a:close/>
                </a:path>
                <a:path w="378459" h="487679">
                  <a:moveTo>
                    <a:pt x="245376" y="0"/>
                  </a:moveTo>
                  <a:lnTo>
                    <a:pt x="132600" y="0"/>
                  </a:lnTo>
                  <a:lnTo>
                    <a:pt x="132600" y="446532"/>
                  </a:lnTo>
                  <a:lnTo>
                    <a:pt x="245376" y="446532"/>
                  </a:lnTo>
                  <a:lnTo>
                    <a:pt x="245376" y="0"/>
                  </a:lnTo>
                  <a:close/>
                </a:path>
                <a:path w="378459" h="487679">
                  <a:moveTo>
                    <a:pt x="377964" y="0"/>
                  </a:moveTo>
                  <a:lnTo>
                    <a:pt x="265188" y="0"/>
                  </a:lnTo>
                  <a:lnTo>
                    <a:pt x="265188" y="487680"/>
                  </a:lnTo>
                  <a:lnTo>
                    <a:pt x="377964" y="487680"/>
                  </a:lnTo>
                  <a:lnTo>
                    <a:pt x="377964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object 58"/>
            <p:cNvSpPr/>
            <p:nvPr/>
          </p:nvSpPr>
          <p:spPr>
            <a:xfrm>
              <a:off x="7046976" y="2788919"/>
              <a:ext cx="113030" cy="542925"/>
            </a:xfrm>
            <a:custGeom>
              <a:avLst/>
              <a:gdLst/>
              <a:ahLst/>
              <a:cxnLst/>
              <a:rect l="l" t="t" r="r" b="b"/>
              <a:pathLst>
                <a:path w="113029" h="542925">
                  <a:moveTo>
                    <a:pt x="112775" y="0"/>
                  </a:moveTo>
                  <a:lnTo>
                    <a:pt x="0" y="0"/>
                  </a:lnTo>
                  <a:lnTo>
                    <a:pt x="0" y="542544"/>
                  </a:lnTo>
                  <a:lnTo>
                    <a:pt x="112775" y="542544"/>
                  </a:lnTo>
                  <a:lnTo>
                    <a:pt x="112775" y="0"/>
                  </a:lnTo>
                  <a:close/>
                </a:path>
              </a:pathLst>
            </a:custGeom>
            <a:solidFill>
              <a:srgbClr val="002985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7179564" y="2788919"/>
              <a:ext cx="1038225" cy="759460"/>
            </a:xfrm>
            <a:custGeom>
              <a:avLst/>
              <a:gdLst/>
              <a:ahLst/>
              <a:cxnLst/>
              <a:rect l="l" t="t" r="r" b="b"/>
              <a:pathLst>
                <a:path w="1038225" h="759460">
                  <a:moveTo>
                    <a:pt x="111252" y="0"/>
                  </a:moveTo>
                  <a:lnTo>
                    <a:pt x="0" y="0"/>
                  </a:lnTo>
                  <a:lnTo>
                    <a:pt x="0" y="569976"/>
                  </a:lnTo>
                  <a:lnTo>
                    <a:pt x="111252" y="569976"/>
                  </a:lnTo>
                  <a:lnTo>
                    <a:pt x="111252" y="0"/>
                  </a:lnTo>
                  <a:close/>
                </a:path>
                <a:path w="1038225" h="759460">
                  <a:moveTo>
                    <a:pt x="1037844" y="0"/>
                  </a:moveTo>
                  <a:lnTo>
                    <a:pt x="925068" y="0"/>
                  </a:lnTo>
                  <a:lnTo>
                    <a:pt x="925068" y="758952"/>
                  </a:lnTo>
                  <a:lnTo>
                    <a:pt x="1037844" y="758952"/>
                  </a:lnTo>
                  <a:lnTo>
                    <a:pt x="1037844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5262372" y="3195827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3547872" y="0"/>
                  </a:lnTo>
                </a:path>
              </a:pathLst>
            </a:custGeom>
            <a:ln w="12700">
              <a:solidFill>
                <a:srgbClr val="80C342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object 61"/>
            <p:cNvSpPr/>
            <p:nvPr/>
          </p:nvSpPr>
          <p:spPr>
            <a:xfrm>
              <a:off x="5262372" y="2788919"/>
              <a:ext cx="56515" cy="0"/>
            </a:xfrm>
            <a:custGeom>
              <a:avLst/>
              <a:gdLst/>
              <a:ahLst/>
              <a:cxnLst/>
              <a:rect l="l" t="t" r="r" b="b"/>
              <a:pathLst>
                <a:path w="56514">
                  <a:moveTo>
                    <a:pt x="56387" y="0"/>
                  </a:moveTo>
                  <a:lnTo>
                    <a:pt x="0" y="0"/>
                  </a:lnTo>
                </a:path>
              </a:pathLst>
            </a:custGeom>
            <a:ln w="574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5262372" y="4165092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354787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5262372" y="2517647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15239" y="0"/>
                  </a:lnTo>
                </a:path>
                <a:path w="3548379">
                  <a:moveTo>
                    <a:pt x="41148" y="0"/>
                  </a:moveTo>
                  <a:lnTo>
                    <a:pt x="3520439" y="0"/>
                  </a:lnTo>
                </a:path>
                <a:path w="3548379">
                  <a:moveTo>
                    <a:pt x="3534155" y="0"/>
                  </a:moveTo>
                  <a:lnTo>
                    <a:pt x="3547872" y="0"/>
                  </a:lnTo>
                </a:path>
              </a:pathLst>
            </a:custGeom>
            <a:ln w="12700">
              <a:solidFill>
                <a:srgbClr val="EC1C23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5207508" y="2788919"/>
              <a:ext cx="55244" cy="1356360"/>
            </a:xfrm>
            <a:custGeom>
              <a:avLst/>
              <a:gdLst/>
              <a:ahLst/>
              <a:cxnLst/>
              <a:rect l="l" t="t" r="r" b="b"/>
              <a:pathLst>
                <a:path w="55245" h="1356360">
                  <a:moveTo>
                    <a:pt x="54863" y="1356360"/>
                  </a:moveTo>
                  <a:lnTo>
                    <a:pt x="0" y="1356360"/>
                  </a:lnTo>
                </a:path>
                <a:path w="55245" h="1356360">
                  <a:moveTo>
                    <a:pt x="54863" y="1085088"/>
                  </a:moveTo>
                  <a:lnTo>
                    <a:pt x="0" y="1085088"/>
                  </a:lnTo>
                </a:path>
                <a:path w="55245" h="1356360">
                  <a:moveTo>
                    <a:pt x="54863" y="813816"/>
                  </a:moveTo>
                  <a:lnTo>
                    <a:pt x="0" y="813816"/>
                  </a:lnTo>
                </a:path>
                <a:path w="55245" h="1356360">
                  <a:moveTo>
                    <a:pt x="54863" y="542544"/>
                  </a:moveTo>
                  <a:lnTo>
                    <a:pt x="0" y="542544"/>
                  </a:lnTo>
                </a:path>
                <a:path w="55245" h="1356360">
                  <a:moveTo>
                    <a:pt x="54863" y="271272"/>
                  </a:moveTo>
                  <a:lnTo>
                    <a:pt x="0" y="271272"/>
                  </a:lnTo>
                </a:path>
                <a:path w="55245" h="1356360">
                  <a:moveTo>
                    <a:pt x="5486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5207508" y="2511297"/>
              <a:ext cx="55244" cy="12700"/>
            </a:xfrm>
            <a:custGeom>
              <a:avLst/>
              <a:gdLst/>
              <a:ahLst/>
              <a:cxnLst/>
              <a:rect l="l" t="t" r="r" b="b"/>
              <a:pathLst>
                <a:path w="55245" h="12700">
                  <a:moveTo>
                    <a:pt x="0" y="12700"/>
                  </a:moveTo>
                  <a:lnTo>
                    <a:pt x="54863" y="12700"/>
                  </a:lnTo>
                  <a:lnTo>
                    <a:pt x="54863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5207508" y="1432560"/>
              <a:ext cx="55244" cy="814069"/>
            </a:xfrm>
            <a:custGeom>
              <a:avLst/>
              <a:gdLst/>
              <a:ahLst/>
              <a:cxnLst/>
              <a:rect l="l" t="t" r="r" b="b"/>
              <a:pathLst>
                <a:path w="55245" h="814069">
                  <a:moveTo>
                    <a:pt x="54863" y="813815"/>
                  </a:moveTo>
                  <a:lnTo>
                    <a:pt x="0" y="813815"/>
                  </a:lnTo>
                </a:path>
                <a:path w="55245" h="814069">
                  <a:moveTo>
                    <a:pt x="54863" y="542544"/>
                  </a:moveTo>
                  <a:lnTo>
                    <a:pt x="0" y="542544"/>
                  </a:lnTo>
                </a:path>
                <a:path w="55245" h="814069">
                  <a:moveTo>
                    <a:pt x="54863" y="271272"/>
                  </a:moveTo>
                  <a:lnTo>
                    <a:pt x="0" y="271272"/>
                  </a:lnTo>
                </a:path>
                <a:path w="55245" h="814069">
                  <a:moveTo>
                    <a:pt x="54863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5207508" y="2511297"/>
              <a:ext cx="55244" cy="12700"/>
            </a:xfrm>
            <a:custGeom>
              <a:avLst/>
              <a:gdLst/>
              <a:ahLst/>
              <a:cxnLst/>
              <a:rect l="l" t="t" r="r" b="b"/>
              <a:pathLst>
                <a:path w="55245" h="12700">
                  <a:moveTo>
                    <a:pt x="0" y="12700"/>
                  </a:moveTo>
                  <a:lnTo>
                    <a:pt x="54863" y="12700"/>
                  </a:lnTo>
                  <a:lnTo>
                    <a:pt x="54863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5262372" y="2788919"/>
              <a:ext cx="3548379" cy="0"/>
            </a:xfrm>
            <a:custGeom>
              <a:avLst/>
              <a:gdLst/>
              <a:ahLst/>
              <a:cxnLst/>
              <a:rect l="l" t="t" r="r" b="b"/>
              <a:pathLst>
                <a:path w="3548379">
                  <a:moveTo>
                    <a:pt x="0" y="0"/>
                  </a:moveTo>
                  <a:lnTo>
                    <a:pt x="3547872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5092701" y="2682843"/>
            <a:ext cx="895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5" dirty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962905" y="2966054"/>
            <a:ext cx="1917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35" dirty="0">
                <a:solidFill>
                  <a:srgbClr val="221F1F"/>
                </a:solidFill>
                <a:latin typeface="Arial"/>
                <a:cs typeface="Arial"/>
              </a:rPr>
              <a:t>20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962905" y="3225133"/>
            <a:ext cx="1917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35" dirty="0">
                <a:solidFill>
                  <a:srgbClr val="221F1F"/>
                </a:solidFill>
                <a:latin typeface="Arial"/>
                <a:cs typeface="Arial"/>
              </a:rPr>
              <a:t>40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962905" y="3496405"/>
            <a:ext cx="1917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35" dirty="0">
                <a:solidFill>
                  <a:srgbClr val="221F1F"/>
                </a:solidFill>
                <a:latin typeface="Arial"/>
                <a:cs typeface="Arial"/>
              </a:rPr>
              <a:t>60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886705" y="3767678"/>
            <a:ext cx="267970" cy="405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 fontAlgn="auto">
              <a:spcBef>
                <a:spcPts val="10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35" dirty="0">
                <a:solidFill>
                  <a:srgbClr val="221F1F"/>
                </a:solidFill>
                <a:latin typeface="Arial"/>
                <a:cs typeface="Arial"/>
              </a:rPr>
              <a:t>80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R="17145" algn="r" fontAlgn="auto">
              <a:spcBef>
                <a:spcPts val="830"/>
              </a:spcBef>
              <a:spcAft>
                <a:spcPts val="0"/>
              </a:spcAft>
            </a:pPr>
            <a:r>
              <a:rPr sz="900" kern="0" spc="-10" dirty="0">
                <a:solidFill>
                  <a:srgbClr val="221F1F"/>
                </a:solidFill>
                <a:latin typeface="Arial"/>
                <a:cs typeface="Arial"/>
              </a:rPr>
              <a:t>-</a:t>
            </a:r>
            <a:r>
              <a:rPr sz="900" kern="0" spc="-25" dirty="0">
                <a:solidFill>
                  <a:srgbClr val="221F1F"/>
                </a:solidFill>
                <a:latin typeface="Arial"/>
                <a:cs typeface="Arial"/>
              </a:rPr>
              <a:t>100</a:t>
            </a:r>
            <a:endParaRPr sz="9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703068" y="1145359"/>
            <a:ext cx="161583" cy="3242945"/>
          </a:xfrm>
          <a:prstGeom prst="rect">
            <a:avLst/>
          </a:prstGeom>
        </p:spPr>
        <p:txBody>
          <a:bodyPr vert="vert270" wrap="square" lIns="0" tIns="635" rIns="0" bIns="0" rtlCol="0">
            <a:spAutoFit/>
          </a:bodyPr>
          <a:lstStyle/>
          <a:p>
            <a:pPr marL="12700" fontAlgn="auto">
              <a:spcBef>
                <a:spcPts val="5"/>
              </a:spcBef>
              <a:spcAft>
                <a:spcPts val="0"/>
              </a:spcAft>
            </a:pP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Best</a:t>
            </a:r>
            <a:r>
              <a:rPr sz="1050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%</a:t>
            </a:r>
            <a:r>
              <a:rPr sz="1050" b="1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Change</a:t>
            </a:r>
            <a:r>
              <a:rPr sz="1050" b="1" kern="0" spc="-6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in</a:t>
            </a:r>
            <a:r>
              <a:rPr sz="1050" b="1" kern="0" spc="-2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Sum</a:t>
            </a:r>
            <a:r>
              <a:rPr sz="10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of</a:t>
            </a:r>
            <a:r>
              <a:rPr sz="1050" b="1" kern="0" spc="-3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Diameters</a:t>
            </a:r>
            <a:r>
              <a:rPr sz="10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dirty="0">
                <a:solidFill>
                  <a:sysClr val="windowText" lastClr="000000"/>
                </a:solidFill>
                <a:latin typeface="Arial"/>
                <a:cs typeface="Arial"/>
              </a:rPr>
              <a:t>from</a:t>
            </a:r>
            <a:r>
              <a:rPr sz="1050" b="1" kern="0" spc="-15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1050" b="1" kern="0" spc="-10" dirty="0">
                <a:solidFill>
                  <a:sysClr val="windowText" lastClr="000000"/>
                </a:solidFill>
                <a:latin typeface="Arial"/>
                <a:cs typeface="Arial"/>
              </a:rPr>
              <a:t>Baseline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234945" y="4214209"/>
            <a:ext cx="546100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1050" b="1" kern="0" spc="-10" dirty="0">
                <a:solidFill>
                  <a:srgbClr val="221F1F"/>
                </a:solidFill>
                <a:latin typeface="Arial"/>
                <a:cs typeface="Arial"/>
              </a:rPr>
              <a:t>Patients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6813932" y="4208722"/>
            <a:ext cx="546735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fontAlgn="auto">
              <a:spcBef>
                <a:spcPts val="105"/>
              </a:spcBef>
              <a:spcAft>
                <a:spcPts val="0"/>
              </a:spcAft>
            </a:pPr>
            <a:r>
              <a:rPr sz="1050" b="1" kern="0" spc="-10" dirty="0">
                <a:solidFill>
                  <a:srgbClr val="221F1F"/>
                </a:solidFill>
                <a:latin typeface="Arial"/>
                <a:cs typeface="Arial"/>
              </a:rPr>
              <a:t>Patients</a:t>
            </a:r>
            <a:endParaRPr sz="10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2168779" y="1336339"/>
            <a:ext cx="208915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fontAlgn="auto">
              <a:spcBef>
                <a:spcPts val="100"/>
              </a:spcBef>
              <a:spcAft>
                <a:spcPts val="0"/>
              </a:spcAft>
            </a:pP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Both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prior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platinum</a:t>
            </a:r>
            <a:r>
              <a:rPr sz="650" kern="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therapy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and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 PD-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(L)1</a:t>
            </a:r>
            <a:r>
              <a:rPr sz="650" kern="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therapy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(n</a:t>
            </a:r>
            <a:r>
              <a:rPr sz="650" kern="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=</a:t>
            </a:r>
            <a:r>
              <a:rPr sz="650" kern="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37)</a:t>
            </a:r>
            <a:r>
              <a:rPr sz="650" kern="0" spc="5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Prior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platinum 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therapy</a:t>
            </a:r>
            <a:r>
              <a:rPr sz="650" kern="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but</a:t>
            </a:r>
            <a:r>
              <a:rPr sz="650" kern="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no 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PD-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(L)1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 therapy</a:t>
            </a:r>
            <a:r>
              <a:rPr sz="650" kern="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(n</a:t>
            </a:r>
            <a:r>
              <a:rPr sz="650" kern="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=</a:t>
            </a:r>
            <a:r>
              <a:rPr sz="650" kern="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15)</a:t>
            </a:r>
            <a:r>
              <a:rPr sz="650" kern="0" spc="5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Patient</a:t>
            </a:r>
            <a:r>
              <a:rPr sz="650" kern="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with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best</a:t>
            </a:r>
            <a:r>
              <a:rPr sz="650" kern="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percent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change</a:t>
            </a:r>
            <a:r>
              <a:rPr sz="650" kern="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of</a:t>
            </a:r>
            <a:r>
              <a:rPr sz="650" kern="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spc="-20" dirty="0">
                <a:solidFill>
                  <a:srgbClr val="221F1F"/>
                </a:solidFill>
                <a:latin typeface="Arial"/>
                <a:cs typeface="Arial"/>
              </a:rPr>
              <a:t>zero</a:t>
            </a:r>
            <a:endParaRPr sz="6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499605" y="1315561"/>
            <a:ext cx="2089150" cy="322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fontAlgn="auto">
              <a:spcBef>
                <a:spcPts val="95"/>
              </a:spcBef>
              <a:spcAft>
                <a:spcPts val="0"/>
              </a:spcAft>
            </a:pP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Both</a:t>
            </a:r>
            <a:r>
              <a:rPr sz="650" kern="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prior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platinum 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therapy</a:t>
            </a:r>
            <a:r>
              <a:rPr sz="650" kern="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and 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PD-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(L)1</a:t>
            </a:r>
            <a:r>
              <a:rPr sz="650" kern="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therapy</a:t>
            </a:r>
            <a:r>
              <a:rPr sz="650" kern="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(n</a:t>
            </a:r>
            <a:r>
              <a:rPr sz="650" kern="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=</a:t>
            </a:r>
            <a:r>
              <a:rPr sz="650" kern="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22)</a:t>
            </a:r>
            <a:r>
              <a:rPr sz="650" kern="0" spc="5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Prior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platinum 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therapy</a:t>
            </a:r>
            <a:r>
              <a:rPr sz="650" kern="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but</a:t>
            </a:r>
            <a:r>
              <a:rPr sz="650" kern="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no 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PD-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(L)1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 therapy</a:t>
            </a:r>
            <a:r>
              <a:rPr sz="650" kern="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(n</a:t>
            </a:r>
            <a:r>
              <a:rPr sz="650" kern="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=</a:t>
            </a:r>
            <a:r>
              <a:rPr sz="650" kern="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6)</a:t>
            </a:r>
            <a:r>
              <a:rPr sz="650" kern="0" spc="5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Patient</a:t>
            </a:r>
            <a:r>
              <a:rPr sz="650" kern="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with</a:t>
            </a:r>
            <a:r>
              <a:rPr sz="650" kern="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best</a:t>
            </a:r>
            <a:r>
              <a:rPr sz="650" kern="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spc="-10" dirty="0">
                <a:solidFill>
                  <a:srgbClr val="221F1F"/>
                </a:solidFill>
                <a:latin typeface="Arial"/>
                <a:cs typeface="Arial"/>
              </a:rPr>
              <a:t>percent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change</a:t>
            </a:r>
            <a:r>
              <a:rPr sz="650" kern="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dirty="0">
                <a:solidFill>
                  <a:srgbClr val="221F1F"/>
                </a:solidFill>
                <a:latin typeface="Arial"/>
                <a:cs typeface="Arial"/>
              </a:rPr>
              <a:t>of</a:t>
            </a:r>
            <a:r>
              <a:rPr sz="650" kern="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kern="0" spc="-20" dirty="0">
                <a:solidFill>
                  <a:srgbClr val="221F1F"/>
                </a:solidFill>
                <a:latin typeface="Arial"/>
                <a:cs typeface="Arial"/>
              </a:rPr>
              <a:t>zero</a:t>
            </a:r>
            <a:endParaRPr sz="65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115311" y="1558385"/>
            <a:ext cx="0" cy="64135"/>
          </a:xfrm>
          <a:custGeom>
            <a:avLst/>
            <a:gdLst/>
            <a:ahLst/>
            <a:cxnLst/>
            <a:rect l="l" t="t" r="r" b="b"/>
            <a:pathLst>
              <a:path h="64134">
                <a:moveTo>
                  <a:pt x="0" y="0"/>
                </a:moveTo>
                <a:lnTo>
                  <a:pt x="0" y="64008"/>
                </a:lnTo>
              </a:path>
            </a:pathLst>
          </a:custGeom>
          <a:ln w="12700">
            <a:solidFill>
              <a:srgbClr val="81BD44"/>
            </a:solidFill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ysClr val="windowText" lastClr="000000"/>
              </a:solidFill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2078482" y="1364837"/>
            <a:ext cx="81280" cy="260985"/>
            <a:chOff x="2078482" y="1362455"/>
            <a:chExt cx="81280" cy="260985"/>
          </a:xfrm>
        </p:grpSpPr>
        <p:sp>
          <p:nvSpPr>
            <p:cNvPr id="81" name="object 81"/>
            <p:cNvSpPr/>
            <p:nvPr/>
          </p:nvSpPr>
          <p:spPr>
            <a:xfrm>
              <a:off x="2084832" y="1560575"/>
              <a:ext cx="64135" cy="56515"/>
            </a:xfrm>
            <a:custGeom>
              <a:avLst/>
              <a:gdLst/>
              <a:ahLst/>
              <a:cxnLst/>
              <a:rect l="l" t="t" r="r" b="b"/>
              <a:pathLst>
                <a:path w="64135" h="56515">
                  <a:moveTo>
                    <a:pt x="0" y="1524"/>
                  </a:moveTo>
                  <a:lnTo>
                    <a:pt x="25907" y="25908"/>
                  </a:lnTo>
                </a:path>
                <a:path w="64135" h="56515">
                  <a:moveTo>
                    <a:pt x="0" y="56387"/>
                  </a:moveTo>
                  <a:lnTo>
                    <a:pt x="25907" y="32003"/>
                  </a:lnTo>
                </a:path>
                <a:path w="64135" h="56515">
                  <a:moveTo>
                    <a:pt x="64007" y="0"/>
                  </a:moveTo>
                  <a:lnTo>
                    <a:pt x="38100" y="24384"/>
                  </a:lnTo>
                </a:path>
                <a:path w="64135" h="56515">
                  <a:moveTo>
                    <a:pt x="64007" y="56387"/>
                  </a:moveTo>
                  <a:lnTo>
                    <a:pt x="38100" y="32003"/>
                  </a:lnTo>
                </a:path>
              </a:pathLst>
            </a:custGeom>
            <a:ln w="12700">
              <a:solidFill>
                <a:srgbClr val="81BD44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2087880" y="1461515"/>
              <a:ext cx="71755" cy="73660"/>
            </a:xfrm>
            <a:custGeom>
              <a:avLst/>
              <a:gdLst/>
              <a:ahLst/>
              <a:cxnLst/>
              <a:rect l="l" t="t" r="r" b="b"/>
              <a:pathLst>
                <a:path w="71755" h="73659">
                  <a:moveTo>
                    <a:pt x="71627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71627" y="73151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2087880" y="1362455"/>
              <a:ext cx="71755" cy="71755"/>
            </a:xfrm>
            <a:custGeom>
              <a:avLst/>
              <a:gdLst/>
              <a:ahLst/>
              <a:cxnLst/>
              <a:rect l="l" t="t" r="r" b="b"/>
              <a:pathLst>
                <a:path w="71755" h="71755">
                  <a:moveTo>
                    <a:pt x="71627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1627" y="71627"/>
                  </a:lnTo>
                  <a:lnTo>
                    <a:pt x="71627" y="0"/>
                  </a:lnTo>
                  <a:close/>
                </a:path>
              </a:pathLst>
            </a:custGeom>
            <a:solidFill>
              <a:srgbClr val="27377C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6392926" y="1343501"/>
            <a:ext cx="82550" cy="260985"/>
            <a:chOff x="6392926" y="1341119"/>
            <a:chExt cx="82550" cy="260985"/>
          </a:xfrm>
        </p:grpSpPr>
        <p:sp>
          <p:nvSpPr>
            <p:cNvPr id="85" name="object 85"/>
            <p:cNvSpPr/>
            <p:nvPr/>
          </p:nvSpPr>
          <p:spPr>
            <a:xfrm>
              <a:off x="6399276" y="1534667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0" y="6096"/>
                  </a:moveTo>
                  <a:lnTo>
                    <a:pt x="27432" y="30480"/>
                  </a:lnTo>
                </a:path>
                <a:path w="64135" h="64134">
                  <a:moveTo>
                    <a:pt x="0" y="60960"/>
                  </a:moveTo>
                  <a:lnTo>
                    <a:pt x="27432" y="36576"/>
                  </a:lnTo>
                </a:path>
                <a:path w="64135" h="64134">
                  <a:moveTo>
                    <a:pt x="64008" y="4572"/>
                  </a:moveTo>
                  <a:lnTo>
                    <a:pt x="38100" y="28956"/>
                  </a:lnTo>
                </a:path>
                <a:path w="64135" h="64134">
                  <a:moveTo>
                    <a:pt x="64008" y="60960"/>
                  </a:moveTo>
                  <a:lnTo>
                    <a:pt x="38100" y="36576"/>
                  </a:lnTo>
                </a:path>
                <a:path w="64135" h="64134">
                  <a:moveTo>
                    <a:pt x="32003" y="0"/>
                  </a:moveTo>
                  <a:lnTo>
                    <a:pt x="32003" y="64008"/>
                  </a:lnTo>
                </a:path>
              </a:pathLst>
            </a:custGeom>
            <a:ln w="12700">
              <a:solidFill>
                <a:srgbClr val="81BD44"/>
              </a:solidFill>
            </a:ln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6402324" y="1440179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60" h="71755">
                  <a:moveTo>
                    <a:pt x="73151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3151" y="71627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DF8AC0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6402324" y="1341119"/>
              <a:ext cx="73660" cy="71755"/>
            </a:xfrm>
            <a:custGeom>
              <a:avLst/>
              <a:gdLst/>
              <a:ahLst/>
              <a:cxnLst/>
              <a:rect l="l" t="t" r="r" b="b"/>
              <a:pathLst>
                <a:path w="73660" h="71755">
                  <a:moveTo>
                    <a:pt x="73151" y="0"/>
                  </a:moveTo>
                  <a:lnTo>
                    <a:pt x="0" y="0"/>
                  </a:lnTo>
                  <a:lnTo>
                    <a:pt x="0" y="71627"/>
                  </a:lnTo>
                  <a:lnTo>
                    <a:pt x="73151" y="71627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27377C"/>
            </a:solidFill>
          </p:spPr>
          <p:txBody>
            <a:bodyPr wrap="square" lIns="0" tIns="0" rIns="0" bIns="0" rtlCol="0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sz="1800" kern="0">
                <a:solidFill>
                  <a:sysClr val="windowText" lastClr="000000"/>
                </a:solidFill>
              </a:endParaRPr>
            </a:p>
          </p:txBody>
        </p:sp>
      </p:grpSp>
      <p:graphicFrame>
        <p:nvGraphicFramePr>
          <p:cNvPr id="88" name="object 88"/>
          <p:cNvGraphicFramePr>
            <a:graphicFrameLocks noGrp="1"/>
          </p:cNvGraphicFramePr>
          <p:nvPr/>
        </p:nvGraphicFramePr>
        <p:xfrm>
          <a:off x="2273936" y="1703800"/>
          <a:ext cx="1892299" cy="725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0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8580">
                        <a:lnSpc>
                          <a:spcPts val="690"/>
                        </a:lnSpc>
                      </a:pPr>
                      <a:r>
                        <a:rPr sz="650" b="1" dirty="0">
                          <a:latin typeface="Arial"/>
                          <a:cs typeface="Arial"/>
                        </a:rPr>
                        <a:t>Best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 (minimum)</a:t>
                      </a:r>
                      <a:r>
                        <a:rPr sz="6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change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B w="9525">
                      <a:solidFill>
                        <a:srgbClr val="1E31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770"/>
                        </a:lnSpc>
                      </a:pPr>
                      <a:r>
                        <a:rPr sz="6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T-</a:t>
                      </a:r>
                      <a:r>
                        <a:rPr sz="65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DXd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177800">
                        <a:lnSpc>
                          <a:spcPts val="690"/>
                        </a:lnSpc>
                      </a:pPr>
                      <a:r>
                        <a:rPr sz="6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5.4</a:t>
                      </a:r>
                      <a:r>
                        <a:rPr sz="65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mg/kg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5">
                      <a:solidFill>
                        <a:srgbClr val="1E315F"/>
                      </a:solidFill>
                      <a:prstDash val="solid"/>
                    </a:lnB>
                    <a:solidFill>
                      <a:srgbClr val="0029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dirty="0">
                          <a:latin typeface="Arial"/>
                          <a:cs typeface="Arial"/>
                        </a:rPr>
                        <a:t>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T w="9525">
                      <a:solidFill>
                        <a:srgbClr val="1E315F"/>
                      </a:solidFill>
                      <a:prstDash val="solid"/>
                    </a:lnT>
                    <a:lnB w="9525">
                      <a:solidFill>
                        <a:srgbClr val="1E31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spc="-25" dirty="0">
                          <a:latin typeface="Arial"/>
                          <a:cs typeface="Arial"/>
                        </a:rPr>
                        <a:t>49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T w="9525">
                      <a:solidFill>
                        <a:srgbClr val="1E315F"/>
                      </a:solidFill>
                      <a:prstDash val="solid"/>
                    </a:lnT>
                    <a:lnB w="9525">
                      <a:solidFill>
                        <a:srgbClr val="1E315F"/>
                      </a:solidFill>
                      <a:prstDash val="solid"/>
                    </a:lnB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dirty="0">
                          <a:latin typeface="Arial"/>
                          <a:cs typeface="Arial"/>
                        </a:rPr>
                        <a:t>Mean,</a:t>
                      </a:r>
                      <a:r>
                        <a:rPr sz="6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0" dirty="0">
                          <a:latin typeface="Arial"/>
                          <a:cs typeface="Arial"/>
                        </a:rPr>
                        <a:t>%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T w="9525">
                      <a:solidFill>
                        <a:srgbClr val="1E315F"/>
                      </a:solidFill>
                      <a:prstDash val="solid"/>
                    </a:lnT>
                    <a:lnB w="9525">
                      <a:solidFill>
                        <a:srgbClr val="1E31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b="1" spc="-1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50" b="1" spc="-20" dirty="0">
                          <a:latin typeface="Arial"/>
                          <a:cs typeface="Arial"/>
                        </a:rPr>
                        <a:t>38.6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T w="9525">
                      <a:solidFill>
                        <a:srgbClr val="1E315F"/>
                      </a:solidFill>
                      <a:prstDash val="solid"/>
                    </a:lnT>
                    <a:lnB w="9525">
                      <a:solidFill>
                        <a:srgbClr val="1E315F"/>
                      </a:solidFill>
                      <a:prstDash val="solid"/>
                    </a:lnB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650" dirty="0">
                          <a:latin typeface="Arial"/>
                          <a:cs typeface="Arial"/>
                        </a:rPr>
                        <a:t>SD</a:t>
                      </a:r>
                      <a:r>
                        <a:rPr sz="65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latin typeface="Arial"/>
                          <a:cs typeface="Arial"/>
                        </a:rPr>
                        <a:t>(range),</a:t>
                      </a:r>
                      <a:r>
                        <a:rPr sz="6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0" dirty="0">
                          <a:latin typeface="Arial"/>
                          <a:cs typeface="Arial"/>
                        </a:rPr>
                        <a:t>%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T w="9525">
                      <a:solidFill>
                        <a:srgbClr val="1E31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650" dirty="0">
                          <a:latin typeface="Arial"/>
                          <a:cs typeface="Arial"/>
                        </a:rPr>
                        <a:t>26.9</a:t>
                      </a:r>
                      <a:r>
                        <a:rPr sz="6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latin typeface="Arial"/>
                          <a:cs typeface="Arial"/>
                        </a:rPr>
                        <a:t>(-</a:t>
                      </a:r>
                      <a:r>
                        <a:rPr sz="650" dirty="0">
                          <a:latin typeface="Arial"/>
                          <a:cs typeface="Arial"/>
                        </a:rPr>
                        <a:t>100,</a:t>
                      </a:r>
                      <a:r>
                        <a:rPr sz="6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20" dirty="0">
                          <a:latin typeface="Arial"/>
                          <a:cs typeface="Arial"/>
                        </a:rPr>
                        <a:t>6.0)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T w="9525">
                      <a:solidFill>
                        <a:srgbClr val="1E315F"/>
                      </a:solidFill>
                      <a:prstDash val="soli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9" name="object 89"/>
          <p:cNvGraphicFramePr>
            <a:graphicFrameLocks noGrp="1"/>
          </p:cNvGraphicFramePr>
          <p:nvPr/>
        </p:nvGraphicFramePr>
        <p:xfrm>
          <a:off x="6700902" y="1665445"/>
          <a:ext cx="1892299" cy="725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0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650">
                        <a:latin typeface="Times New Roman"/>
                        <a:cs typeface="Times New Roman"/>
                      </a:endParaRPr>
                    </a:p>
                    <a:p>
                      <a:pPr marL="69215">
                        <a:lnSpc>
                          <a:spcPts val="690"/>
                        </a:lnSpc>
                      </a:pPr>
                      <a:r>
                        <a:rPr sz="650" b="1" dirty="0">
                          <a:latin typeface="Arial"/>
                          <a:cs typeface="Arial"/>
                        </a:rPr>
                        <a:t>Best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 (minimum)</a:t>
                      </a:r>
                      <a:r>
                        <a:rPr sz="6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" dirty="0">
                          <a:latin typeface="Arial"/>
                          <a:cs typeface="Arial"/>
                        </a:rPr>
                        <a:t>change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B w="9525">
                      <a:solidFill>
                        <a:srgbClr val="1E31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ts val="770"/>
                        </a:lnSpc>
                      </a:pPr>
                      <a:r>
                        <a:rPr sz="65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T-</a:t>
                      </a:r>
                      <a:r>
                        <a:rPr sz="65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DXd</a:t>
                      </a:r>
                      <a:endParaRPr sz="650">
                        <a:latin typeface="Arial"/>
                        <a:cs typeface="Arial"/>
                      </a:endParaRPr>
                    </a:p>
                    <a:p>
                      <a:pPr marL="177800">
                        <a:lnSpc>
                          <a:spcPts val="690"/>
                        </a:lnSpc>
                      </a:pPr>
                      <a:r>
                        <a:rPr sz="6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6.4</a:t>
                      </a:r>
                      <a:r>
                        <a:rPr sz="65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mg/kg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B w="9525">
                      <a:solidFill>
                        <a:srgbClr val="1E315F"/>
                      </a:solidFill>
                      <a:prstDash val="solid"/>
                    </a:lnB>
                    <a:solidFill>
                      <a:srgbClr val="0029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70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dirty="0">
                          <a:latin typeface="Arial"/>
                          <a:cs typeface="Arial"/>
                        </a:rPr>
                        <a:t>n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T w="9525">
                      <a:solidFill>
                        <a:srgbClr val="1E315F"/>
                      </a:solidFill>
                      <a:prstDash val="solid"/>
                    </a:lnT>
                    <a:lnB w="9525">
                      <a:solidFill>
                        <a:srgbClr val="1E31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650" spc="-25" dirty="0">
                          <a:latin typeface="Arial"/>
                          <a:cs typeface="Arial"/>
                        </a:rPr>
                        <a:t>26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034" marB="0">
                    <a:lnT w="9525">
                      <a:solidFill>
                        <a:srgbClr val="1E315F"/>
                      </a:solidFill>
                      <a:prstDash val="solid"/>
                    </a:lnT>
                    <a:lnB w="9525">
                      <a:solidFill>
                        <a:srgbClr val="1E315F"/>
                      </a:solidFill>
                      <a:prstDash val="solid"/>
                    </a:lnB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6921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dirty="0">
                          <a:latin typeface="Arial"/>
                          <a:cs typeface="Arial"/>
                        </a:rPr>
                        <a:t>Mean,</a:t>
                      </a:r>
                      <a:r>
                        <a:rPr sz="6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0" dirty="0">
                          <a:latin typeface="Arial"/>
                          <a:cs typeface="Arial"/>
                        </a:rPr>
                        <a:t>%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T w="9525">
                      <a:solidFill>
                        <a:srgbClr val="1E315F"/>
                      </a:solidFill>
                      <a:prstDash val="solid"/>
                    </a:lnT>
                    <a:lnB w="9525">
                      <a:solidFill>
                        <a:srgbClr val="1E315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b="1" spc="-10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650" b="1" spc="-20" dirty="0">
                          <a:latin typeface="Arial"/>
                          <a:cs typeface="Arial"/>
                        </a:rPr>
                        <a:t>34.6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T w="9525">
                      <a:solidFill>
                        <a:srgbClr val="1E315F"/>
                      </a:solidFill>
                      <a:prstDash val="solid"/>
                    </a:lnT>
                    <a:lnB w="9525">
                      <a:solidFill>
                        <a:srgbClr val="1E315F"/>
                      </a:solidFill>
                      <a:prstDash val="solid"/>
                    </a:lnB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650" dirty="0">
                          <a:latin typeface="Arial"/>
                          <a:cs typeface="Arial"/>
                        </a:rPr>
                        <a:t>SD</a:t>
                      </a:r>
                      <a:r>
                        <a:rPr sz="65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latin typeface="Arial"/>
                          <a:cs typeface="Arial"/>
                        </a:rPr>
                        <a:t>(range),</a:t>
                      </a:r>
                      <a:r>
                        <a:rPr sz="65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0" dirty="0">
                          <a:latin typeface="Arial"/>
                          <a:cs typeface="Arial"/>
                        </a:rPr>
                        <a:t>%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T w="9525">
                      <a:solidFill>
                        <a:srgbClr val="1E315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650" dirty="0">
                          <a:latin typeface="Arial"/>
                          <a:cs typeface="Arial"/>
                        </a:rPr>
                        <a:t>25.8</a:t>
                      </a:r>
                      <a:r>
                        <a:rPr sz="65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latin typeface="Arial"/>
                          <a:cs typeface="Arial"/>
                        </a:rPr>
                        <a:t>(-</a:t>
                      </a:r>
                      <a:r>
                        <a:rPr sz="650" dirty="0">
                          <a:latin typeface="Arial"/>
                          <a:cs typeface="Arial"/>
                        </a:rPr>
                        <a:t>100,</a:t>
                      </a:r>
                      <a:r>
                        <a:rPr sz="6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20" dirty="0">
                          <a:latin typeface="Arial"/>
                          <a:cs typeface="Arial"/>
                        </a:rPr>
                        <a:t>7.0)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T w="9525">
                      <a:solidFill>
                        <a:srgbClr val="1E315F"/>
                      </a:solidFill>
                      <a:prstDash val="solid"/>
                    </a:lnT>
                    <a:solidFill>
                      <a:srgbClr val="EBF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9C058D-A953-00E1-C3A1-5CA1D79515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TROPION-Lung01 Study Design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1B52D36-FC53-0050-550C-9D3693BF2310}"/>
              </a:ext>
            </a:extLst>
          </p:cNvPr>
          <p:cNvSpPr txBox="1"/>
          <p:nvPr/>
        </p:nvSpPr>
        <p:spPr>
          <a:xfrm>
            <a:off x="384629" y="4045126"/>
            <a:ext cx="853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Enrollment period: 19 February 2021 to 7 November 2022.</a:t>
            </a:r>
          </a:p>
          <a:p>
            <a:pPr defTabSz="91437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BICR, blinded independent central review; CT, chemotherapy; DOR, duration of response; ECOG PS, Eastern Cooperative Oncology Group performance status; 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mAb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, monoclonal antibody; NSCLC, non-small cell lung cancer; ORR, objective response rate; OS, overall survival; PD-(L)1, programmed cell death 1 (ligand 1); PFS, progression-free survival; Q3W, every 3 weeks; R, randomized.</a:t>
            </a:r>
          </a:p>
          <a:p>
            <a:pPr defTabSz="91437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Patients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with</a:t>
            </a:r>
            <a:r>
              <a:rPr lang="en-US" sz="800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</a:t>
            </a:r>
            <a:r>
              <a:rPr lang="en-US" sz="800" i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KRAS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mutations in the absence of known actionable genomic alterations are eligible;</a:t>
            </a:r>
            <a:r>
              <a:rPr lang="en-US" sz="800" kern="0" baseline="3000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must meet prior therapy requirements for patients without actionable genomic alterations. </a:t>
            </a: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b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Squamous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vs non-squamous. </a:t>
            </a: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c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Presence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vs absence. </a:t>
            </a: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United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States/Japan/Western Europe vs rest of world.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512F49-B437-66B0-7CB9-37F5ABADF3C7}"/>
              </a:ext>
            </a:extLst>
          </p:cNvPr>
          <p:cNvSpPr/>
          <p:nvPr/>
        </p:nvSpPr>
        <p:spPr>
          <a:xfrm>
            <a:off x="4716676" y="2581179"/>
            <a:ext cx="1856958" cy="8252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Docetaxel</a:t>
            </a:r>
            <a:br>
              <a:rPr lang="en-US" sz="1600" b="1" kern="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</a:br>
            <a:r>
              <a:rPr lang="en-US" sz="1400" b="1" kern="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75 mg/m</a:t>
            </a:r>
            <a:r>
              <a:rPr lang="en-US" sz="1400" b="1" kern="0" baseline="3000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1400" b="1" kern="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Q3W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(N=305)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1FBE28-15EA-026B-9EDC-717F253353E8}"/>
              </a:ext>
            </a:extLst>
          </p:cNvPr>
          <p:cNvSpPr/>
          <p:nvPr/>
        </p:nvSpPr>
        <p:spPr>
          <a:xfrm>
            <a:off x="4716675" y="1489760"/>
            <a:ext cx="1856958" cy="763047"/>
          </a:xfrm>
          <a:prstGeom prst="rect">
            <a:avLst/>
          </a:prstGeom>
          <a:solidFill>
            <a:schemeClr val="bg2"/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Dato-DXd </a:t>
            </a:r>
            <a:br>
              <a:rPr lang="en-US" sz="1600" b="1" kern="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</a:br>
            <a:r>
              <a:rPr lang="en-US" sz="1400" b="1" kern="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6 mg/kg Q3W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(N=299)</a:t>
            </a:r>
            <a:endParaRPr lang="en-US" sz="1400" b="1" kern="0" baseline="30000" dirty="0">
              <a:solidFill>
                <a:srgbClr val="FFFFFF"/>
              </a:solidFill>
              <a:latin typeface="Arial Narrow" panose="020B0606020202030204" pitchFamily="34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CBA0DCA-3293-6A7D-53C9-D0D3CDD182BC}"/>
              </a:ext>
            </a:extLst>
          </p:cNvPr>
          <p:cNvSpPr/>
          <p:nvPr/>
        </p:nvSpPr>
        <p:spPr>
          <a:xfrm>
            <a:off x="6792279" y="1484715"/>
            <a:ext cx="2194560" cy="1731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b="1" kern="0">
                <a:solidFill>
                  <a:srgbClr val="1E325F"/>
                </a:solidFill>
                <a:latin typeface="Arial Narrow" panose="020B0606020202030204" pitchFamily="34" charset="0"/>
                <a:sym typeface="Arial"/>
              </a:rPr>
              <a:t>Dual Primary Endpoints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 Narrow" panose="020B0606020202030204" pitchFamily="34" charset="0"/>
                <a:sym typeface="Arial"/>
              </a:rPr>
              <a:t>PFS by BICR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 Narrow" panose="020B0606020202030204" pitchFamily="34" charset="0"/>
                <a:sym typeface="Arial"/>
              </a:rPr>
              <a:t>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600" b="1" kern="0">
              <a:solidFill>
                <a:srgbClr val="000000"/>
              </a:solidFill>
              <a:latin typeface="Arial Narrow" panose="020B0606020202030204" pitchFamily="34" charset="0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b="1" kern="0">
                <a:solidFill>
                  <a:srgbClr val="1E325F"/>
                </a:solidFill>
                <a:latin typeface="Arial Narrow" panose="020B0606020202030204" pitchFamily="34" charset="0"/>
                <a:sym typeface="Arial"/>
              </a:rPr>
              <a:t>Secondary Endpoints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 Narrow" panose="020B0606020202030204" pitchFamily="34" charset="0"/>
                <a:sym typeface="Arial"/>
              </a:rPr>
              <a:t>ORR by BICR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 Narrow" panose="020B0606020202030204" pitchFamily="34" charset="0"/>
                <a:sym typeface="Arial"/>
              </a:rPr>
              <a:t>DOR by BICR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000000"/>
                </a:solidFill>
                <a:latin typeface="Arial Narrow" panose="020B0606020202030204" pitchFamily="34" charset="0"/>
                <a:sym typeface="Arial"/>
              </a:rPr>
              <a:t>Safety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5FF325-E562-030E-DE26-37C690B78AA3}"/>
              </a:ext>
            </a:extLst>
          </p:cNvPr>
          <p:cNvSpPr txBox="1"/>
          <p:nvPr/>
        </p:nvSpPr>
        <p:spPr>
          <a:xfrm>
            <a:off x="3952121" y="3566503"/>
            <a:ext cx="4664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200" b="1" kern="0" dirty="0">
                <a:solidFill>
                  <a:srgbClr val="1E325F"/>
                </a:solidFill>
                <a:latin typeface="Arial Narrow" panose="020B0606020202030204" pitchFamily="34" charset="0"/>
                <a:cs typeface="Arial"/>
                <a:sym typeface="Arial"/>
              </a:rPr>
              <a:t>Stratified by: </a:t>
            </a:r>
            <a:r>
              <a:rPr lang="en-US" sz="12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histology,</a:t>
            </a:r>
            <a:r>
              <a:rPr lang="en-US" sz="12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b</a:t>
            </a:r>
            <a:r>
              <a:rPr lang="en-US" sz="12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actionable genomic </a:t>
            </a:r>
            <a:r>
              <a:rPr lang="en-US" sz="12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alteration,</a:t>
            </a:r>
            <a:r>
              <a:rPr lang="en-US" sz="12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c</a:t>
            </a:r>
            <a:r>
              <a:rPr lang="en-US" sz="12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</a:t>
            </a:r>
            <a:br>
              <a:rPr lang="en-US" sz="12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</a:br>
            <a:r>
              <a:rPr lang="en-US" sz="12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anti</a:t>
            </a:r>
            <a:r>
              <a:rPr lang="en-GB" sz="1200" kern="0" dirty="0">
                <a:solidFill>
                  <a:srgbClr val="202124"/>
                </a:solidFill>
                <a:latin typeface="Arial Narrow" panose="020B0606020202030204" pitchFamily="34" charset="0"/>
                <a:cs typeface="Arial"/>
                <a:sym typeface="Arial"/>
              </a:rPr>
              <a:t>–</a:t>
            </a:r>
            <a:r>
              <a:rPr lang="en-US" sz="12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PD-(L)1 </a:t>
            </a:r>
            <a:r>
              <a:rPr lang="en-US" sz="12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mAb</a:t>
            </a:r>
            <a:r>
              <a:rPr lang="en-US" sz="12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included in most recent prior therapy, </a:t>
            </a:r>
            <a:r>
              <a:rPr lang="en-US" sz="12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geography</a:t>
            </a:r>
            <a:r>
              <a:rPr lang="en-US" sz="12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</a:t>
            </a:r>
            <a:endParaRPr lang="en-US" sz="1200" kern="0" baseline="30000" dirty="0">
              <a:solidFill>
                <a:srgbClr val="00000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C89640-E035-3FAE-FB11-4CB4E42AF202}"/>
              </a:ext>
            </a:extLst>
          </p:cNvPr>
          <p:cNvSpPr txBox="1"/>
          <p:nvPr/>
        </p:nvSpPr>
        <p:spPr>
          <a:xfrm>
            <a:off x="391847" y="1448237"/>
            <a:ext cx="302583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NSCLC (stage IIIB, IIIC, or IV)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ECOG PS of 0 or 1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No prior docetaxel </a:t>
            </a:r>
          </a:p>
          <a:p>
            <a:pPr marL="274320" fontAlgn="auto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100" b="1" kern="0" dirty="0">
                <a:solidFill>
                  <a:srgbClr val="1E325F"/>
                </a:solidFill>
                <a:latin typeface="Arial Narrow" panose="020B0606020202030204" pitchFamily="34" charset="0"/>
                <a:cs typeface="Arial"/>
                <a:sym typeface="Arial"/>
              </a:rPr>
              <a:t>Without actionable genomic </a:t>
            </a:r>
            <a:r>
              <a:rPr lang="en-US" sz="1100" b="1" kern="0" dirty="0" err="1">
                <a:solidFill>
                  <a:srgbClr val="1E325F"/>
                </a:solidFill>
                <a:latin typeface="Arial Narrow" panose="020B0606020202030204" pitchFamily="34" charset="0"/>
                <a:cs typeface="Arial"/>
                <a:sym typeface="Arial"/>
              </a:rPr>
              <a:t>alterations</a:t>
            </a:r>
            <a:r>
              <a:rPr lang="en-US" sz="1100" b="1" kern="0" baseline="30000" dirty="0" err="1">
                <a:solidFill>
                  <a:srgbClr val="1E325F"/>
                </a:solidFill>
                <a:latin typeface="Arial Narrow" panose="020B0606020202030204" pitchFamily="34" charset="0"/>
                <a:cs typeface="Arial"/>
                <a:sym typeface="Arial"/>
              </a:rPr>
              <a:t>a</a:t>
            </a:r>
            <a:endParaRPr lang="en-US" sz="1100" b="1" kern="0" baseline="30000" dirty="0">
              <a:solidFill>
                <a:srgbClr val="1E325F"/>
              </a:solidFill>
              <a:latin typeface="Arial Narrow" panose="020B0606020202030204" pitchFamily="34" charset="0"/>
              <a:cs typeface="Arial"/>
              <a:sym typeface="Arial"/>
            </a:endParaRPr>
          </a:p>
          <a:p>
            <a:pPr marL="457200" indent="-1714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1 or 2 prior lines, including platinum CT and </a:t>
            </a:r>
            <a:b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</a:b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anti</a:t>
            </a:r>
            <a:r>
              <a:rPr lang="en-GB" sz="1100" kern="0" dirty="0">
                <a:solidFill>
                  <a:srgbClr val="202124"/>
                </a:solidFill>
                <a:latin typeface="Arial Narrow" panose="020B0606020202030204" pitchFamily="34" charset="0"/>
                <a:cs typeface="Arial"/>
                <a:sym typeface="Arial"/>
              </a:rPr>
              <a:t>–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PD-(L)1 </a:t>
            </a:r>
            <a:r>
              <a:rPr lang="en-US" sz="11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mAb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therapy</a:t>
            </a:r>
          </a:p>
          <a:p>
            <a:pPr marL="274320" fontAlgn="auto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100" b="1" kern="0" dirty="0">
                <a:solidFill>
                  <a:srgbClr val="1E325F"/>
                </a:solidFill>
                <a:latin typeface="Arial Narrow" panose="020B0606020202030204" pitchFamily="34" charset="0"/>
                <a:cs typeface="Arial"/>
                <a:sym typeface="Arial"/>
              </a:rPr>
              <a:t>With actionable genomic alterations</a:t>
            </a:r>
          </a:p>
          <a:p>
            <a:pPr marL="457200" indent="-1714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Positive for </a:t>
            </a:r>
            <a:r>
              <a:rPr lang="en-US" sz="1100" i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EGFR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, </a:t>
            </a:r>
            <a:r>
              <a:rPr lang="en-US" sz="1100" i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ALK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, </a:t>
            </a:r>
            <a:r>
              <a:rPr lang="en-US" sz="1100" i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NTRK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, </a:t>
            </a:r>
            <a:r>
              <a:rPr lang="en-US" sz="1100" i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BRAF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, </a:t>
            </a:r>
            <a:r>
              <a:rPr lang="en-US" sz="1100" i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ROS1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, </a:t>
            </a:r>
            <a:b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</a:br>
            <a:r>
              <a:rPr lang="en-US" sz="1100" i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MET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exon 14 skipping, or </a:t>
            </a:r>
            <a:r>
              <a:rPr lang="en-US" sz="1100" i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RET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</a:t>
            </a:r>
          </a:p>
          <a:p>
            <a:pPr marL="457200" indent="-17145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1 or 2 prior approved targeted therapies + platinum-based CT, and ≤1 anti</a:t>
            </a:r>
            <a:r>
              <a:rPr lang="en-GB" sz="1100" kern="0" dirty="0">
                <a:solidFill>
                  <a:srgbClr val="202124"/>
                </a:solidFill>
                <a:latin typeface="Arial Narrow" panose="020B0606020202030204" pitchFamily="34" charset="0"/>
                <a:cs typeface="Arial"/>
                <a:sym typeface="Arial"/>
              </a:rPr>
              <a:t>–</a:t>
            </a:r>
            <a:r>
              <a:rPr lang="en-US" sz="11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PD-(L)1 </a:t>
            </a:r>
            <a:r>
              <a:rPr lang="en-US" sz="11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mAb</a:t>
            </a:r>
            <a:endParaRPr lang="en-US" sz="1100" strike="sngStrike" kern="0" dirty="0">
              <a:solidFill>
                <a:srgbClr val="FF000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8F274-B0A6-2EDB-E01D-8E350641E382}"/>
              </a:ext>
            </a:extLst>
          </p:cNvPr>
          <p:cNvSpPr/>
          <p:nvPr/>
        </p:nvSpPr>
        <p:spPr>
          <a:xfrm>
            <a:off x="367887" y="1394308"/>
            <a:ext cx="3007851" cy="2085254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F44F53C2-0491-33F9-347E-F194FD1A9A7C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74236" y="597150"/>
            <a:ext cx="8409900" cy="450000"/>
          </a:xfrm>
        </p:spPr>
        <p:txBody>
          <a:bodyPr/>
          <a:lstStyle/>
          <a:p>
            <a:r>
              <a:rPr lang="en-GB" sz="1900" dirty="0"/>
              <a:t>Randomized, Phase 3, Open-Label, </a:t>
            </a:r>
            <a:r>
              <a:rPr lang="en-GB" sz="1900" dirty="0">
                <a:solidFill>
                  <a:srgbClr val="45A1A4"/>
                </a:solidFill>
              </a:rPr>
              <a:t>Global S</a:t>
            </a:r>
            <a:r>
              <a:rPr lang="en-GB" sz="1900" dirty="0"/>
              <a:t>tudy (NCT04656652)</a:t>
            </a:r>
          </a:p>
          <a:p>
            <a:endParaRPr lang="en-GB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9F6C27D6-1497-685E-C727-1770BF84813E}"/>
              </a:ext>
            </a:extLst>
          </p:cNvPr>
          <p:cNvCxnSpPr>
            <a:cxnSpLocks/>
          </p:cNvCxnSpPr>
          <p:nvPr/>
        </p:nvCxnSpPr>
        <p:spPr>
          <a:xfrm flipV="1">
            <a:off x="3371529" y="1856496"/>
            <a:ext cx="1273951" cy="522320"/>
          </a:xfrm>
          <a:prstGeom prst="bentConnector3">
            <a:avLst>
              <a:gd name="adj1" fmla="val 51371"/>
            </a:avLst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38561CC6-AAF2-C59B-EE8A-030A0D8372C0}"/>
              </a:ext>
            </a:extLst>
          </p:cNvPr>
          <p:cNvCxnSpPr>
            <a:cxnSpLocks/>
          </p:cNvCxnSpPr>
          <p:nvPr/>
        </p:nvCxnSpPr>
        <p:spPr>
          <a:xfrm>
            <a:off x="3404731" y="2378816"/>
            <a:ext cx="1240748" cy="628022"/>
          </a:xfrm>
          <a:prstGeom prst="bentConnector3">
            <a:avLst>
              <a:gd name="adj1" fmla="val 50000"/>
            </a:avLst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BE1B890-7A11-8CBD-6D85-617407A0F4FD}"/>
              </a:ext>
            </a:extLst>
          </p:cNvPr>
          <p:cNvSpPr txBox="1"/>
          <p:nvPr/>
        </p:nvSpPr>
        <p:spPr>
          <a:xfrm>
            <a:off x="3453072" y="2105855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R 1:1</a:t>
            </a:r>
            <a:endParaRPr lang="en-US" sz="1400" strike="sngStrike" kern="0" baseline="30000" dirty="0">
              <a:solidFill>
                <a:srgbClr val="FF000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0DFDBA-85BE-7CF1-D561-D799A72EF48F}"/>
              </a:ext>
            </a:extLst>
          </p:cNvPr>
          <p:cNvSpPr txBox="1">
            <a:spLocks/>
          </p:cNvSpPr>
          <p:nvPr/>
        </p:nvSpPr>
        <p:spPr>
          <a:xfrm>
            <a:off x="1770291" y="4771066"/>
            <a:ext cx="2400778" cy="1806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None/>
              <a:defRPr sz="900" b="1" i="0" u="none" strike="noStrike" cap="none">
                <a:solidFill>
                  <a:srgbClr val="C9473E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Noto Sans Symbols"/>
              <a:buChar char="◆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5416B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5416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fontAlgn="auto"/>
            <a:r>
              <a:rPr lang="en-US" kern="0"/>
              <a:t>Aaron Lisberg</a:t>
            </a:r>
            <a:endParaRPr lang="en-CH" kern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B9F3B-0B9A-F6E8-A699-6C0D50A59500}"/>
              </a:ext>
            </a:extLst>
          </p:cNvPr>
          <p:cNvSpPr txBox="1"/>
          <p:nvPr/>
        </p:nvSpPr>
        <p:spPr>
          <a:xfrm>
            <a:off x="268515" y="1086531"/>
            <a:ext cx="25182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400" b="1" kern="0" dirty="0">
                <a:solidFill>
                  <a:srgbClr val="1E325F"/>
                </a:solidFill>
                <a:latin typeface="Arial Narrow" panose="020B0606020202030204" pitchFamily="34" charset="0"/>
                <a:cs typeface="Arial"/>
                <a:sym typeface="Arial"/>
              </a:rPr>
              <a:t>Key Eligibility Criteria</a:t>
            </a:r>
          </a:p>
        </p:txBody>
      </p:sp>
    </p:spTree>
    <p:extLst>
      <p:ext uri="{BB962C8B-B14F-4D97-AF65-F5344CB8AC3E}">
        <p14:creationId xmlns:p14="http://schemas.microsoft.com/office/powerpoint/2010/main" val="31076053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D88B17-27B2-4A00-DC9E-887DA13627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Progression-Free Survival: ITT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479ED0-4E8C-3635-C21F-6F59CF8EB971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/>
              <a:t>Aaron Lisberg</a:t>
            </a:r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0327E0-C83A-DB7A-C6E1-14D96BE68B22}"/>
              </a:ext>
            </a:extLst>
          </p:cNvPr>
          <p:cNvSpPr txBox="1"/>
          <p:nvPr/>
        </p:nvSpPr>
        <p:spPr>
          <a:xfrm>
            <a:off x="403569" y="4382923"/>
            <a:ext cx="85344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CR, complete response; DOR, duration of response; HR, hazard ratio; ITT, intention to treat; ORR, objective response rate; PFS, progression-free survival; PR, partial response. </a:t>
            </a:r>
          </a:p>
          <a:p>
            <a:pPr defTabSz="91437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Median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PFS follow-up was 10.9 (95% CI, 9.8-12.5) and 9.6 (95% CI, 8.2-11.9) months for Dato-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DXd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and docetaxel, respectively. </a:t>
            </a: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b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Included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4 CRs and 75 PRs for Dato-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DXd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and 39 PRs for docetaxel.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F136BF-17DA-3182-702C-DB9B619EB2FC}"/>
              </a:ext>
            </a:extLst>
          </p:cNvPr>
          <p:cNvGrpSpPr/>
          <p:nvPr/>
        </p:nvGrpSpPr>
        <p:grpSpPr>
          <a:xfrm>
            <a:off x="1015906" y="829163"/>
            <a:ext cx="6802979" cy="2872617"/>
            <a:chOff x="1346262" y="678739"/>
            <a:chExt cx="5431538" cy="30005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208404C-9153-5494-A795-DE1CB2C941C3}"/>
                </a:ext>
              </a:extLst>
            </p:cNvPr>
            <p:cNvGrpSpPr/>
            <p:nvPr/>
          </p:nvGrpSpPr>
          <p:grpSpPr>
            <a:xfrm>
              <a:off x="1346262" y="678739"/>
              <a:ext cx="5431538" cy="3000562"/>
              <a:chOff x="1346262" y="678739"/>
              <a:chExt cx="5431538" cy="3000562"/>
            </a:xfrm>
          </p:grpSpPr>
          <p:sp>
            <p:nvSpPr>
              <p:cNvPr id="832" name="Freeform 145">
                <a:extLst>
                  <a:ext uri="{FF2B5EF4-FFF2-40B4-BE49-F238E27FC236}">
                    <a16:creationId xmlns:a16="http://schemas.microsoft.com/office/drawing/2014/main" id="{F9E4ACC5-064A-C916-E26F-F65E3D352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862" y="748496"/>
                <a:ext cx="4801172" cy="2296472"/>
              </a:xfrm>
              <a:custGeom>
                <a:avLst/>
                <a:gdLst>
                  <a:gd name="T0" fmla="*/ 0 w 2279"/>
                  <a:gd name="T1" fmla="*/ 0 h 1251"/>
                  <a:gd name="T2" fmla="*/ 0 w 2279"/>
                  <a:gd name="T3" fmla="*/ 1251 h 1251"/>
                  <a:gd name="T4" fmla="*/ 2279 w 2279"/>
                  <a:gd name="T5" fmla="*/ 1251 h 1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79" h="1251">
                    <a:moveTo>
                      <a:pt x="0" y="0"/>
                    </a:moveTo>
                    <a:lnTo>
                      <a:pt x="0" y="1251"/>
                    </a:lnTo>
                    <a:lnTo>
                      <a:pt x="2279" y="1251"/>
                    </a:lnTo>
                  </a:path>
                </a:pathLst>
              </a:custGeom>
              <a:noFill/>
              <a:ln w="9525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33" name="Line 146">
                <a:extLst>
                  <a:ext uri="{FF2B5EF4-FFF2-40B4-BE49-F238E27FC236}">
                    <a16:creationId xmlns:a16="http://schemas.microsoft.com/office/drawing/2014/main" id="{0AAC64BF-0301-DC6B-4B7E-0F9190870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1088" y="748496"/>
                <a:ext cx="54774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34" name="Line 147">
                <a:extLst>
                  <a:ext uri="{FF2B5EF4-FFF2-40B4-BE49-F238E27FC236}">
                    <a16:creationId xmlns:a16="http://schemas.microsoft.com/office/drawing/2014/main" id="{7DD8B044-21C8-8851-6AAF-2FEB93CEE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1088" y="1205588"/>
                <a:ext cx="54774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35" name="Line 148">
                <a:extLst>
                  <a:ext uri="{FF2B5EF4-FFF2-40B4-BE49-F238E27FC236}">
                    <a16:creationId xmlns:a16="http://schemas.microsoft.com/office/drawing/2014/main" id="{FD8D978C-86F6-FFF9-78D8-49347BC66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1088" y="1666350"/>
                <a:ext cx="54774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36" name="Line 149">
                <a:extLst>
                  <a:ext uri="{FF2B5EF4-FFF2-40B4-BE49-F238E27FC236}">
                    <a16:creationId xmlns:a16="http://schemas.microsoft.com/office/drawing/2014/main" id="{EA2D80DE-8553-BC3F-C49E-B581BB611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1088" y="2127114"/>
                <a:ext cx="54774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37" name="Line 150">
                <a:extLst>
                  <a:ext uri="{FF2B5EF4-FFF2-40B4-BE49-F238E27FC236}">
                    <a16:creationId xmlns:a16="http://schemas.microsoft.com/office/drawing/2014/main" id="{3C731D73-9E52-904B-F206-7383713225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1088" y="2587877"/>
                <a:ext cx="54774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38" name="Line 151">
                <a:extLst>
                  <a:ext uri="{FF2B5EF4-FFF2-40B4-BE49-F238E27FC236}">
                    <a16:creationId xmlns:a16="http://schemas.microsoft.com/office/drawing/2014/main" id="{92EBDC5B-0165-E51C-F6B7-6B34928A3C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1088" y="3044968"/>
                <a:ext cx="54774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39" name="Line 152">
                <a:extLst>
                  <a:ext uri="{FF2B5EF4-FFF2-40B4-BE49-F238E27FC236}">
                    <a16:creationId xmlns:a16="http://schemas.microsoft.com/office/drawing/2014/main" id="{5E42AE6A-DC76-413E-F423-5E6333D754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5052" y="3044968"/>
                <a:ext cx="0" cy="514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40" name="Line 153">
                <a:extLst>
                  <a:ext uri="{FF2B5EF4-FFF2-40B4-BE49-F238E27FC236}">
                    <a16:creationId xmlns:a16="http://schemas.microsoft.com/office/drawing/2014/main" id="{9551FFED-9F97-AD6F-93C1-2E2BFE56C1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7843" y="3044968"/>
                <a:ext cx="0" cy="514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41" name="Line 154">
                <a:extLst>
                  <a:ext uri="{FF2B5EF4-FFF2-40B4-BE49-F238E27FC236}">
                    <a16:creationId xmlns:a16="http://schemas.microsoft.com/office/drawing/2014/main" id="{372F8031-A482-AE2E-7910-D685189B17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6955" y="3044968"/>
                <a:ext cx="0" cy="514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42" name="Line 155">
                <a:extLst>
                  <a:ext uri="{FF2B5EF4-FFF2-40B4-BE49-F238E27FC236}">
                    <a16:creationId xmlns:a16="http://schemas.microsoft.com/office/drawing/2014/main" id="{D7FE77D4-38B4-B9C5-E1FB-ADB49E74A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3959" y="3044968"/>
                <a:ext cx="0" cy="514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43" name="Line 156">
                <a:extLst>
                  <a:ext uri="{FF2B5EF4-FFF2-40B4-BE49-F238E27FC236}">
                    <a16:creationId xmlns:a16="http://schemas.microsoft.com/office/drawing/2014/main" id="{967F0D0B-093C-7CBC-22AA-AD3CB94C4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0964" y="3044968"/>
                <a:ext cx="0" cy="514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44" name="Line 157">
                <a:extLst>
                  <a:ext uri="{FF2B5EF4-FFF2-40B4-BE49-F238E27FC236}">
                    <a16:creationId xmlns:a16="http://schemas.microsoft.com/office/drawing/2014/main" id="{BE4502F3-4AED-F7BA-1F42-63FF3EC33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5862" y="3044968"/>
                <a:ext cx="0" cy="514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45" name="Line 159">
                <a:extLst>
                  <a:ext uri="{FF2B5EF4-FFF2-40B4-BE49-F238E27FC236}">
                    <a16:creationId xmlns:a16="http://schemas.microsoft.com/office/drawing/2014/main" id="{97C999F2-1397-2F45-9443-2D777A0F02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9825" y="3044968"/>
                <a:ext cx="0" cy="514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46" name="Line 160">
                <a:extLst>
                  <a:ext uri="{FF2B5EF4-FFF2-40B4-BE49-F238E27FC236}">
                    <a16:creationId xmlns:a16="http://schemas.microsoft.com/office/drawing/2014/main" id="{18FB9006-1EAF-9C87-E660-EE0AB95E3B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8936" y="3044968"/>
                <a:ext cx="0" cy="514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47" name="Line 161">
                <a:extLst>
                  <a:ext uri="{FF2B5EF4-FFF2-40B4-BE49-F238E27FC236}">
                    <a16:creationId xmlns:a16="http://schemas.microsoft.com/office/drawing/2014/main" id="{5B87E4A8-CCA1-B8D3-E26B-A375E11EE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35941" y="3044968"/>
                <a:ext cx="0" cy="5140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48" name="Rectangle 162">
                <a:extLst>
                  <a:ext uri="{FF2B5EF4-FFF2-40B4-BE49-F238E27FC236}">
                    <a16:creationId xmlns:a16="http://schemas.microsoft.com/office/drawing/2014/main" id="{F69F6B9C-6682-9A3E-5A28-AD8561C47C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4011" y="3122068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849" name="Rectangle 163">
                <a:extLst>
                  <a:ext uri="{FF2B5EF4-FFF2-40B4-BE49-F238E27FC236}">
                    <a16:creationId xmlns:a16="http://schemas.microsoft.com/office/drawing/2014/main" id="{9E67744C-13E2-A654-8ACE-5A7C2416D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3781" y="2975211"/>
                <a:ext cx="42235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850" name="Rectangle 164">
                <a:extLst>
                  <a:ext uri="{FF2B5EF4-FFF2-40B4-BE49-F238E27FC236}">
                    <a16:creationId xmlns:a16="http://schemas.microsoft.com/office/drawing/2014/main" id="{CE9DC6B1-B7E7-5CD2-4CA4-52DAA62B0A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6262" y="3268455"/>
                <a:ext cx="390353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900" b="1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No. at risk:</a:t>
                </a:r>
              </a:p>
            </p:txBody>
          </p:sp>
          <p:sp>
            <p:nvSpPr>
              <p:cNvPr id="851" name="Rectangle 165">
                <a:extLst>
                  <a:ext uri="{FF2B5EF4-FFF2-40B4-BE49-F238E27FC236}">
                    <a16:creationId xmlns:a16="http://schemas.microsoft.com/office/drawing/2014/main" id="{5EFB0DD8-6F4B-F908-66E9-563C29AAF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3853" y="3402462"/>
                <a:ext cx="33276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900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Dato-DXd</a:t>
                </a:r>
              </a:p>
            </p:txBody>
          </p:sp>
          <p:sp>
            <p:nvSpPr>
              <p:cNvPr id="852" name="Rectangle 166">
                <a:extLst>
                  <a:ext uri="{FF2B5EF4-FFF2-40B4-BE49-F238E27FC236}">
                    <a16:creationId xmlns:a16="http://schemas.microsoft.com/office/drawing/2014/main" id="{735DACC2-1E49-3E77-B1C9-AE4F53CEA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8734" y="3534633"/>
                <a:ext cx="33788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Docetaxel</a:t>
                </a:r>
              </a:p>
            </p:txBody>
          </p:sp>
          <p:sp>
            <p:nvSpPr>
              <p:cNvPr id="853" name="Rectangle 167">
                <a:extLst>
                  <a:ext uri="{FF2B5EF4-FFF2-40B4-BE49-F238E27FC236}">
                    <a16:creationId xmlns:a16="http://schemas.microsoft.com/office/drawing/2014/main" id="{84DDDCCE-BF5F-ED81-57E9-5AEF93F10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546" y="2057357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40</a:t>
                </a:r>
              </a:p>
            </p:txBody>
          </p:sp>
          <p:sp>
            <p:nvSpPr>
              <p:cNvPr id="854" name="Rectangle 168">
                <a:extLst>
                  <a:ext uri="{FF2B5EF4-FFF2-40B4-BE49-F238E27FC236}">
                    <a16:creationId xmlns:a16="http://schemas.microsoft.com/office/drawing/2014/main" id="{235DCB0C-5CD7-BC12-D3BD-FF4C0A51FD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546" y="1135831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80</a:t>
                </a:r>
              </a:p>
            </p:txBody>
          </p:sp>
          <p:sp>
            <p:nvSpPr>
              <p:cNvPr id="855" name="Rectangle 169">
                <a:extLst>
                  <a:ext uri="{FF2B5EF4-FFF2-40B4-BE49-F238E27FC236}">
                    <a16:creationId xmlns:a16="http://schemas.microsoft.com/office/drawing/2014/main" id="{966523EB-881F-13A7-F775-467B681DE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9311" y="678739"/>
                <a:ext cx="126705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100</a:t>
                </a:r>
              </a:p>
            </p:txBody>
          </p:sp>
          <p:sp>
            <p:nvSpPr>
              <p:cNvPr id="856" name="Rectangle 170">
                <a:extLst>
                  <a:ext uri="{FF2B5EF4-FFF2-40B4-BE49-F238E27FC236}">
                    <a16:creationId xmlns:a16="http://schemas.microsoft.com/office/drawing/2014/main" id="{49258075-8EDC-59AC-9BF3-1C3D69F88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546" y="2518120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857" name="Rectangle 171">
                <a:extLst>
                  <a:ext uri="{FF2B5EF4-FFF2-40B4-BE49-F238E27FC236}">
                    <a16:creationId xmlns:a16="http://schemas.microsoft.com/office/drawing/2014/main" id="{A2D7D962-6C66-B631-3260-77FB76316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546" y="1596592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60</a:t>
                </a:r>
              </a:p>
            </p:txBody>
          </p:sp>
          <p:sp>
            <p:nvSpPr>
              <p:cNvPr id="858" name="Rectangle 172">
                <a:extLst>
                  <a:ext uri="{FF2B5EF4-FFF2-40B4-BE49-F238E27FC236}">
                    <a16:creationId xmlns:a16="http://schemas.microsoft.com/office/drawing/2014/main" id="{6D8328B9-15EB-E544-66DF-72D0F6C49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107" y="3122068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4</a:t>
                </a:r>
              </a:p>
            </p:txBody>
          </p:sp>
          <p:sp>
            <p:nvSpPr>
              <p:cNvPr id="859" name="Rectangle 173">
                <a:extLst>
                  <a:ext uri="{FF2B5EF4-FFF2-40B4-BE49-F238E27FC236}">
                    <a16:creationId xmlns:a16="http://schemas.microsoft.com/office/drawing/2014/main" id="{79F74FEE-003B-419B-EAE0-1F4228B6A9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846" y="3122068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860" name="Rectangle 174">
                <a:extLst>
                  <a:ext uri="{FF2B5EF4-FFF2-40B4-BE49-F238E27FC236}">
                    <a16:creationId xmlns:a16="http://schemas.microsoft.com/office/drawing/2014/main" id="{4B0581AC-58D9-2281-7C23-FE2CD26B0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986564" y="1842361"/>
                <a:ext cx="895804" cy="110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b="1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PFS probability, %</a:t>
                </a:r>
                <a:endParaRPr lang="en-US" altLang="en-US" sz="900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61" name="Rectangle 175">
                <a:extLst>
                  <a:ext uri="{FF2B5EF4-FFF2-40B4-BE49-F238E27FC236}">
                    <a16:creationId xmlns:a16="http://schemas.microsoft.com/office/drawing/2014/main" id="{33E8BCD9-AB62-68F7-E07F-8EC6CB433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95885" y="3247254"/>
                <a:ext cx="1281127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b="1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Time since randomization, months</a:t>
                </a:r>
                <a:endParaRPr lang="en-US" altLang="en-US" sz="900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62" name="Rectangle 177">
                <a:extLst>
                  <a:ext uri="{FF2B5EF4-FFF2-40B4-BE49-F238E27FC236}">
                    <a16:creationId xmlns:a16="http://schemas.microsoft.com/office/drawing/2014/main" id="{0E96ACB8-258D-8516-231D-23C0148F1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103" y="3122068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863" name="Rectangle 178">
                <a:extLst>
                  <a:ext uri="{FF2B5EF4-FFF2-40B4-BE49-F238E27FC236}">
                    <a16:creationId xmlns:a16="http://schemas.microsoft.com/office/drawing/2014/main" id="{C03DC5F7-2475-2708-F417-8FEB544B3B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726" y="3122068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8</a:t>
                </a:r>
              </a:p>
            </p:txBody>
          </p:sp>
          <p:sp>
            <p:nvSpPr>
              <p:cNvPr id="864" name="Rectangle 179">
                <a:extLst>
                  <a:ext uri="{FF2B5EF4-FFF2-40B4-BE49-F238E27FC236}">
                    <a16:creationId xmlns:a16="http://schemas.microsoft.com/office/drawing/2014/main" id="{0946DC01-37F9-1DBA-48C7-CA6162B31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2237" y="3122068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12</a:t>
                </a:r>
              </a:p>
            </p:txBody>
          </p:sp>
          <p:sp>
            <p:nvSpPr>
              <p:cNvPr id="865" name="Rectangle 180">
                <a:extLst>
                  <a:ext uri="{FF2B5EF4-FFF2-40B4-BE49-F238E27FC236}">
                    <a16:creationId xmlns:a16="http://schemas.microsoft.com/office/drawing/2014/main" id="{724B2EDA-1A93-7CA8-3879-77B5576B31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349" y="3122068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10</a:t>
                </a:r>
              </a:p>
            </p:txBody>
          </p:sp>
          <p:sp>
            <p:nvSpPr>
              <p:cNvPr id="866" name="Rectangle 181">
                <a:extLst>
                  <a:ext uri="{FF2B5EF4-FFF2-40B4-BE49-F238E27FC236}">
                    <a16:creationId xmlns:a16="http://schemas.microsoft.com/office/drawing/2014/main" id="{97844B3C-13D1-3368-3345-E40248714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5232" y="3122068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14</a:t>
                </a:r>
              </a:p>
            </p:txBody>
          </p:sp>
          <p:sp>
            <p:nvSpPr>
              <p:cNvPr id="867" name="Rectangle 182">
                <a:extLst>
                  <a:ext uri="{FF2B5EF4-FFF2-40B4-BE49-F238E27FC236}">
                    <a16:creationId xmlns:a16="http://schemas.microsoft.com/office/drawing/2014/main" id="{FE1BF1B3-6A1F-5407-5A06-A49F295FA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6120" y="3122068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868" name="Rectangle 183">
                <a:extLst>
                  <a:ext uri="{FF2B5EF4-FFF2-40B4-BE49-F238E27FC236}">
                    <a16:creationId xmlns:a16="http://schemas.microsoft.com/office/drawing/2014/main" id="{2849D4D2-2A90-4DF2-6F25-1AAA960DE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3330" y="3122068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869" name="Rectangle 184">
                <a:extLst>
                  <a:ext uri="{FF2B5EF4-FFF2-40B4-BE49-F238E27FC236}">
                    <a16:creationId xmlns:a16="http://schemas.microsoft.com/office/drawing/2014/main" id="{78D894F7-EC80-FB8C-652A-73A670962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519" y="3402463"/>
                <a:ext cx="126705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299</a:t>
                </a:r>
              </a:p>
            </p:txBody>
          </p:sp>
          <p:sp>
            <p:nvSpPr>
              <p:cNvPr id="870" name="Rectangle 185">
                <a:extLst>
                  <a:ext uri="{FF2B5EF4-FFF2-40B4-BE49-F238E27FC236}">
                    <a16:creationId xmlns:a16="http://schemas.microsoft.com/office/drawing/2014/main" id="{08589DAE-E1CF-3236-E59C-846B031569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8403" y="3402463"/>
                <a:ext cx="126705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156</a:t>
                </a:r>
              </a:p>
            </p:txBody>
          </p:sp>
          <p:sp>
            <p:nvSpPr>
              <p:cNvPr id="871" name="Rectangle 186">
                <a:extLst>
                  <a:ext uri="{FF2B5EF4-FFF2-40B4-BE49-F238E27FC236}">
                    <a16:creationId xmlns:a16="http://schemas.microsoft.com/office/drawing/2014/main" id="{3D14B811-3F4C-4CE4-0422-384AFA539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611" y="3402463"/>
                <a:ext cx="126705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216</a:t>
                </a:r>
              </a:p>
            </p:txBody>
          </p:sp>
          <p:sp>
            <p:nvSpPr>
              <p:cNvPr id="872" name="Rectangle 187">
                <a:extLst>
                  <a:ext uri="{FF2B5EF4-FFF2-40B4-BE49-F238E27FC236}">
                    <a16:creationId xmlns:a16="http://schemas.microsoft.com/office/drawing/2014/main" id="{E200D006-F69E-3860-269F-8182555DF6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1144" y="3402463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96</a:t>
                </a:r>
              </a:p>
            </p:txBody>
          </p:sp>
          <p:sp>
            <p:nvSpPr>
              <p:cNvPr id="873" name="Rectangle 188">
                <a:extLst>
                  <a:ext uri="{FF2B5EF4-FFF2-40B4-BE49-F238E27FC236}">
                    <a16:creationId xmlns:a16="http://schemas.microsoft.com/office/drawing/2014/main" id="{8FDAA310-2629-6C70-7F34-DBB1003FA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5608" y="3402463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74</a:t>
                </a:r>
              </a:p>
            </p:txBody>
          </p:sp>
          <p:sp>
            <p:nvSpPr>
              <p:cNvPr id="874" name="Rectangle 189">
                <a:extLst>
                  <a:ext uri="{FF2B5EF4-FFF2-40B4-BE49-F238E27FC236}">
                    <a16:creationId xmlns:a16="http://schemas.microsoft.com/office/drawing/2014/main" id="{82EEEF0C-D728-CBD9-A976-DB74B83BA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2235" y="3402463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24</a:t>
                </a:r>
              </a:p>
            </p:txBody>
          </p:sp>
          <p:sp>
            <p:nvSpPr>
              <p:cNvPr id="875" name="Rectangle 190">
                <a:extLst>
                  <a:ext uri="{FF2B5EF4-FFF2-40B4-BE49-F238E27FC236}">
                    <a16:creationId xmlns:a16="http://schemas.microsoft.com/office/drawing/2014/main" id="{031ED0C8-6E7A-699E-977C-5D2C9694B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350" y="3402463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46</a:t>
                </a:r>
              </a:p>
            </p:txBody>
          </p:sp>
          <p:sp>
            <p:nvSpPr>
              <p:cNvPr id="876" name="Rectangle 191">
                <a:extLst>
                  <a:ext uri="{FF2B5EF4-FFF2-40B4-BE49-F238E27FC236}">
                    <a16:creationId xmlns:a16="http://schemas.microsoft.com/office/drawing/2014/main" id="{4249B0F1-5FDB-3272-7646-93902B1A7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25233" y="3402463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10</a:t>
                </a:r>
              </a:p>
            </p:txBody>
          </p:sp>
          <p:sp>
            <p:nvSpPr>
              <p:cNvPr id="877" name="Rectangle 192">
                <a:extLst>
                  <a:ext uri="{FF2B5EF4-FFF2-40B4-BE49-F238E27FC236}">
                    <a16:creationId xmlns:a16="http://schemas.microsoft.com/office/drawing/2014/main" id="{D658D6CB-3484-17B1-B218-F16C63163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7971" y="3402463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878" name="Rectangle 193">
                <a:extLst>
                  <a:ext uri="{FF2B5EF4-FFF2-40B4-BE49-F238E27FC236}">
                    <a16:creationId xmlns:a16="http://schemas.microsoft.com/office/drawing/2014/main" id="{A36FEFBD-2885-F1C1-2BD4-D7E83DCE9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0969" y="3402463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879" name="Rectangle 194">
                <a:extLst>
                  <a:ext uri="{FF2B5EF4-FFF2-40B4-BE49-F238E27FC236}">
                    <a16:creationId xmlns:a16="http://schemas.microsoft.com/office/drawing/2014/main" id="{A7510242-10C1-6CD8-E00B-AA20BE1D0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4519" y="3534633"/>
                <a:ext cx="126705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305</a:t>
                </a:r>
              </a:p>
            </p:txBody>
          </p:sp>
          <p:sp>
            <p:nvSpPr>
              <p:cNvPr id="880" name="Rectangle 195">
                <a:extLst>
                  <a:ext uri="{FF2B5EF4-FFF2-40B4-BE49-F238E27FC236}">
                    <a16:creationId xmlns:a16="http://schemas.microsoft.com/office/drawing/2014/main" id="{C7C7A292-D2F3-CE40-8190-EAF3135C4B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8403" y="3534633"/>
                <a:ext cx="126705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120</a:t>
                </a:r>
              </a:p>
            </p:txBody>
          </p:sp>
          <p:sp>
            <p:nvSpPr>
              <p:cNvPr id="881" name="Rectangle 196">
                <a:extLst>
                  <a:ext uri="{FF2B5EF4-FFF2-40B4-BE49-F238E27FC236}">
                    <a16:creationId xmlns:a16="http://schemas.microsoft.com/office/drawing/2014/main" id="{B670CFCC-1A94-A030-1654-9CFB3109C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611" y="3534633"/>
                <a:ext cx="126705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186</a:t>
                </a:r>
              </a:p>
            </p:txBody>
          </p:sp>
          <p:sp>
            <p:nvSpPr>
              <p:cNvPr id="882" name="Rectangle 197">
                <a:extLst>
                  <a:ext uri="{FF2B5EF4-FFF2-40B4-BE49-F238E27FC236}">
                    <a16:creationId xmlns:a16="http://schemas.microsoft.com/office/drawing/2014/main" id="{CC7ACE09-A8B4-51B7-A959-F14C3B2DE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1144" y="3534633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883" name="Rectangle 198">
                <a:extLst>
                  <a:ext uri="{FF2B5EF4-FFF2-40B4-BE49-F238E27FC236}">
                    <a16:creationId xmlns:a16="http://schemas.microsoft.com/office/drawing/2014/main" id="{863632E8-5AEC-D47C-24E4-6E5DD92FD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5608" y="3534633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42</a:t>
                </a:r>
              </a:p>
            </p:txBody>
          </p:sp>
          <p:sp>
            <p:nvSpPr>
              <p:cNvPr id="884" name="Rectangle 199">
                <a:extLst>
                  <a:ext uri="{FF2B5EF4-FFF2-40B4-BE49-F238E27FC236}">
                    <a16:creationId xmlns:a16="http://schemas.microsoft.com/office/drawing/2014/main" id="{C809728A-92A1-A6F6-D3AE-785A9FD24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92235" y="3534633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14</a:t>
                </a:r>
              </a:p>
            </p:txBody>
          </p:sp>
          <p:sp>
            <p:nvSpPr>
              <p:cNvPr id="885" name="Rectangle 200">
                <a:extLst>
                  <a:ext uri="{FF2B5EF4-FFF2-40B4-BE49-F238E27FC236}">
                    <a16:creationId xmlns:a16="http://schemas.microsoft.com/office/drawing/2014/main" id="{D22D4256-ED76-C0A0-6FE9-931F4036A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1350" y="3534633"/>
                <a:ext cx="84470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19</a:t>
                </a:r>
              </a:p>
            </p:txBody>
          </p:sp>
          <p:sp>
            <p:nvSpPr>
              <p:cNvPr id="886" name="Rectangle 201">
                <a:extLst>
                  <a:ext uri="{FF2B5EF4-FFF2-40B4-BE49-F238E27FC236}">
                    <a16:creationId xmlns:a16="http://schemas.microsoft.com/office/drawing/2014/main" id="{A6846711-52A3-2E43-63E6-7FD632CB3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7085" y="3534633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7</a:t>
                </a:r>
              </a:p>
            </p:txBody>
          </p:sp>
          <p:sp>
            <p:nvSpPr>
              <p:cNvPr id="887" name="Rectangle 202">
                <a:extLst>
                  <a:ext uri="{FF2B5EF4-FFF2-40B4-BE49-F238E27FC236}">
                    <a16:creationId xmlns:a16="http://schemas.microsoft.com/office/drawing/2014/main" id="{C0B9F73F-5A17-DD88-F8B1-3DD16DB08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7971" y="3534633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888" name="Rectangle 203">
                <a:extLst>
                  <a:ext uri="{FF2B5EF4-FFF2-40B4-BE49-F238E27FC236}">
                    <a16:creationId xmlns:a16="http://schemas.microsoft.com/office/drawing/2014/main" id="{2ADDFEBF-BB66-9937-638C-DD5E64EAA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0969" y="3534633"/>
                <a:ext cx="42236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889" name="Rectangle 206">
                <a:extLst>
                  <a:ext uri="{FF2B5EF4-FFF2-40B4-BE49-F238E27FC236}">
                    <a16:creationId xmlns:a16="http://schemas.microsoft.com/office/drawing/2014/main" id="{554E0E81-8ED5-037D-AC59-58970F345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0043" y="2881039"/>
                <a:ext cx="394193" cy="1446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9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+ Censored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64BA99-BFA1-5365-2678-1DB105A859DD}"/>
                </a:ext>
              </a:extLst>
            </p:cNvPr>
            <p:cNvGrpSpPr/>
            <p:nvPr/>
          </p:nvGrpSpPr>
          <p:grpSpPr>
            <a:xfrm>
              <a:off x="1935857" y="748495"/>
              <a:ext cx="4582080" cy="2235896"/>
              <a:chOff x="1935857" y="748495"/>
              <a:chExt cx="4582080" cy="2235896"/>
            </a:xfrm>
          </p:grpSpPr>
          <p:sp>
            <p:nvSpPr>
              <p:cNvPr id="338" name="Line 7">
                <a:extLst>
                  <a:ext uri="{FF2B5EF4-FFF2-40B4-BE49-F238E27FC236}">
                    <a16:creationId xmlns:a16="http://schemas.microsoft.com/office/drawing/2014/main" id="{88834017-F5AA-5D98-F1E6-971D1653C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3026" y="289994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9" name="Line 8">
                <a:extLst>
                  <a:ext uri="{FF2B5EF4-FFF2-40B4-BE49-F238E27FC236}">
                    <a16:creationId xmlns:a16="http://schemas.microsoft.com/office/drawing/2014/main" id="{94E25FD5-46C0-9C53-4738-9AD6EB2FE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12465" y="2940333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0" name="Line 9">
                <a:extLst>
                  <a:ext uri="{FF2B5EF4-FFF2-40B4-BE49-F238E27FC236}">
                    <a16:creationId xmlns:a16="http://schemas.microsoft.com/office/drawing/2014/main" id="{2733D6F9-5A94-D626-22CB-8E7A2C296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67376" y="289994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1" name="Line 10">
                <a:extLst>
                  <a:ext uri="{FF2B5EF4-FFF2-40B4-BE49-F238E27FC236}">
                    <a16:creationId xmlns:a16="http://schemas.microsoft.com/office/drawing/2014/main" id="{488E4277-A925-C914-60DD-B1E9E4FCA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6815" y="2940333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2" name="Line 11">
                <a:extLst>
                  <a:ext uri="{FF2B5EF4-FFF2-40B4-BE49-F238E27FC236}">
                    <a16:creationId xmlns:a16="http://schemas.microsoft.com/office/drawing/2014/main" id="{9805A90B-594D-6F22-A56F-5AC00CAA2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5790" y="2716377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3" name="Line 12">
                <a:extLst>
                  <a:ext uri="{FF2B5EF4-FFF2-40B4-BE49-F238E27FC236}">
                    <a16:creationId xmlns:a16="http://schemas.microsoft.com/office/drawing/2014/main" id="{D636CA1A-84FF-0571-FB29-88D644965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5229" y="276043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4" name="Line 13">
                <a:extLst>
                  <a:ext uri="{FF2B5EF4-FFF2-40B4-BE49-F238E27FC236}">
                    <a16:creationId xmlns:a16="http://schemas.microsoft.com/office/drawing/2014/main" id="{A59C5E89-C157-EED2-DF88-40B7015021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52083" y="2716377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5" name="Line 14">
                <a:extLst>
                  <a:ext uri="{FF2B5EF4-FFF2-40B4-BE49-F238E27FC236}">
                    <a16:creationId xmlns:a16="http://schemas.microsoft.com/office/drawing/2014/main" id="{6C9C2A41-C95D-9D9E-60D7-6A8F8A63F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1522" y="276043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6" name="Line 15">
                <a:extLst>
                  <a:ext uri="{FF2B5EF4-FFF2-40B4-BE49-F238E27FC236}">
                    <a16:creationId xmlns:a16="http://schemas.microsoft.com/office/drawing/2014/main" id="{0F89D166-2BE9-E479-2AA0-0B10027BF8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56296" y="2716377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7" name="Line 16">
                <a:extLst>
                  <a:ext uri="{FF2B5EF4-FFF2-40B4-BE49-F238E27FC236}">
                    <a16:creationId xmlns:a16="http://schemas.microsoft.com/office/drawing/2014/main" id="{C967F3E8-3699-80BD-F65F-4B506740D1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05735" y="276043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8" name="Line 17">
                <a:extLst>
                  <a:ext uri="{FF2B5EF4-FFF2-40B4-BE49-F238E27FC236}">
                    <a16:creationId xmlns:a16="http://schemas.microsoft.com/office/drawing/2014/main" id="{835C8295-FCB4-FD0E-2BCB-F7782D64B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26802" y="2690677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51" name="Line 18">
                <a:extLst>
                  <a:ext uri="{FF2B5EF4-FFF2-40B4-BE49-F238E27FC236}">
                    <a16:creationId xmlns:a16="http://schemas.microsoft.com/office/drawing/2014/main" id="{58F5B8E6-6A49-0581-CF66-B09FC205B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76242" y="2734734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4" name="Line 19">
                <a:extLst>
                  <a:ext uri="{FF2B5EF4-FFF2-40B4-BE49-F238E27FC236}">
                    <a16:creationId xmlns:a16="http://schemas.microsoft.com/office/drawing/2014/main" id="{0656151F-8E17-7D74-3987-897D25D64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45489" y="2580534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5" name="Line 20">
                <a:extLst>
                  <a:ext uri="{FF2B5EF4-FFF2-40B4-BE49-F238E27FC236}">
                    <a16:creationId xmlns:a16="http://schemas.microsoft.com/office/drawing/2014/main" id="{55354BFC-3ABB-A9BB-E5FA-0ACDE33EF5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4928" y="2624591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6" name="Line 21">
                <a:extLst>
                  <a:ext uri="{FF2B5EF4-FFF2-40B4-BE49-F238E27FC236}">
                    <a16:creationId xmlns:a16="http://schemas.microsoft.com/office/drawing/2014/main" id="{482C0A7E-7ED4-27E9-43CB-7BACA3AF4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79196" y="2580534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7" name="Line 22">
                <a:extLst>
                  <a:ext uri="{FF2B5EF4-FFF2-40B4-BE49-F238E27FC236}">
                    <a16:creationId xmlns:a16="http://schemas.microsoft.com/office/drawing/2014/main" id="{0A14827A-130F-3FE3-1C33-F0C0892DBB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8635" y="2624591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8" name="Line 23">
                <a:extLst>
                  <a:ext uri="{FF2B5EF4-FFF2-40B4-BE49-F238E27FC236}">
                    <a16:creationId xmlns:a16="http://schemas.microsoft.com/office/drawing/2014/main" id="{B2B04303-FBEA-2043-6275-2D2433A647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70769" y="2580534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9" name="Line 24">
                <a:extLst>
                  <a:ext uri="{FF2B5EF4-FFF2-40B4-BE49-F238E27FC236}">
                    <a16:creationId xmlns:a16="http://schemas.microsoft.com/office/drawing/2014/main" id="{8CEC81DB-5667-5CC4-43C6-F98516E7C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209" y="2624591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0" name="Line 25">
                <a:extLst>
                  <a:ext uri="{FF2B5EF4-FFF2-40B4-BE49-F238E27FC236}">
                    <a16:creationId xmlns:a16="http://schemas.microsoft.com/office/drawing/2014/main" id="{90BC46EF-B8A6-1BEA-2C18-611BDE996F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32986" y="2642948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1" name="Line 26">
                <a:extLst>
                  <a:ext uri="{FF2B5EF4-FFF2-40B4-BE49-F238E27FC236}">
                    <a16:creationId xmlns:a16="http://schemas.microsoft.com/office/drawing/2014/main" id="{D4B20E09-7B90-3809-7FEE-76B31429E2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84531" y="2687006"/>
                <a:ext cx="99016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2" name="Line 27">
                <a:extLst>
                  <a:ext uri="{FF2B5EF4-FFF2-40B4-BE49-F238E27FC236}">
                    <a16:creationId xmlns:a16="http://schemas.microsoft.com/office/drawing/2014/main" id="{E052355C-AB43-C20A-845D-D0B5323B6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85380" y="2565849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3" name="Line 28">
                <a:extLst>
                  <a:ext uri="{FF2B5EF4-FFF2-40B4-BE49-F238E27FC236}">
                    <a16:creationId xmlns:a16="http://schemas.microsoft.com/office/drawing/2014/main" id="{B4C15A26-4D81-FDED-AD11-6F4110CFC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34819" y="260623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4" name="Line 29">
                <a:extLst>
                  <a:ext uri="{FF2B5EF4-FFF2-40B4-BE49-F238E27FC236}">
                    <a16:creationId xmlns:a16="http://schemas.microsoft.com/office/drawing/2014/main" id="{7588DCF3-86CD-2A78-BE55-13CDAAE3A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50551" y="2490584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5" name="Line 30">
                <a:extLst>
                  <a:ext uri="{FF2B5EF4-FFF2-40B4-BE49-F238E27FC236}">
                    <a16:creationId xmlns:a16="http://schemas.microsoft.com/office/drawing/2014/main" id="{D6AF6E8C-DFF6-C934-42B7-ECC644D63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9990" y="2536477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6" name="Line 31">
                <a:extLst>
                  <a:ext uri="{FF2B5EF4-FFF2-40B4-BE49-F238E27FC236}">
                    <a16:creationId xmlns:a16="http://schemas.microsoft.com/office/drawing/2014/main" id="{E9E899BD-C9FB-D862-C0DB-8B4B4AF3CE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1003" y="2428170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7" name="Line 32">
                <a:extLst>
                  <a:ext uri="{FF2B5EF4-FFF2-40B4-BE49-F238E27FC236}">
                    <a16:creationId xmlns:a16="http://schemas.microsoft.com/office/drawing/2014/main" id="{92EFFAF4-CF53-C4E4-6F01-E12E5AFC6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0442" y="2468556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8" name="Line 33">
                <a:extLst>
                  <a:ext uri="{FF2B5EF4-FFF2-40B4-BE49-F238E27FC236}">
                    <a16:creationId xmlns:a16="http://schemas.microsoft.com/office/drawing/2014/main" id="{35A60C21-976E-833F-ED50-5FCBDAC497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5216" y="2428170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19" name="Line 34">
                <a:extLst>
                  <a:ext uri="{FF2B5EF4-FFF2-40B4-BE49-F238E27FC236}">
                    <a16:creationId xmlns:a16="http://schemas.microsoft.com/office/drawing/2014/main" id="{F4B6DC81-C61B-2E69-EE0B-536D4694E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8869" y="2468556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0" name="Line 35">
                <a:extLst>
                  <a:ext uri="{FF2B5EF4-FFF2-40B4-BE49-F238E27FC236}">
                    <a16:creationId xmlns:a16="http://schemas.microsoft.com/office/drawing/2014/main" id="{5BFF9363-65F1-CE74-A836-85CAAA8F5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66283" y="2428170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1" name="Line 36">
                <a:extLst>
                  <a:ext uri="{FF2B5EF4-FFF2-40B4-BE49-F238E27FC236}">
                    <a16:creationId xmlns:a16="http://schemas.microsoft.com/office/drawing/2014/main" id="{AAB6C602-07A8-507D-FB19-A3B4196DFF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19936" y="2468556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2" name="Line 37">
                <a:extLst>
                  <a:ext uri="{FF2B5EF4-FFF2-40B4-BE49-F238E27FC236}">
                    <a16:creationId xmlns:a16="http://schemas.microsoft.com/office/drawing/2014/main" id="{2A397E65-5CF7-CFCC-91D4-F46A715BF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83137" y="2428170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3" name="Line 38">
                <a:extLst>
                  <a:ext uri="{FF2B5EF4-FFF2-40B4-BE49-F238E27FC236}">
                    <a16:creationId xmlns:a16="http://schemas.microsoft.com/office/drawing/2014/main" id="{C664462A-E5A9-661B-AD03-4CF65B1649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2576" y="2468556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4" name="Line 39">
                <a:extLst>
                  <a:ext uri="{FF2B5EF4-FFF2-40B4-BE49-F238E27FC236}">
                    <a16:creationId xmlns:a16="http://schemas.microsoft.com/office/drawing/2014/main" id="{4E7E48A7-E00D-56CF-84C0-CD88F28A53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60948" y="2428170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5" name="Line 40">
                <a:extLst>
                  <a:ext uri="{FF2B5EF4-FFF2-40B4-BE49-F238E27FC236}">
                    <a16:creationId xmlns:a16="http://schemas.microsoft.com/office/drawing/2014/main" id="{BDE8014B-03C9-9F58-D399-6B997F5D4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0387" y="2468556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6" name="Line 41">
                <a:extLst>
                  <a:ext uri="{FF2B5EF4-FFF2-40B4-BE49-F238E27FC236}">
                    <a16:creationId xmlns:a16="http://schemas.microsoft.com/office/drawing/2014/main" id="{F7EB58C8-0B88-ECF3-54A6-9733A367AD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55613" y="2395127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7" name="Line 42">
                <a:extLst>
                  <a:ext uri="{FF2B5EF4-FFF2-40B4-BE49-F238E27FC236}">
                    <a16:creationId xmlns:a16="http://schemas.microsoft.com/office/drawing/2014/main" id="{C650113A-F438-6ADC-F26F-A5380F952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9266" y="2435513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8" name="Line 43">
                <a:extLst>
                  <a:ext uri="{FF2B5EF4-FFF2-40B4-BE49-F238E27FC236}">
                    <a16:creationId xmlns:a16="http://schemas.microsoft.com/office/drawing/2014/main" id="{9DF6EDE7-2F89-B79F-6E02-23820EF871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34546" y="2395127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29" name="Line 44">
                <a:extLst>
                  <a:ext uri="{FF2B5EF4-FFF2-40B4-BE49-F238E27FC236}">
                    <a16:creationId xmlns:a16="http://schemas.microsoft.com/office/drawing/2014/main" id="{58E7655D-22E1-367B-B4D0-F59C00DF9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83985" y="2435513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0" name="Line 45">
                <a:extLst>
                  <a:ext uri="{FF2B5EF4-FFF2-40B4-BE49-F238E27FC236}">
                    <a16:creationId xmlns:a16="http://schemas.microsoft.com/office/drawing/2014/main" id="{5B5E689D-F97B-A90D-B1EA-5E7048345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83985" y="2380442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1" name="Line 46">
                <a:extLst>
                  <a:ext uri="{FF2B5EF4-FFF2-40B4-BE49-F238E27FC236}">
                    <a16:creationId xmlns:a16="http://schemas.microsoft.com/office/drawing/2014/main" id="{BB6B2EFB-B853-91B4-046F-D3C383207C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33425" y="2420827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2" name="Line 47">
                <a:extLst>
                  <a:ext uri="{FF2B5EF4-FFF2-40B4-BE49-F238E27FC236}">
                    <a16:creationId xmlns:a16="http://schemas.microsoft.com/office/drawing/2014/main" id="{E3727878-606B-F195-D3C4-A54932D162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7638" y="2380442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3" name="Line 48">
                <a:extLst>
                  <a:ext uri="{FF2B5EF4-FFF2-40B4-BE49-F238E27FC236}">
                    <a16:creationId xmlns:a16="http://schemas.microsoft.com/office/drawing/2014/main" id="{7CF07BA0-BEE5-B763-7F94-A9F5D5EC0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1291" y="2420827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4" name="Line 49">
                <a:extLst>
                  <a:ext uri="{FF2B5EF4-FFF2-40B4-BE49-F238E27FC236}">
                    <a16:creationId xmlns:a16="http://schemas.microsoft.com/office/drawing/2014/main" id="{21D08018-9666-03BE-F67B-ECA295AD0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0702" y="2307013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5" name="Line 50">
                <a:extLst>
                  <a:ext uri="{FF2B5EF4-FFF2-40B4-BE49-F238E27FC236}">
                    <a16:creationId xmlns:a16="http://schemas.microsoft.com/office/drawing/2014/main" id="{E074411F-AC04-C5B0-9C0F-8A884649F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0141" y="2351070"/>
                <a:ext cx="103229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6" name="Line 51">
                <a:extLst>
                  <a:ext uri="{FF2B5EF4-FFF2-40B4-BE49-F238E27FC236}">
                    <a16:creationId xmlns:a16="http://schemas.microsoft.com/office/drawing/2014/main" id="{FC5FD4D9-B655-A15B-91A1-99A40A0EFE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65873" y="2307013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7" name="Line 52">
                <a:extLst>
                  <a:ext uri="{FF2B5EF4-FFF2-40B4-BE49-F238E27FC236}">
                    <a16:creationId xmlns:a16="http://schemas.microsoft.com/office/drawing/2014/main" id="{F1E97958-689D-45AC-BF5D-1F4582B62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5312" y="2351070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8" name="Line 53">
                <a:extLst>
                  <a:ext uri="{FF2B5EF4-FFF2-40B4-BE49-F238E27FC236}">
                    <a16:creationId xmlns:a16="http://schemas.microsoft.com/office/drawing/2014/main" id="{B3E36AFB-830D-3615-72B6-828CC153BB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61660" y="2307013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39" name="Line 54">
                <a:extLst>
                  <a:ext uri="{FF2B5EF4-FFF2-40B4-BE49-F238E27FC236}">
                    <a16:creationId xmlns:a16="http://schemas.microsoft.com/office/drawing/2014/main" id="{7FBB77E4-BA62-B23E-1C75-B7BAF6507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11099" y="2351070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0" name="Line 55">
                <a:extLst>
                  <a:ext uri="{FF2B5EF4-FFF2-40B4-BE49-F238E27FC236}">
                    <a16:creationId xmlns:a16="http://schemas.microsoft.com/office/drawing/2014/main" id="{9452BF30-DFB8-E02F-0A8A-FFA6AA845E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43685" y="2251942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1" name="Line 56">
                <a:extLst>
                  <a:ext uri="{FF2B5EF4-FFF2-40B4-BE49-F238E27FC236}">
                    <a16:creationId xmlns:a16="http://schemas.microsoft.com/office/drawing/2014/main" id="{47AD5140-B48B-72C5-9F38-090B24FDD9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7337" y="229599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2" name="Line 57">
                <a:extLst>
                  <a:ext uri="{FF2B5EF4-FFF2-40B4-BE49-F238E27FC236}">
                    <a16:creationId xmlns:a16="http://schemas.microsoft.com/office/drawing/2014/main" id="{95798B1B-29AF-2705-9AFE-8CC22A7BE9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60538" y="2266628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3" name="Line 58">
                <a:extLst>
                  <a:ext uri="{FF2B5EF4-FFF2-40B4-BE49-F238E27FC236}">
                    <a16:creationId xmlns:a16="http://schemas.microsoft.com/office/drawing/2014/main" id="{A3EFFE12-6923-B0BF-1DA5-E99E77F24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9977" y="2310685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4" name="Line 59">
                <a:extLst>
                  <a:ext uri="{FF2B5EF4-FFF2-40B4-BE49-F238E27FC236}">
                    <a16:creationId xmlns:a16="http://schemas.microsoft.com/office/drawing/2014/main" id="{B07B7AFC-997F-A56E-5F73-757FD1986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0032" y="2266628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5" name="Line 60">
                <a:extLst>
                  <a:ext uri="{FF2B5EF4-FFF2-40B4-BE49-F238E27FC236}">
                    <a16:creationId xmlns:a16="http://schemas.microsoft.com/office/drawing/2014/main" id="{6695A0B2-B589-0DD9-E645-2FCE98F38E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9471" y="2310685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6" name="Line 61">
                <a:extLst>
                  <a:ext uri="{FF2B5EF4-FFF2-40B4-BE49-F238E27FC236}">
                    <a16:creationId xmlns:a16="http://schemas.microsoft.com/office/drawing/2014/main" id="{5EA55C38-1070-7822-787B-1765795A18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31044" y="2237256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7" name="Line 62">
                <a:extLst>
                  <a:ext uri="{FF2B5EF4-FFF2-40B4-BE49-F238E27FC236}">
                    <a16:creationId xmlns:a16="http://schemas.microsoft.com/office/drawing/2014/main" id="{3F780FC8-21CE-27AA-3BA2-7E9805177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0484" y="2277642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8" name="Line 63">
                <a:extLst>
                  <a:ext uri="{FF2B5EF4-FFF2-40B4-BE49-F238E27FC236}">
                    <a16:creationId xmlns:a16="http://schemas.microsoft.com/office/drawing/2014/main" id="{15C9FD9C-1234-4994-2F9D-AEB3CB7EB8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01551" y="221522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49" name="Line 64">
                <a:extLst>
                  <a:ext uri="{FF2B5EF4-FFF2-40B4-BE49-F238E27FC236}">
                    <a16:creationId xmlns:a16="http://schemas.microsoft.com/office/drawing/2014/main" id="{52C131CB-137A-16AA-306D-813D426E00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5203" y="2255613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0" name="Line 65">
                <a:extLst>
                  <a:ext uri="{FF2B5EF4-FFF2-40B4-BE49-F238E27FC236}">
                    <a16:creationId xmlns:a16="http://schemas.microsoft.com/office/drawing/2014/main" id="{D899E263-0A81-1B7D-92C0-22D04772CE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8350" y="2196871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1" name="Line 66">
                <a:extLst>
                  <a:ext uri="{FF2B5EF4-FFF2-40B4-BE49-F238E27FC236}">
                    <a16:creationId xmlns:a16="http://schemas.microsoft.com/office/drawing/2014/main" id="{8B91B6AC-E3C0-846D-D04A-A9C053EE6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2002" y="224092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2" name="Line 67">
                <a:extLst>
                  <a:ext uri="{FF2B5EF4-FFF2-40B4-BE49-F238E27FC236}">
                    <a16:creationId xmlns:a16="http://schemas.microsoft.com/office/drawing/2014/main" id="{CC4D8779-208E-6DB7-87A6-240C8C4C47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4136" y="2196871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3" name="Line 68">
                <a:extLst>
                  <a:ext uri="{FF2B5EF4-FFF2-40B4-BE49-F238E27FC236}">
                    <a16:creationId xmlns:a16="http://schemas.microsoft.com/office/drawing/2014/main" id="{A8D26CEB-9827-124E-B1A5-23C6CFED8C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3575" y="224092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4" name="Line 69">
                <a:extLst>
                  <a:ext uri="{FF2B5EF4-FFF2-40B4-BE49-F238E27FC236}">
                    <a16:creationId xmlns:a16="http://schemas.microsoft.com/office/drawing/2014/main" id="{58BA9DFF-AE34-93D2-BD38-E52012F5A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13069" y="2196871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5" name="Line 70">
                <a:extLst>
                  <a:ext uri="{FF2B5EF4-FFF2-40B4-BE49-F238E27FC236}">
                    <a16:creationId xmlns:a16="http://schemas.microsoft.com/office/drawing/2014/main" id="{2EB5C2F9-13E8-3A75-FE37-59AAB1600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2508" y="224092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6" name="Line 71">
                <a:extLst>
                  <a:ext uri="{FF2B5EF4-FFF2-40B4-BE49-F238E27FC236}">
                    <a16:creationId xmlns:a16="http://schemas.microsoft.com/office/drawing/2014/main" id="{C1A036C0-9902-A5CB-EAEB-8891159C61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1086" y="1989435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7" name="Line 72">
                <a:extLst>
                  <a:ext uri="{FF2B5EF4-FFF2-40B4-BE49-F238E27FC236}">
                    <a16:creationId xmlns:a16="http://schemas.microsoft.com/office/drawing/2014/main" id="{688B5DE8-9152-D99A-5DA7-5633E9E50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0525" y="2031657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8" name="Line 73">
                <a:extLst>
                  <a:ext uri="{FF2B5EF4-FFF2-40B4-BE49-F238E27FC236}">
                    <a16:creationId xmlns:a16="http://schemas.microsoft.com/office/drawing/2014/main" id="{5134006A-F0AB-C5D4-B006-D0AD543443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2153" y="2005957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59" name="Line 74">
                <a:extLst>
                  <a:ext uri="{FF2B5EF4-FFF2-40B4-BE49-F238E27FC236}">
                    <a16:creationId xmlns:a16="http://schemas.microsoft.com/office/drawing/2014/main" id="{79201192-DE02-0436-F90F-0832608A9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1592" y="205001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0" name="Line 75">
                <a:extLst>
                  <a:ext uri="{FF2B5EF4-FFF2-40B4-BE49-F238E27FC236}">
                    <a16:creationId xmlns:a16="http://schemas.microsoft.com/office/drawing/2014/main" id="{4E9B3E0B-CC1C-40D1-5AA0-52248CEEB2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75860" y="2039000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1" name="Line 76">
                <a:extLst>
                  <a:ext uri="{FF2B5EF4-FFF2-40B4-BE49-F238E27FC236}">
                    <a16:creationId xmlns:a16="http://schemas.microsoft.com/office/drawing/2014/main" id="{8806E040-8637-D45B-8DFA-97481BF9B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5299" y="2083057"/>
                <a:ext cx="103229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2" name="Line 77">
                <a:extLst>
                  <a:ext uri="{FF2B5EF4-FFF2-40B4-BE49-F238E27FC236}">
                    <a16:creationId xmlns:a16="http://schemas.microsoft.com/office/drawing/2014/main" id="{751795C8-4776-12DD-C7C6-658D09F12F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84287" y="2053685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3" name="Line 78">
                <a:extLst>
                  <a:ext uri="{FF2B5EF4-FFF2-40B4-BE49-F238E27FC236}">
                    <a16:creationId xmlns:a16="http://schemas.microsoft.com/office/drawing/2014/main" id="{C1F7312F-BCFB-0CEA-DF5F-E66B39420E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3726" y="2097742"/>
                <a:ext cx="99016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4" name="Line 79">
                <a:extLst>
                  <a:ext uri="{FF2B5EF4-FFF2-40B4-BE49-F238E27FC236}">
                    <a16:creationId xmlns:a16="http://schemas.microsoft.com/office/drawing/2014/main" id="{1FCD694E-63F3-6E4B-1052-0020FD0D75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28528" y="206102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5" name="Line 80">
                <a:extLst>
                  <a:ext uri="{FF2B5EF4-FFF2-40B4-BE49-F238E27FC236}">
                    <a16:creationId xmlns:a16="http://schemas.microsoft.com/office/drawing/2014/main" id="{96F4EB11-E4B2-0987-5F4E-DBA7838CFD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5860" y="2105085"/>
                <a:ext cx="99016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6" name="Line 81">
                <a:extLst>
                  <a:ext uri="{FF2B5EF4-FFF2-40B4-BE49-F238E27FC236}">
                    <a16:creationId xmlns:a16="http://schemas.microsoft.com/office/drawing/2014/main" id="{C14A92F5-03E0-A046-1640-01D1EDA0F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2345" y="206102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7" name="Line 82">
                <a:extLst>
                  <a:ext uri="{FF2B5EF4-FFF2-40B4-BE49-F238E27FC236}">
                    <a16:creationId xmlns:a16="http://schemas.microsoft.com/office/drawing/2014/main" id="{0FFA291C-9FF0-E294-6D09-B7DE9612A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5997" y="2105085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8" name="Line 83">
                <a:extLst>
                  <a:ext uri="{FF2B5EF4-FFF2-40B4-BE49-F238E27FC236}">
                    <a16:creationId xmlns:a16="http://schemas.microsoft.com/office/drawing/2014/main" id="{DE2EA6B5-7110-706D-A345-D04A9970E5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39198" y="206102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69" name="Line 84">
                <a:extLst>
                  <a:ext uri="{FF2B5EF4-FFF2-40B4-BE49-F238E27FC236}">
                    <a16:creationId xmlns:a16="http://schemas.microsoft.com/office/drawing/2014/main" id="{242904C2-CC48-7B03-D78B-FC253A7A8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8637" y="2105085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0" name="Line 85">
                <a:extLst>
                  <a:ext uri="{FF2B5EF4-FFF2-40B4-BE49-F238E27FC236}">
                    <a16:creationId xmlns:a16="http://schemas.microsoft.com/office/drawing/2014/main" id="{047D2D96-D50A-FFD1-F7F3-78578BE9BE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60265" y="208672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1" name="Line 86">
                <a:extLst>
                  <a:ext uri="{FF2B5EF4-FFF2-40B4-BE49-F238E27FC236}">
                    <a16:creationId xmlns:a16="http://schemas.microsoft.com/office/drawing/2014/main" id="{390B50A6-0894-EDE0-F5C4-1F1F08943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9704" y="2130785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2" name="Line 87">
                <a:extLst>
                  <a:ext uri="{FF2B5EF4-FFF2-40B4-BE49-F238E27FC236}">
                    <a16:creationId xmlns:a16="http://schemas.microsoft.com/office/drawing/2014/main" id="{3E9726F3-48BC-DC40-9D4D-77D16DEDC3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5546" y="2134457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3" name="Line 88">
                <a:extLst>
                  <a:ext uri="{FF2B5EF4-FFF2-40B4-BE49-F238E27FC236}">
                    <a16:creationId xmlns:a16="http://schemas.microsoft.com/office/drawing/2014/main" id="{FBE2770F-0673-8668-D862-4D209240D7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9198" y="2174842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4" name="Line 89">
                <a:extLst>
                  <a:ext uri="{FF2B5EF4-FFF2-40B4-BE49-F238E27FC236}">
                    <a16:creationId xmlns:a16="http://schemas.microsoft.com/office/drawing/2014/main" id="{269E179C-23D9-4E75-ABE6-2854ABC4B3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20374" y="2196871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5" name="Line 90">
                <a:extLst>
                  <a:ext uri="{FF2B5EF4-FFF2-40B4-BE49-F238E27FC236}">
                    <a16:creationId xmlns:a16="http://schemas.microsoft.com/office/drawing/2014/main" id="{9A6918ED-B089-1104-770F-20A6DA96E9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69814" y="2240928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6" name="Line 91">
                <a:extLst>
                  <a:ext uri="{FF2B5EF4-FFF2-40B4-BE49-F238E27FC236}">
                    <a16:creationId xmlns:a16="http://schemas.microsoft.com/office/drawing/2014/main" id="{804F7C1A-E07A-040E-E56A-A13BE2AF6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87106" y="1636979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7" name="Line 92">
                <a:extLst>
                  <a:ext uri="{FF2B5EF4-FFF2-40B4-BE49-F238E27FC236}">
                    <a16:creationId xmlns:a16="http://schemas.microsoft.com/office/drawing/2014/main" id="{0CF48A03-9D86-912D-2DB2-1A01A187B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0758" y="1681036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8" name="Line 93">
                <a:extLst>
                  <a:ext uri="{FF2B5EF4-FFF2-40B4-BE49-F238E27FC236}">
                    <a16:creationId xmlns:a16="http://schemas.microsoft.com/office/drawing/2014/main" id="{12D85559-C6D1-54FF-89D2-C01F4A6E0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5533" y="1662679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79" name="Line 94">
                <a:extLst>
                  <a:ext uri="{FF2B5EF4-FFF2-40B4-BE49-F238E27FC236}">
                    <a16:creationId xmlns:a16="http://schemas.microsoft.com/office/drawing/2014/main" id="{591CA4F8-4919-AC61-095A-FF023BEA19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9185" y="170306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0" name="Line 95">
                <a:extLst>
                  <a:ext uri="{FF2B5EF4-FFF2-40B4-BE49-F238E27FC236}">
                    <a16:creationId xmlns:a16="http://schemas.microsoft.com/office/drawing/2014/main" id="{9F02C3EC-6A5A-AD2D-CC6E-A302A40B9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12386" y="1670022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1" name="Line 96">
                <a:extLst>
                  <a:ext uri="{FF2B5EF4-FFF2-40B4-BE49-F238E27FC236}">
                    <a16:creationId xmlns:a16="http://schemas.microsoft.com/office/drawing/2014/main" id="{72C1CE9F-A91A-D11C-4A9F-61EA526E5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1825" y="171407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2" name="Line 97">
                <a:extLst>
                  <a:ext uri="{FF2B5EF4-FFF2-40B4-BE49-F238E27FC236}">
                    <a16:creationId xmlns:a16="http://schemas.microsoft.com/office/drawing/2014/main" id="{F686F68E-B7DE-E87D-1CC5-9BDE8DB4E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0813" y="1670022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3" name="Line 98">
                <a:extLst>
                  <a:ext uri="{FF2B5EF4-FFF2-40B4-BE49-F238E27FC236}">
                    <a16:creationId xmlns:a16="http://schemas.microsoft.com/office/drawing/2014/main" id="{964911B1-D5D5-620D-C98B-BAD1ECA430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0252" y="171407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4" name="Line 99">
                <a:extLst>
                  <a:ext uri="{FF2B5EF4-FFF2-40B4-BE49-F238E27FC236}">
                    <a16:creationId xmlns:a16="http://schemas.microsoft.com/office/drawing/2014/main" id="{3C258FA2-7D12-A5AF-7C96-C7BF8D676F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5026" y="1670022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5" name="Line 100">
                <a:extLst>
                  <a:ext uri="{FF2B5EF4-FFF2-40B4-BE49-F238E27FC236}">
                    <a16:creationId xmlns:a16="http://schemas.microsoft.com/office/drawing/2014/main" id="{4DE48541-9F28-27C8-3146-CAAB26D7F8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4466" y="171407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6" name="Line 101">
                <a:extLst>
                  <a:ext uri="{FF2B5EF4-FFF2-40B4-BE49-F238E27FC236}">
                    <a16:creationId xmlns:a16="http://schemas.microsoft.com/office/drawing/2014/main" id="{9A12A97F-0E6E-F49A-161D-34A1DC509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46093" y="1677365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7" name="Line 102">
                <a:extLst>
                  <a:ext uri="{FF2B5EF4-FFF2-40B4-BE49-F238E27FC236}">
                    <a16:creationId xmlns:a16="http://schemas.microsoft.com/office/drawing/2014/main" id="{D48975F8-6194-71B7-1D68-8681A4AD1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5533" y="1721422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8" name="Line 103">
                <a:extLst>
                  <a:ext uri="{FF2B5EF4-FFF2-40B4-BE49-F238E27FC236}">
                    <a16:creationId xmlns:a16="http://schemas.microsoft.com/office/drawing/2014/main" id="{E142F8AA-FEDA-2870-DE25-DF58B7D24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54520" y="1750793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89" name="Line 104">
                <a:extLst>
                  <a:ext uri="{FF2B5EF4-FFF2-40B4-BE49-F238E27FC236}">
                    <a16:creationId xmlns:a16="http://schemas.microsoft.com/office/drawing/2014/main" id="{28244461-D2F0-07D8-F5F8-AF9B138F5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3959" y="179117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0" name="Line 105">
                <a:extLst>
                  <a:ext uri="{FF2B5EF4-FFF2-40B4-BE49-F238E27FC236}">
                    <a16:creationId xmlns:a16="http://schemas.microsoft.com/office/drawing/2014/main" id="{7FBA8074-206F-5C56-5BE5-3D3DE2795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2947" y="1772821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1" name="Line 106">
                <a:extLst>
                  <a:ext uri="{FF2B5EF4-FFF2-40B4-BE49-F238E27FC236}">
                    <a16:creationId xmlns:a16="http://schemas.microsoft.com/office/drawing/2014/main" id="{679A1250-171C-CE74-31CF-FF9D16A03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2386" y="1816878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2" name="Line 107">
                <a:extLst>
                  <a:ext uri="{FF2B5EF4-FFF2-40B4-BE49-F238E27FC236}">
                    <a16:creationId xmlns:a16="http://schemas.microsoft.com/office/drawing/2014/main" id="{154C5D92-2A01-C514-1039-8F0170F86C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79801" y="1820550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3" name="Line 108">
                <a:extLst>
                  <a:ext uri="{FF2B5EF4-FFF2-40B4-BE49-F238E27FC236}">
                    <a16:creationId xmlns:a16="http://schemas.microsoft.com/office/drawing/2014/main" id="{21F86C52-FD7E-5F6C-3282-3022694DB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3453" y="1864607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4" name="Line 109">
                <a:extLst>
                  <a:ext uri="{FF2B5EF4-FFF2-40B4-BE49-F238E27FC236}">
                    <a16:creationId xmlns:a16="http://schemas.microsoft.com/office/drawing/2014/main" id="{7218CD87-9B9F-3187-6B16-A945730F97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8788" y="1875621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5" name="Line 110">
                <a:extLst>
                  <a:ext uri="{FF2B5EF4-FFF2-40B4-BE49-F238E27FC236}">
                    <a16:creationId xmlns:a16="http://schemas.microsoft.com/office/drawing/2014/main" id="{1B24450F-7EB8-18BD-B0CC-575F0CF7F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88227" y="191967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6" name="Line 111">
                <a:extLst>
                  <a:ext uri="{FF2B5EF4-FFF2-40B4-BE49-F238E27FC236}">
                    <a16:creationId xmlns:a16="http://schemas.microsoft.com/office/drawing/2014/main" id="{74344C72-ED50-26C7-8CE1-7838C33B4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64069" y="1882964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7" name="Line 112">
                <a:extLst>
                  <a:ext uri="{FF2B5EF4-FFF2-40B4-BE49-F238E27FC236}">
                    <a16:creationId xmlns:a16="http://schemas.microsoft.com/office/drawing/2014/main" id="{732CE1B8-4653-FB40-9BB1-848BBB4F95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7721" y="1927021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8" name="Line 113">
                <a:extLst>
                  <a:ext uri="{FF2B5EF4-FFF2-40B4-BE49-F238E27FC236}">
                    <a16:creationId xmlns:a16="http://schemas.microsoft.com/office/drawing/2014/main" id="{D46436BB-345B-A8A1-67AD-AD90AAB4AA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11538" y="1934364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99" name="Line 114">
                <a:extLst>
                  <a:ext uri="{FF2B5EF4-FFF2-40B4-BE49-F238E27FC236}">
                    <a16:creationId xmlns:a16="http://schemas.microsoft.com/office/drawing/2014/main" id="{66729D09-7A5C-CA14-C1A9-B6BCAC8E7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5190" y="197474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0" name="Line 115">
                <a:extLst>
                  <a:ext uri="{FF2B5EF4-FFF2-40B4-BE49-F238E27FC236}">
                    <a16:creationId xmlns:a16="http://schemas.microsoft.com/office/drawing/2014/main" id="{2788C7D5-2A55-284B-0722-D33909E7A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05930" y="1600265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1" name="Line 116">
                <a:extLst>
                  <a:ext uri="{FF2B5EF4-FFF2-40B4-BE49-F238E27FC236}">
                    <a16:creationId xmlns:a16="http://schemas.microsoft.com/office/drawing/2014/main" id="{F196702C-A510-F2EA-6976-F2FAD234E4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5369" y="1640650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2" name="Line 117">
                <a:extLst>
                  <a:ext uri="{FF2B5EF4-FFF2-40B4-BE49-F238E27FC236}">
                    <a16:creationId xmlns:a16="http://schemas.microsoft.com/office/drawing/2014/main" id="{ACF90D5D-357E-81A9-60FE-FEC618F09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2168" y="1486451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3" name="Line 118">
                <a:extLst>
                  <a:ext uri="{FF2B5EF4-FFF2-40B4-BE49-F238E27FC236}">
                    <a16:creationId xmlns:a16="http://schemas.microsoft.com/office/drawing/2014/main" id="{321CFE0B-A06B-5F53-AFBB-1A36AF895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5820" y="153050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4" name="Line 119">
                <a:extLst>
                  <a:ext uri="{FF2B5EF4-FFF2-40B4-BE49-F238E27FC236}">
                    <a16:creationId xmlns:a16="http://schemas.microsoft.com/office/drawing/2014/main" id="{6B2D325E-D340-B473-883D-780DA03DC4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45820" y="1341430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5" name="Line 120">
                <a:extLst>
                  <a:ext uri="{FF2B5EF4-FFF2-40B4-BE49-F238E27FC236}">
                    <a16:creationId xmlns:a16="http://schemas.microsoft.com/office/drawing/2014/main" id="{C9C4F309-37DB-50BB-BA02-CD4FC33F0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5260" y="1385487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6" name="Line 121">
                <a:extLst>
                  <a:ext uri="{FF2B5EF4-FFF2-40B4-BE49-F238E27FC236}">
                    <a16:creationId xmlns:a16="http://schemas.microsoft.com/office/drawing/2014/main" id="{A9F95329-FB0B-B813-D214-4C9E9C3EFF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0909" y="11505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7" name="Line 122">
                <a:extLst>
                  <a:ext uri="{FF2B5EF4-FFF2-40B4-BE49-F238E27FC236}">
                    <a16:creationId xmlns:a16="http://schemas.microsoft.com/office/drawing/2014/main" id="{1CDD5B7F-A21E-FB9D-09BB-F64296CC7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40348" y="1194574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8" name="Line 123">
                <a:extLst>
                  <a:ext uri="{FF2B5EF4-FFF2-40B4-BE49-F238E27FC236}">
                    <a16:creationId xmlns:a16="http://schemas.microsoft.com/office/drawing/2014/main" id="{01F7409F-1A70-5E5D-D27B-55D1365D81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4562" y="1121145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09" name="Line 124">
                <a:extLst>
                  <a:ext uri="{FF2B5EF4-FFF2-40B4-BE49-F238E27FC236}">
                    <a16:creationId xmlns:a16="http://schemas.microsoft.com/office/drawing/2014/main" id="{FFA6CFC8-F6E6-3670-8A44-068232126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4001" y="1161531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0" name="Line 125">
                <a:extLst>
                  <a:ext uri="{FF2B5EF4-FFF2-40B4-BE49-F238E27FC236}">
                    <a16:creationId xmlns:a16="http://schemas.microsoft.com/office/drawing/2014/main" id="{3175C706-17A9-B8B4-7310-F2C89988E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7147" y="902695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1" name="Line 126">
                <a:extLst>
                  <a:ext uri="{FF2B5EF4-FFF2-40B4-BE49-F238E27FC236}">
                    <a16:creationId xmlns:a16="http://schemas.microsoft.com/office/drawing/2014/main" id="{6521FE63-B142-20B8-4C95-2C63E1CD2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6587" y="943081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2" name="Line 127">
                <a:extLst>
                  <a:ext uri="{FF2B5EF4-FFF2-40B4-BE49-F238E27FC236}">
                    <a16:creationId xmlns:a16="http://schemas.microsoft.com/office/drawing/2014/main" id="{D58036A9-4491-2190-250F-048FA38B04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4453" y="766853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3" name="Line 128">
                <a:extLst>
                  <a:ext uri="{FF2B5EF4-FFF2-40B4-BE49-F238E27FC236}">
                    <a16:creationId xmlns:a16="http://schemas.microsoft.com/office/drawing/2014/main" id="{C1A7FB1D-6334-C7CA-3485-4C3E34D90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3892" y="810910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4" name="Line 129">
                <a:extLst>
                  <a:ext uri="{FF2B5EF4-FFF2-40B4-BE49-F238E27FC236}">
                    <a16:creationId xmlns:a16="http://schemas.microsoft.com/office/drawing/2014/main" id="{E0911431-041E-2FFF-11B5-D45B3E2B23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4001" y="943081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5" name="Line 130">
                <a:extLst>
                  <a:ext uri="{FF2B5EF4-FFF2-40B4-BE49-F238E27FC236}">
                    <a16:creationId xmlns:a16="http://schemas.microsoft.com/office/drawing/2014/main" id="{7B30FDA3-9E4A-F3CE-FE29-3452F351C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440" y="98897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6" name="Line 131">
                <a:extLst>
                  <a:ext uri="{FF2B5EF4-FFF2-40B4-BE49-F238E27FC236}">
                    <a16:creationId xmlns:a16="http://schemas.microsoft.com/office/drawing/2014/main" id="{6B4BD667-48A1-2646-61FE-7722E3E76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8214" y="959603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7" name="Line 132">
                <a:extLst>
                  <a:ext uri="{FF2B5EF4-FFF2-40B4-BE49-F238E27FC236}">
                    <a16:creationId xmlns:a16="http://schemas.microsoft.com/office/drawing/2014/main" id="{682B035A-F5B7-D8AB-5F9A-08389921A6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7654" y="1003660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8" name="Line 133">
                <a:extLst>
                  <a:ext uri="{FF2B5EF4-FFF2-40B4-BE49-F238E27FC236}">
                    <a16:creationId xmlns:a16="http://schemas.microsoft.com/office/drawing/2014/main" id="{97541865-DCD0-711A-E78E-5C6169B76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9281" y="1040374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19" name="Line 134">
                <a:extLst>
                  <a:ext uri="{FF2B5EF4-FFF2-40B4-BE49-F238E27FC236}">
                    <a16:creationId xmlns:a16="http://schemas.microsoft.com/office/drawing/2014/main" id="{E8D774AF-424C-BFDD-C4C6-D0DBF0C750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8721" y="1084431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0" name="Line 135">
                <a:extLst>
                  <a:ext uri="{FF2B5EF4-FFF2-40B4-BE49-F238E27FC236}">
                    <a16:creationId xmlns:a16="http://schemas.microsoft.com/office/drawing/2014/main" id="{D78F0A4C-BF9A-F17A-A095-1D00D08BF0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1922" y="1088103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1" name="Line 136">
                <a:extLst>
                  <a:ext uri="{FF2B5EF4-FFF2-40B4-BE49-F238E27FC236}">
                    <a16:creationId xmlns:a16="http://schemas.microsoft.com/office/drawing/2014/main" id="{61BAB9D0-F96C-D160-B470-B2FC23141A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1361" y="1132160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2" name="Line 137">
                <a:extLst>
                  <a:ext uri="{FF2B5EF4-FFF2-40B4-BE49-F238E27FC236}">
                    <a16:creationId xmlns:a16="http://schemas.microsoft.com/office/drawing/2014/main" id="{88E7C744-665D-DFCF-D74C-6DCCB3261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7708" y="1069746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3" name="Line 138">
                <a:extLst>
                  <a:ext uri="{FF2B5EF4-FFF2-40B4-BE49-F238E27FC236}">
                    <a16:creationId xmlns:a16="http://schemas.microsoft.com/office/drawing/2014/main" id="{930C79D8-FC58-5C92-7769-5998C0349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7147" y="1113803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4" name="Line 139">
                <a:extLst>
                  <a:ext uri="{FF2B5EF4-FFF2-40B4-BE49-F238E27FC236}">
                    <a16:creationId xmlns:a16="http://schemas.microsoft.com/office/drawing/2014/main" id="{FDB34600-10FF-1127-D054-4727ADBF31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0704" y="160760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5" name="Line 140">
                <a:extLst>
                  <a:ext uri="{FF2B5EF4-FFF2-40B4-BE49-F238E27FC236}">
                    <a16:creationId xmlns:a16="http://schemas.microsoft.com/office/drawing/2014/main" id="{F276238D-7EBB-10E8-8FE5-ACC7700A3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356" y="1651665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6" name="Line 141">
                <a:extLst>
                  <a:ext uri="{FF2B5EF4-FFF2-40B4-BE49-F238E27FC236}">
                    <a16:creationId xmlns:a16="http://schemas.microsoft.com/office/drawing/2014/main" id="{F04DCBDB-C2A1-9DB9-F981-E61C4B8A5D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12192" y="2749420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7" name="Line 142">
                <a:extLst>
                  <a:ext uri="{FF2B5EF4-FFF2-40B4-BE49-F238E27FC236}">
                    <a16:creationId xmlns:a16="http://schemas.microsoft.com/office/drawing/2014/main" id="{83D08C9B-06C5-7E88-615B-A9D222EC63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1631" y="2789805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8" name="Line 143">
                <a:extLst>
                  <a:ext uri="{FF2B5EF4-FFF2-40B4-BE49-F238E27FC236}">
                    <a16:creationId xmlns:a16="http://schemas.microsoft.com/office/drawing/2014/main" id="{80D0267E-F60F-50CD-37B8-2DC778B3A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38594" y="2786134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29" name="Line 144">
                <a:extLst>
                  <a:ext uri="{FF2B5EF4-FFF2-40B4-BE49-F238E27FC236}">
                    <a16:creationId xmlns:a16="http://schemas.microsoft.com/office/drawing/2014/main" id="{75B26213-E405-D60C-129A-AA5BBFF679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8033" y="2830191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830" name="Freeform 208">
                <a:extLst>
                  <a:ext uri="{FF2B5EF4-FFF2-40B4-BE49-F238E27FC236}">
                    <a16:creationId xmlns:a16="http://schemas.microsoft.com/office/drawing/2014/main" id="{8F6C216A-3E0C-D687-48AE-EF85C4989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857" y="748495"/>
                <a:ext cx="4531511" cy="2191836"/>
              </a:xfrm>
              <a:custGeom>
                <a:avLst/>
                <a:gdLst>
                  <a:gd name="T0" fmla="*/ 956 w 1073"/>
                  <a:gd name="T1" fmla="*/ 580 h 595"/>
                  <a:gd name="T2" fmla="*/ 906 w 1073"/>
                  <a:gd name="T3" fmla="*/ 554 h 595"/>
                  <a:gd name="T4" fmla="*/ 863 w 1073"/>
                  <a:gd name="T5" fmla="*/ 539 h 595"/>
                  <a:gd name="T6" fmla="*/ 826 w 1073"/>
                  <a:gd name="T7" fmla="*/ 526 h 595"/>
                  <a:gd name="T8" fmla="*/ 792 w 1073"/>
                  <a:gd name="T9" fmla="*/ 514 h 595"/>
                  <a:gd name="T10" fmla="*/ 746 w 1073"/>
                  <a:gd name="T11" fmla="*/ 504 h 595"/>
                  <a:gd name="T12" fmla="*/ 731 w 1073"/>
                  <a:gd name="T13" fmla="*/ 495 h 595"/>
                  <a:gd name="T14" fmla="*/ 712 w 1073"/>
                  <a:gd name="T15" fmla="*/ 485 h 595"/>
                  <a:gd name="T16" fmla="*/ 702 w 1073"/>
                  <a:gd name="T17" fmla="*/ 471 h 595"/>
                  <a:gd name="T18" fmla="*/ 659 w 1073"/>
                  <a:gd name="T19" fmla="*/ 463 h 595"/>
                  <a:gd name="T20" fmla="*/ 611 w 1073"/>
                  <a:gd name="T21" fmla="*/ 454 h 595"/>
                  <a:gd name="T22" fmla="*/ 603 w 1073"/>
                  <a:gd name="T23" fmla="*/ 448 h 595"/>
                  <a:gd name="T24" fmla="*/ 540 w 1073"/>
                  <a:gd name="T25" fmla="*/ 435 h 595"/>
                  <a:gd name="T26" fmla="*/ 535 w 1073"/>
                  <a:gd name="T27" fmla="*/ 429 h 595"/>
                  <a:gd name="T28" fmla="*/ 523 w 1073"/>
                  <a:gd name="T29" fmla="*/ 422 h 595"/>
                  <a:gd name="T30" fmla="*/ 516 w 1073"/>
                  <a:gd name="T31" fmla="*/ 415 h 595"/>
                  <a:gd name="T32" fmla="*/ 511 w 1073"/>
                  <a:gd name="T33" fmla="*/ 409 h 595"/>
                  <a:gd name="T34" fmla="*/ 468 w 1073"/>
                  <a:gd name="T35" fmla="*/ 405 h 595"/>
                  <a:gd name="T36" fmla="*/ 452 w 1073"/>
                  <a:gd name="T37" fmla="*/ 398 h 595"/>
                  <a:gd name="T38" fmla="*/ 438 w 1073"/>
                  <a:gd name="T39" fmla="*/ 389 h 595"/>
                  <a:gd name="T40" fmla="*/ 430 w 1073"/>
                  <a:gd name="T41" fmla="*/ 375 h 595"/>
                  <a:gd name="T42" fmla="*/ 377 w 1073"/>
                  <a:gd name="T43" fmla="*/ 368 h 595"/>
                  <a:gd name="T44" fmla="*/ 363 w 1073"/>
                  <a:gd name="T45" fmla="*/ 362 h 595"/>
                  <a:gd name="T46" fmla="*/ 357 w 1073"/>
                  <a:gd name="T47" fmla="*/ 354 h 595"/>
                  <a:gd name="T48" fmla="*/ 348 w 1073"/>
                  <a:gd name="T49" fmla="*/ 347 h 595"/>
                  <a:gd name="T50" fmla="*/ 343 w 1073"/>
                  <a:gd name="T51" fmla="*/ 338 h 595"/>
                  <a:gd name="T52" fmla="*/ 320 w 1073"/>
                  <a:gd name="T53" fmla="*/ 333 h 595"/>
                  <a:gd name="T54" fmla="*/ 312 w 1073"/>
                  <a:gd name="T55" fmla="*/ 326 h 595"/>
                  <a:gd name="T56" fmla="*/ 291 w 1073"/>
                  <a:gd name="T57" fmla="*/ 320 h 595"/>
                  <a:gd name="T58" fmla="*/ 281 w 1073"/>
                  <a:gd name="T59" fmla="*/ 316 h 595"/>
                  <a:gd name="T60" fmla="*/ 275 w 1073"/>
                  <a:gd name="T61" fmla="*/ 305 h 595"/>
                  <a:gd name="T62" fmla="*/ 267 w 1073"/>
                  <a:gd name="T63" fmla="*/ 296 h 595"/>
                  <a:gd name="T64" fmla="*/ 265 w 1073"/>
                  <a:gd name="T65" fmla="*/ 283 h 595"/>
                  <a:gd name="T66" fmla="*/ 253 w 1073"/>
                  <a:gd name="T67" fmla="*/ 262 h 595"/>
                  <a:gd name="T68" fmla="*/ 248 w 1073"/>
                  <a:gd name="T69" fmla="*/ 253 h 595"/>
                  <a:gd name="T70" fmla="*/ 210 w 1073"/>
                  <a:gd name="T71" fmla="*/ 245 h 595"/>
                  <a:gd name="T72" fmla="*/ 201 w 1073"/>
                  <a:gd name="T73" fmla="*/ 240 h 595"/>
                  <a:gd name="T74" fmla="*/ 193 w 1073"/>
                  <a:gd name="T75" fmla="*/ 231 h 595"/>
                  <a:gd name="T76" fmla="*/ 185 w 1073"/>
                  <a:gd name="T77" fmla="*/ 221 h 595"/>
                  <a:gd name="T78" fmla="*/ 179 w 1073"/>
                  <a:gd name="T79" fmla="*/ 212 h 595"/>
                  <a:gd name="T80" fmla="*/ 176 w 1073"/>
                  <a:gd name="T81" fmla="*/ 199 h 595"/>
                  <a:gd name="T82" fmla="*/ 171 w 1073"/>
                  <a:gd name="T83" fmla="*/ 179 h 595"/>
                  <a:gd name="T84" fmla="*/ 164 w 1073"/>
                  <a:gd name="T85" fmla="*/ 166 h 595"/>
                  <a:gd name="T86" fmla="*/ 161 w 1073"/>
                  <a:gd name="T87" fmla="*/ 153 h 595"/>
                  <a:gd name="T88" fmla="*/ 151 w 1073"/>
                  <a:gd name="T89" fmla="*/ 147 h 595"/>
                  <a:gd name="T90" fmla="*/ 128 w 1073"/>
                  <a:gd name="T91" fmla="*/ 142 h 595"/>
                  <a:gd name="T92" fmla="*/ 121 w 1073"/>
                  <a:gd name="T93" fmla="*/ 138 h 595"/>
                  <a:gd name="T94" fmla="*/ 111 w 1073"/>
                  <a:gd name="T95" fmla="*/ 129 h 595"/>
                  <a:gd name="T96" fmla="*/ 106 w 1073"/>
                  <a:gd name="T97" fmla="*/ 121 h 595"/>
                  <a:gd name="T98" fmla="*/ 97 w 1073"/>
                  <a:gd name="T99" fmla="*/ 114 h 595"/>
                  <a:gd name="T100" fmla="*/ 93 w 1073"/>
                  <a:gd name="T101" fmla="*/ 99 h 595"/>
                  <a:gd name="T102" fmla="*/ 87 w 1073"/>
                  <a:gd name="T103" fmla="*/ 82 h 595"/>
                  <a:gd name="T104" fmla="*/ 82 w 1073"/>
                  <a:gd name="T105" fmla="*/ 58 h 595"/>
                  <a:gd name="T106" fmla="*/ 77 w 1073"/>
                  <a:gd name="T107" fmla="*/ 39 h 595"/>
                  <a:gd name="T108" fmla="*/ 74 w 1073"/>
                  <a:gd name="T109" fmla="*/ 29 h 595"/>
                  <a:gd name="T110" fmla="*/ 66 w 1073"/>
                  <a:gd name="T111" fmla="*/ 23 h 595"/>
                  <a:gd name="T112" fmla="*/ 56 w 1073"/>
                  <a:gd name="T113" fmla="*/ 17 h 595"/>
                  <a:gd name="T114" fmla="*/ 49 w 1073"/>
                  <a:gd name="T115" fmla="*/ 13 h 595"/>
                  <a:gd name="T116" fmla="*/ 26 w 1073"/>
                  <a:gd name="T117" fmla="*/ 4 h 595"/>
                  <a:gd name="T118" fmla="*/ 0 w 1073"/>
                  <a:gd name="T119" fmla="*/ 0 h 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73" h="595">
                    <a:moveTo>
                      <a:pt x="1073" y="595"/>
                    </a:moveTo>
                    <a:cubicBezTo>
                      <a:pt x="981" y="595"/>
                      <a:pt x="981" y="595"/>
                      <a:pt x="981" y="595"/>
                    </a:cubicBezTo>
                    <a:cubicBezTo>
                      <a:pt x="981" y="580"/>
                      <a:pt x="981" y="580"/>
                      <a:pt x="981" y="580"/>
                    </a:cubicBezTo>
                    <a:cubicBezTo>
                      <a:pt x="956" y="580"/>
                      <a:pt x="956" y="580"/>
                      <a:pt x="956" y="580"/>
                    </a:cubicBezTo>
                    <a:cubicBezTo>
                      <a:pt x="956" y="565"/>
                      <a:pt x="956" y="565"/>
                      <a:pt x="956" y="565"/>
                    </a:cubicBezTo>
                    <a:cubicBezTo>
                      <a:pt x="948" y="565"/>
                      <a:pt x="948" y="565"/>
                      <a:pt x="948" y="565"/>
                    </a:cubicBezTo>
                    <a:cubicBezTo>
                      <a:pt x="948" y="554"/>
                      <a:pt x="948" y="554"/>
                      <a:pt x="948" y="554"/>
                    </a:cubicBezTo>
                    <a:cubicBezTo>
                      <a:pt x="906" y="554"/>
                      <a:pt x="906" y="554"/>
                      <a:pt x="906" y="554"/>
                    </a:cubicBezTo>
                    <a:cubicBezTo>
                      <a:pt x="906" y="546"/>
                      <a:pt x="906" y="546"/>
                      <a:pt x="906" y="546"/>
                    </a:cubicBezTo>
                    <a:cubicBezTo>
                      <a:pt x="876" y="546"/>
                      <a:pt x="876" y="546"/>
                      <a:pt x="876" y="546"/>
                    </a:cubicBezTo>
                    <a:cubicBezTo>
                      <a:pt x="876" y="539"/>
                      <a:pt x="876" y="539"/>
                      <a:pt x="876" y="539"/>
                    </a:cubicBezTo>
                    <a:cubicBezTo>
                      <a:pt x="863" y="539"/>
                      <a:pt x="863" y="539"/>
                      <a:pt x="863" y="539"/>
                    </a:cubicBezTo>
                    <a:cubicBezTo>
                      <a:pt x="863" y="533"/>
                      <a:pt x="863" y="533"/>
                      <a:pt x="863" y="533"/>
                    </a:cubicBezTo>
                    <a:cubicBezTo>
                      <a:pt x="849" y="533"/>
                      <a:pt x="849" y="533"/>
                      <a:pt x="849" y="533"/>
                    </a:cubicBezTo>
                    <a:cubicBezTo>
                      <a:pt x="849" y="526"/>
                      <a:pt x="849" y="526"/>
                      <a:pt x="849" y="526"/>
                    </a:cubicBezTo>
                    <a:cubicBezTo>
                      <a:pt x="826" y="526"/>
                      <a:pt x="826" y="526"/>
                      <a:pt x="826" y="526"/>
                    </a:cubicBezTo>
                    <a:cubicBezTo>
                      <a:pt x="826" y="520"/>
                      <a:pt x="826" y="520"/>
                      <a:pt x="826" y="520"/>
                    </a:cubicBezTo>
                    <a:cubicBezTo>
                      <a:pt x="800" y="520"/>
                      <a:pt x="800" y="520"/>
                      <a:pt x="800" y="520"/>
                    </a:cubicBezTo>
                    <a:cubicBezTo>
                      <a:pt x="800" y="514"/>
                      <a:pt x="800" y="514"/>
                      <a:pt x="800" y="514"/>
                    </a:cubicBezTo>
                    <a:cubicBezTo>
                      <a:pt x="792" y="514"/>
                      <a:pt x="792" y="514"/>
                      <a:pt x="792" y="514"/>
                    </a:cubicBezTo>
                    <a:cubicBezTo>
                      <a:pt x="792" y="509"/>
                      <a:pt x="792" y="509"/>
                      <a:pt x="792" y="509"/>
                    </a:cubicBezTo>
                    <a:cubicBezTo>
                      <a:pt x="778" y="509"/>
                      <a:pt x="778" y="509"/>
                      <a:pt x="778" y="509"/>
                    </a:cubicBezTo>
                    <a:cubicBezTo>
                      <a:pt x="778" y="504"/>
                      <a:pt x="778" y="504"/>
                      <a:pt x="778" y="504"/>
                    </a:cubicBezTo>
                    <a:cubicBezTo>
                      <a:pt x="746" y="504"/>
                      <a:pt x="746" y="504"/>
                      <a:pt x="746" y="504"/>
                    </a:cubicBezTo>
                    <a:cubicBezTo>
                      <a:pt x="746" y="500"/>
                      <a:pt x="746" y="500"/>
                      <a:pt x="746" y="500"/>
                    </a:cubicBezTo>
                    <a:cubicBezTo>
                      <a:pt x="741" y="500"/>
                      <a:pt x="741" y="500"/>
                      <a:pt x="741" y="500"/>
                    </a:cubicBezTo>
                    <a:cubicBezTo>
                      <a:pt x="741" y="495"/>
                      <a:pt x="741" y="495"/>
                      <a:pt x="741" y="495"/>
                    </a:cubicBezTo>
                    <a:cubicBezTo>
                      <a:pt x="731" y="495"/>
                      <a:pt x="731" y="495"/>
                      <a:pt x="731" y="495"/>
                    </a:cubicBezTo>
                    <a:cubicBezTo>
                      <a:pt x="731" y="489"/>
                      <a:pt x="731" y="489"/>
                      <a:pt x="731" y="489"/>
                    </a:cubicBezTo>
                    <a:cubicBezTo>
                      <a:pt x="727" y="489"/>
                      <a:pt x="727" y="489"/>
                      <a:pt x="727" y="489"/>
                    </a:cubicBezTo>
                    <a:cubicBezTo>
                      <a:pt x="727" y="485"/>
                      <a:pt x="727" y="485"/>
                      <a:pt x="727" y="485"/>
                    </a:cubicBezTo>
                    <a:cubicBezTo>
                      <a:pt x="712" y="485"/>
                      <a:pt x="712" y="485"/>
                      <a:pt x="712" y="485"/>
                    </a:cubicBezTo>
                    <a:cubicBezTo>
                      <a:pt x="712" y="476"/>
                      <a:pt x="712" y="476"/>
                      <a:pt x="712" y="476"/>
                    </a:cubicBezTo>
                    <a:cubicBezTo>
                      <a:pt x="708" y="476"/>
                      <a:pt x="708" y="476"/>
                      <a:pt x="708" y="476"/>
                    </a:cubicBezTo>
                    <a:cubicBezTo>
                      <a:pt x="708" y="471"/>
                      <a:pt x="708" y="471"/>
                      <a:pt x="708" y="471"/>
                    </a:cubicBezTo>
                    <a:cubicBezTo>
                      <a:pt x="702" y="471"/>
                      <a:pt x="702" y="471"/>
                      <a:pt x="702" y="471"/>
                    </a:cubicBezTo>
                    <a:cubicBezTo>
                      <a:pt x="702" y="467"/>
                      <a:pt x="702" y="467"/>
                      <a:pt x="702" y="467"/>
                    </a:cubicBezTo>
                    <a:cubicBezTo>
                      <a:pt x="661" y="467"/>
                      <a:pt x="661" y="467"/>
                      <a:pt x="661" y="467"/>
                    </a:cubicBezTo>
                    <a:cubicBezTo>
                      <a:pt x="661" y="463"/>
                      <a:pt x="661" y="463"/>
                      <a:pt x="661" y="463"/>
                    </a:cubicBezTo>
                    <a:cubicBezTo>
                      <a:pt x="659" y="463"/>
                      <a:pt x="659" y="463"/>
                      <a:pt x="659" y="463"/>
                    </a:cubicBezTo>
                    <a:cubicBezTo>
                      <a:pt x="659" y="458"/>
                      <a:pt x="659" y="458"/>
                      <a:pt x="659" y="458"/>
                    </a:cubicBezTo>
                    <a:cubicBezTo>
                      <a:pt x="635" y="458"/>
                      <a:pt x="635" y="458"/>
                      <a:pt x="635" y="458"/>
                    </a:cubicBezTo>
                    <a:cubicBezTo>
                      <a:pt x="635" y="454"/>
                      <a:pt x="635" y="454"/>
                      <a:pt x="635" y="454"/>
                    </a:cubicBezTo>
                    <a:cubicBezTo>
                      <a:pt x="611" y="454"/>
                      <a:pt x="611" y="454"/>
                      <a:pt x="611" y="454"/>
                    </a:cubicBezTo>
                    <a:cubicBezTo>
                      <a:pt x="611" y="452"/>
                      <a:pt x="611" y="452"/>
                      <a:pt x="611" y="452"/>
                    </a:cubicBezTo>
                    <a:cubicBezTo>
                      <a:pt x="607" y="452"/>
                      <a:pt x="607" y="452"/>
                      <a:pt x="607" y="452"/>
                    </a:cubicBezTo>
                    <a:cubicBezTo>
                      <a:pt x="607" y="448"/>
                      <a:pt x="607" y="448"/>
                      <a:pt x="607" y="448"/>
                    </a:cubicBezTo>
                    <a:cubicBezTo>
                      <a:pt x="603" y="448"/>
                      <a:pt x="603" y="448"/>
                      <a:pt x="603" y="448"/>
                    </a:cubicBezTo>
                    <a:cubicBezTo>
                      <a:pt x="603" y="440"/>
                      <a:pt x="603" y="440"/>
                      <a:pt x="603" y="440"/>
                    </a:cubicBezTo>
                    <a:cubicBezTo>
                      <a:pt x="602" y="440"/>
                      <a:pt x="602" y="440"/>
                      <a:pt x="602" y="440"/>
                    </a:cubicBezTo>
                    <a:cubicBezTo>
                      <a:pt x="602" y="435"/>
                      <a:pt x="602" y="435"/>
                      <a:pt x="602" y="435"/>
                    </a:cubicBezTo>
                    <a:cubicBezTo>
                      <a:pt x="540" y="435"/>
                      <a:pt x="540" y="435"/>
                      <a:pt x="540" y="435"/>
                    </a:cubicBezTo>
                    <a:cubicBezTo>
                      <a:pt x="540" y="431"/>
                      <a:pt x="540" y="431"/>
                      <a:pt x="540" y="431"/>
                    </a:cubicBezTo>
                    <a:cubicBezTo>
                      <a:pt x="539" y="431"/>
                      <a:pt x="539" y="431"/>
                      <a:pt x="539" y="431"/>
                    </a:cubicBezTo>
                    <a:cubicBezTo>
                      <a:pt x="539" y="429"/>
                      <a:pt x="539" y="429"/>
                      <a:pt x="539" y="429"/>
                    </a:cubicBezTo>
                    <a:cubicBezTo>
                      <a:pt x="535" y="429"/>
                      <a:pt x="535" y="429"/>
                      <a:pt x="535" y="429"/>
                    </a:cubicBezTo>
                    <a:cubicBezTo>
                      <a:pt x="535" y="424"/>
                      <a:pt x="535" y="424"/>
                      <a:pt x="535" y="424"/>
                    </a:cubicBezTo>
                    <a:cubicBezTo>
                      <a:pt x="527" y="424"/>
                      <a:pt x="527" y="424"/>
                      <a:pt x="527" y="424"/>
                    </a:cubicBezTo>
                    <a:cubicBezTo>
                      <a:pt x="527" y="422"/>
                      <a:pt x="527" y="422"/>
                      <a:pt x="527" y="422"/>
                    </a:cubicBezTo>
                    <a:cubicBezTo>
                      <a:pt x="523" y="422"/>
                      <a:pt x="523" y="422"/>
                      <a:pt x="523" y="422"/>
                    </a:cubicBezTo>
                    <a:cubicBezTo>
                      <a:pt x="523" y="420"/>
                      <a:pt x="523" y="420"/>
                      <a:pt x="523" y="420"/>
                    </a:cubicBezTo>
                    <a:cubicBezTo>
                      <a:pt x="522" y="420"/>
                      <a:pt x="522" y="420"/>
                      <a:pt x="522" y="420"/>
                    </a:cubicBezTo>
                    <a:cubicBezTo>
                      <a:pt x="522" y="415"/>
                      <a:pt x="522" y="415"/>
                      <a:pt x="522" y="415"/>
                    </a:cubicBezTo>
                    <a:cubicBezTo>
                      <a:pt x="516" y="415"/>
                      <a:pt x="516" y="415"/>
                      <a:pt x="516" y="415"/>
                    </a:cubicBezTo>
                    <a:cubicBezTo>
                      <a:pt x="516" y="413"/>
                      <a:pt x="516" y="413"/>
                      <a:pt x="516" y="413"/>
                    </a:cubicBezTo>
                    <a:cubicBezTo>
                      <a:pt x="514" y="413"/>
                      <a:pt x="514" y="413"/>
                      <a:pt x="514" y="413"/>
                    </a:cubicBezTo>
                    <a:cubicBezTo>
                      <a:pt x="514" y="409"/>
                      <a:pt x="514" y="409"/>
                      <a:pt x="514" y="409"/>
                    </a:cubicBezTo>
                    <a:cubicBezTo>
                      <a:pt x="514" y="409"/>
                      <a:pt x="511" y="409"/>
                      <a:pt x="511" y="409"/>
                    </a:cubicBezTo>
                    <a:cubicBezTo>
                      <a:pt x="511" y="409"/>
                      <a:pt x="511" y="407"/>
                      <a:pt x="511" y="407"/>
                    </a:cubicBezTo>
                    <a:cubicBezTo>
                      <a:pt x="493" y="407"/>
                      <a:pt x="493" y="407"/>
                      <a:pt x="493" y="407"/>
                    </a:cubicBezTo>
                    <a:cubicBezTo>
                      <a:pt x="493" y="405"/>
                      <a:pt x="493" y="405"/>
                      <a:pt x="493" y="405"/>
                    </a:cubicBezTo>
                    <a:cubicBezTo>
                      <a:pt x="468" y="405"/>
                      <a:pt x="468" y="405"/>
                      <a:pt x="468" y="405"/>
                    </a:cubicBezTo>
                    <a:cubicBezTo>
                      <a:pt x="468" y="402"/>
                      <a:pt x="468" y="402"/>
                      <a:pt x="468" y="402"/>
                    </a:cubicBezTo>
                    <a:cubicBezTo>
                      <a:pt x="456" y="402"/>
                      <a:pt x="456" y="402"/>
                      <a:pt x="456" y="402"/>
                    </a:cubicBezTo>
                    <a:cubicBezTo>
                      <a:pt x="456" y="398"/>
                      <a:pt x="456" y="398"/>
                      <a:pt x="456" y="398"/>
                    </a:cubicBezTo>
                    <a:cubicBezTo>
                      <a:pt x="452" y="398"/>
                      <a:pt x="452" y="398"/>
                      <a:pt x="452" y="398"/>
                    </a:cubicBezTo>
                    <a:cubicBezTo>
                      <a:pt x="452" y="396"/>
                      <a:pt x="452" y="396"/>
                      <a:pt x="452" y="396"/>
                    </a:cubicBezTo>
                    <a:cubicBezTo>
                      <a:pt x="444" y="396"/>
                      <a:pt x="444" y="396"/>
                      <a:pt x="444" y="396"/>
                    </a:cubicBezTo>
                    <a:cubicBezTo>
                      <a:pt x="444" y="389"/>
                      <a:pt x="444" y="389"/>
                      <a:pt x="444" y="389"/>
                    </a:cubicBezTo>
                    <a:cubicBezTo>
                      <a:pt x="438" y="389"/>
                      <a:pt x="438" y="389"/>
                      <a:pt x="438" y="389"/>
                    </a:cubicBezTo>
                    <a:cubicBezTo>
                      <a:pt x="438" y="387"/>
                      <a:pt x="438" y="387"/>
                      <a:pt x="438" y="387"/>
                    </a:cubicBezTo>
                    <a:cubicBezTo>
                      <a:pt x="437" y="387"/>
                      <a:pt x="437" y="387"/>
                      <a:pt x="437" y="387"/>
                    </a:cubicBezTo>
                    <a:cubicBezTo>
                      <a:pt x="437" y="375"/>
                      <a:pt x="437" y="375"/>
                      <a:pt x="437" y="375"/>
                    </a:cubicBezTo>
                    <a:cubicBezTo>
                      <a:pt x="430" y="375"/>
                      <a:pt x="430" y="375"/>
                      <a:pt x="430" y="375"/>
                    </a:cubicBezTo>
                    <a:cubicBezTo>
                      <a:pt x="430" y="372"/>
                      <a:pt x="430" y="372"/>
                      <a:pt x="430" y="372"/>
                    </a:cubicBezTo>
                    <a:cubicBezTo>
                      <a:pt x="428" y="372"/>
                      <a:pt x="428" y="372"/>
                      <a:pt x="428" y="372"/>
                    </a:cubicBezTo>
                    <a:cubicBezTo>
                      <a:pt x="428" y="368"/>
                      <a:pt x="428" y="368"/>
                      <a:pt x="428" y="368"/>
                    </a:cubicBezTo>
                    <a:cubicBezTo>
                      <a:pt x="377" y="368"/>
                      <a:pt x="377" y="368"/>
                      <a:pt x="377" y="368"/>
                    </a:cubicBezTo>
                    <a:cubicBezTo>
                      <a:pt x="377" y="366"/>
                      <a:pt x="377" y="366"/>
                      <a:pt x="377" y="366"/>
                    </a:cubicBezTo>
                    <a:cubicBezTo>
                      <a:pt x="367" y="366"/>
                      <a:pt x="367" y="366"/>
                      <a:pt x="367" y="366"/>
                    </a:cubicBezTo>
                    <a:cubicBezTo>
                      <a:pt x="367" y="362"/>
                      <a:pt x="367" y="362"/>
                      <a:pt x="367" y="362"/>
                    </a:cubicBezTo>
                    <a:cubicBezTo>
                      <a:pt x="363" y="362"/>
                      <a:pt x="363" y="362"/>
                      <a:pt x="363" y="362"/>
                    </a:cubicBezTo>
                    <a:cubicBezTo>
                      <a:pt x="363" y="359"/>
                      <a:pt x="363" y="359"/>
                      <a:pt x="363" y="359"/>
                    </a:cubicBezTo>
                    <a:cubicBezTo>
                      <a:pt x="360" y="359"/>
                      <a:pt x="360" y="359"/>
                      <a:pt x="360" y="359"/>
                    </a:cubicBezTo>
                    <a:cubicBezTo>
                      <a:pt x="360" y="354"/>
                      <a:pt x="360" y="354"/>
                      <a:pt x="360" y="354"/>
                    </a:cubicBezTo>
                    <a:cubicBezTo>
                      <a:pt x="357" y="354"/>
                      <a:pt x="357" y="354"/>
                      <a:pt x="357" y="354"/>
                    </a:cubicBezTo>
                    <a:cubicBezTo>
                      <a:pt x="357" y="350"/>
                      <a:pt x="357" y="350"/>
                      <a:pt x="357" y="350"/>
                    </a:cubicBezTo>
                    <a:cubicBezTo>
                      <a:pt x="352" y="350"/>
                      <a:pt x="352" y="350"/>
                      <a:pt x="352" y="350"/>
                    </a:cubicBezTo>
                    <a:cubicBezTo>
                      <a:pt x="352" y="347"/>
                      <a:pt x="352" y="347"/>
                      <a:pt x="352" y="347"/>
                    </a:cubicBezTo>
                    <a:cubicBezTo>
                      <a:pt x="348" y="347"/>
                      <a:pt x="348" y="347"/>
                      <a:pt x="348" y="347"/>
                    </a:cubicBezTo>
                    <a:cubicBezTo>
                      <a:pt x="348" y="339"/>
                      <a:pt x="348" y="339"/>
                      <a:pt x="348" y="339"/>
                    </a:cubicBezTo>
                    <a:cubicBezTo>
                      <a:pt x="345" y="339"/>
                      <a:pt x="345" y="339"/>
                      <a:pt x="345" y="339"/>
                    </a:cubicBezTo>
                    <a:cubicBezTo>
                      <a:pt x="345" y="338"/>
                      <a:pt x="345" y="338"/>
                      <a:pt x="345" y="338"/>
                    </a:cubicBezTo>
                    <a:cubicBezTo>
                      <a:pt x="343" y="338"/>
                      <a:pt x="343" y="338"/>
                      <a:pt x="343" y="338"/>
                    </a:cubicBezTo>
                    <a:cubicBezTo>
                      <a:pt x="343" y="335"/>
                      <a:pt x="343" y="335"/>
                      <a:pt x="343" y="335"/>
                    </a:cubicBezTo>
                    <a:cubicBezTo>
                      <a:pt x="342" y="335"/>
                      <a:pt x="342" y="335"/>
                      <a:pt x="342" y="335"/>
                    </a:cubicBezTo>
                    <a:cubicBezTo>
                      <a:pt x="342" y="333"/>
                      <a:pt x="342" y="333"/>
                      <a:pt x="342" y="333"/>
                    </a:cubicBezTo>
                    <a:cubicBezTo>
                      <a:pt x="320" y="333"/>
                      <a:pt x="320" y="333"/>
                      <a:pt x="320" y="333"/>
                    </a:cubicBezTo>
                    <a:cubicBezTo>
                      <a:pt x="320" y="331"/>
                      <a:pt x="320" y="331"/>
                      <a:pt x="320" y="331"/>
                    </a:cubicBezTo>
                    <a:cubicBezTo>
                      <a:pt x="315" y="331"/>
                      <a:pt x="315" y="331"/>
                      <a:pt x="315" y="331"/>
                    </a:cubicBezTo>
                    <a:cubicBezTo>
                      <a:pt x="315" y="326"/>
                      <a:pt x="315" y="326"/>
                      <a:pt x="315" y="326"/>
                    </a:cubicBezTo>
                    <a:cubicBezTo>
                      <a:pt x="312" y="326"/>
                      <a:pt x="312" y="326"/>
                      <a:pt x="312" y="326"/>
                    </a:cubicBezTo>
                    <a:cubicBezTo>
                      <a:pt x="312" y="322"/>
                      <a:pt x="312" y="322"/>
                      <a:pt x="312" y="322"/>
                    </a:cubicBezTo>
                    <a:cubicBezTo>
                      <a:pt x="305" y="322"/>
                      <a:pt x="305" y="322"/>
                      <a:pt x="305" y="322"/>
                    </a:cubicBezTo>
                    <a:cubicBezTo>
                      <a:pt x="305" y="320"/>
                      <a:pt x="305" y="320"/>
                      <a:pt x="305" y="320"/>
                    </a:cubicBezTo>
                    <a:cubicBezTo>
                      <a:pt x="291" y="320"/>
                      <a:pt x="291" y="320"/>
                      <a:pt x="291" y="320"/>
                    </a:cubicBezTo>
                    <a:cubicBezTo>
                      <a:pt x="291" y="318"/>
                      <a:pt x="291" y="318"/>
                      <a:pt x="291" y="318"/>
                    </a:cubicBezTo>
                    <a:cubicBezTo>
                      <a:pt x="283" y="318"/>
                      <a:pt x="283" y="318"/>
                      <a:pt x="283" y="318"/>
                    </a:cubicBezTo>
                    <a:cubicBezTo>
                      <a:pt x="283" y="316"/>
                      <a:pt x="283" y="316"/>
                      <a:pt x="283" y="316"/>
                    </a:cubicBezTo>
                    <a:cubicBezTo>
                      <a:pt x="281" y="316"/>
                      <a:pt x="281" y="316"/>
                      <a:pt x="281" y="316"/>
                    </a:cubicBezTo>
                    <a:cubicBezTo>
                      <a:pt x="281" y="310"/>
                      <a:pt x="281" y="310"/>
                      <a:pt x="281" y="310"/>
                    </a:cubicBezTo>
                    <a:cubicBezTo>
                      <a:pt x="276" y="310"/>
                      <a:pt x="276" y="310"/>
                      <a:pt x="276" y="310"/>
                    </a:cubicBezTo>
                    <a:cubicBezTo>
                      <a:pt x="276" y="305"/>
                      <a:pt x="276" y="305"/>
                      <a:pt x="276" y="305"/>
                    </a:cubicBezTo>
                    <a:cubicBezTo>
                      <a:pt x="275" y="305"/>
                      <a:pt x="275" y="305"/>
                      <a:pt x="275" y="305"/>
                    </a:cubicBezTo>
                    <a:cubicBezTo>
                      <a:pt x="275" y="303"/>
                      <a:pt x="275" y="303"/>
                      <a:pt x="275" y="303"/>
                    </a:cubicBezTo>
                    <a:cubicBezTo>
                      <a:pt x="271" y="303"/>
                      <a:pt x="271" y="303"/>
                      <a:pt x="271" y="303"/>
                    </a:cubicBezTo>
                    <a:cubicBezTo>
                      <a:pt x="271" y="296"/>
                      <a:pt x="271" y="296"/>
                      <a:pt x="271" y="296"/>
                    </a:cubicBezTo>
                    <a:cubicBezTo>
                      <a:pt x="267" y="296"/>
                      <a:pt x="267" y="296"/>
                      <a:pt x="267" y="296"/>
                    </a:cubicBezTo>
                    <a:cubicBezTo>
                      <a:pt x="267" y="290"/>
                      <a:pt x="267" y="290"/>
                      <a:pt x="267" y="290"/>
                    </a:cubicBezTo>
                    <a:cubicBezTo>
                      <a:pt x="266" y="290"/>
                      <a:pt x="266" y="290"/>
                      <a:pt x="266" y="290"/>
                    </a:cubicBezTo>
                    <a:cubicBezTo>
                      <a:pt x="266" y="283"/>
                      <a:pt x="266" y="283"/>
                      <a:pt x="266" y="283"/>
                    </a:cubicBezTo>
                    <a:cubicBezTo>
                      <a:pt x="265" y="283"/>
                      <a:pt x="265" y="283"/>
                      <a:pt x="265" y="283"/>
                    </a:cubicBezTo>
                    <a:cubicBezTo>
                      <a:pt x="265" y="264"/>
                      <a:pt x="265" y="264"/>
                      <a:pt x="265" y="264"/>
                    </a:cubicBezTo>
                    <a:cubicBezTo>
                      <a:pt x="263" y="264"/>
                      <a:pt x="263" y="264"/>
                      <a:pt x="263" y="264"/>
                    </a:cubicBezTo>
                    <a:cubicBezTo>
                      <a:pt x="263" y="262"/>
                      <a:pt x="263" y="262"/>
                      <a:pt x="263" y="262"/>
                    </a:cubicBezTo>
                    <a:cubicBezTo>
                      <a:pt x="253" y="262"/>
                      <a:pt x="253" y="262"/>
                      <a:pt x="253" y="262"/>
                    </a:cubicBezTo>
                    <a:cubicBezTo>
                      <a:pt x="253" y="259"/>
                      <a:pt x="253" y="259"/>
                      <a:pt x="253" y="259"/>
                    </a:cubicBezTo>
                    <a:cubicBezTo>
                      <a:pt x="251" y="259"/>
                      <a:pt x="251" y="259"/>
                      <a:pt x="251" y="259"/>
                    </a:cubicBezTo>
                    <a:cubicBezTo>
                      <a:pt x="251" y="253"/>
                      <a:pt x="251" y="253"/>
                      <a:pt x="251" y="253"/>
                    </a:cubicBezTo>
                    <a:cubicBezTo>
                      <a:pt x="248" y="253"/>
                      <a:pt x="248" y="253"/>
                      <a:pt x="248" y="253"/>
                    </a:cubicBezTo>
                    <a:cubicBezTo>
                      <a:pt x="248" y="249"/>
                      <a:pt x="248" y="249"/>
                      <a:pt x="248" y="249"/>
                    </a:cubicBezTo>
                    <a:cubicBezTo>
                      <a:pt x="228" y="249"/>
                      <a:pt x="228" y="249"/>
                      <a:pt x="228" y="249"/>
                    </a:cubicBezTo>
                    <a:cubicBezTo>
                      <a:pt x="228" y="245"/>
                      <a:pt x="228" y="245"/>
                      <a:pt x="228" y="245"/>
                    </a:cubicBezTo>
                    <a:cubicBezTo>
                      <a:pt x="210" y="245"/>
                      <a:pt x="210" y="245"/>
                      <a:pt x="210" y="245"/>
                    </a:cubicBezTo>
                    <a:cubicBezTo>
                      <a:pt x="210" y="242"/>
                      <a:pt x="210" y="242"/>
                      <a:pt x="210" y="242"/>
                    </a:cubicBezTo>
                    <a:cubicBezTo>
                      <a:pt x="202" y="242"/>
                      <a:pt x="202" y="242"/>
                      <a:pt x="202" y="242"/>
                    </a:cubicBezTo>
                    <a:cubicBezTo>
                      <a:pt x="202" y="240"/>
                      <a:pt x="202" y="240"/>
                      <a:pt x="202" y="240"/>
                    </a:cubicBezTo>
                    <a:cubicBezTo>
                      <a:pt x="201" y="240"/>
                      <a:pt x="201" y="240"/>
                      <a:pt x="201" y="240"/>
                    </a:cubicBezTo>
                    <a:cubicBezTo>
                      <a:pt x="201" y="236"/>
                      <a:pt x="201" y="236"/>
                      <a:pt x="201" y="236"/>
                    </a:cubicBezTo>
                    <a:cubicBezTo>
                      <a:pt x="196" y="236"/>
                      <a:pt x="196" y="236"/>
                      <a:pt x="196" y="236"/>
                    </a:cubicBezTo>
                    <a:cubicBezTo>
                      <a:pt x="196" y="231"/>
                      <a:pt x="196" y="231"/>
                      <a:pt x="196" y="231"/>
                    </a:cubicBezTo>
                    <a:cubicBezTo>
                      <a:pt x="193" y="231"/>
                      <a:pt x="193" y="231"/>
                      <a:pt x="193" y="231"/>
                    </a:cubicBezTo>
                    <a:cubicBezTo>
                      <a:pt x="193" y="225"/>
                      <a:pt x="193" y="225"/>
                      <a:pt x="193" y="225"/>
                    </a:cubicBezTo>
                    <a:cubicBezTo>
                      <a:pt x="186" y="225"/>
                      <a:pt x="186" y="225"/>
                      <a:pt x="186" y="225"/>
                    </a:cubicBezTo>
                    <a:cubicBezTo>
                      <a:pt x="186" y="221"/>
                      <a:pt x="186" y="221"/>
                      <a:pt x="186" y="221"/>
                    </a:cubicBezTo>
                    <a:cubicBezTo>
                      <a:pt x="185" y="221"/>
                      <a:pt x="185" y="221"/>
                      <a:pt x="185" y="221"/>
                    </a:cubicBezTo>
                    <a:cubicBezTo>
                      <a:pt x="185" y="216"/>
                      <a:pt x="185" y="216"/>
                      <a:pt x="185" y="216"/>
                    </a:cubicBezTo>
                    <a:cubicBezTo>
                      <a:pt x="181" y="216"/>
                      <a:pt x="181" y="216"/>
                      <a:pt x="181" y="216"/>
                    </a:cubicBezTo>
                    <a:cubicBezTo>
                      <a:pt x="181" y="212"/>
                      <a:pt x="181" y="212"/>
                      <a:pt x="181" y="212"/>
                    </a:cubicBezTo>
                    <a:cubicBezTo>
                      <a:pt x="179" y="212"/>
                      <a:pt x="179" y="212"/>
                      <a:pt x="179" y="212"/>
                    </a:cubicBezTo>
                    <a:cubicBezTo>
                      <a:pt x="179" y="205"/>
                      <a:pt x="179" y="205"/>
                      <a:pt x="179" y="205"/>
                    </a:cubicBezTo>
                    <a:cubicBezTo>
                      <a:pt x="178" y="205"/>
                      <a:pt x="178" y="205"/>
                      <a:pt x="178" y="205"/>
                    </a:cubicBezTo>
                    <a:cubicBezTo>
                      <a:pt x="178" y="199"/>
                      <a:pt x="178" y="199"/>
                      <a:pt x="178" y="199"/>
                    </a:cubicBezTo>
                    <a:cubicBezTo>
                      <a:pt x="176" y="199"/>
                      <a:pt x="176" y="199"/>
                      <a:pt x="176" y="199"/>
                    </a:cubicBezTo>
                    <a:cubicBezTo>
                      <a:pt x="176" y="188"/>
                      <a:pt x="176" y="188"/>
                      <a:pt x="176" y="188"/>
                    </a:cubicBezTo>
                    <a:cubicBezTo>
                      <a:pt x="173" y="188"/>
                      <a:pt x="173" y="188"/>
                      <a:pt x="173" y="188"/>
                    </a:cubicBezTo>
                    <a:cubicBezTo>
                      <a:pt x="173" y="179"/>
                      <a:pt x="173" y="179"/>
                      <a:pt x="173" y="179"/>
                    </a:cubicBezTo>
                    <a:cubicBezTo>
                      <a:pt x="171" y="179"/>
                      <a:pt x="171" y="179"/>
                      <a:pt x="171" y="179"/>
                    </a:cubicBezTo>
                    <a:cubicBezTo>
                      <a:pt x="171" y="173"/>
                      <a:pt x="171" y="173"/>
                      <a:pt x="171" y="173"/>
                    </a:cubicBezTo>
                    <a:cubicBezTo>
                      <a:pt x="168" y="173"/>
                      <a:pt x="168" y="173"/>
                      <a:pt x="168" y="173"/>
                    </a:cubicBezTo>
                    <a:cubicBezTo>
                      <a:pt x="168" y="166"/>
                      <a:pt x="168" y="166"/>
                      <a:pt x="168" y="166"/>
                    </a:cubicBezTo>
                    <a:cubicBezTo>
                      <a:pt x="164" y="166"/>
                      <a:pt x="164" y="166"/>
                      <a:pt x="164" y="166"/>
                    </a:cubicBezTo>
                    <a:cubicBezTo>
                      <a:pt x="164" y="160"/>
                      <a:pt x="164" y="160"/>
                      <a:pt x="164" y="160"/>
                    </a:cubicBezTo>
                    <a:cubicBezTo>
                      <a:pt x="163" y="160"/>
                      <a:pt x="163" y="160"/>
                      <a:pt x="163" y="160"/>
                    </a:cubicBezTo>
                    <a:cubicBezTo>
                      <a:pt x="163" y="153"/>
                      <a:pt x="163" y="153"/>
                      <a:pt x="163" y="153"/>
                    </a:cubicBezTo>
                    <a:cubicBezTo>
                      <a:pt x="161" y="153"/>
                      <a:pt x="161" y="153"/>
                      <a:pt x="161" y="153"/>
                    </a:cubicBezTo>
                    <a:cubicBezTo>
                      <a:pt x="161" y="149"/>
                      <a:pt x="161" y="149"/>
                      <a:pt x="161" y="149"/>
                    </a:cubicBezTo>
                    <a:cubicBezTo>
                      <a:pt x="159" y="149"/>
                      <a:pt x="159" y="149"/>
                      <a:pt x="159" y="149"/>
                    </a:cubicBezTo>
                    <a:cubicBezTo>
                      <a:pt x="159" y="147"/>
                      <a:pt x="159" y="147"/>
                      <a:pt x="159" y="147"/>
                    </a:cubicBezTo>
                    <a:cubicBezTo>
                      <a:pt x="151" y="147"/>
                      <a:pt x="151" y="147"/>
                      <a:pt x="151" y="147"/>
                    </a:cubicBezTo>
                    <a:cubicBezTo>
                      <a:pt x="151" y="145"/>
                      <a:pt x="151" y="145"/>
                      <a:pt x="151" y="145"/>
                    </a:cubicBezTo>
                    <a:cubicBezTo>
                      <a:pt x="144" y="145"/>
                      <a:pt x="144" y="145"/>
                      <a:pt x="144" y="145"/>
                    </a:cubicBezTo>
                    <a:cubicBezTo>
                      <a:pt x="144" y="142"/>
                      <a:pt x="144" y="142"/>
                      <a:pt x="144" y="142"/>
                    </a:cubicBezTo>
                    <a:cubicBezTo>
                      <a:pt x="128" y="142"/>
                      <a:pt x="128" y="142"/>
                      <a:pt x="128" y="142"/>
                    </a:cubicBezTo>
                    <a:cubicBezTo>
                      <a:pt x="128" y="140"/>
                      <a:pt x="128" y="140"/>
                      <a:pt x="128" y="140"/>
                    </a:cubicBezTo>
                    <a:cubicBezTo>
                      <a:pt x="126" y="140"/>
                      <a:pt x="126" y="140"/>
                      <a:pt x="126" y="140"/>
                    </a:cubicBezTo>
                    <a:cubicBezTo>
                      <a:pt x="126" y="138"/>
                      <a:pt x="126" y="138"/>
                      <a:pt x="126" y="138"/>
                    </a:cubicBezTo>
                    <a:cubicBezTo>
                      <a:pt x="121" y="138"/>
                      <a:pt x="121" y="138"/>
                      <a:pt x="121" y="138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19" y="136"/>
                      <a:pt x="119" y="136"/>
                      <a:pt x="119" y="136"/>
                    </a:cubicBezTo>
                    <a:cubicBezTo>
                      <a:pt x="119" y="129"/>
                      <a:pt x="119" y="129"/>
                      <a:pt x="119" y="129"/>
                    </a:cubicBezTo>
                    <a:cubicBezTo>
                      <a:pt x="111" y="129"/>
                      <a:pt x="111" y="129"/>
                      <a:pt x="111" y="129"/>
                    </a:cubicBezTo>
                    <a:cubicBezTo>
                      <a:pt x="111" y="125"/>
                      <a:pt x="111" y="125"/>
                      <a:pt x="111" y="125"/>
                    </a:cubicBezTo>
                    <a:cubicBezTo>
                      <a:pt x="109" y="125"/>
                      <a:pt x="109" y="125"/>
                      <a:pt x="109" y="125"/>
                    </a:cubicBezTo>
                    <a:cubicBezTo>
                      <a:pt x="109" y="121"/>
                      <a:pt x="109" y="121"/>
                      <a:pt x="109" y="121"/>
                    </a:cubicBezTo>
                    <a:cubicBezTo>
                      <a:pt x="106" y="121"/>
                      <a:pt x="106" y="121"/>
                      <a:pt x="106" y="121"/>
                    </a:cubicBezTo>
                    <a:cubicBezTo>
                      <a:pt x="106" y="116"/>
                      <a:pt x="106" y="116"/>
                      <a:pt x="106" y="116"/>
                    </a:cubicBezTo>
                    <a:cubicBezTo>
                      <a:pt x="101" y="116"/>
                      <a:pt x="101" y="116"/>
                      <a:pt x="101" y="116"/>
                    </a:cubicBezTo>
                    <a:cubicBezTo>
                      <a:pt x="101" y="114"/>
                      <a:pt x="101" y="114"/>
                      <a:pt x="101" y="114"/>
                    </a:cubicBezTo>
                    <a:cubicBezTo>
                      <a:pt x="97" y="114"/>
                      <a:pt x="97" y="114"/>
                      <a:pt x="97" y="114"/>
                    </a:cubicBezTo>
                    <a:cubicBezTo>
                      <a:pt x="97" y="104"/>
                      <a:pt x="97" y="104"/>
                      <a:pt x="97" y="104"/>
                    </a:cubicBezTo>
                    <a:cubicBezTo>
                      <a:pt x="94" y="104"/>
                      <a:pt x="94" y="104"/>
                      <a:pt x="94" y="104"/>
                    </a:cubicBezTo>
                    <a:cubicBezTo>
                      <a:pt x="94" y="99"/>
                      <a:pt x="94" y="99"/>
                      <a:pt x="94" y="99"/>
                    </a:cubicBezTo>
                    <a:cubicBezTo>
                      <a:pt x="93" y="99"/>
                      <a:pt x="93" y="99"/>
                      <a:pt x="93" y="99"/>
                    </a:cubicBezTo>
                    <a:cubicBezTo>
                      <a:pt x="93" y="91"/>
                      <a:pt x="93" y="91"/>
                      <a:pt x="93" y="91"/>
                    </a:cubicBezTo>
                    <a:cubicBezTo>
                      <a:pt x="91" y="91"/>
                      <a:pt x="91" y="91"/>
                      <a:pt x="91" y="91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87" y="82"/>
                      <a:pt x="87" y="82"/>
                      <a:pt x="87" y="82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2" y="53"/>
                      <a:pt x="82" y="53"/>
                      <a:pt x="82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39"/>
                      <a:pt x="81" y="39"/>
                      <a:pt x="81" y="39"/>
                    </a:cubicBez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7"/>
                      <a:pt x="77" y="37"/>
                      <a:pt x="77" y="37"/>
                    </a:cubicBezTo>
                    <a:cubicBezTo>
                      <a:pt x="76" y="37"/>
                      <a:pt x="76" y="37"/>
                      <a:pt x="76" y="37"/>
                    </a:cubicBezTo>
                    <a:cubicBezTo>
                      <a:pt x="76" y="29"/>
                      <a:pt x="76" y="29"/>
                      <a:pt x="76" y="29"/>
                    </a:cubicBezTo>
                    <a:cubicBezTo>
                      <a:pt x="74" y="29"/>
                      <a:pt x="74" y="29"/>
                      <a:pt x="74" y="29"/>
                    </a:cubicBezTo>
                    <a:cubicBezTo>
                      <a:pt x="74" y="26"/>
                      <a:pt x="74" y="26"/>
                      <a:pt x="74" y="26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3"/>
                      <a:pt x="69" y="23"/>
                      <a:pt x="69" y="23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4" y="19"/>
                      <a:pt x="64" y="19"/>
                      <a:pt x="64" y="19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56" y="17"/>
                      <a:pt x="56" y="17"/>
                      <a:pt x="56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5875" cap="flat">
                <a:solidFill>
                  <a:srgbClr val="6E1E5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DB0C4EF-760F-4185-9BD3-BDFABBDBC5C9}"/>
                </a:ext>
              </a:extLst>
            </p:cNvPr>
            <p:cNvGrpSpPr/>
            <p:nvPr/>
          </p:nvGrpSpPr>
          <p:grpSpPr>
            <a:xfrm>
              <a:off x="1902150" y="704438"/>
              <a:ext cx="4331374" cy="2312993"/>
              <a:chOff x="1902150" y="704438"/>
              <a:chExt cx="4331374" cy="2312993"/>
            </a:xfrm>
          </p:grpSpPr>
          <p:sp>
            <p:nvSpPr>
              <p:cNvPr id="8" name="Line 210">
                <a:extLst>
                  <a:ext uri="{FF2B5EF4-FFF2-40B4-BE49-F238E27FC236}">
                    <a16:creationId xmlns:a16="http://schemas.microsoft.com/office/drawing/2014/main" id="{59A317E2-4188-728B-F72C-FF671FD57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84933" y="2793474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0" name="Line 211">
                <a:extLst>
                  <a:ext uri="{FF2B5EF4-FFF2-40B4-BE49-F238E27FC236}">
                    <a16:creationId xmlns:a16="http://schemas.microsoft.com/office/drawing/2014/main" id="{3062F555-AE65-E345-93E1-974D09D02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34373" y="2837531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3" name="Line 212">
                <a:extLst>
                  <a:ext uri="{FF2B5EF4-FFF2-40B4-BE49-F238E27FC236}">
                    <a16:creationId xmlns:a16="http://schemas.microsoft.com/office/drawing/2014/main" id="{5F0F5113-AD80-BF7B-7A67-060EC8F2EA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87176" y="29293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4" name="Line 213">
                <a:extLst>
                  <a:ext uri="{FF2B5EF4-FFF2-40B4-BE49-F238E27FC236}">
                    <a16:creationId xmlns:a16="http://schemas.microsoft.com/office/drawing/2014/main" id="{6062B835-DE22-260B-3B5D-1C558EA78E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36616" y="297337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5" name="Line 214">
                <a:extLst>
                  <a:ext uri="{FF2B5EF4-FFF2-40B4-BE49-F238E27FC236}">
                    <a16:creationId xmlns:a16="http://schemas.microsoft.com/office/drawing/2014/main" id="{4000F7A8-2ED8-6A35-651B-CA9D85E243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25946" y="2793474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6" name="Line 215">
                <a:extLst>
                  <a:ext uri="{FF2B5EF4-FFF2-40B4-BE49-F238E27FC236}">
                    <a16:creationId xmlns:a16="http://schemas.microsoft.com/office/drawing/2014/main" id="{B7731462-4203-2C8F-30A1-DFE69593A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75385" y="2837531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7" name="Line 216">
                <a:extLst>
                  <a:ext uri="{FF2B5EF4-FFF2-40B4-BE49-F238E27FC236}">
                    <a16:creationId xmlns:a16="http://schemas.microsoft.com/office/drawing/2014/main" id="{19CB0581-A4D2-D095-D796-46F57DC87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09092" y="2793474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8" name="Line 217">
                <a:extLst>
                  <a:ext uri="{FF2B5EF4-FFF2-40B4-BE49-F238E27FC236}">
                    <a16:creationId xmlns:a16="http://schemas.microsoft.com/office/drawing/2014/main" id="{1F2F97E4-F6FE-FFE4-3521-E6A855850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2745" y="2837531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19" name="Line 218">
                <a:extLst>
                  <a:ext uri="{FF2B5EF4-FFF2-40B4-BE49-F238E27FC236}">
                    <a16:creationId xmlns:a16="http://schemas.microsoft.com/office/drawing/2014/main" id="{5C01D64E-B244-3A11-148B-37948067AD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39435" y="2764103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" name="Line 219">
                <a:extLst>
                  <a:ext uri="{FF2B5EF4-FFF2-40B4-BE49-F238E27FC236}">
                    <a16:creationId xmlns:a16="http://schemas.microsoft.com/office/drawing/2014/main" id="{8D620B0D-4688-46EA-CA52-0A222884A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88874" y="280448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1" name="Line 220">
                <a:extLst>
                  <a:ext uri="{FF2B5EF4-FFF2-40B4-BE49-F238E27FC236}">
                    <a16:creationId xmlns:a16="http://schemas.microsoft.com/office/drawing/2014/main" id="{61C8A6A7-4369-0140-1CEE-4BA325918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5536" y="26980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2" name="Line 221">
                <a:extLst>
                  <a:ext uri="{FF2B5EF4-FFF2-40B4-BE49-F238E27FC236}">
                    <a16:creationId xmlns:a16="http://schemas.microsoft.com/office/drawing/2014/main" id="{8CE9BCE3-03B2-DF41-6424-5BE29A822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4975" y="274207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3" name="Line 222">
                <a:extLst>
                  <a:ext uri="{FF2B5EF4-FFF2-40B4-BE49-F238E27FC236}">
                    <a16:creationId xmlns:a16="http://schemas.microsoft.com/office/drawing/2014/main" id="{5939E875-9AEA-AEF6-2330-B1F50A4B3A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80310" y="26980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4" name="Line 223">
                <a:extLst>
                  <a:ext uri="{FF2B5EF4-FFF2-40B4-BE49-F238E27FC236}">
                    <a16:creationId xmlns:a16="http://schemas.microsoft.com/office/drawing/2014/main" id="{52521F15-583F-9BF5-6E89-A6058E38B8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29749" y="2742074"/>
                <a:ext cx="103229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5" name="Line 224">
                <a:extLst>
                  <a:ext uri="{FF2B5EF4-FFF2-40B4-BE49-F238E27FC236}">
                    <a16:creationId xmlns:a16="http://schemas.microsoft.com/office/drawing/2014/main" id="{27D8C1BE-5C68-3B61-5CFF-2E2A394218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74975" y="26980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6" name="Line 225">
                <a:extLst>
                  <a:ext uri="{FF2B5EF4-FFF2-40B4-BE49-F238E27FC236}">
                    <a16:creationId xmlns:a16="http://schemas.microsoft.com/office/drawing/2014/main" id="{8C13F597-AF76-BE29-013A-39A72B1093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4414" y="2742074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7" name="Line 226">
                <a:extLst>
                  <a:ext uri="{FF2B5EF4-FFF2-40B4-BE49-F238E27FC236}">
                    <a16:creationId xmlns:a16="http://schemas.microsoft.com/office/drawing/2014/main" id="{F672729C-B8C6-2E86-0737-0E6013F21F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66548" y="26980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8" name="Line 227">
                <a:extLst>
                  <a:ext uri="{FF2B5EF4-FFF2-40B4-BE49-F238E27FC236}">
                    <a16:creationId xmlns:a16="http://schemas.microsoft.com/office/drawing/2014/main" id="{DF8BA73B-F328-E4E4-8D9B-EDB0DB86AA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20201" y="274207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9" name="Line 228">
                <a:extLst>
                  <a:ext uri="{FF2B5EF4-FFF2-40B4-BE49-F238E27FC236}">
                    <a16:creationId xmlns:a16="http://schemas.microsoft.com/office/drawing/2014/main" id="{8E6C9D9D-303F-C7D7-7520-23315710C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9079" y="26980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0" name="Line 229">
                <a:extLst>
                  <a:ext uri="{FF2B5EF4-FFF2-40B4-BE49-F238E27FC236}">
                    <a16:creationId xmlns:a16="http://schemas.microsoft.com/office/drawing/2014/main" id="{372F736E-E245-C8B3-CE10-E84980D97C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8518" y="2742074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1" name="Line 230">
                <a:extLst>
                  <a:ext uri="{FF2B5EF4-FFF2-40B4-BE49-F238E27FC236}">
                    <a16:creationId xmlns:a16="http://schemas.microsoft.com/office/drawing/2014/main" id="{3F2A5C29-429D-802B-F336-9F5CB69B68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74702" y="26980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" name="Line 231">
                <a:extLst>
                  <a:ext uri="{FF2B5EF4-FFF2-40B4-BE49-F238E27FC236}">
                    <a16:creationId xmlns:a16="http://schemas.microsoft.com/office/drawing/2014/main" id="{098FA1DA-77F7-5FDC-596D-5F3183CB4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4141" y="2742074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" name="Line 232">
                <a:extLst>
                  <a:ext uri="{FF2B5EF4-FFF2-40B4-BE49-F238E27FC236}">
                    <a16:creationId xmlns:a16="http://schemas.microsoft.com/office/drawing/2014/main" id="{804B2EAA-688F-D916-4A4E-3F4EB5C7D2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8136" y="2650289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4" name="Line 233">
                <a:extLst>
                  <a:ext uri="{FF2B5EF4-FFF2-40B4-BE49-F238E27FC236}">
                    <a16:creationId xmlns:a16="http://schemas.microsoft.com/office/drawing/2014/main" id="{DA073872-3C9C-4611-6550-FFE18A379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57575" y="2694346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5" name="Line 234">
                <a:extLst>
                  <a:ext uri="{FF2B5EF4-FFF2-40B4-BE49-F238E27FC236}">
                    <a16:creationId xmlns:a16="http://schemas.microsoft.com/office/drawing/2014/main" id="{D23DB52C-AA9F-D720-978E-49040C6D0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12350" y="2668646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6" name="Line 235">
                <a:extLst>
                  <a:ext uri="{FF2B5EF4-FFF2-40B4-BE49-F238E27FC236}">
                    <a16:creationId xmlns:a16="http://schemas.microsoft.com/office/drawing/2014/main" id="{B7F7BD40-DD5B-E2D9-5766-186DBFB210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66002" y="2712703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7" name="Line 236">
                <a:extLst>
                  <a:ext uri="{FF2B5EF4-FFF2-40B4-BE49-F238E27FC236}">
                    <a16:creationId xmlns:a16="http://schemas.microsoft.com/office/drawing/2014/main" id="{877632CA-90FC-0B7E-CC87-3A1391D228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7069" y="2635603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8" name="Line 237">
                <a:extLst>
                  <a:ext uri="{FF2B5EF4-FFF2-40B4-BE49-F238E27FC236}">
                    <a16:creationId xmlns:a16="http://schemas.microsoft.com/office/drawing/2014/main" id="{53E1C5E2-9BE2-EFDC-4529-E93CC3EAE4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4402" y="2679660"/>
                <a:ext cx="99016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9" name="Line 238">
                <a:extLst>
                  <a:ext uri="{FF2B5EF4-FFF2-40B4-BE49-F238E27FC236}">
                    <a16:creationId xmlns:a16="http://schemas.microsoft.com/office/drawing/2014/main" id="{5B5D577C-8146-B933-26BB-3B5B4C2D1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6482" y="2587875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0" name="Line 239">
                <a:extLst>
                  <a:ext uri="{FF2B5EF4-FFF2-40B4-BE49-F238E27FC236}">
                    <a16:creationId xmlns:a16="http://schemas.microsoft.com/office/drawing/2014/main" id="{91FE1860-AC3D-BD89-0628-9A8B3C5DD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0134" y="2631932"/>
                <a:ext cx="99016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1" name="Line 240">
                <a:extLst>
                  <a:ext uri="{FF2B5EF4-FFF2-40B4-BE49-F238E27FC236}">
                    <a16:creationId xmlns:a16="http://schemas.microsoft.com/office/drawing/2014/main" id="{7E43F898-4E60-A455-B628-1A99B97952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91147" y="2587875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2" name="Line 241">
                <a:extLst>
                  <a:ext uri="{FF2B5EF4-FFF2-40B4-BE49-F238E27FC236}">
                    <a16:creationId xmlns:a16="http://schemas.microsoft.com/office/drawing/2014/main" id="{A56A8E1B-B329-E092-63D4-9012B78D1D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0586" y="2631932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3" name="Line 242">
                <a:extLst>
                  <a:ext uri="{FF2B5EF4-FFF2-40B4-BE49-F238E27FC236}">
                    <a16:creationId xmlns:a16="http://schemas.microsoft.com/office/drawing/2014/main" id="{71CFCAC9-5E82-A452-170C-DA61608292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19519" y="2580532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4" name="Line 243">
                <a:extLst>
                  <a:ext uri="{FF2B5EF4-FFF2-40B4-BE49-F238E27FC236}">
                    <a16:creationId xmlns:a16="http://schemas.microsoft.com/office/drawing/2014/main" id="{B5B7BA29-BA0E-3C63-0B10-BE960BA5E9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8958" y="262458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5" name="Line 244">
                <a:extLst>
                  <a:ext uri="{FF2B5EF4-FFF2-40B4-BE49-F238E27FC236}">
                    <a16:creationId xmlns:a16="http://schemas.microsoft.com/office/drawing/2014/main" id="{0905CF57-EFB0-14F0-469C-5EA290F8ED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52105" y="2558504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6" name="Line 245">
                <a:extLst>
                  <a:ext uri="{FF2B5EF4-FFF2-40B4-BE49-F238E27FC236}">
                    <a16:creationId xmlns:a16="http://schemas.microsoft.com/office/drawing/2014/main" id="{C4556E41-5DA1-D75B-FD28-8C90E63DB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5757" y="259888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7" name="Line 246">
                <a:extLst>
                  <a:ext uri="{FF2B5EF4-FFF2-40B4-BE49-F238E27FC236}">
                    <a16:creationId xmlns:a16="http://schemas.microsoft.com/office/drawing/2014/main" id="{AE9B8821-2668-23DA-1D56-618D918EC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31038" y="2525461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8" name="Line 247">
                <a:extLst>
                  <a:ext uri="{FF2B5EF4-FFF2-40B4-BE49-F238E27FC236}">
                    <a16:creationId xmlns:a16="http://schemas.microsoft.com/office/drawing/2014/main" id="{06E07C08-9640-4125-6576-7B4446F2F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4690" y="256951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9" name="Line 248">
                <a:extLst>
                  <a:ext uri="{FF2B5EF4-FFF2-40B4-BE49-F238E27FC236}">
                    <a16:creationId xmlns:a16="http://schemas.microsoft.com/office/drawing/2014/main" id="{5D4916E0-C41A-5480-F33F-2DA7D49FE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67837" y="2497926"/>
                <a:ext cx="0" cy="8995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0" name="Line 249">
                <a:extLst>
                  <a:ext uri="{FF2B5EF4-FFF2-40B4-BE49-F238E27FC236}">
                    <a16:creationId xmlns:a16="http://schemas.microsoft.com/office/drawing/2014/main" id="{8D393FE1-7E09-97F1-A4C0-BE19B4E86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7276" y="2543818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1" name="Line 250">
                <a:extLst>
                  <a:ext uri="{FF2B5EF4-FFF2-40B4-BE49-F238E27FC236}">
                    <a16:creationId xmlns:a16="http://schemas.microsoft.com/office/drawing/2014/main" id="{20868ED4-D3D3-A6AE-9701-498E47CEF6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97330" y="2497926"/>
                <a:ext cx="0" cy="8995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2" name="Line 251">
                <a:extLst>
                  <a:ext uri="{FF2B5EF4-FFF2-40B4-BE49-F238E27FC236}">
                    <a16:creationId xmlns:a16="http://schemas.microsoft.com/office/drawing/2014/main" id="{F33209EF-155D-D796-85F9-B8C4CD289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6770" y="254381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3" name="Line 252">
                <a:extLst>
                  <a:ext uri="{FF2B5EF4-FFF2-40B4-BE49-F238E27FC236}">
                    <a16:creationId xmlns:a16="http://schemas.microsoft.com/office/drawing/2014/main" id="{BED7C85C-2F38-4325-82B9-E2F8ECD461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09971" y="251811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4" name="Line 253">
                <a:extLst>
                  <a:ext uri="{FF2B5EF4-FFF2-40B4-BE49-F238E27FC236}">
                    <a16:creationId xmlns:a16="http://schemas.microsoft.com/office/drawing/2014/main" id="{5D6696B1-B135-D52D-4ABC-FD0F0B0D5A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3623" y="255850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5" name="Line 254">
                <a:extLst>
                  <a:ext uri="{FF2B5EF4-FFF2-40B4-BE49-F238E27FC236}">
                    <a16:creationId xmlns:a16="http://schemas.microsoft.com/office/drawing/2014/main" id="{5E5AD4F5-77B7-2131-B96C-4A0CDBE37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20368" y="2497926"/>
                <a:ext cx="0" cy="8995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6" name="Line 255">
                <a:extLst>
                  <a:ext uri="{FF2B5EF4-FFF2-40B4-BE49-F238E27FC236}">
                    <a16:creationId xmlns:a16="http://schemas.microsoft.com/office/drawing/2014/main" id="{4150EB2F-7F9A-F1F8-7BB3-E14295109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4020" y="254381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7" name="Line 256">
                <a:extLst>
                  <a:ext uri="{FF2B5EF4-FFF2-40B4-BE49-F238E27FC236}">
                    <a16:creationId xmlns:a16="http://schemas.microsoft.com/office/drawing/2014/main" id="{4B3ECCBD-F0C2-36EC-C089-50F5B143F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06606" y="2461212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8" name="Line 257">
                <a:extLst>
                  <a:ext uri="{FF2B5EF4-FFF2-40B4-BE49-F238E27FC236}">
                    <a16:creationId xmlns:a16="http://schemas.microsoft.com/office/drawing/2014/main" id="{67A4D288-DD79-EA1E-B3DA-D720020C8E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045" y="2501597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9" name="Line 258">
                <a:extLst>
                  <a:ext uri="{FF2B5EF4-FFF2-40B4-BE49-F238E27FC236}">
                    <a16:creationId xmlns:a16="http://schemas.microsoft.com/office/drawing/2014/main" id="{89C57C2F-2E59-9395-4B08-4643BA315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93966" y="2442855"/>
                <a:ext cx="0" cy="8995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0" name="Line 259">
                <a:extLst>
                  <a:ext uri="{FF2B5EF4-FFF2-40B4-BE49-F238E27FC236}">
                    <a16:creationId xmlns:a16="http://schemas.microsoft.com/office/drawing/2014/main" id="{75850399-87AD-B632-57BF-F980A3DEE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7618" y="2486912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1" name="Line 260">
                <a:extLst>
                  <a:ext uri="{FF2B5EF4-FFF2-40B4-BE49-F238E27FC236}">
                    <a16:creationId xmlns:a16="http://schemas.microsoft.com/office/drawing/2014/main" id="{1C6EEDE4-A538-FC41-5C79-40FE847E9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9752" y="2442855"/>
                <a:ext cx="0" cy="8995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2" name="Line 261">
                <a:extLst>
                  <a:ext uri="{FF2B5EF4-FFF2-40B4-BE49-F238E27FC236}">
                    <a16:creationId xmlns:a16="http://schemas.microsoft.com/office/drawing/2014/main" id="{501DF1E4-1D02-3AA4-7A93-EEB71ACF50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9192" y="2486912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3" name="Line 262">
                <a:extLst>
                  <a:ext uri="{FF2B5EF4-FFF2-40B4-BE49-F238E27FC236}">
                    <a16:creationId xmlns:a16="http://schemas.microsoft.com/office/drawing/2014/main" id="{D9E1E16F-239A-AD0C-C2A2-377819DB3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1326" y="2395126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03" name="Line 263">
                <a:extLst>
                  <a:ext uri="{FF2B5EF4-FFF2-40B4-BE49-F238E27FC236}">
                    <a16:creationId xmlns:a16="http://schemas.microsoft.com/office/drawing/2014/main" id="{D3E4B5B8-B8C0-3CA9-1531-DB42EF2AC9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0765" y="2439183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48" name="Line 264">
                <a:extLst>
                  <a:ext uri="{FF2B5EF4-FFF2-40B4-BE49-F238E27FC236}">
                    <a16:creationId xmlns:a16="http://schemas.microsoft.com/office/drawing/2014/main" id="{E75D1AF4-E46E-78E6-67AE-7D3B6DCCF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88494" y="2332712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50" name="Line 265">
                <a:extLst>
                  <a:ext uri="{FF2B5EF4-FFF2-40B4-BE49-F238E27FC236}">
                    <a16:creationId xmlns:a16="http://schemas.microsoft.com/office/drawing/2014/main" id="{6957A700-5D5E-FA90-1BAF-8CE7BA1D1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2146" y="2376769"/>
                <a:ext cx="99016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52" name="Line 266">
                <a:extLst>
                  <a:ext uri="{FF2B5EF4-FFF2-40B4-BE49-F238E27FC236}">
                    <a16:creationId xmlns:a16="http://schemas.microsoft.com/office/drawing/2014/main" id="{302E0380-FC0E-7405-F1EE-6F0C8724C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42146" y="2299669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66" name="Line 267">
                <a:extLst>
                  <a:ext uri="{FF2B5EF4-FFF2-40B4-BE49-F238E27FC236}">
                    <a16:creationId xmlns:a16="http://schemas.microsoft.com/office/drawing/2014/main" id="{D776A830-D911-55EF-3CEF-92C7D77315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1585" y="2343726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67" name="Line 268">
                <a:extLst>
                  <a:ext uri="{FF2B5EF4-FFF2-40B4-BE49-F238E27FC236}">
                    <a16:creationId xmlns:a16="http://schemas.microsoft.com/office/drawing/2014/main" id="{8EC5F1F2-4CC1-BF47-87A1-B0E232D4B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5293" y="2259284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68" name="Line 269">
                <a:extLst>
                  <a:ext uri="{FF2B5EF4-FFF2-40B4-BE49-F238E27FC236}">
                    <a16:creationId xmlns:a16="http://schemas.microsoft.com/office/drawing/2014/main" id="{6C32314E-F48E-B373-703B-D7B5D83B69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8945" y="2303341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69" name="Line 270">
                <a:extLst>
                  <a:ext uri="{FF2B5EF4-FFF2-40B4-BE49-F238E27FC236}">
                    <a16:creationId xmlns:a16="http://schemas.microsoft.com/office/drawing/2014/main" id="{5FCFC9F3-A9F9-0957-6135-213E495A4E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27673" y="2468554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0" name="Line 271">
                <a:extLst>
                  <a:ext uri="{FF2B5EF4-FFF2-40B4-BE49-F238E27FC236}">
                    <a16:creationId xmlns:a16="http://schemas.microsoft.com/office/drawing/2014/main" id="{A3E63F4E-F21E-E63E-D7A1-5F8CCD80C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81326" y="2508940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1" name="Line 272">
                <a:extLst>
                  <a:ext uri="{FF2B5EF4-FFF2-40B4-BE49-F238E27FC236}">
                    <a16:creationId xmlns:a16="http://schemas.microsoft.com/office/drawing/2014/main" id="{1ECC1379-D017-8C95-2E7C-6122CA0468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21079" y="224459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2" name="Line 273">
                <a:extLst>
                  <a:ext uri="{FF2B5EF4-FFF2-40B4-BE49-F238E27FC236}">
                    <a16:creationId xmlns:a16="http://schemas.microsoft.com/office/drawing/2014/main" id="{8FE85B0B-CFFD-6ED7-89B5-7213681FD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0518" y="228498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3" name="Line 274">
                <a:extLst>
                  <a:ext uri="{FF2B5EF4-FFF2-40B4-BE49-F238E27FC236}">
                    <a16:creationId xmlns:a16="http://schemas.microsoft.com/office/drawing/2014/main" id="{AA494843-CA21-F0F9-AC2D-DE1A7E7BC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2940" y="2020642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4" name="Line 275">
                <a:extLst>
                  <a:ext uri="{FF2B5EF4-FFF2-40B4-BE49-F238E27FC236}">
                    <a16:creationId xmlns:a16="http://schemas.microsoft.com/office/drawing/2014/main" id="{3A28392B-A64A-B2E9-9A85-97ABD02733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2380" y="206469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5" name="Line 276">
                <a:extLst>
                  <a:ext uri="{FF2B5EF4-FFF2-40B4-BE49-F238E27FC236}">
                    <a16:creationId xmlns:a16="http://schemas.microsoft.com/office/drawing/2014/main" id="{DAB4F525-678D-1E3B-92FE-8FAA013FB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67154" y="2020642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6" name="Line 277">
                <a:extLst>
                  <a:ext uri="{FF2B5EF4-FFF2-40B4-BE49-F238E27FC236}">
                    <a16:creationId xmlns:a16="http://schemas.microsoft.com/office/drawing/2014/main" id="{50FCC6DE-8DB2-EA30-6B98-8AC98C239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6593" y="206469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7" name="Line 278">
                <a:extLst>
                  <a:ext uri="{FF2B5EF4-FFF2-40B4-BE49-F238E27FC236}">
                    <a16:creationId xmlns:a16="http://schemas.microsoft.com/office/drawing/2014/main" id="{0A4414CC-E17B-465D-6112-0D98CF412B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26141" y="2101413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8" name="Line 279">
                <a:extLst>
                  <a:ext uri="{FF2B5EF4-FFF2-40B4-BE49-F238E27FC236}">
                    <a16:creationId xmlns:a16="http://schemas.microsoft.com/office/drawing/2014/main" id="{A791CA75-B017-62CA-673B-0C9C9BC0E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5581" y="2145470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79" name="Line 280">
                <a:extLst>
                  <a:ext uri="{FF2B5EF4-FFF2-40B4-BE49-F238E27FC236}">
                    <a16:creationId xmlns:a16="http://schemas.microsoft.com/office/drawing/2014/main" id="{389500DE-4740-320E-F97C-5AC976331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37660" y="1949048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0" name="Line 281">
                <a:extLst>
                  <a:ext uri="{FF2B5EF4-FFF2-40B4-BE49-F238E27FC236}">
                    <a16:creationId xmlns:a16="http://schemas.microsoft.com/office/drawing/2014/main" id="{ECA8E6D7-9910-60EF-5A72-7AF7057BB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1313" y="198943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1" name="Line 282">
                <a:extLst>
                  <a:ext uri="{FF2B5EF4-FFF2-40B4-BE49-F238E27FC236}">
                    <a16:creationId xmlns:a16="http://schemas.microsoft.com/office/drawing/2014/main" id="{8B54A86D-2611-BC20-53BF-CC0B1C95A1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16593" y="1916006"/>
                <a:ext cx="0" cy="8995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2" name="Line 283">
                <a:extLst>
                  <a:ext uri="{FF2B5EF4-FFF2-40B4-BE49-F238E27FC236}">
                    <a16:creationId xmlns:a16="http://schemas.microsoft.com/office/drawing/2014/main" id="{D1E41246-A039-053D-BB05-A3778C25E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6032" y="1960063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3" name="Line 284">
                <a:extLst>
                  <a:ext uri="{FF2B5EF4-FFF2-40B4-BE49-F238E27FC236}">
                    <a16:creationId xmlns:a16="http://schemas.microsoft.com/office/drawing/2014/main" id="{B5E3840C-E652-1329-DA5D-5C9D0623C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1149" y="1750792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4" name="Line 285">
                <a:extLst>
                  <a:ext uri="{FF2B5EF4-FFF2-40B4-BE49-F238E27FC236}">
                    <a16:creationId xmlns:a16="http://schemas.microsoft.com/office/drawing/2014/main" id="{EE09A4F0-9389-F9AD-2E1B-66DA5A301A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0588" y="1791177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5" name="Line 286">
                <a:extLst>
                  <a:ext uri="{FF2B5EF4-FFF2-40B4-BE49-F238E27FC236}">
                    <a16:creationId xmlns:a16="http://schemas.microsoft.com/office/drawing/2014/main" id="{E41CEE3B-0238-1F9B-4B05-20A49F2543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34295" y="1736106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6" name="Line 287">
                <a:extLst>
                  <a:ext uri="{FF2B5EF4-FFF2-40B4-BE49-F238E27FC236}">
                    <a16:creationId xmlns:a16="http://schemas.microsoft.com/office/drawing/2014/main" id="{BF64EC99-A976-B832-98F2-ABE2CB213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7948" y="1776492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7" name="Line 288">
                <a:extLst>
                  <a:ext uri="{FF2B5EF4-FFF2-40B4-BE49-F238E27FC236}">
                    <a16:creationId xmlns:a16="http://schemas.microsoft.com/office/drawing/2014/main" id="{CD9642ED-3591-B752-B10F-B90A6B2CC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62667" y="155987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8" name="Line 289">
                <a:extLst>
                  <a:ext uri="{FF2B5EF4-FFF2-40B4-BE49-F238E27FC236}">
                    <a16:creationId xmlns:a16="http://schemas.microsoft.com/office/drawing/2014/main" id="{DDF90A85-CE73-03CF-BCBD-8B85629B3F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6320" y="160026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89" name="Line 290">
                <a:extLst>
                  <a:ext uri="{FF2B5EF4-FFF2-40B4-BE49-F238E27FC236}">
                    <a16:creationId xmlns:a16="http://schemas.microsoft.com/office/drawing/2014/main" id="{FD59C8AD-BDFC-95C9-6F7A-F47C1CD9F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00452" y="1367129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0" name="Line 291">
                <a:extLst>
                  <a:ext uri="{FF2B5EF4-FFF2-40B4-BE49-F238E27FC236}">
                    <a16:creationId xmlns:a16="http://schemas.microsoft.com/office/drawing/2014/main" id="{AFF1C9FA-AEE1-BDCA-C2D0-607C8DDE5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105" y="1411186"/>
                <a:ext cx="99016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1" name="Line 292">
                <a:extLst>
                  <a:ext uri="{FF2B5EF4-FFF2-40B4-BE49-F238E27FC236}">
                    <a16:creationId xmlns:a16="http://schemas.microsoft.com/office/drawing/2014/main" id="{B5918777-946F-6581-BE5D-D1230C6EF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1040" y="1429543"/>
                <a:ext cx="0" cy="8995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2" name="Line 293">
                <a:extLst>
                  <a:ext uri="{FF2B5EF4-FFF2-40B4-BE49-F238E27FC236}">
                    <a16:creationId xmlns:a16="http://schemas.microsoft.com/office/drawing/2014/main" id="{9C6AB2B1-2738-CB9E-6478-690E41C892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0479" y="1475435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3" name="Line 294">
                <a:extLst>
                  <a:ext uri="{FF2B5EF4-FFF2-40B4-BE49-F238E27FC236}">
                    <a16:creationId xmlns:a16="http://schemas.microsoft.com/office/drawing/2014/main" id="{A3747136-C987-4239-7E27-5A1241DC9F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9837" y="1326744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4" name="Line 295">
                <a:extLst>
                  <a:ext uri="{FF2B5EF4-FFF2-40B4-BE49-F238E27FC236}">
                    <a16:creationId xmlns:a16="http://schemas.microsoft.com/office/drawing/2014/main" id="{F1E51F19-1D53-D4DA-30AA-BF5FD4675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9276" y="1370801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5" name="Line 296">
                <a:extLst>
                  <a:ext uri="{FF2B5EF4-FFF2-40B4-BE49-F238E27FC236}">
                    <a16:creationId xmlns:a16="http://schemas.microsoft.com/office/drawing/2014/main" id="{FDFA55D4-F6AF-3FAD-9787-9F0E89E218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4556" y="1319401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6" name="Line 297">
                <a:extLst>
                  <a:ext uri="{FF2B5EF4-FFF2-40B4-BE49-F238E27FC236}">
                    <a16:creationId xmlns:a16="http://schemas.microsoft.com/office/drawing/2014/main" id="{667C2DCA-DCCD-4E1D-EB29-94E40A90E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8209" y="136345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7" name="Line 298">
                <a:extLst>
                  <a:ext uri="{FF2B5EF4-FFF2-40B4-BE49-F238E27FC236}">
                    <a16:creationId xmlns:a16="http://schemas.microsoft.com/office/drawing/2014/main" id="{F0FDFE4A-2526-0C5F-91FF-9910CCB92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27703" y="1245972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8" name="Line 299">
                <a:extLst>
                  <a:ext uri="{FF2B5EF4-FFF2-40B4-BE49-F238E27FC236}">
                    <a16:creationId xmlns:a16="http://schemas.microsoft.com/office/drawing/2014/main" id="{C2926A84-F7AB-AEAF-C1AD-D9A1F79C46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7142" y="1290029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99" name="Line 300">
                <a:extLst>
                  <a:ext uri="{FF2B5EF4-FFF2-40B4-BE49-F238E27FC236}">
                    <a16:creationId xmlns:a16="http://schemas.microsoft.com/office/drawing/2014/main" id="{C3162ED8-4D4B-830C-FC79-9255CCB24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19276" y="1212930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0" name="Line 301">
                <a:extLst>
                  <a:ext uri="{FF2B5EF4-FFF2-40B4-BE49-F238E27FC236}">
                    <a16:creationId xmlns:a16="http://schemas.microsoft.com/office/drawing/2014/main" id="{6EB73D28-AA4C-3D1F-83F6-25AE19B902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8715" y="1256987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1" name="Line 302">
                <a:extLst>
                  <a:ext uri="{FF2B5EF4-FFF2-40B4-BE49-F238E27FC236}">
                    <a16:creationId xmlns:a16="http://schemas.microsoft.com/office/drawing/2014/main" id="{5E38822A-64F4-359B-8427-2ED1901EA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8209" y="1073416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2" name="Line 303">
                <a:extLst>
                  <a:ext uri="{FF2B5EF4-FFF2-40B4-BE49-F238E27FC236}">
                    <a16:creationId xmlns:a16="http://schemas.microsoft.com/office/drawing/2014/main" id="{07F85720-1CFF-7822-8B70-7AF4AB7AA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7648" y="1113801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703" name="Line 304">
                <a:extLst>
                  <a:ext uri="{FF2B5EF4-FFF2-40B4-BE49-F238E27FC236}">
                    <a16:creationId xmlns:a16="http://schemas.microsoft.com/office/drawing/2014/main" id="{09C58E05-585C-C676-4EA9-EBD18E2EB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85569" y="970616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0" name="Line 305">
                <a:extLst>
                  <a:ext uri="{FF2B5EF4-FFF2-40B4-BE49-F238E27FC236}">
                    <a16:creationId xmlns:a16="http://schemas.microsoft.com/office/drawing/2014/main" id="{D7FC6ED1-D9D3-C2C1-F817-832C00720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221" y="1011002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1" name="Line 306">
                <a:extLst>
                  <a:ext uri="{FF2B5EF4-FFF2-40B4-BE49-F238E27FC236}">
                    <a16:creationId xmlns:a16="http://schemas.microsoft.com/office/drawing/2014/main" id="{EC4C23AF-3FBF-D0EA-4B3B-BA490DD97E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77142" y="935737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2" name="Line 307">
                <a:extLst>
                  <a:ext uri="{FF2B5EF4-FFF2-40B4-BE49-F238E27FC236}">
                    <a16:creationId xmlns:a16="http://schemas.microsoft.com/office/drawing/2014/main" id="{9E44047D-3095-9AD6-B7C9-D1073DF39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6581" y="981630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3" name="Line 308">
                <a:extLst>
                  <a:ext uri="{FF2B5EF4-FFF2-40B4-BE49-F238E27FC236}">
                    <a16:creationId xmlns:a16="http://schemas.microsoft.com/office/drawing/2014/main" id="{3C237E02-38B6-837A-48A4-E122920D9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60288" y="880666"/>
                <a:ext cx="0" cy="86279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4" name="Line 309">
                <a:extLst>
                  <a:ext uri="{FF2B5EF4-FFF2-40B4-BE49-F238E27FC236}">
                    <a16:creationId xmlns:a16="http://schemas.microsoft.com/office/drawing/2014/main" id="{BEE69380-6FBD-4CA5-CD62-03E0C64C5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3941" y="921051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5" name="Line 310">
                <a:extLst>
                  <a:ext uri="{FF2B5EF4-FFF2-40B4-BE49-F238E27FC236}">
                    <a16:creationId xmlns:a16="http://schemas.microsoft.com/office/drawing/2014/main" id="{7EF3C2C2-4618-A266-E15B-EF53A6ED4D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84447" y="799895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6" name="Line 311">
                <a:extLst>
                  <a:ext uri="{FF2B5EF4-FFF2-40B4-BE49-F238E27FC236}">
                    <a16:creationId xmlns:a16="http://schemas.microsoft.com/office/drawing/2014/main" id="{FF6EFAFD-D77D-1FF0-2D4A-B11CF2336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3886" y="843952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7" name="Line 312">
                <a:extLst>
                  <a:ext uri="{FF2B5EF4-FFF2-40B4-BE49-F238E27FC236}">
                    <a16:creationId xmlns:a16="http://schemas.microsoft.com/office/drawing/2014/main" id="{EFBA871D-DCEA-34B4-3144-99856EEFE1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50740" y="777866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8" name="Line 313">
                <a:extLst>
                  <a:ext uri="{FF2B5EF4-FFF2-40B4-BE49-F238E27FC236}">
                    <a16:creationId xmlns:a16="http://schemas.microsoft.com/office/drawing/2014/main" id="{00A88ED4-176B-419A-F57B-90FE66E13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0179" y="818252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29" name="Line 314">
                <a:extLst>
                  <a:ext uri="{FF2B5EF4-FFF2-40B4-BE49-F238E27FC236}">
                    <a16:creationId xmlns:a16="http://schemas.microsoft.com/office/drawing/2014/main" id="{969F4579-0E0D-4772-F267-7D8B98A72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07484" y="715452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0" name="Line 315">
                <a:extLst>
                  <a:ext uri="{FF2B5EF4-FFF2-40B4-BE49-F238E27FC236}">
                    <a16:creationId xmlns:a16="http://schemas.microsoft.com/office/drawing/2014/main" id="{182DC854-D952-D710-9850-CA410B3856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961137" y="755838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1" name="Line 316">
                <a:extLst>
                  <a:ext uri="{FF2B5EF4-FFF2-40B4-BE49-F238E27FC236}">
                    <a16:creationId xmlns:a16="http://schemas.microsoft.com/office/drawing/2014/main" id="{04A8E608-F284-49EA-A8FE-EB6626A07B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52710" y="704438"/>
                <a:ext cx="0" cy="84443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2" name="Line 317">
                <a:extLst>
                  <a:ext uri="{FF2B5EF4-FFF2-40B4-BE49-F238E27FC236}">
                    <a16:creationId xmlns:a16="http://schemas.microsoft.com/office/drawing/2014/main" id="{FC702FF7-D383-F04F-2A97-A4142650D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2150" y="748495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3" name="Line 318">
                <a:extLst>
                  <a:ext uri="{FF2B5EF4-FFF2-40B4-BE49-F238E27FC236}">
                    <a16:creationId xmlns:a16="http://schemas.microsoft.com/office/drawing/2014/main" id="{7CF67872-CA1D-CCCC-51F9-861ECA3BF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0995" y="26980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4" name="Line 319">
                <a:extLst>
                  <a:ext uri="{FF2B5EF4-FFF2-40B4-BE49-F238E27FC236}">
                    <a16:creationId xmlns:a16="http://schemas.microsoft.com/office/drawing/2014/main" id="{9133D04C-F996-942C-45FF-7AF60B052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94647" y="2742074"/>
                <a:ext cx="96908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5" name="Line 320">
                <a:extLst>
                  <a:ext uri="{FF2B5EF4-FFF2-40B4-BE49-F238E27FC236}">
                    <a16:creationId xmlns:a16="http://schemas.microsoft.com/office/drawing/2014/main" id="{355BBAB7-578C-A386-ED35-7AFD71B3C3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36781" y="2698017"/>
                <a:ext cx="0" cy="88114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6" name="Line 321">
                <a:extLst>
                  <a:ext uri="{FF2B5EF4-FFF2-40B4-BE49-F238E27FC236}">
                    <a16:creationId xmlns:a16="http://schemas.microsoft.com/office/drawing/2014/main" id="{75A797E1-EB67-217A-BEFC-53C589560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86221" y="2742074"/>
                <a:ext cx="101122" cy="0"/>
              </a:xfrm>
              <a:prstGeom prst="line">
                <a:avLst/>
              </a:prstGeom>
              <a:noFill/>
              <a:ln w="12700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37" name="Freeform 322">
                <a:extLst>
                  <a:ext uri="{FF2B5EF4-FFF2-40B4-BE49-F238E27FC236}">
                    <a16:creationId xmlns:a16="http://schemas.microsoft.com/office/drawing/2014/main" id="{7F392986-F5AA-D625-AC84-E58218439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857" y="748495"/>
                <a:ext cx="4251320" cy="2224879"/>
              </a:xfrm>
              <a:custGeom>
                <a:avLst/>
                <a:gdLst>
                  <a:gd name="T0" fmla="*/ 1950 w 2018"/>
                  <a:gd name="T1" fmla="*/ 1138 h 1212"/>
                  <a:gd name="T2" fmla="*/ 1688 w 2018"/>
                  <a:gd name="T3" fmla="*/ 1104 h 1212"/>
                  <a:gd name="T4" fmla="*/ 1377 w 2018"/>
                  <a:gd name="T5" fmla="*/ 1078 h 1212"/>
                  <a:gd name="T6" fmla="*/ 1223 w 2018"/>
                  <a:gd name="T7" fmla="*/ 1058 h 1212"/>
                  <a:gd name="T8" fmla="*/ 1209 w 2018"/>
                  <a:gd name="T9" fmla="*/ 1034 h 1212"/>
                  <a:gd name="T10" fmla="*/ 1100 w 2018"/>
                  <a:gd name="T11" fmla="*/ 1022 h 1212"/>
                  <a:gd name="T12" fmla="*/ 1058 w 2018"/>
                  <a:gd name="T13" fmla="*/ 1008 h 1212"/>
                  <a:gd name="T14" fmla="*/ 1042 w 2018"/>
                  <a:gd name="T15" fmla="*/ 986 h 1212"/>
                  <a:gd name="T16" fmla="*/ 922 w 2018"/>
                  <a:gd name="T17" fmla="*/ 974 h 1212"/>
                  <a:gd name="T18" fmla="*/ 898 w 2018"/>
                  <a:gd name="T19" fmla="*/ 955 h 1212"/>
                  <a:gd name="T20" fmla="*/ 880 w 2018"/>
                  <a:gd name="T21" fmla="*/ 921 h 1212"/>
                  <a:gd name="T22" fmla="*/ 838 w 2018"/>
                  <a:gd name="T23" fmla="*/ 907 h 1212"/>
                  <a:gd name="T24" fmla="*/ 776 w 2018"/>
                  <a:gd name="T25" fmla="*/ 895 h 1212"/>
                  <a:gd name="T26" fmla="*/ 737 w 2018"/>
                  <a:gd name="T27" fmla="*/ 881 h 1212"/>
                  <a:gd name="T28" fmla="*/ 725 w 2018"/>
                  <a:gd name="T29" fmla="*/ 869 h 1212"/>
                  <a:gd name="T30" fmla="*/ 707 w 2018"/>
                  <a:gd name="T31" fmla="*/ 837 h 1212"/>
                  <a:gd name="T32" fmla="*/ 701 w 2018"/>
                  <a:gd name="T33" fmla="*/ 817 h 1212"/>
                  <a:gd name="T34" fmla="*/ 687 w 2018"/>
                  <a:gd name="T35" fmla="*/ 795 h 1212"/>
                  <a:gd name="T36" fmla="*/ 681 w 2018"/>
                  <a:gd name="T37" fmla="*/ 787 h 1212"/>
                  <a:gd name="T38" fmla="*/ 603 w 2018"/>
                  <a:gd name="T39" fmla="*/ 773 h 1212"/>
                  <a:gd name="T40" fmla="*/ 581 w 2018"/>
                  <a:gd name="T41" fmla="*/ 765 h 1212"/>
                  <a:gd name="T42" fmla="*/ 559 w 2018"/>
                  <a:gd name="T43" fmla="*/ 747 h 1212"/>
                  <a:gd name="T44" fmla="*/ 549 w 2018"/>
                  <a:gd name="T45" fmla="*/ 725 h 1212"/>
                  <a:gd name="T46" fmla="*/ 535 w 2018"/>
                  <a:gd name="T47" fmla="*/ 695 h 1212"/>
                  <a:gd name="T48" fmla="*/ 523 w 2018"/>
                  <a:gd name="T49" fmla="*/ 674 h 1212"/>
                  <a:gd name="T50" fmla="*/ 509 w 2018"/>
                  <a:gd name="T51" fmla="*/ 656 h 1212"/>
                  <a:gd name="T52" fmla="*/ 499 w 2018"/>
                  <a:gd name="T53" fmla="*/ 634 h 1212"/>
                  <a:gd name="T54" fmla="*/ 477 w 2018"/>
                  <a:gd name="T55" fmla="*/ 616 h 1212"/>
                  <a:gd name="T56" fmla="*/ 459 w 2018"/>
                  <a:gd name="T57" fmla="*/ 608 h 1212"/>
                  <a:gd name="T58" fmla="*/ 443 w 2018"/>
                  <a:gd name="T59" fmla="*/ 596 h 1212"/>
                  <a:gd name="T60" fmla="*/ 423 w 2018"/>
                  <a:gd name="T61" fmla="*/ 582 h 1212"/>
                  <a:gd name="T62" fmla="*/ 393 w 2018"/>
                  <a:gd name="T63" fmla="*/ 568 h 1212"/>
                  <a:gd name="T64" fmla="*/ 377 w 2018"/>
                  <a:gd name="T65" fmla="*/ 548 h 1212"/>
                  <a:gd name="T66" fmla="*/ 369 w 2018"/>
                  <a:gd name="T67" fmla="*/ 530 h 1212"/>
                  <a:gd name="T68" fmla="*/ 359 w 2018"/>
                  <a:gd name="T69" fmla="*/ 508 h 1212"/>
                  <a:gd name="T70" fmla="*/ 353 w 2018"/>
                  <a:gd name="T71" fmla="*/ 464 h 1212"/>
                  <a:gd name="T72" fmla="*/ 339 w 2018"/>
                  <a:gd name="T73" fmla="*/ 424 h 1212"/>
                  <a:gd name="T74" fmla="*/ 325 w 2018"/>
                  <a:gd name="T75" fmla="*/ 400 h 1212"/>
                  <a:gd name="T76" fmla="*/ 307 w 2018"/>
                  <a:gd name="T77" fmla="*/ 381 h 1212"/>
                  <a:gd name="T78" fmla="*/ 282 w 2018"/>
                  <a:gd name="T79" fmla="*/ 373 h 1212"/>
                  <a:gd name="T80" fmla="*/ 272 w 2018"/>
                  <a:gd name="T81" fmla="*/ 361 h 1212"/>
                  <a:gd name="T82" fmla="*/ 236 w 2018"/>
                  <a:gd name="T83" fmla="*/ 351 h 1212"/>
                  <a:gd name="T84" fmla="*/ 212 w 2018"/>
                  <a:gd name="T85" fmla="*/ 339 h 1212"/>
                  <a:gd name="T86" fmla="*/ 194 w 2018"/>
                  <a:gd name="T87" fmla="*/ 321 h 1212"/>
                  <a:gd name="T88" fmla="*/ 182 w 2018"/>
                  <a:gd name="T89" fmla="*/ 233 h 1212"/>
                  <a:gd name="T90" fmla="*/ 172 w 2018"/>
                  <a:gd name="T91" fmla="*/ 165 h 1212"/>
                  <a:gd name="T92" fmla="*/ 162 w 2018"/>
                  <a:gd name="T93" fmla="*/ 94 h 1212"/>
                  <a:gd name="T94" fmla="*/ 144 w 2018"/>
                  <a:gd name="T95" fmla="*/ 68 h 1212"/>
                  <a:gd name="T96" fmla="*/ 134 w 2018"/>
                  <a:gd name="T97" fmla="*/ 60 h 1212"/>
                  <a:gd name="T98" fmla="*/ 118 w 2018"/>
                  <a:gd name="T99" fmla="*/ 48 h 1212"/>
                  <a:gd name="T100" fmla="*/ 102 w 2018"/>
                  <a:gd name="T101" fmla="*/ 34 h 1212"/>
                  <a:gd name="T102" fmla="*/ 92 w 2018"/>
                  <a:gd name="T103" fmla="*/ 20 h 1212"/>
                  <a:gd name="T104" fmla="*/ 78 w 2018"/>
                  <a:gd name="T105" fmla="*/ 12 h 1212"/>
                  <a:gd name="T106" fmla="*/ 58 w 2018"/>
                  <a:gd name="T107" fmla="*/ 4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18" h="1212">
                    <a:moveTo>
                      <a:pt x="2018" y="1212"/>
                    </a:moveTo>
                    <a:lnTo>
                      <a:pt x="2018" y="1178"/>
                    </a:lnTo>
                    <a:lnTo>
                      <a:pt x="1950" y="1178"/>
                    </a:lnTo>
                    <a:lnTo>
                      <a:pt x="1950" y="1138"/>
                    </a:lnTo>
                    <a:lnTo>
                      <a:pt x="1796" y="1138"/>
                    </a:lnTo>
                    <a:lnTo>
                      <a:pt x="1796" y="1120"/>
                    </a:lnTo>
                    <a:lnTo>
                      <a:pt x="1688" y="1120"/>
                    </a:lnTo>
                    <a:lnTo>
                      <a:pt x="1688" y="1104"/>
                    </a:lnTo>
                    <a:lnTo>
                      <a:pt x="1652" y="1104"/>
                    </a:lnTo>
                    <a:lnTo>
                      <a:pt x="1652" y="1086"/>
                    </a:lnTo>
                    <a:lnTo>
                      <a:pt x="1377" y="1086"/>
                    </a:lnTo>
                    <a:lnTo>
                      <a:pt x="1377" y="1078"/>
                    </a:lnTo>
                    <a:lnTo>
                      <a:pt x="1367" y="1078"/>
                    </a:lnTo>
                    <a:lnTo>
                      <a:pt x="1367" y="1070"/>
                    </a:lnTo>
                    <a:lnTo>
                      <a:pt x="1223" y="1070"/>
                    </a:lnTo>
                    <a:lnTo>
                      <a:pt x="1223" y="1058"/>
                    </a:lnTo>
                    <a:lnTo>
                      <a:pt x="1221" y="1058"/>
                    </a:lnTo>
                    <a:lnTo>
                      <a:pt x="1221" y="1052"/>
                    </a:lnTo>
                    <a:lnTo>
                      <a:pt x="1209" y="1052"/>
                    </a:lnTo>
                    <a:lnTo>
                      <a:pt x="1209" y="1034"/>
                    </a:lnTo>
                    <a:lnTo>
                      <a:pt x="1201" y="1034"/>
                    </a:lnTo>
                    <a:lnTo>
                      <a:pt x="1201" y="1026"/>
                    </a:lnTo>
                    <a:lnTo>
                      <a:pt x="1100" y="1026"/>
                    </a:lnTo>
                    <a:lnTo>
                      <a:pt x="1100" y="1022"/>
                    </a:lnTo>
                    <a:lnTo>
                      <a:pt x="1084" y="1022"/>
                    </a:lnTo>
                    <a:lnTo>
                      <a:pt x="1084" y="1012"/>
                    </a:lnTo>
                    <a:lnTo>
                      <a:pt x="1058" y="1012"/>
                    </a:lnTo>
                    <a:lnTo>
                      <a:pt x="1058" y="1008"/>
                    </a:lnTo>
                    <a:lnTo>
                      <a:pt x="1048" y="1008"/>
                    </a:lnTo>
                    <a:lnTo>
                      <a:pt x="1048" y="992"/>
                    </a:lnTo>
                    <a:lnTo>
                      <a:pt x="1042" y="992"/>
                    </a:lnTo>
                    <a:lnTo>
                      <a:pt x="1042" y="986"/>
                    </a:lnTo>
                    <a:lnTo>
                      <a:pt x="1032" y="986"/>
                    </a:lnTo>
                    <a:lnTo>
                      <a:pt x="1032" y="978"/>
                    </a:lnTo>
                    <a:lnTo>
                      <a:pt x="922" y="978"/>
                    </a:lnTo>
                    <a:lnTo>
                      <a:pt x="922" y="974"/>
                    </a:lnTo>
                    <a:lnTo>
                      <a:pt x="906" y="974"/>
                    </a:lnTo>
                    <a:lnTo>
                      <a:pt x="906" y="959"/>
                    </a:lnTo>
                    <a:lnTo>
                      <a:pt x="898" y="959"/>
                    </a:lnTo>
                    <a:lnTo>
                      <a:pt x="898" y="955"/>
                    </a:lnTo>
                    <a:lnTo>
                      <a:pt x="888" y="955"/>
                    </a:lnTo>
                    <a:lnTo>
                      <a:pt x="888" y="947"/>
                    </a:lnTo>
                    <a:lnTo>
                      <a:pt x="880" y="947"/>
                    </a:lnTo>
                    <a:lnTo>
                      <a:pt x="880" y="921"/>
                    </a:lnTo>
                    <a:lnTo>
                      <a:pt x="856" y="921"/>
                    </a:lnTo>
                    <a:lnTo>
                      <a:pt x="856" y="913"/>
                    </a:lnTo>
                    <a:lnTo>
                      <a:pt x="838" y="913"/>
                    </a:lnTo>
                    <a:lnTo>
                      <a:pt x="838" y="907"/>
                    </a:lnTo>
                    <a:lnTo>
                      <a:pt x="784" y="907"/>
                    </a:lnTo>
                    <a:lnTo>
                      <a:pt x="784" y="903"/>
                    </a:lnTo>
                    <a:lnTo>
                      <a:pt x="776" y="903"/>
                    </a:lnTo>
                    <a:lnTo>
                      <a:pt x="776" y="895"/>
                    </a:lnTo>
                    <a:lnTo>
                      <a:pt x="746" y="895"/>
                    </a:lnTo>
                    <a:lnTo>
                      <a:pt x="746" y="887"/>
                    </a:lnTo>
                    <a:lnTo>
                      <a:pt x="737" y="887"/>
                    </a:lnTo>
                    <a:lnTo>
                      <a:pt x="737" y="881"/>
                    </a:lnTo>
                    <a:lnTo>
                      <a:pt x="731" y="881"/>
                    </a:lnTo>
                    <a:lnTo>
                      <a:pt x="731" y="873"/>
                    </a:lnTo>
                    <a:lnTo>
                      <a:pt x="725" y="873"/>
                    </a:lnTo>
                    <a:lnTo>
                      <a:pt x="725" y="869"/>
                    </a:lnTo>
                    <a:lnTo>
                      <a:pt x="715" y="869"/>
                    </a:lnTo>
                    <a:lnTo>
                      <a:pt x="715" y="847"/>
                    </a:lnTo>
                    <a:lnTo>
                      <a:pt x="707" y="847"/>
                    </a:lnTo>
                    <a:lnTo>
                      <a:pt x="707" y="837"/>
                    </a:lnTo>
                    <a:lnTo>
                      <a:pt x="705" y="837"/>
                    </a:lnTo>
                    <a:lnTo>
                      <a:pt x="705" y="825"/>
                    </a:lnTo>
                    <a:lnTo>
                      <a:pt x="701" y="825"/>
                    </a:lnTo>
                    <a:lnTo>
                      <a:pt x="701" y="817"/>
                    </a:lnTo>
                    <a:lnTo>
                      <a:pt x="697" y="817"/>
                    </a:lnTo>
                    <a:lnTo>
                      <a:pt x="697" y="813"/>
                    </a:lnTo>
                    <a:lnTo>
                      <a:pt x="687" y="813"/>
                    </a:lnTo>
                    <a:lnTo>
                      <a:pt x="687" y="795"/>
                    </a:lnTo>
                    <a:lnTo>
                      <a:pt x="685" y="795"/>
                    </a:lnTo>
                    <a:lnTo>
                      <a:pt x="685" y="791"/>
                    </a:lnTo>
                    <a:lnTo>
                      <a:pt x="681" y="791"/>
                    </a:lnTo>
                    <a:lnTo>
                      <a:pt x="681" y="787"/>
                    </a:lnTo>
                    <a:lnTo>
                      <a:pt x="651" y="787"/>
                    </a:lnTo>
                    <a:lnTo>
                      <a:pt x="651" y="779"/>
                    </a:lnTo>
                    <a:lnTo>
                      <a:pt x="603" y="779"/>
                    </a:lnTo>
                    <a:lnTo>
                      <a:pt x="603" y="773"/>
                    </a:lnTo>
                    <a:lnTo>
                      <a:pt x="583" y="773"/>
                    </a:lnTo>
                    <a:lnTo>
                      <a:pt x="583" y="769"/>
                    </a:lnTo>
                    <a:lnTo>
                      <a:pt x="581" y="769"/>
                    </a:lnTo>
                    <a:lnTo>
                      <a:pt x="581" y="765"/>
                    </a:lnTo>
                    <a:lnTo>
                      <a:pt x="565" y="765"/>
                    </a:lnTo>
                    <a:lnTo>
                      <a:pt x="565" y="751"/>
                    </a:lnTo>
                    <a:lnTo>
                      <a:pt x="559" y="751"/>
                    </a:lnTo>
                    <a:lnTo>
                      <a:pt x="559" y="747"/>
                    </a:lnTo>
                    <a:lnTo>
                      <a:pt x="555" y="747"/>
                    </a:lnTo>
                    <a:lnTo>
                      <a:pt x="555" y="739"/>
                    </a:lnTo>
                    <a:lnTo>
                      <a:pt x="549" y="739"/>
                    </a:lnTo>
                    <a:lnTo>
                      <a:pt x="549" y="725"/>
                    </a:lnTo>
                    <a:lnTo>
                      <a:pt x="543" y="725"/>
                    </a:lnTo>
                    <a:lnTo>
                      <a:pt x="543" y="717"/>
                    </a:lnTo>
                    <a:lnTo>
                      <a:pt x="535" y="717"/>
                    </a:lnTo>
                    <a:lnTo>
                      <a:pt x="535" y="695"/>
                    </a:lnTo>
                    <a:lnTo>
                      <a:pt x="529" y="695"/>
                    </a:lnTo>
                    <a:lnTo>
                      <a:pt x="529" y="683"/>
                    </a:lnTo>
                    <a:lnTo>
                      <a:pt x="523" y="683"/>
                    </a:lnTo>
                    <a:lnTo>
                      <a:pt x="523" y="674"/>
                    </a:lnTo>
                    <a:lnTo>
                      <a:pt x="517" y="674"/>
                    </a:lnTo>
                    <a:lnTo>
                      <a:pt x="517" y="660"/>
                    </a:lnTo>
                    <a:lnTo>
                      <a:pt x="509" y="660"/>
                    </a:lnTo>
                    <a:lnTo>
                      <a:pt x="509" y="656"/>
                    </a:lnTo>
                    <a:lnTo>
                      <a:pt x="503" y="656"/>
                    </a:lnTo>
                    <a:lnTo>
                      <a:pt x="503" y="646"/>
                    </a:lnTo>
                    <a:lnTo>
                      <a:pt x="499" y="646"/>
                    </a:lnTo>
                    <a:lnTo>
                      <a:pt x="499" y="634"/>
                    </a:lnTo>
                    <a:lnTo>
                      <a:pt x="497" y="634"/>
                    </a:lnTo>
                    <a:lnTo>
                      <a:pt x="497" y="626"/>
                    </a:lnTo>
                    <a:lnTo>
                      <a:pt x="477" y="626"/>
                    </a:lnTo>
                    <a:lnTo>
                      <a:pt x="477" y="616"/>
                    </a:lnTo>
                    <a:lnTo>
                      <a:pt x="463" y="616"/>
                    </a:lnTo>
                    <a:lnTo>
                      <a:pt x="463" y="612"/>
                    </a:lnTo>
                    <a:lnTo>
                      <a:pt x="459" y="612"/>
                    </a:lnTo>
                    <a:lnTo>
                      <a:pt x="459" y="608"/>
                    </a:lnTo>
                    <a:lnTo>
                      <a:pt x="451" y="608"/>
                    </a:lnTo>
                    <a:lnTo>
                      <a:pt x="451" y="602"/>
                    </a:lnTo>
                    <a:lnTo>
                      <a:pt x="443" y="602"/>
                    </a:lnTo>
                    <a:lnTo>
                      <a:pt x="443" y="596"/>
                    </a:lnTo>
                    <a:lnTo>
                      <a:pt x="429" y="596"/>
                    </a:lnTo>
                    <a:lnTo>
                      <a:pt x="429" y="586"/>
                    </a:lnTo>
                    <a:lnTo>
                      <a:pt x="423" y="586"/>
                    </a:lnTo>
                    <a:lnTo>
                      <a:pt x="423" y="582"/>
                    </a:lnTo>
                    <a:lnTo>
                      <a:pt x="417" y="582"/>
                    </a:lnTo>
                    <a:lnTo>
                      <a:pt x="417" y="578"/>
                    </a:lnTo>
                    <a:lnTo>
                      <a:pt x="393" y="578"/>
                    </a:lnTo>
                    <a:lnTo>
                      <a:pt x="393" y="568"/>
                    </a:lnTo>
                    <a:lnTo>
                      <a:pt x="387" y="568"/>
                    </a:lnTo>
                    <a:lnTo>
                      <a:pt x="387" y="560"/>
                    </a:lnTo>
                    <a:lnTo>
                      <a:pt x="377" y="560"/>
                    </a:lnTo>
                    <a:lnTo>
                      <a:pt x="377" y="548"/>
                    </a:lnTo>
                    <a:lnTo>
                      <a:pt x="373" y="548"/>
                    </a:lnTo>
                    <a:lnTo>
                      <a:pt x="373" y="542"/>
                    </a:lnTo>
                    <a:lnTo>
                      <a:pt x="369" y="542"/>
                    </a:lnTo>
                    <a:lnTo>
                      <a:pt x="369" y="530"/>
                    </a:lnTo>
                    <a:lnTo>
                      <a:pt x="363" y="530"/>
                    </a:lnTo>
                    <a:lnTo>
                      <a:pt x="363" y="512"/>
                    </a:lnTo>
                    <a:lnTo>
                      <a:pt x="359" y="512"/>
                    </a:lnTo>
                    <a:lnTo>
                      <a:pt x="359" y="508"/>
                    </a:lnTo>
                    <a:lnTo>
                      <a:pt x="357" y="508"/>
                    </a:lnTo>
                    <a:lnTo>
                      <a:pt x="357" y="478"/>
                    </a:lnTo>
                    <a:lnTo>
                      <a:pt x="353" y="478"/>
                    </a:lnTo>
                    <a:lnTo>
                      <a:pt x="353" y="464"/>
                    </a:lnTo>
                    <a:lnTo>
                      <a:pt x="345" y="464"/>
                    </a:lnTo>
                    <a:lnTo>
                      <a:pt x="345" y="446"/>
                    </a:lnTo>
                    <a:lnTo>
                      <a:pt x="339" y="446"/>
                    </a:lnTo>
                    <a:lnTo>
                      <a:pt x="339" y="424"/>
                    </a:lnTo>
                    <a:lnTo>
                      <a:pt x="329" y="424"/>
                    </a:lnTo>
                    <a:lnTo>
                      <a:pt x="329" y="408"/>
                    </a:lnTo>
                    <a:lnTo>
                      <a:pt x="325" y="408"/>
                    </a:lnTo>
                    <a:lnTo>
                      <a:pt x="325" y="400"/>
                    </a:lnTo>
                    <a:lnTo>
                      <a:pt x="323" y="400"/>
                    </a:lnTo>
                    <a:lnTo>
                      <a:pt x="323" y="396"/>
                    </a:lnTo>
                    <a:lnTo>
                      <a:pt x="307" y="396"/>
                    </a:lnTo>
                    <a:lnTo>
                      <a:pt x="307" y="381"/>
                    </a:lnTo>
                    <a:lnTo>
                      <a:pt x="285" y="381"/>
                    </a:lnTo>
                    <a:lnTo>
                      <a:pt x="285" y="377"/>
                    </a:lnTo>
                    <a:lnTo>
                      <a:pt x="282" y="377"/>
                    </a:lnTo>
                    <a:lnTo>
                      <a:pt x="282" y="373"/>
                    </a:lnTo>
                    <a:lnTo>
                      <a:pt x="274" y="373"/>
                    </a:lnTo>
                    <a:lnTo>
                      <a:pt x="274" y="369"/>
                    </a:lnTo>
                    <a:lnTo>
                      <a:pt x="272" y="369"/>
                    </a:lnTo>
                    <a:lnTo>
                      <a:pt x="272" y="361"/>
                    </a:lnTo>
                    <a:lnTo>
                      <a:pt x="242" y="361"/>
                    </a:lnTo>
                    <a:lnTo>
                      <a:pt x="242" y="355"/>
                    </a:lnTo>
                    <a:lnTo>
                      <a:pt x="236" y="355"/>
                    </a:lnTo>
                    <a:lnTo>
                      <a:pt x="236" y="351"/>
                    </a:lnTo>
                    <a:lnTo>
                      <a:pt x="222" y="351"/>
                    </a:lnTo>
                    <a:lnTo>
                      <a:pt x="222" y="347"/>
                    </a:lnTo>
                    <a:lnTo>
                      <a:pt x="212" y="347"/>
                    </a:lnTo>
                    <a:lnTo>
                      <a:pt x="212" y="339"/>
                    </a:lnTo>
                    <a:lnTo>
                      <a:pt x="206" y="339"/>
                    </a:lnTo>
                    <a:lnTo>
                      <a:pt x="206" y="335"/>
                    </a:lnTo>
                    <a:lnTo>
                      <a:pt x="194" y="335"/>
                    </a:lnTo>
                    <a:lnTo>
                      <a:pt x="194" y="321"/>
                    </a:lnTo>
                    <a:lnTo>
                      <a:pt x="188" y="321"/>
                    </a:lnTo>
                    <a:lnTo>
                      <a:pt x="188" y="295"/>
                    </a:lnTo>
                    <a:lnTo>
                      <a:pt x="182" y="295"/>
                    </a:lnTo>
                    <a:lnTo>
                      <a:pt x="182" y="233"/>
                    </a:lnTo>
                    <a:lnTo>
                      <a:pt x="178" y="233"/>
                    </a:lnTo>
                    <a:lnTo>
                      <a:pt x="178" y="199"/>
                    </a:lnTo>
                    <a:lnTo>
                      <a:pt x="172" y="199"/>
                    </a:lnTo>
                    <a:lnTo>
                      <a:pt x="172" y="165"/>
                    </a:lnTo>
                    <a:lnTo>
                      <a:pt x="166" y="165"/>
                    </a:lnTo>
                    <a:lnTo>
                      <a:pt x="166" y="127"/>
                    </a:lnTo>
                    <a:lnTo>
                      <a:pt x="162" y="127"/>
                    </a:lnTo>
                    <a:lnTo>
                      <a:pt x="162" y="94"/>
                    </a:lnTo>
                    <a:lnTo>
                      <a:pt x="152" y="94"/>
                    </a:lnTo>
                    <a:lnTo>
                      <a:pt x="152" y="74"/>
                    </a:lnTo>
                    <a:lnTo>
                      <a:pt x="144" y="74"/>
                    </a:lnTo>
                    <a:lnTo>
                      <a:pt x="144" y="68"/>
                    </a:lnTo>
                    <a:lnTo>
                      <a:pt x="138" y="68"/>
                    </a:lnTo>
                    <a:lnTo>
                      <a:pt x="138" y="64"/>
                    </a:lnTo>
                    <a:lnTo>
                      <a:pt x="134" y="64"/>
                    </a:lnTo>
                    <a:lnTo>
                      <a:pt x="134" y="60"/>
                    </a:lnTo>
                    <a:lnTo>
                      <a:pt x="132" y="60"/>
                    </a:lnTo>
                    <a:lnTo>
                      <a:pt x="132" y="52"/>
                    </a:lnTo>
                    <a:lnTo>
                      <a:pt x="118" y="52"/>
                    </a:lnTo>
                    <a:lnTo>
                      <a:pt x="118" y="48"/>
                    </a:lnTo>
                    <a:lnTo>
                      <a:pt x="112" y="48"/>
                    </a:lnTo>
                    <a:lnTo>
                      <a:pt x="112" y="42"/>
                    </a:lnTo>
                    <a:lnTo>
                      <a:pt x="102" y="42"/>
                    </a:lnTo>
                    <a:lnTo>
                      <a:pt x="102" y="34"/>
                    </a:lnTo>
                    <a:lnTo>
                      <a:pt x="94" y="34"/>
                    </a:lnTo>
                    <a:lnTo>
                      <a:pt x="94" y="30"/>
                    </a:lnTo>
                    <a:lnTo>
                      <a:pt x="92" y="30"/>
                    </a:lnTo>
                    <a:lnTo>
                      <a:pt x="92" y="20"/>
                    </a:lnTo>
                    <a:lnTo>
                      <a:pt x="82" y="20"/>
                    </a:lnTo>
                    <a:lnTo>
                      <a:pt x="82" y="16"/>
                    </a:lnTo>
                    <a:lnTo>
                      <a:pt x="78" y="16"/>
                    </a:lnTo>
                    <a:lnTo>
                      <a:pt x="78" y="12"/>
                    </a:lnTo>
                    <a:lnTo>
                      <a:pt x="60" y="12"/>
                    </a:lnTo>
                    <a:lnTo>
                      <a:pt x="60" y="8"/>
                    </a:lnTo>
                    <a:lnTo>
                      <a:pt x="58" y="8"/>
                    </a:lnTo>
                    <a:lnTo>
                      <a:pt x="58" y="4"/>
                    </a:lnTo>
                    <a:lnTo>
                      <a:pt x="34" y="4"/>
                    </a:lnTo>
                    <a:lnTo>
                      <a:pt x="34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97A0C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9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448" name="Straight Connector 447">
            <a:extLst>
              <a:ext uri="{FF2B5EF4-FFF2-40B4-BE49-F238E27FC236}">
                <a16:creationId xmlns:a16="http://schemas.microsoft.com/office/drawing/2014/main" id="{554BD2FC-6E88-FCDE-A27B-1EAB64FE71D9}"/>
              </a:ext>
            </a:extLst>
          </p:cNvPr>
          <p:cNvCxnSpPr>
            <a:cxnSpLocks/>
          </p:cNvCxnSpPr>
          <p:nvPr/>
        </p:nvCxnSpPr>
        <p:spPr>
          <a:xfrm flipV="1">
            <a:off x="3758821" y="2211418"/>
            <a:ext cx="636" cy="883865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TextBox 349">
            <a:extLst>
              <a:ext uri="{FF2B5EF4-FFF2-40B4-BE49-F238E27FC236}">
                <a16:creationId xmlns:a16="http://schemas.microsoft.com/office/drawing/2014/main" id="{F363E679-CEEB-6A0B-232D-4B34497118EA}"/>
              </a:ext>
            </a:extLst>
          </p:cNvPr>
          <p:cNvSpPr txBox="1"/>
          <p:nvPr/>
        </p:nvSpPr>
        <p:spPr>
          <a:xfrm>
            <a:off x="3314476" y="1811734"/>
            <a:ext cx="409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100" kern="0">
                <a:solidFill>
                  <a:srgbClr val="6E1E50"/>
                </a:solidFill>
                <a:latin typeface="Arial Narrow" panose="020B0606020202030204" pitchFamily="34" charset="0"/>
                <a:cs typeface="Arial"/>
                <a:sym typeface="Arial"/>
              </a:rPr>
              <a:t>40.8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A750F936-1398-FD7A-4632-BBED84781986}"/>
              </a:ext>
            </a:extLst>
          </p:cNvPr>
          <p:cNvSpPr txBox="1"/>
          <p:nvPr/>
        </p:nvSpPr>
        <p:spPr>
          <a:xfrm>
            <a:off x="4513272" y="2090603"/>
            <a:ext cx="409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100" kern="0">
                <a:solidFill>
                  <a:srgbClr val="6E1E50"/>
                </a:solidFill>
                <a:latin typeface="Arial Narrow" panose="020B0606020202030204" pitchFamily="34" charset="0"/>
                <a:cs typeface="Arial"/>
                <a:sym typeface="Arial"/>
              </a:rPr>
              <a:t>30.1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20D88B1E-434D-92D8-2510-2435A44795CA}"/>
              </a:ext>
            </a:extLst>
          </p:cNvPr>
          <p:cNvSpPr txBox="1"/>
          <p:nvPr/>
        </p:nvSpPr>
        <p:spPr>
          <a:xfrm>
            <a:off x="3299609" y="2444728"/>
            <a:ext cx="409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100" kern="0">
                <a:solidFill>
                  <a:srgbClr val="56639D"/>
                </a:solidFill>
                <a:latin typeface="Arial Narrow" panose="020B0606020202030204" pitchFamily="34" charset="0"/>
                <a:cs typeface="Arial"/>
                <a:sym typeface="Arial"/>
              </a:rPr>
              <a:t>28.2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3D51E02E-59D7-2C1F-A1AA-A560E1388EFA}"/>
              </a:ext>
            </a:extLst>
          </p:cNvPr>
          <p:cNvSpPr txBox="1"/>
          <p:nvPr/>
        </p:nvSpPr>
        <p:spPr>
          <a:xfrm>
            <a:off x="4306133" y="2748230"/>
            <a:ext cx="409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100" kern="0">
                <a:solidFill>
                  <a:srgbClr val="56639D"/>
                </a:solidFill>
                <a:latin typeface="Arial Narrow" panose="020B0606020202030204" pitchFamily="34" charset="0"/>
                <a:cs typeface="Arial"/>
                <a:sym typeface="Arial"/>
              </a:rPr>
              <a:t>17.8</a:t>
            </a:r>
          </a:p>
        </p:txBody>
      </p:sp>
      <p:graphicFrame>
        <p:nvGraphicFramePr>
          <p:cNvPr id="451" name="Table 5">
            <a:extLst>
              <a:ext uri="{FF2B5EF4-FFF2-40B4-BE49-F238E27FC236}">
                <a16:creationId xmlns:a16="http://schemas.microsoft.com/office/drawing/2014/main" id="{C996F596-68A5-58CB-0A65-6883FE1B1318}"/>
              </a:ext>
            </a:extLst>
          </p:cNvPr>
          <p:cNvGraphicFramePr>
            <a:graphicFrameLocks noGrp="1"/>
          </p:cNvGraphicFramePr>
          <p:nvPr/>
        </p:nvGraphicFramePr>
        <p:xfrm>
          <a:off x="2829193" y="3481013"/>
          <a:ext cx="3985712" cy="796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6054">
                  <a:extLst>
                    <a:ext uri="{9D8B030D-6E8A-4147-A177-3AD203B41FA5}">
                      <a16:colId xmlns:a16="http://schemas.microsoft.com/office/drawing/2014/main" val="426327807"/>
                    </a:ext>
                  </a:extLst>
                </a:gridCol>
                <a:gridCol w="1170861">
                  <a:extLst>
                    <a:ext uri="{9D8B030D-6E8A-4147-A177-3AD203B41FA5}">
                      <a16:colId xmlns:a16="http://schemas.microsoft.com/office/drawing/2014/main" val="112440458"/>
                    </a:ext>
                  </a:extLst>
                </a:gridCol>
                <a:gridCol w="1438797">
                  <a:extLst>
                    <a:ext uri="{9D8B030D-6E8A-4147-A177-3AD203B41FA5}">
                      <a16:colId xmlns:a16="http://schemas.microsoft.com/office/drawing/2014/main" val="2597653862"/>
                    </a:ext>
                  </a:extLst>
                </a:gridCol>
              </a:tblGrid>
              <a:tr h="408198">
                <a:tc>
                  <a:txBody>
                    <a:bodyPr/>
                    <a:lstStyle/>
                    <a:p>
                      <a:endParaRPr lang="en-US" sz="1100" b="0" i="0" u="none" strike="noStrike" cap="non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82189" marR="82189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Dato-DXd</a:t>
                      </a:r>
                    </a:p>
                  </a:txBody>
                  <a:tcPr marL="78146" marR="78146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Docetaxel</a:t>
                      </a:r>
                    </a:p>
                  </a:txBody>
                  <a:tcPr marL="78146" marR="78146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5949493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ORR</a:t>
                      </a:r>
                      <a:r>
                        <a:rPr lang="en-US" sz="1100" b="0" dirty="0">
                          <a:latin typeface="Arial Narrow" panose="020B0606020202030204" pitchFamily="34" charset="0"/>
                        </a:rPr>
                        <a:t> (95% CI), %</a:t>
                      </a:r>
                      <a:r>
                        <a:rPr lang="en-US" sz="1100" b="0" baseline="30000" dirty="0">
                          <a:latin typeface="Arial Narrow" panose="020B0606020202030204" pitchFamily="34" charset="0"/>
                        </a:rPr>
                        <a:t>b</a:t>
                      </a:r>
                    </a:p>
                  </a:txBody>
                  <a:tcPr marL="78146" marR="78146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26.4</a:t>
                      </a:r>
                      <a:r>
                        <a:rPr lang="en-US" sz="1100" b="0" dirty="0">
                          <a:latin typeface="Arial Narrow" panose="020B0606020202030204" pitchFamily="34" charset="0"/>
                        </a:rPr>
                        <a:t> (21.5-31.8)</a:t>
                      </a:r>
                    </a:p>
                  </a:txBody>
                  <a:tcPr marL="87191" marR="87191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12.8 </a:t>
                      </a:r>
                      <a:r>
                        <a:rPr lang="en-US" sz="1100" b="0" dirty="0">
                          <a:latin typeface="Arial Narrow" panose="020B0606020202030204" pitchFamily="34" charset="0"/>
                        </a:rPr>
                        <a:t>(9.3-17.1)</a:t>
                      </a:r>
                    </a:p>
                  </a:txBody>
                  <a:tcPr marL="87191" marR="87191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992101"/>
                  </a:ext>
                </a:extLst>
              </a:tr>
              <a:tr h="194163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DOR</a:t>
                      </a:r>
                      <a:r>
                        <a:rPr lang="en-US" sz="1100" b="0" dirty="0">
                          <a:latin typeface="Arial Narrow" panose="020B0606020202030204" pitchFamily="34" charset="0"/>
                        </a:rPr>
                        <a:t> (95% CI), </a:t>
                      </a:r>
                      <a:r>
                        <a:rPr lang="en-US" sz="1100" b="0" dirty="0" err="1">
                          <a:latin typeface="Arial Narrow" panose="020B0606020202030204" pitchFamily="34" charset="0"/>
                        </a:rPr>
                        <a:t>mo</a:t>
                      </a:r>
                      <a:r>
                        <a:rPr lang="en-US" sz="1100" b="0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marL="78146" marR="78146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7.1</a:t>
                      </a:r>
                      <a:r>
                        <a:rPr lang="en-US" sz="1100" b="0" dirty="0">
                          <a:latin typeface="Arial Narrow" panose="020B0606020202030204" pitchFamily="34" charset="0"/>
                        </a:rPr>
                        <a:t> (5.6-10.9)</a:t>
                      </a:r>
                    </a:p>
                  </a:txBody>
                  <a:tcPr marL="87191" marR="87191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Arial Narrow" panose="020B0606020202030204" pitchFamily="34" charset="0"/>
                        </a:rPr>
                        <a:t>5.6</a:t>
                      </a:r>
                      <a:r>
                        <a:rPr lang="en-US" sz="1100" b="0" dirty="0">
                          <a:latin typeface="Arial Narrow" panose="020B0606020202030204" pitchFamily="34" charset="0"/>
                        </a:rPr>
                        <a:t> (5.4-8.1)</a:t>
                      </a:r>
                    </a:p>
                  </a:txBody>
                  <a:tcPr marL="87191" marR="87191" marT="0" marB="0" anchor="ctr">
                    <a:lnL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166291"/>
                  </a:ext>
                </a:extLst>
              </a:tr>
            </a:tbl>
          </a:graphicData>
        </a:graphic>
      </p:graphicFrame>
      <p:cxnSp>
        <p:nvCxnSpPr>
          <p:cNvPr id="461" name="Straight Connector 460">
            <a:extLst>
              <a:ext uri="{FF2B5EF4-FFF2-40B4-BE49-F238E27FC236}">
                <a16:creationId xmlns:a16="http://schemas.microsoft.com/office/drawing/2014/main" id="{401C6506-35D9-5F09-4611-AADE35C8E678}"/>
              </a:ext>
            </a:extLst>
          </p:cNvPr>
          <p:cNvCxnSpPr>
            <a:cxnSpLocks/>
          </p:cNvCxnSpPr>
          <p:nvPr/>
        </p:nvCxnSpPr>
        <p:spPr>
          <a:xfrm flipV="1">
            <a:off x="4749795" y="2433701"/>
            <a:ext cx="0" cy="67898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ine 159">
            <a:extLst>
              <a:ext uri="{FF2B5EF4-FFF2-40B4-BE49-F238E27FC236}">
                <a16:creationId xmlns:a16="http://schemas.microsoft.com/office/drawing/2014/main" id="{951AE6C2-87BE-55D9-E872-1AB934020405}"/>
              </a:ext>
            </a:extLst>
          </p:cNvPr>
          <p:cNvSpPr>
            <a:spLocks noChangeShapeType="1"/>
          </p:cNvSpPr>
          <p:nvPr/>
        </p:nvSpPr>
        <p:spPr bwMode="auto">
          <a:xfrm>
            <a:off x="7767382" y="3094494"/>
            <a:ext cx="0" cy="49208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900" kern="0">
              <a:solidFill>
                <a:srgbClr val="00000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graphicFrame>
        <p:nvGraphicFramePr>
          <p:cNvPr id="450" name="Table 33">
            <a:extLst>
              <a:ext uri="{FF2B5EF4-FFF2-40B4-BE49-F238E27FC236}">
                <a16:creationId xmlns:a16="http://schemas.microsoft.com/office/drawing/2014/main" id="{F9C4DBBB-C69B-A68B-C155-9E05E2F3C1CC}"/>
              </a:ext>
            </a:extLst>
          </p:cNvPr>
          <p:cNvGraphicFramePr>
            <a:graphicFrameLocks noGrp="1"/>
          </p:cNvGraphicFramePr>
          <p:nvPr/>
        </p:nvGraphicFramePr>
        <p:xfrm>
          <a:off x="5552156" y="735218"/>
          <a:ext cx="2379248" cy="1131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776">
                  <a:extLst>
                    <a:ext uri="{9D8B030D-6E8A-4147-A177-3AD203B41FA5}">
                      <a16:colId xmlns:a16="http://schemas.microsoft.com/office/drawing/2014/main" val="1548561021"/>
                    </a:ext>
                  </a:extLst>
                </a:gridCol>
                <a:gridCol w="795258">
                  <a:extLst>
                    <a:ext uri="{9D8B030D-6E8A-4147-A177-3AD203B41FA5}">
                      <a16:colId xmlns:a16="http://schemas.microsoft.com/office/drawing/2014/main" val="2032559294"/>
                    </a:ext>
                  </a:extLst>
                </a:gridCol>
                <a:gridCol w="679214">
                  <a:extLst>
                    <a:ext uri="{9D8B030D-6E8A-4147-A177-3AD203B41FA5}">
                      <a16:colId xmlns:a16="http://schemas.microsoft.com/office/drawing/2014/main" val="1673319723"/>
                    </a:ext>
                  </a:extLst>
                </a:gridCol>
              </a:tblGrid>
              <a:tr h="181806">
                <a:tc rowSpan="2">
                  <a:txBody>
                    <a:bodyPr/>
                    <a:lstStyle/>
                    <a:p>
                      <a:pPr marL="54000" algn="l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Median (95% CI),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months</a:t>
                      </a:r>
                      <a:r>
                        <a:rPr lang="en-US" sz="1000" baseline="30000" dirty="0" err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</a:t>
                      </a:r>
                      <a:endParaRPr lang="en-US" sz="1000" baseline="30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00" b="1" i="0" u="none" strike="noStrike" cap="none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Dato-DXd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00" b="1" i="0" u="none" strike="noStrike" cap="none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Docetaxel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A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91295"/>
                  </a:ext>
                </a:extLst>
              </a:tr>
              <a:tr h="169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4.4 (4.2-5.6)</a:t>
                      </a:r>
                    </a:p>
                  </a:txBody>
                  <a:tcPr marL="0" marR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00" b="0" u="none" strike="noStrike" cap="none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sym typeface="Arial"/>
                        </a:rPr>
                        <a:t>3.7 (2.9-4.2)</a:t>
                      </a:r>
                      <a:endParaRPr lang="en-US" sz="1000" b="0" i="0" u="none" strike="noStrike" cap="non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26753"/>
                  </a:ext>
                </a:extLst>
              </a:tr>
              <a:tr h="169686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HR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0.75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(0.62-0.91)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>
                        <a:latin typeface="Arial Narrow" panose="020B060602020203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75448"/>
                  </a:ext>
                </a:extLst>
              </a:tr>
              <a:tr h="16968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-value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0.004</a:t>
                      </a:r>
                      <a:endParaRPr lang="en-US" sz="1000" baseline="30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 Narrow" panose="020B0606020202030204" pitchFamily="34" charset="0"/>
                        </a:rPr>
                        <a:t>12.8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446682"/>
                  </a:ext>
                </a:extLst>
              </a:tr>
              <a:tr h="1696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Prespecified boundary (2-sided)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0.008</a:t>
                      </a:r>
                      <a:endParaRPr lang="en-US" sz="1000" baseline="30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 Narrow" panose="020B060602020203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27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7419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B9C77D-45A8-1F05-2D16-CC50A5B456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PFS by Histology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04AB99-0ECE-34D4-FF97-7D8F3349C4B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Aaron Lisberg</a:t>
            </a:r>
            <a:endParaRPr lang="en-CH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2BBD334-D910-F2A2-0906-34642A1199F0}"/>
              </a:ext>
            </a:extLst>
          </p:cNvPr>
          <p:cNvSpPr/>
          <p:nvPr/>
        </p:nvSpPr>
        <p:spPr>
          <a:xfrm>
            <a:off x="5026680" y="1030486"/>
            <a:ext cx="3622737" cy="312837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1EBB6E02-E535-5EF8-0841-BDFE6277BC7E}"/>
              </a:ext>
            </a:extLst>
          </p:cNvPr>
          <p:cNvSpPr txBox="1"/>
          <p:nvPr/>
        </p:nvSpPr>
        <p:spPr>
          <a:xfrm>
            <a:off x="1523784" y="693657"/>
            <a:ext cx="24213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Non-squamous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(with and without AGAs)</a:t>
            </a:r>
          </a:p>
        </p:txBody>
      </p:sp>
      <p:sp>
        <p:nvSpPr>
          <p:cNvPr id="1057" name="TextBox 1056">
            <a:extLst>
              <a:ext uri="{FF2B5EF4-FFF2-40B4-BE49-F238E27FC236}">
                <a16:creationId xmlns:a16="http://schemas.microsoft.com/office/drawing/2014/main" id="{24C0D2DA-5021-6464-83D0-CBD50D01D4A5}"/>
              </a:ext>
            </a:extLst>
          </p:cNvPr>
          <p:cNvSpPr txBox="1"/>
          <p:nvPr/>
        </p:nvSpPr>
        <p:spPr>
          <a:xfrm>
            <a:off x="5927252" y="701728"/>
            <a:ext cx="18662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Squamous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(with and without AGAs)</a:t>
            </a:r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6159036C-032E-1012-2EF6-EB7AC2A8A234}"/>
              </a:ext>
            </a:extLst>
          </p:cNvPr>
          <p:cNvSpPr/>
          <p:nvPr/>
        </p:nvSpPr>
        <p:spPr>
          <a:xfrm>
            <a:off x="644486" y="3742374"/>
            <a:ext cx="7882353" cy="638525"/>
          </a:xfrm>
          <a:prstGeom prst="rect">
            <a:avLst/>
          </a:prstGeom>
          <a:noFill/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fontAlgn="auto"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1200" kern="0">
              <a:solidFill>
                <a:srgbClr val="000000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2E858A3E-D782-ED47-02C4-D25FFB04FFF0}"/>
              </a:ext>
            </a:extLst>
          </p:cNvPr>
          <p:cNvSpPr/>
          <p:nvPr/>
        </p:nvSpPr>
        <p:spPr>
          <a:xfrm>
            <a:off x="811521" y="4015837"/>
            <a:ext cx="4048122" cy="53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GB" sz="1200" b="1" kern="0" dirty="0">
                <a:solidFill>
                  <a:srgbClr val="000000"/>
                </a:solidFill>
                <a:latin typeface="Arial Narrow" panose="020B0606020202030204" pitchFamily="34" charset="0"/>
                <a:sym typeface="Arial"/>
              </a:rPr>
              <a:t>PFS HR for non-squamous without AGAs: 0.71 (0.56, 0.91)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E3E0D-6A4A-0097-8330-A6147E988BBF}"/>
              </a:ext>
            </a:extLst>
          </p:cNvPr>
          <p:cNvSpPr txBox="1"/>
          <p:nvPr/>
        </p:nvSpPr>
        <p:spPr>
          <a:xfrm>
            <a:off x="400238" y="4427140"/>
            <a:ext cx="85344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AGA, actionable genomic alteration; DOR, duration of response; HR, hazard ratio; ORR, objective response ratel PFS, progression-free survival.</a:t>
            </a:r>
          </a:p>
          <a:p>
            <a:pPr defTabSz="914378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Squamous subset included 3 patients with AGAs</a:t>
            </a:r>
          </a:p>
        </p:txBody>
      </p:sp>
      <p:graphicFrame>
        <p:nvGraphicFramePr>
          <p:cNvPr id="1408" name="Table 33">
            <a:extLst>
              <a:ext uri="{FF2B5EF4-FFF2-40B4-BE49-F238E27FC236}">
                <a16:creationId xmlns:a16="http://schemas.microsoft.com/office/drawing/2014/main" id="{C0808A8D-A125-3D85-EC30-F809BB3B8B51}"/>
              </a:ext>
            </a:extLst>
          </p:cNvPr>
          <p:cNvGraphicFramePr>
            <a:graphicFrameLocks noGrp="1"/>
          </p:cNvGraphicFramePr>
          <p:nvPr/>
        </p:nvGraphicFramePr>
        <p:xfrm>
          <a:off x="2357537" y="1253961"/>
          <a:ext cx="2379248" cy="966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776">
                  <a:extLst>
                    <a:ext uri="{9D8B030D-6E8A-4147-A177-3AD203B41FA5}">
                      <a16:colId xmlns:a16="http://schemas.microsoft.com/office/drawing/2014/main" val="1548561021"/>
                    </a:ext>
                  </a:extLst>
                </a:gridCol>
                <a:gridCol w="795258">
                  <a:extLst>
                    <a:ext uri="{9D8B030D-6E8A-4147-A177-3AD203B41FA5}">
                      <a16:colId xmlns:a16="http://schemas.microsoft.com/office/drawing/2014/main" val="2032559294"/>
                    </a:ext>
                  </a:extLst>
                </a:gridCol>
                <a:gridCol w="679214">
                  <a:extLst>
                    <a:ext uri="{9D8B030D-6E8A-4147-A177-3AD203B41FA5}">
                      <a16:colId xmlns:a16="http://schemas.microsoft.com/office/drawing/2014/main" val="1673319723"/>
                    </a:ext>
                  </a:extLst>
                </a:gridCol>
              </a:tblGrid>
              <a:tr h="181806">
                <a:tc rowSpan="2">
                  <a:txBody>
                    <a:bodyPr/>
                    <a:lstStyle/>
                    <a:p>
                      <a:pPr marL="54000" algn="l"/>
                      <a:r>
                        <a:rPr lang="en-US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Median (95% CI), months</a:t>
                      </a:r>
                    </a:p>
                  </a:txBody>
                  <a:tcPr marL="0" marR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00" b="1" i="0" u="none" strike="noStrike" cap="none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Dato-DXd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00" b="1" i="0" u="none" strike="noStrike" cap="none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Docetaxel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A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91295"/>
                  </a:ext>
                </a:extLst>
              </a:tr>
              <a:tr h="169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5.6 (4.4-7.0)</a:t>
                      </a:r>
                    </a:p>
                  </a:txBody>
                  <a:tcPr marL="0" marR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u="none" strike="noStrike" cap="none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3.7 (2.9-4.2)</a:t>
                      </a:r>
                      <a:endParaRPr lang="en-US" sz="900" dirty="0"/>
                    </a:p>
                  </a:txBody>
                  <a:tcPr marL="0" marR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26753"/>
                  </a:ext>
                </a:extLst>
              </a:tr>
              <a:tr h="169686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HR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0.63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(0.51-0.78)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>
                        <a:latin typeface="Arial Narrow" panose="020B060602020203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75448"/>
                  </a:ext>
                </a:extLst>
              </a:tr>
              <a:tr h="16968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ORR, %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31.2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 Narrow" panose="020B0606020202030204" pitchFamily="34" charset="0"/>
                        </a:rPr>
                        <a:t>12.8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446682"/>
                  </a:ext>
                </a:extLst>
              </a:tr>
              <a:tr h="16968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DOR, months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7.7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 Narrow" panose="020B0606020202030204" pitchFamily="34" charset="0"/>
                        </a:rPr>
                        <a:t>5.6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27289"/>
                  </a:ext>
                </a:extLst>
              </a:tr>
            </a:tbl>
          </a:graphicData>
        </a:graphic>
      </p:graphicFrame>
      <p:graphicFrame>
        <p:nvGraphicFramePr>
          <p:cNvPr id="1411" name="Table 33">
            <a:extLst>
              <a:ext uri="{FF2B5EF4-FFF2-40B4-BE49-F238E27FC236}">
                <a16:creationId xmlns:a16="http://schemas.microsoft.com/office/drawing/2014/main" id="{CF250758-C91F-07A1-3E90-7FB88F41A2CE}"/>
              </a:ext>
            </a:extLst>
          </p:cNvPr>
          <p:cNvGraphicFramePr>
            <a:graphicFrameLocks noGrp="1"/>
          </p:cNvGraphicFramePr>
          <p:nvPr/>
        </p:nvGraphicFramePr>
        <p:xfrm>
          <a:off x="6373103" y="1253961"/>
          <a:ext cx="2379248" cy="966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776">
                  <a:extLst>
                    <a:ext uri="{9D8B030D-6E8A-4147-A177-3AD203B41FA5}">
                      <a16:colId xmlns:a16="http://schemas.microsoft.com/office/drawing/2014/main" val="1548561021"/>
                    </a:ext>
                  </a:extLst>
                </a:gridCol>
                <a:gridCol w="795258">
                  <a:extLst>
                    <a:ext uri="{9D8B030D-6E8A-4147-A177-3AD203B41FA5}">
                      <a16:colId xmlns:a16="http://schemas.microsoft.com/office/drawing/2014/main" val="2032559294"/>
                    </a:ext>
                  </a:extLst>
                </a:gridCol>
                <a:gridCol w="679214">
                  <a:extLst>
                    <a:ext uri="{9D8B030D-6E8A-4147-A177-3AD203B41FA5}">
                      <a16:colId xmlns:a16="http://schemas.microsoft.com/office/drawing/2014/main" val="1673319723"/>
                    </a:ext>
                  </a:extLst>
                </a:gridCol>
              </a:tblGrid>
              <a:tr h="181806">
                <a:tc rowSpan="2">
                  <a:txBody>
                    <a:bodyPr/>
                    <a:lstStyle/>
                    <a:p>
                      <a:pPr marL="54000" algn="l"/>
                      <a:r>
                        <a:rPr lang="en-US" sz="9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Median (95% CI), months</a:t>
                      </a:r>
                    </a:p>
                  </a:txBody>
                  <a:tcPr marL="0" marR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00" b="1" i="0" u="none" strike="noStrike" cap="none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Dato-DXd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00" b="1" i="0" u="none" strike="noStrike" cap="none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Docetaxel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A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191295"/>
                  </a:ext>
                </a:extLst>
              </a:tr>
              <a:tr h="1696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900" b="0" i="0" u="none" strike="noStrike" cap="none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2.8 (1.9-4.0)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GB" sz="900" b="0" i="0" u="none" strike="noStrike" cap="none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3.9 (2.8-4.5)</a:t>
                      </a:r>
                      <a:endParaRPr lang="en-US" sz="900" b="0" i="0" u="none" strike="noStrike" cap="non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0" marR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26753"/>
                  </a:ext>
                </a:extLst>
              </a:tr>
              <a:tr h="169686">
                <a:tc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HR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9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1.38</a:t>
                      </a:r>
                      <a:r>
                        <a:rPr lang="en-GB" sz="900" b="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(0.94-2.02)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800">
                        <a:latin typeface="Arial Narrow" panose="020B060602020203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75448"/>
                  </a:ext>
                </a:extLst>
              </a:tr>
              <a:tr h="16968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ORR, %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9.2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>
                          <a:latin typeface="Arial Narrow" panose="020B0606020202030204" pitchFamily="34" charset="0"/>
                        </a:rPr>
                        <a:t>12.7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446682"/>
                  </a:ext>
                </a:extLst>
              </a:tr>
              <a:tr h="16968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DOR, months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latin typeface="Arial Narrow" panose="020B0606020202030204" pitchFamily="34" charset="0"/>
                        </a:rPr>
                        <a:t>8.1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0527289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B73A3B4-5FA4-E947-4A25-2FA1C7AC9E90}"/>
              </a:ext>
            </a:extLst>
          </p:cNvPr>
          <p:cNvGrpSpPr/>
          <p:nvPr/>
        </p:nvGrpSpPr>
        <p:grpSpPr>
          <a:xfrm>
            <a:off x="290829" y="1134987"/>
            <a:ext cx="4102971" cy="2905165"/>
            <a:chOff x="691991" y="1508369"/>
            <a:chExt cx="5226268" cy="3700534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FC1A6223-A55E-30B1-07D4-93FEAFE4A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8097" y="1569925"/>
              <a:ext cx="4462314" cy="2643021"/>
            </a:xfrm>
            <a:custGeom>
              <a:avLst/>
              <a:gdLst>
                <a:gd name="T0" fmla="*/ 0 w 2275"/>
                <a:gd name="T1" fmla="*/ 0 h 1250"/>
                <a:gd name="T2" fmla="*/ 0 w 2275"/>
                <a:gd name="T3" fmla="*/ 1250 h 1250"/>
                <a:gd name="T4" fmla="*/ 2275 w 2275"/>
                <a:gd name="T5" fmla="*/ 1250 h 1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5" h="1250">
                  <a:moveTo>
                    <a:pt x="0" y="0"/>
                  </a:moveTo>
                  <a:lnTo>
                    <a:pt x="0" y="1250"/>
                  </a:lnTo>
                  <a:lnTo>
                    <a:pt x="2275" y="1250"/>
                  </a:lnTo>
                </a:path>
              </a:pathLst>
            </a:custGeom>
            <a:noFill/>
            <a:ln w="9525" cap="sq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E8B33A18-8176-E37E-F3FE-214F4A083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1569925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3F8DD749-F665-D91D-34D7-CFAEBB8F1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2094300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F9E6C866-C20C-6CBB-1817-7C467A2843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2625018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86003E79-BB05-A6F7-BAAA-871B068CF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3155738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BAA1C071-0F99-5752-E81B-D523648DE2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3686455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C2DF1BE9-1888-CAC1-5D86-4CC25FD156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3177" y="4212946"/>
              <a:ext cx="54919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7FC76E11-ED8B-22AC-BB93-F8A3EF5CA3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7378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DF7309D4-88CF-8611-A1C0-E86CC48C6B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1131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Line 16">
              <a:extLst>
                <a:ext uri="{FF2B5EF4-FFF2-40B4-BE49-F238E27FC236}">
                  <a16:creationId xmlns:a16="http://schemas.microsoft.com/office/drawing/2014/main" id="{138E0C86-8379-9E9D-4D5D-C7081EF74A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6843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7" name="Line 17">
              <a:extLst>
                <a:ext uri="{FF2B5EF4-FFF2-40B4-BE49-F238E27FC236}">
                  <a16:creationId xmlns:a16="http://schemas.microsoft.com/office/drawing/2014/main" id="{BDEAE361-410E-E195-9F93-8A83608C90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8634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Line 18">
              <a:extLst>
                <a:ext uri="{FF2B5EF4-FFF2-40B4-BE49-F238E27FC236}">
                  <a16:creationId xmlns:a16="http://schemas.microsoft.com/office/drawing/2014/main" id="{6B57C79F-934E-0971-7286-DBA353B52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4346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Line 19">
              <a:extLst>
                <a:ext uri="{FF2B5EF4-FFF2-40B4-BE49-F238E27FC236}">
                  <a16:creationId xmlns:a16="http://schemas.microsoft.com/office/drawing/2014/main" id="{19A2E8AF-B844-B5B1-C85E-6299789820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8097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Line 20">
              <a:extLst>
                <a:ext uri="{FF2B5EF4-FFF2-40B4-BE49-F238E27FC236}">
                  <a16:creationId xmlns:a16="http://schemas.microsoft.com/office/drawing/2014/main" id="{F7F49A0A-09A9-2FF7-E4B8-7C317A8B25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0410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2210795B-F11C-47C6-298B-6D3E80A08E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66124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Line 22">
              <a:extLst>
                <a:ext uri="{FF2B5EF4-FFF2-40B4-BE49-F238E27FC236}">
                  <a16:creationId xmlns:a16="http://schemas.microsoft.com/office/drawing/2014/main" id="{90F35F3B-61E7-54D9-0535-542A8F71A2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9874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3" name="Line 23">
              <a:extLst>
                <a:ext uri="{FF2B5EF4-FFF2-40B4-BE49-F238E27FC236}">
                  <a16:creationId xmlns:a16="http://schemas.microsoft.com/office/drawing/2014/main" id="{15238491-A876-94C5-FE65-5F3C23AE64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1666" y="4212946"/>
              <a:ext cx="0" cy="59204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</a:pPr>
              <a:endParaRPr lang="en-US" sz="8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EC788927-0504-C65B-8EDF-093A65F48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807" y="4301752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0B24C0A7-B41D-3328-772B-9B7C05966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1997" y="4151390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B6DC114C-DEAE-756D-9477-DFE739ACF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991" y="4615143"/>
              <a:ext cx="51863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70">
                <a:buClr>
                  <a:srgbClr val="000000"/>
                </a:buClr>
              </a:pPr>
              <a:r>
                <a:rPr lang="en-US" altLang="en-US" sz="800" b="1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No. at risk</a:t>
              </a:r>
            </a:p>
          </p:txBody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BCB9716F-F5BF-F24D-0705-FBA763ED2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993" y="4811323"/>
              <a:ext cx="469631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70">
                <a:buClr>
                  <a:srgbClr val="000000"/>
                </a:buClr>
              </a:pPr>
              <a:r>
                <a:rPr lang="en-US" altLang="en-US" sz="800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Dato-DXd</a:t>
              </a:r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DF041C30-6D62-3765-0D34-FECD1AC89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870" y="5052087"/>
              <a:ext cx="475756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Docetaxel</a:t>
              </a:r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3C6BEAEF-6440-89B0-3E7E-62F0DE7C8C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782" y="3094181"/>
              <a:ext cx="118429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40</a:t>
              </a:r>
            </a:p>
          </p:txBody>
        </p:sp>
        <p:sp>
          <p:nvSpPr>
            <p:cNvPr id="30" name="Rectangle 33">
              <a:extLst>
                <a:ext uri="{FF2B5EF4-FFF2-40B4-BE49-F238E27FC236}">
                  <a16:creationId xmlns:a16="http://schemas.microsoft.com/office/drawing/2014/main" id="{26AAA09A-71FF-E101-0A54-E0FBD6D88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782" y="2036973"/>
              <a:ext cx="118429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80</a:t>
              </a:r>
            </a:p>
          </p:txBody>
        </p:sp>
        <p:sp>
          <p:nvSpPr>
            <p:cNvPr id="31" name="Rectangle 34">
              <a:extLst>
                <a:ext uri="{FF2B5EF4-FFF2-40B4-BE49-F238E27FC236}">
                  <a16:creationId xmlns:a16="http://schemas.microsoft.com/office/drawing/2014/main" id="{5E43279B-3CEA-C483-130D-9435EC4CA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570" y="1508369"/>
              <a:ext cx="177643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100</a:t>
              </a:r>
            </a:p>
          </p:txBody>
        </p:sp>
        <p:sp>
          <p:nvSpPr>
            <p:cNvPr id="32" name="Rectangle 35">
              <a:extLst>
                <a:ext uri="{FF2B5EF4-FFF2-40B4-BE49-F238E27FC236}">
                  <a16:creationId xmlns:a16="http://schemas.microsoft.com/office/drawing/2014/main" id="{A7C27A2C-F601-0EB6-A250-DCEC47CD9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782" y="3622785"/>
              <a:ext cx="118429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20</a:t>
              </a:r>
            </a:p>
          </p:txBody>
        </p:sp>
        <p:sp>
          <p:nvSpPr>
            <p:cNvPr id="33" name="Rectangle 36">
              <a:extLst>
                <a:ext uri="{FF2B5EF4-FFF2-40B4-BE49-F238E27FC236}">
                  <a16:creationId xmlns:a16="http://schemas.microsoft.com/office/drawing/2014/main" id="{6EC1FEE1-A277-0277-CA62-C1C6C7AE1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782" y="2565578"/>
              <a:ext cx="118429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60</a:t>
              </a:r>
            </a:p>
          </p:txBody>
        </p:sp>
        <p:sp>
          <p:nvSpPr>
            <p:cNvPr id="34" name="Rectangle 37">
              <a:extLst>
                <a:ext uri="{FF2B5EF4-FFF2-40B4-BE49-F238E27FC236}">
                  <a16:creationId xmlns:a16="http://schemas.microsoft.com/office/drawing/2014/main" id="{12F702C4-F112-A365-A596-1E8FD77F8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028" y="4301752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35" name="Rectangle 38">
              <a:extLst>
                <a:ext uri="{FF2B5EF4-FFF2-40B4-BE49-F238E27FC236}">
                  <a16:creationId xmlns:a16="http://schemas.microsoft.com/office/drawing/2014/main" id="{B546CFF0-EA6E-D541-512B-50030B984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740" y="4301752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36" name="Rectangle 39">
              <a:extLst>
                <a:ext uri="{FF2B5EF4-FFF2-40B4-BE49-F238E27FC236}">
                  <a16:creationId xmlns:a16="http://schemas.microsoft.com/office/drawing/2014/main" id="{BB0A4E32-EEB4-5182-17BF-5CB1002B58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9298" y="2812719"/>
              <a:ext cx="978056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b="1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PFS probability, %</a:t>
              </a:r>
              <a:endParaRPr lang="en-US" alt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37" name="Rectangle 40">
              <a:extLst>
                <a:ext uri="{FF2B5EF4-FFF2-40B4-BE49-F238E27FC236}">
                  <a16:creationId xmlns:a16="http://schemas.microsoft.com/office/drawing/2014/main" id="{F403F554-339B-5ADA-3D55-2DF6ACAAF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7562" y="4534336"/>
              <a:ext cx="182338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b="1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Time since randomization, months</a:t>
              </a:r>
              <a:endParaRPr lang="en-US" alt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38" name="Rectangle 43">
              <a:extLst>
                <a:ext uri="{FF2B5EF4-FFF2-40B4-BE49-F238E27FC236}">
                  <a16:creationId xmlns:a16="http://schemas.microsoft.com/office/drawing/2014/main" id="{F1D18519-7578-0AE4-8842-E81638E10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7235" y="4301752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6</a:t>
              </a:r>
            </a:p>
          </p:txBody>
        </p:sp>
        <p:sp>
          <p:nvSpPr>
            <p:cNvPr id="40" name="Rectangle 44">
              <a:extLst>
                <a:ext uri="{FF2B5EF4-FFF2-40B4-BE49-F238E27FC236}">
                  <a16:creationId xmlns:a16="http://schemas.microsoft.com/office/drawing/2014/main" id="{B5EE70DD-F0B5-64BF-EFAA-F36DA3BE8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1520" y="4301752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8</a:t>
              </a:r>
            </a:p>
          </p:txBody>
        </p:sp>
        <p:sp>
          <p:nvSpPr>
            <p:cNvPr id="41" name="Rectangle 45">
              <a:extLst>
                <a:ext uri="{FF2B5EF4-FFF2-40B4-BE49-F238E27FC236}">
                  <a16:creationId xmlns:a16="http://schemas.microsoft.com/office/drawing/2014/main" id="{BAFE63B4-64C6-DD98-5500-17725F594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081" y="4301752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12</a:t>
              </a:r>
            </a:p>
          </p:txBody>
        </p:sp>
        <p:sp>
          <p:nvSpPr>
            <p:cNvPr id="42" name="Rectangle 46">
              <a:extLst>
                <a:ext uri="{FF2B5EF4-FFF2-40B4-BE49-F238E27FC236}">
                  <a16:creationId xmlns:a16="http://schemas.microsoft.com/office/drawing/2014/main" id="{6E6F0733-4BA4-8FDC-C5AC-CD4AD978B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795" y="4301752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43" name="Rectangle 47">
              <a:extLst>
                <a:ext uri="{FF2B5EF4-FFF2-40B4-BE49-F238E27FC236}">
                  <a16:creationId xmlns:a16="http://schemas.microsoft.com/office/drawing/2014/main" id="{34CC8736-C56A-25D2-3475-38C8DEEB8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5370" y="4301752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44" name="Rectangle 48">
              <a:extLst>
                <a:ext uri="{FF2B5EF4-FFF2-40B4-BE49-F238E27FC236}">
                  <a16:creationId xmlns:a16="http://schemas.microsoft.com/office/drawing/2014/main" id="{48F0E7D8-1E11-0611-A09D-305A51180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5542" y="4301752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16</a:t>
              </a:r>
            </a:p>
          </p:txBody>
        </p:sp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06E11283-2986-F914-EF38-DA80B0FB9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9831" y="4301752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18</a:t>
              </a:r>
            </a:p>
          </p:txBody>
        </p:sp>
        <p:sp>
          <p:nvSpPr>
            <p:cNvPr id="46" name="Rectangle 50">
              <a:extLst>
                <a:ext uri="{FF2B5EF4-FFF2-40B4-BE49-F238E27FC236}">
                  <a16:creationId xmlns:a16="http://schemas.microsoft.com/office/drawing/2014/main" id="{3CFA5885-6AC6-3CB4-9140-693113843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223" y="4811323"/>
              <a:ext cx="177643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229</a:t>
              </a:r>
            </a:p>
          </p:txBody>
        </p:sp>
        <p:sp>
          <p:nvSpPr>
            <p:cNvPr id="47" name="Rectangle 51">
              <a:extLst>
                <a:ext uri="{FF2B5EF4-FFF2-40B4-BE49-F238E27FC236}">
                  <a16:creationId xmlns:a16="http://schemas.microsoft.com/office/drawing/2014/main" id="{B790FD42-9EE3-00AA-83CC-6BDD35614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9810" y="4811323"/>
              <a:ext cx="177643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134</a:t>
              </a:r>
            </a:p>
          </p:txBody>
        </p:sp>
        <p:sp>
          <p:nvSpPr>
            <p:cNvPr id="48" name="Rectangle 52">
              <a:extLst>
                <a:ext uri="{FF2B5EF4-FFF2-40B4-BE49-F238E27FC236}">
                  <a16:creationId xmlns:a16="http://schemas.microsoft.com/office/drawing/2014/main" id="{8760FB33-92AA-3956-03BC-36102CE74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5525" y="4811323"/>
              <a:ext cx="177643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178</a:t>
              </a:r>
            </a:p>
          </p:txBody>
        </p:sp>
        <p:sp>
          <p:nvSpPr>
            <p:cNvPr id="49" name="Rectangle 53">
              <a:extLst>
                <a:ext uri="{FF2B5EF4-FFF2-40B4-BE49-F238E27FC236}">
                  <a16:creationId xmlns:a16="http://schemas.microsoft.com/office/drawing/2014/main" id="{0E925C91-5A08-A36F-CE6C-631E423C3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630" y="4811323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86</a:t>
              </a:r>
            </a:p>
          </p:txBody>
        </p:sp>
        <p:sp>
          <p:nvSpPr>
            <p:cNvPr id="50" name="Rectangle 54">
              <a:extLst>
                <a:ext uri="{FF2B5EF4-FFF2-40B4-BE49-F238E27FC236}">
                  <a16:creationId xmlns:a16="http://schemas.microsoft.com/office/drawing/2014/main" id="{15D50C24-31C6-8403-0A3A-C0C43571D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914" y="4811323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68</a:t>
              </a:r>
            </a:p>
          </p:txBody>
        </p:sp>
        <p:sp>
          <p:nvSpPr>
            <p:cNvPr id="51" name="Rectangle 55">
              <a:extLst>
                <a:ext uri="{FF2B5EF4-FFF2-40B4-BE49-F238E27FC236}">
                  <a16:creationId xmlns:a16="http://schemas.microsoft.com/office/drawing/2014/main" id="{6937E745-C1F6-877E-DF80-9E9908FBD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083" y="4811323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20</a:t>
              </a:r>
            </a:p>
          </p:txBody>
        </p:sp>
        <p:sp>
          <p:nvSpPr>
            <p:cNvPr id="52" name="Rectangle 56">
              <a:extLst>
                <a:ext uri="{FF2B5EF4-FFF2-40B4-BE49-F238E27FC236}">
                  <a16:creationId xmlns:a16="http://schemas.microsoft.com/office/drawing/2014/main" id="{110DEAE4-2760-825C-0A82-6BA2F5D69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796" y="4811323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41</a:t>
              </a:r>
            </a:p>
          </p:txBody>
        </p:sp>
        <p:sp>
          <p:nvSpPr>
            <p:cNvPr id="53" name="Rectangle 57">
              <a:extLst>
                <a:ext uri="{FF2B5EF4-FFF2-40B4-BE49-F238E27FC236}">
                  <a16:creationId xmlns:a16="http://schemas.microsoft.com/office/drawing/2014/main" id="{5A135441-EAE9-B2F8-0457-3C0C42B99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664" y="4811323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7</a:t>
              </a:r>
            </a:p>
          </p:txBody>
        </p:sp>
        <p:sp>
          <p:nvSpPr>
            <p:cNvPr id="54" name="Rectangle 58">
              <a:extLst>
                <a:ext uri="{FF2B5EF4-FFF2-40B4-BE49-F238E27FC236}">
                  <a16:creationId xmlns:a16="http://schemas.microsoft.com/office/drawing/2014/main" id="{789AC94F-EB42-2BC8-6E5E-4A852E2C9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1908" y="4811323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55" name="Rectangle 59">
              <a:extLst>
                <a:ext uri="{FF2B5EF4-FFF2-40B4-BE49-F238E27FC236}">
                  <a16:creationId xmlns:a16="http://schemas.microsoft.com/office/drawing/2014/main" id="{5769476E-5B69-523B-4278-B1C8FE191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119" y="4811323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6" name="Rectangle 60">
              <a:extLst>
                <a:ext uri="{FF2B5EF4-FFF2-40B4-BE49-F238E27FC236}">
                  <a16:creationId xmlns:a16="http://schemas.microsoft.com/office/drawing/2014/main" id="{749E9B4B-1BAB-DA48-2B3D-E858AA367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7223" y="5052084"/>
              <a:ext cx="177643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232</a:t>
              </a:r>
            </a:p>
          </p:txBody>
        </p:sp>
        <p:sp>
          <p:nvSpPr>
            <p:cNvPr id="57" name="Rectangle 61">
              <a:extLst>
                <a:ext uri="{FF2B5EF4-FFF2-40B4-BE49-F238E27FC236}">
                  <a16:creationId xmlns:a16="http://schemas.microsoft.com/office/drawing/2014/main" id="{5D6DC901-4BF3-209A-D914-532A115C0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9419" y="5052084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90</a:t>
              </a:r>
            </a:p>
          </p:txBody>
        </p:sp>
        <p:sp>
          <p:nvSpPr>
            <p:cNvPr id="58" name="Rectangle 62">
              <a:extLst>
                <a:ext uri="{FF2B5EF4-FFF2-40B4-BE49-F238E27FC236}">
                  <a16:creationId xmlns:a16="http://schemas.microsoft.com/office/drawing/2014/main" id="{18AF181B-4F4D-62E6-DE6B-0E21737C0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5525" y="5052084"/>
              <a:ext cx="177643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135</a:t>
              </a:r>
            </a:p>
          </p:txBody>
        </p:sp>
        <p:sp>
          <p:nvSpPr>
            <p:cNvPr id="59" name="Rectangle 63">
              <a:extLst>
                <a:ext uri="{FF2B5EF4-FFF2-40B4-BE49-F238E27FC236}">
                  <a16:creationId xmlns:a16="http://schemas.microsoft.com/office/drawing/2014/main" id="{4720AD2D-A62F-F0FE-508E-452C89478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7630" y="5052084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50</a:t>
              </a:r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20CE2220-7140-FEEF-F205-534D1D41F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1915" y="5052084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32</a:t>
              </a:r>
            </a:p>
          </p:txBody>
        </p:sp>
        <p:sp>
          <p:nvSpPr>
            <p:cNvPr id="61" name="Rectangle 65">
              <a:extLst>
                <a:ext uri="{FF2B5EF4-FFF2-40B4-BE49-F238E27FC236}">
                  <a16:creationId xmlns:a16="http://schemas.microsoft.com/office/drawing/2014/main" id="{E3186B1D-AF2F-0C7A-7FFB-D86CD9FE6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083" y="5052084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10</a:t>
              </a:r>
            </a:p>
          </p:txBody>
        </p:sp>
        <p:sp>
          <p:nvSpPr>
            <p:cNvPr id="62" name="Rectangle 66">
              <a:extLst>
                <a:ext uri="{FF2B5EF4-FFF2-40B4-BE49-F238E27FC236}">
                  <a16:creationId xmlns:a16="http://schemas.microsoft.com/office/drawing/2014/main" id="{0D6553E5-8F2C-2F7E-4F24-A2C25811D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796" y="5052084"/>
              <a:ext cx="11842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14</a:t>
              </a:r>
            </a:p>
          </p:txBody>
        </p:sp>
        <p:sp>
          <p:nvSpPr>
            <p:cNvPr id="63" name="Rectangle 67">
              <a:extLst>
                <a:ext uri="{FF2B5EF4-FFF2-40B4-BE49-F238E27FC236}">
                  <a16:creationId xmlns:a16="http://schemas.microsoft.com/office/drawing/2014/main" id="{DF0250E8-1F3F-748B-F35A-315782BD2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5664" y="5052084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4</a:t>
              </a:r>
            </a:p>
          </p:txBody>
        </p:sp>
        <p:sp>
          <p:nvSpPr>
            <p:cNvPr id="1409" name="Rectangle 68">
              <a:extLst>
                <a:ext uri="{FF2B5EF4-FFF2-40B4-BE49-F238E27FC236}">
                  <a16:creationId xmlns:a16="http://schemas.microsoft.com/office/drawing/2014/main" id="{EDF0EB36-0123-6D25-959E-B6FBC8D44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1908" y="5052084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415" name="Rectangle 69">
              <a:extLst>
                <a:ext uri="{FF2B5EF4-FFF2-40B4-BE49-F238E27FC236}">
                  <a16:creationId xmlns:a16="http://schemas.microsoft.com/office/drawing/2014/main" id="{87CB4750-C4D2-416C-B809-7CDE53907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0119" y="5052084"/>
              <a:ext cx="59215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1417" name="Rectangle 206">
              <a:extLst>
                <a:ext uri="{FF2B5EF4-FFF2-40B4-BE49-F238E27FC236}">
                  <a16:creationId xmlns:a16="http://schemas.microsoft.com/office/drawing/2014/main" id="{4CB4A3F5-02EB-C26E-8A27-63F06E57C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0629" y="3871589"/>
              <a:ext cx="555388" cy="15681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rPr>
                <a:t>+ Censored</a:t>
              </a:r>
              <a:endParaRPr lang="en-US" altLang="en-US" sz="14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grpSp>
          <p:nvGrpSpPr>
            <p:cNvPr id="1418" name="Group 1417">
              <a:extLst>
                <a:ext uri="{FF2B5EF4-FFF2-40B4-BE49-F238E27FC236}">
                  <a16:creationId xmlns:a16="http://schemas.microsoft.com/office/drawing/2014/main" id="{5D19F2F6-1446-F18E-927F-D3B6C9C3C31C}"/>
                </a:ext>
              </a:extLst>
            </p:cNvPr>
            <p:cNvGrpSpPr/>
            <p:nvPr/>
          </p:nvGrpSpPr>
          <p:grpSpPr>
            <a:xfrm>
              <a:off x="1409218" y="1575842"/>
              <a:ext cx="4064401" cy="2589641"/>
              <a:chOff x="1409218" y="1575842"/>
              <a:chExt cx="4064401" cy="2589641"/>
            </a:xfrm>
          </p:grpSpPr>
          <p:sp>
            <p:nvSpPr>
              <p:cNvPr id="1484" name="Freeform 1419">
                <a:extLst>
                  <a:ext uri="{FF2B5EF4-FFF2-40B4-BE49-F238E27FC236}">
                    <a16:creationId xmlns:a16="http://schemas.microsoft.com/office/drawing/2014/main" id="{4151C9E6-66FB-7B59-0FE0-78DBEA599105}"/>
                  </a:ext>
                </a:extLst>
              </p:cNvPr>
              <p:cNvSpPr/>
              <p:nvPr/>
            </p:nvSpPr>
            <p:spPr>
              <a:xfrm>
                <a:off x="1409218" y="1575842"/>
                <a:ext cx="4023360" cy="2542032"/>
              </a:xfrm>
              <a:custGeom>
                <a:avLst/>
                <a:gdLst>
                  <a:gd name="connsiteX0" fmla="*/ 0 w 4003415"/>
                  <a:gd name="connsiteY0" fmla="*/ 0 h 2519883"/>
                  <a:gd name="connsiteX1" fmla="*/ 57513 w 4003415"/>
                  <a:gd name="connsiteY1" fmla="*/ 0 h 2519883"/>
                  <a:gd name="connsiteX2" fmla="*/ 57513 w 4003415"/>
                  <a:gd name="connsiteY2" fmla="*/ 13237 h 2519883"/>
                  <a:gd name="connsiteX3" fmla="*/ 96192 w 4003415"/>
                  <a:gd name="connsiteY3" fmla="*/ 13237 h 2519883"/>
                  <a:gd name="connsiteX4" fmla="*/ 96192 w 4003415"/>
                  <a:gd name="connsiteY4" fmla="*/ 25844 h 2519883"/>
                  <a:gd name="connsiteX5" fmla="*/ 169885 w 4003415"/>
                  <a:gd name="connsiteY5" fmla="*/ 25844 h 2519883"/>
                  <a:gd name="connsiteX6" fmla="*/ 169885 w 4003415"/>
                  <a:gd name="connsiteY6" fmla="*/ 38451 h 2519883"/>
                  <a:gd name="connsiteX7" fmla="*/ 186064 w 4003415"/>
                  <a:gd name="connsiteY7" fmla="*/ 38451 h 2519883"/>
                  <a:gd name="connsiteX8" fmla="*/ 186064 w 4003415"/>
                  <a:gd name="connsiteY8" fmla="*/ 53201 h 2519883"/>
                  <a:gd name="connsiteX9" fmla="*/ 242945 w 4003415"/>
                  <a:gd name="connsiteY9" fmla="*/ 53201 h 2519883"/>
                  <a:gd name="connsiteX10" fmla="*/ 242945 w 4003415"/>
                  <a:gd name="connsiteY10" fmla="*/ 60892 h 2519883"/>
                  <a:gd name="connsiteX11" fmla="*/ 260515 w 4003415"/>
                  <a:gd name="connsiteY11" fmla="*/ 60892 h 2519883"/>
                  <a:gd name="connsiteX12" fmla="*/ 260515 w 4003415"/>
                  <a:gd name="connsiteY12" fmla="*/ 76272 h 2519883"/>
                  <a:gd name="connsiteX13" fmla="*/ 273788 w 4003415"/>
                  <a:gd name="connsiteY13" fmla="*/ 76272 h 2519883"/>
                  <a:gd name="connsiteX14" fmla="*/ 273788 w 4003415"/>
                  <a:gd name="connsiteY14" fmla="*/ 88249 h 2519883"/>
                  <a:gd name="connsiteX15" fmla="*/ 285037 w 4003415"/>
                  <a:gd name="connsiteY15" fmla="*/ 88249 h 2519883"/>
                  <a:gd name="connsiteX16" fmla="*/ 285037 w 4003415"/>
                  <a:gd name="connsiteY16" fmla="*/ 127457 h 2519883"/>
                  <a:gd name="connsiteX17" fmla="*/ 297678 w 4003415"/>
                  <a:gd name="connsiteY17" fmla="*/ 127457 h 2519883"/>
                  <a:gd name="connsiteX18" fmla="*/ 297678 w 4003415"/>
                  <a:gd name="connsiteY18" fmla="*/ 189735 h 2519883"/>
                  <a:gd name="connsiteX19" fmla="*/ 311076 w 4003415"/>
                  <a:gd name="connsiteY19" fmla="*/ 189735 h 2519883"/>
                  <a:gd name="connsiteX20" fmla="*/ 311076 w 4003415"/>
                  <a:gd name="connsiteY20" fmla="*/ 225413 h 2519883"/>
                  <a:gd name="connsiteX21" fmla="*/ 322958 w 4003415"/>
                  <a:gd name="connsiteY21" fmla="*/ 225413 h 2519883"/>
                  <a:gd name="connsiteX22" fmla="*/ 322958 w 4003415"/>
                  <a:gd name="connsiteY22" fmla="*/ 254913 h 2519883"/>
                  <a:gd name="connsiteX23" fmla="*/ 334966 w 4003415"/>
                  <a:gd name="connsiteY23" fmla="*/ 254913 h 2519883"/>
                  <a:gd name="connsiteX24" fmla="*/ 334966 w 4003415"/>
                  <a:gd name="connsiteY24" fmla="*/ 318578 h 2519883"/>
                  <a:gd name="connsiteX25" fmla="*/ 348997 w 4003415"/>
                  <a:gd name="connsiteY25" fmla="*/ 318578 h 2519883"/>
                  <a:gd name="connsiteX26" fmla="*/ 348997 w 4003415"/>
                  <a:gd name="connsiteY26" fmla="*/ 356399 h 2519883"/>
                  <a:gd name="connsiteX27" fmla="*/ 360247 w 4003415"/>
                  <a:gd name="connsiteY27" fmla="*/ 356399 h 2519883"/>
                  <a:gd name="connsiteX28" fmla="*/ 360247 w 4003415"/>
                  <a:gd name="connsiteY28" fmla="*/ 378840 h 2519883"/>
                  <a:gd name="connsiteX29" fmla="*/ 371496 w 4003415"/>
                  <a:gd name="connsiteY29" fmla="*/ 378840 h 2519883"/>
                  <a:gd name="connsiteX30" fmla="*/ 371496 w 4003415"/>
                  <a:gd name="connsiteY30" fmla="*/ 404810 h 2519883"/>
                  <a:gd name="connsiteX31" fmla="*/ 386159 w 4003415"/>
                  <a:gd name="connsiteY31" fmla="*/ 404810 h 2519883"/>
                  <a:gd name="connsiteX32" fmla="*/ 386159 w 4003415"/>
                  <a:gd name="connsiteY32" fmla="*/ 416030 h 2519883"/>
                  <a:gd name="connsiteX33" fmla="*/ 445189 w 4003415"/>
                  <a:gd name="connsiteY33" fmla="*/ 416030 h 2519883"/>
                  <a:gd name="connsiteX34" fmla="*/ 445189 w 4003415"/>
                  <a:gd name="connsiteY34" fmla="*/ 429268 h 2519883"/>
                  <a:gd name="connsiteX35" fmla="*/ 462759 w 4003415"/>
                  <a:gd name="connsiteY35" fmla="*/ 429268 h 2519883"/>
                  <a:gd name="connsiteX36" fmla="*/ 462759 w 4003415"/>
                  <a:gd name="connsiteY36" fmla="*/ 442631 h 2519883"/>
                  <a:gd name="connsiteX37" fmla="*/ 476031 w 4003415"/>
                  <a:gd name="connsiteY37" fmla="*/ 442631 h 2519883"/>
                  <a:gd name="connsiteX38" fmla="*/ 476031 w 4003415"/>
                  <a:gd name="connsiteY38" fmla="*/ 454482 h 2519883"/>
                  <a:gd name="connsiteX39" fmla="*/ 483742 w 4003415"/>
                  <a:gd name="connsiteY39" fmla="*/ 454482 h 2519883"/>
                  <a:gd name="connsiteX40" fmla="*/ 483742 w 4003415"/>
                  <a:gd name="connsiteY40" fmla="*/ 466458 h 2519883"/>
                  <a:gd name="connsiteX41" fmla="*/ 547701 w 4003415"/>
                  <a:gd name="connsiteY41" fmla="*/ 466458 h 2519883"/>
                  <a:gd name="connsiteX42" fmla="*/ 547701 w 4003415"/>
                  <a:gd name="connsiteY42" fmla="*/ 478309 h 2519883"/>
                  <a:gd name="connsiteX43" fmla="*/ 575131 w 4003415"/>
                  <a:gd name="connsiteY43" fmla="*/ 478309 h 2519883"/>
                  <a:gd name="connsiteX44" fmla="*/ 575131 w 4003415"/>
                  <a:gd name="connsiteY44" fmla="*/ 493689 h 2519883"/>
                  <a:gd name="connsiteX45" fmla="*/ 613683 w 4003415"/>
                  <a:gd name="connsiteY45" fmla="*/ 493689 h 2519883"/>
                  <a:gd name="connsiteX46" fmla="*/ 613683 w 4003415"/>
                  <a:gd name="connsiteY46" fmla="*/ 516886 h 2519883"/>
                  <a:gd name="connsiteX47" fmla="*/ 627714 w 4003415"/>
                  <a:gd name="connsiteY47" fmla="*/ 516886 h 2519883"/>
                  <a:gd name="connsiteX48" fmla="*/ 627714 w 4003415"/>
                  <a:gd name="connsiteY48" fmla="*/ 530124 h 2519883"/>
                  <a:gd name="connsiteX49" fmla="*/ 639722 w 4003415"/>
                  <a:gd name="connsiteY49" fmla="*/ 530124 h 2519883"/>
                  <a:gd name="connsiteX50" fmla="*/ 639722 w 4003415"/>
                  <a:gd name="connsiteY50" fmla="*/ 572105 h 2519883"/>
                  <a:gd name="connsiteX51" fmla="*/ 664244 w 4003415"/>
                  <a:gd name="connsiteY51" fmla="*/ 572105 h 2519883"/>
                  <a:gd name="connsiteX52" fmla="*/ 664244 w 4003415"/>
                  <a:gd name="connsiteY52" fmla="*/ 639426 h 2519883"/>
                  <a:gd name="connsiteX53" fmla="*/ 677643 w 4003415"/>
                  <a:gd name="connsiteY53" fmla="*/ 639426 h 2519883"/>
                  <a:gd name="connsiteX54" fmla="*/ 677643 w 4003415"/>
                  <a:gd name="connsiteY54" fmla="*/ 707378 h 2519883"/>
                  <a:gd name="connsiteX55" fmla="*/ 687502 w 4003415"/>
                  <a:gd name="connsiteY55" fmla="*/ 707378 h 2519883"/>
                  <a:gd name="connsiteX56" fmla="*/ 687502 w 4003415"/>
                  <a:gd name="connsiteY56" fmla="*/ 755663 h 2519883"/>
                  <a:gd name="connsiteX57" fmla="*/ 703556 w 4003415"/>
                  <a:gd name="connsiteY57" fmla="*/ 755663 h 2519883"/>
                  <a:gd name="connsiteX58" fmla="*/ 703556 w 4003415"/>
                  <a:gd name="connsiteY58" fmla="*/ 780877 h 2519883"/>
                  <a:gd name="connsiteX59" fmla="*/ 728204 w 4003415"/>
                  <a:gd name="connsiteY59" fmla="*/ 780877 h 2519883"/>
                  <a:gd name="connsiteX60" fmla="*/ 728204 w 4003415"/>
                  <a:gd name="connsiteY60" fmla="*/ 794240 h 2519883"/>
                  <a:gd name="connsiteX61" fmla="*/ 737305 w 4003415"/>
                  <a:gd name="connsiteY61" fmla="*/ 794240 h 2519883"/>
                  <a:gd name="connsiteX62" fmla="*/ 737305 w 4003415"/>
                  <a:gd name="connsiteY62" fmla="*/ 820084 h 2519883"/>
                  <a:gd name="connsiteX63" fmla="*/ 752094 w 4003415"/>
                  <a:gd name="connsiteY63" fmla="*/ 820084 h 2519883"/>
                  <a:gd name="connsiteX64" fmla="*/ 752094 w 4003415"/>
                  <a:gd name="connsiteY64" fmla="*/ 835465 h 2519883"/>
                  <a:gd name="connsiteX65" fmla="*/ 763976 w 4003415"/>
                  <a:gd name="connsiteY65" fmla="*/ 835465 h 2519883"/>
                  <a:gd name="connsiteX66" fmla="*/ 763976 w 4003415"/>
                  <a:gd name="connsiteY66" fmla="*/ 845298 h 2519883"/>
                  <a:gd name="connsiteX67" fmla="*/ 776616 w 4003415"/>
                  <a:gd name="connsiteY67" fmla="*/ 845298 h 2519883"/>
                  <a:gd name="connsiteX68" fmla="*/ 776616 w 4003415"/>
                  <a:gd name="connsiteY68" fmla="*/ 869125 h 2519883"/>
                  <a:gd name="connsiteX69" fmla="*/ 834888 w 4003415"/>
                  <a:gd name="connsiteY69" fmla="*/ 869125 h 2519883"/>
                  <a:gd name="connsiteX70" fmla="*/ 879887 w 4003415"/>
                  <a:gd name="connsiteY70" fmla="*/ 869125 h 2519883"/>
                  <a:gd name="connsiteX71" fmla="*/ 879887 w 4003415"/>
                  <a:gd name="connsiteY71" fmla="*/ 884506 h 2519883"/>
                  <a:gd name="connsiteX72" fmla="*/ 954338 w 4003415"/>
                  <a:gd name="connsiteY72" fmla="*/ 884506 h 2519883"/>
                  <a:gd name="connsiteX73" fmla="*/ 954338 w 4003415"/>
                  <a:gd name="connsiteY73" fmla="*/ 902786 h 2519883"/>
                  <a:gd name="connsiteX74" fmla="*/ 968368 w 4003415"/>
                  <a:gd name="connsiteY74" fmla="*/ 902786 h 2519883"/>
                  <a:gd name="connsiteX75" fmla="*/ 968368 w 4003415"/>
                  <a:gd name="connsiteY75" fmla="*/ 936321 h 2519883"/>
                  <a:gd name="connsiteX76" fmla="*/ 998579 w 4003415"/>
                  <a:gd name="connsiteY76" fmla="*/ 936321 h 2519883"/>
                  <a:gd name="connsiteX77" fmla="*/ 1017539 w 4003415"/>
                  <a:gd name="connsiteY77" fmla="*/ 936321 h 2519883"/>
                  <a:gd name="connsiteX78" fmla="*/ 1017539 w 4003415"/>
                  <a:gd name="connsiteY78" fmla="*/ 970738 h 2519883"/>
                  <a:gd name="connsiteX79" fmla="*/ 1017539 w 4003415"/>
                  <a:gd name="connsiteY79" fmla="*/ 1049153 h 2519883"/>
                  <a:gd name="connsiteX80" fmla="*/ 1030811 w 4003415"/>
                  <a:gd name="connsiteY80" fmla="*/ 1049153 h 2519883"/>
                  <a:gd name="connsiteX81" fmla="*/ 1030811 w 4003415"/>
                  <a:gd name="connsiteY81" fmla="*/ 1073611 h 2519883"/>
                  <a:gd name="connsiteX82" fmla="*/ 1042061 w 4003415"/>
                  <a:gd name="connsiteY82" fmla="*/ 1073611 h 2519883"/>
                  <a:gd name="connsiteX83" fmla="*/ 1042061 w 4003415"/>
                  <a:gd name="connsiteY83" fmla="*/ 1108658 h 2519883"/>
                  <a:gd name="connsiteX84" fmla="*/ 1067342 w 4003415"/>
                  <a:gd name="connsiteY84" fmla="*/ 1108658 h 2519883"/>
                  <a:gd name="connsiteX85" fmla="*/ 1067342 w 4003415"/>
                  <a:gd name="connsiteY85" fmla="*/ 1132485 h 2519883"/>
                  <a:gd name="connsiteX86" fmla="*/ 1094012 w 4003415"/>
                  <a:gd name="connsiteY86" fmla="*/ 1132485 h 2519883"/>
                  <a:gd name="connsiteX87" fmla="*/ 1094012 w 4003415"/>
                  <a:gd name="connsiteY87" fmla="*/ 1161860 h 2519883"/>
                  <a:gd name="connsiteX88" fmla="*/ 1133324 w 4003415"/>
                  <a:gd name="connsiteY88" fmla="*/ 1161860 h 2519883"/>
                  <a:gd name="connsiteX89" fmla="*/ 1133324 w 4003415"/>
                  <a:gd name="connsiteY89" fmla="*/ 1172449 h 2519883"/>
                  <a:gd name="connsiteX90" fmla="*/ 1183252 w 4003415"/>
                  <a:gd name="connsiteY90" fmla="*/ 1172449 h 2519883"/>
                  <a:gd name="connsiteX91" fmla="*/ 1183252 w 4003415"/>
                  <a:gd name="connsiteY91" fmla="*/ 1187074 h 2519883"/>
                  <a:gd name="connsiteX92" fmla="*/ 1207775 w 4003415"/>
                  <a:gd name="connsiteY92" fmla="*/ 1187074 h 2519883"/>
                  <a:gd name="connsiteX93" fmla="*/ 1207775 w 4003415"/>
                  <a:gd name="connsiteY93" fmla="*/ 1213044 h 2519883"/>
                  <a:gd name="connsiteX94" fmla="*/ 1221805 w 4003415"/>
                  <a:gd name="connsiteY94" fmla="*/ 1213044 h 2519883"/>
                  <a:gd name="connsiteX95" fmla="*/ 1221805 w 4003415"/>
                  <a:gd name="connsiteY95" fmla="*/ 1224895 h 2519883"/>
                  <a:gd name="connsiteX96" fmla="*/ 1243673 w 4003415"/>
                  <a:gd name="connsiteY96" fmla="*/ 1224895 h 2519883"/>
                  <a:gd name="connsiteX97" fmla="*/ 1243673 w 4003415"/>
                  <a:gd name="connsiteY97" fmla="*/ 1236115 h 2519883"/>
                  <a:gd name="connsiteX98" fmla="*/ 1332786 w 4003415"/>
                  <a:gd name="connsiteY98" fmla="*/ 1236115 h 2519883"/>
                  <a:gd name="connsiteX99" fmla="*/ 1332786 w 4003415"/>
                  <a:gd name="connsiteY99" fmla="*/ 1259942 h 2519883"/>
                  <a:gd name="connsiteX100" fmla="*/ 1346817 w 4003415"/>
                  <a:gd name="connsiteY100" fmla="*/ 1259942 h 2519883"/>
                  <a:gd name="connsiteX101" fmla="*/ 1346817 w 4003415"/>
                  <a:gd name="connsiteY101" fmla="*/ 1299150 h 2519883"/>
                  <a:gd name="connsiteX102" fmla="*/ 1373488 w 4003415"/>
                  <a:gd name="connsiteY102" fmla="*/ 1299150 h 2519883"/>
                  <a:gd name="connsiteX103" fmla="*/ 1373488 w 4003415"/>
                  <a:gd name="connsiteY103" fmla="*/ 1313900 h 2519883"/>
                  <a:gd name="connsiteX104" fmla="*/ 1387519 w 4003415"/>
                  <a:gd name="connsiteY104" fmla="*/ 1313900 h 2519883"/>
                  <a:gd name="connsiteX105" fmla="*/ 1387519 w 4003415"/>
                  <a:gd name="connsiteY105" fmla="*/ 1332054 h 2519883"/>
                  <a:gd name="connsiteX106" fmla="*/ 1411409 w 4003415"/>
                  <a:gd name="connsiteY106" fmla="*/ 1332054 h 2519883"/>
                  <a:gd name="connsiteX107" fmla="*/ 1411409 w 4003415"/>
                  <a:gd name="connsiteY107" fmla="*/ 1362941 h 2519883"/>
                  <a:gd name="connsiteX108" fmla="*/ 1457798 w 4003415"/>
                  <a:gd name="connsiteY108" fmla="*/ 1362941 h 2519883"/>
                  <a:gd name="connsiteX109" fmla="*/ 1457798 w 4003415"/>
                  <a:gd name="connsiteY109" fmla="*/ 1376178 h 2519883"/>
                  <a:gd name="connsiteX110" fmla="*/ 1664213 w 4003415"/>
                  <a:gd name="connsiteY110" fmla="*/ 1376178 h 2519883"/>
                  <a:gd name="connsiteX111" fmla="*/ 1664213 w 4003415"/>
                  <a:gd name="connsiteY111" fmla="*/ 1401392 h 2519883"/>
                  <a:gd name="connsiteX112" fmla="*/ 1688103 w 4003415"/>
                  <a:gd name="connsiteY112" fmla="*/ 1401392 h 2519883"/>
                  <a:gd name="connsiteX113" fmla="*/ 1688103 w 4003415"/>
                  <a:gd name="connsiteY113" fmla="*/ 1416142 h 2519883"/>
                  <a:gd name="connsiteX114" fmla="*/ 1700744 w 4003415"/>
                  <a:gd name="connsiteY114" fmla="*/ 1416142 h 2519883"/>
                  <a:gd name="connsiteX115" fmla="*/ 1700744 w 4003415"/>
                  <a:gd name="connsiteY115" fmla="*/ 1474261 h 2519883"/>
                  <a:gd name="connsiteX116" fmla="*/ 1714774 w 4003415"/>
                  <a:gd name="connsiteY116" fmla="*/ 1474261 h 2519883"/>
                  <a:gd name="connsiteX117" fmla="*/ 1714774 w 4003415"/>
                  <a:gd name="connsiteY117" fmla="*/ 1500231 h 2519883"/>
                  <a:gd name="connsiteX118" fmla="*/ 1726024 w 4003415"/>
                  <a:gd name="connsiteY118" fmla="*/ 1500231 h 2519883"/>
                  <a:gd name="connsiteX119" fmla="*/ 1726024 w 4003415"/>
                  <a:gd name="connsiteY119" fmla="*/ 1511325 h 2519883"/>
                  <a:gd name="connsiteX120" fmla="*/ 1751305 w 4003415"/>
                  <a:gd name="connsiteY120" fmla="*/ 1511325 h 2519883"/>
                  <a:gd name="connsiteX121" fmla="*/ 1751305 w 4003415"/>
                  <a:gd name="connsiteY121" fmla="*/ 1526832 h 2519883"/>
                  <a:gd name="connsiteX122" fmla="*/ 1773046 w 4003415"/>
                  <a:gd name="connsiteY122" fmla="*/ 1526832 h 2519883"/>
                  <a:gd name="connsiteX123" fmla="*/ 1773046 w 4003415"/>
                  <a:gd name="connsiteY123" fmla="*/ 1540069 h 2519883"/>
                  <a:gd name="connsiteX124" fmla="*/ 1927636 w 4003415"/>
                  <a:gd name="connsiteY124" fmla="*/ 1540069 h 2519883"/>
                  <a:gd name="connsiteX125" fmla="*/ 1927636 w 4003415"/>
                  <a:gd name="connsiteY125" fmla="*/ 1550659 h 2519883"/>
                  <a:gd name="connsiteX126" fmla="*/ 1989320 w 4003415"/>
                  <a:gd name="connsiteY126" fmla="*/ 1550659 h 2519883"/>
                  <a:gd name="connsiteX127" fmla="*/ 1989320 w 4003415"/>
                  <a:gd name="connsiteY127" fmla="*/ 1577890 h 2519883"/>
                  <a:gd name="connsiteX128" fmla="*/ 2015359 w 4003415"/>
                  <a:gd name="connsiteY128" fmla="*/ 1577890 h 2519883"/>
                  <a:gd name="connsiteX129" fmla="*/ 2015359 w 4003415"/>
                  <a:gd name="connsiteY129" fmla="*/ 1609408 h 2519883"/>
                  <a:gd name="connsiteX130" fmla="*/ 2043420 w 4003415"/>
                  <a:gd name="connsiteY130" fmla="*/ 1609408 h 2519883"/>
                  <a:gd name="connsiteX131" fmla="*/ 2043420 w 4003415"/>
                  <a:gd name="connsiteY131" fmla="*/ 1626931 h 2519883"/>
                  <a:gd name="connsiteX132" fmla="*/ 2054670 w 4003415"/>
                  <a:gd name="connsiteY132" fmla="*/ 1626931 h 2519883"/>
                  <a:gd name="connsiteX133" fmla="*/ 2054670 w 4003415"/>
                  <a:gd name="connsiteY133" fmla="*/ 1654288 h 2519883"/>
                  <a:gd name="connsiteX134" fmla="*/ 2090442 w 4003415"/>
                  <a:gd name="connsiteY134" fmla="*/ 1654288 h 2519883"/>
                  <a:gd name="connsiteX135" fmla="*/ 2090442 w 4003415"/>
                  <a:gd name="connsiteY135" fmla="*/ 1675972 h 2519883"/>
                  <a:gd name="connsiteX136" fmla="*/ 2103082 w 4003415"/>
                  <a:gd name="connsiteY136" fmla="*/ 1675972 h 2519883"/>
                  <a:gd name="connsiteX137" fmla="*/ 2103082 w 4003415"/>
                  <a:gd name="connsiteY137" fmla="*/ 1689966 h 2519883"/>
                  <a:gd name="connsiteX138" fmla="*/ 2345396 w 4003415"/>
                  <a:gd name="connsiteY138" fmla="*/ 1689966 h 2519883"/>
                  <a:gd name="connsiteX139" fmla="*/ 2345396 w 4003415"/>
                  <a:gd name="connsiteY139" fmla="*/ 1714550 h 2519883"/>
                  <a:gd name="connsiteX140" fmla="*/ 2358794 w 4003415"/>
                  <a:gd name="connsiteY140" fmla="*/ 1714550 h 2519883"/>
                  <a:gd name="connsiteX141" fmla="*/ 2358794 w 4003415"/>
                  <a:gd name="connsiteY141" fmla="*/ 1778971 h 2519883"/>
                  <a:gd name="connsiteX142" fmla="*/ 2384707 w 4003415"/>
                  <a:gd name="connsiteY142" fmla="*/ 1778971 h 2519883"/>
                  <a:gd name="connsiteX143" fmla="*/ 2384707 w 4003415"/>
                  <a:gd name="connsiteY143" fmla="*/ 1802042 h 2519883"/>
                  <a:gd name="connsiteX144" fmla="*/ 2480899 w 4003415"/>
                  <a:gd name="connsiteY144" fmla="*/ 1802042 h 2519883"/>
                  <a:gd name="connsiteX145" fmla="*/ 2480899 w 4003415"/>
                  <a:gd name="connsiteY145" fmla="*/ 1817423 h 2519883"/>
                  <a:gd name="connsiteX146" fmla="*/ 2561038 w 4003415"/>
                  <a:gd name="connsiteY146" fmla="*/ 1817423 h 2519883"/>
                  <a:gd name="connsiteX147" fmla="*/ 2561038 w 4003415"/>
                  <a:gd name="connsiteY147" fmla="*/ 1842637 h 2519883"/>
                  <a:gd name="connsiteX148" fmla="*/ 2572288 w 4003415"/>
                  <a:gd name="connsiteY148" fmla="*/ 1842637 h 2519883"/>
                  <a:gd name="connsiteX149" fmla="*/ 2572288 w 4003415"/>
                  <a:gd name="connsiteY149" fmla="*/ 1863690 h 2519883"/>
                  <a:gd name="connsiteX150" fmla="*/ 2738002 w 4003415"/>
                  <a:gd name="connsiteY150" fmla="*/ 1863690 h 2519883"/>
                  <a:gd name="connsiteX151" fmla="*/ 2738002 w 4003415"/>
                  <a:gd name="connsiteY151" fmla="*/ 1891047 h 2519883"/>
                  <a:gd name="connsiteX152" fmla="*/ 2759743 w 4003415"/>
                  <a:gd name="connsiteY152" fmla="*/ 1891047 h 2519883"/>
                  <a:gd name="connsiteX153" fmla="*/ 2759743 w 4003415"/>
                  <a:gd name="connsiteY153" fmla="*/ 1918279 h 2519883"/>
                  <a:gd name="connsiteX154" fmla="*/ 2775164 w 4003415"/>
                  <a:gd name="connsiteY154" fmla="*/ 1918279 h 2519883"/>
                  <a:gd name="connsiteX155" fmla="*/ 2775164 w 4003415"/>
                  <a:gd name="connsiteY155" fmla="*/ 1939332 h 2519883"/>
                  <a:gd name="connsiteX156" fmla="*/ 2834194 w 4003415"/>
                  <a:gd name="connsiteY156" fmla="*/ 1939332 h 2519883"/>
                  <a:gd name="connsiteX157" fmla="*/ 2834194 w 4003415"/>
                  <a:gd name="connsiteY157" fmla="*/ 1968707 h 2519883"/>
                  <a:gd name="connsiteX158" fmla="*/ 2851764 w 4003415"/>
                  <a:gd name="connsiteY158" fmla="*/ 1968707 h 2519883"/>
                  <a:gd name="connsiteX159" fmla="*/ 2851764 w 4003415"/>
                  <a:gd name="connsiteY159" fmla="*/ 1992534 h 2519883"/>
                  <a:gd name="connsiteX160" fmla="*/ 2889684 w 4003415"/>
                  <a:gd name="connsiteY160" fmla="*/ 1992534 h 2519883"/>
                  <a:gd name="connsiteX161" fmla="*/ 2889684 w 4003415"/>
                  <a:gd name="connsiteY161" fmla="*/ 2018504 h 2519883"/>
                  <a:gd name="connsiteX162" fmla="*/ 2902957 w 4003415"/>
                  <a:gd name="connsiteY162" fmla="*/ 2018504 h 2519883"/>
                  <a:gd name="connsiteX163" fmla="*/ 2902957 w 4003415"/>
                  <a:gd name="connsiteY163" fmla="*/ 2042331 h 2519883"/>
                  <a:gd name="connsiteX164" fmla="*/ 3037828 w 4003415"/>
                  <a:gd name="connsiteY164" fmla="*/ 2042331 h 2519883"/>
                  <a:gd name="connsiteX165" fmla="*/ 3037828 w 4003415"/>
                  <a:gd name="connsiteY165" fmla="*/ 2079396 h 2519883"/>
                  <a:gd name="connsiteX166" fmla="*/ 3090538 w 4003415"/>
                  <a:gd name="connsiteY166" fmla="*/ 2079396 h 2519883"/>
                  <a:gd name="connsiteX167" fmla="*/ 3090538 w 4003415"/>
                  <a:gd name="connsiteY167" fmla="*/ 2105366 h 2519883"/>
                  <a:gd name="connsiteX168" fmla="*/ 3128458 w 4003415"/>
                  <a:gd name="connsiteY168" fmla="*/ 2105366 h 2519883"/>
                  <a:gd name="connsiteX169" fmla="*/ 3128458 w 4003415"/>
                  <a:gd name="connsiteY169" fmla="*/ 2144574 h 2519883"/>
                  <a:gd name="connsiteX170" fmla="*/ 3317303 w 4003415"/>
                  <a:gd name="connsiteY170" fmla="*/ 2144574 h 2519883"/>
                  <a:gd name="connsiteX171" fmla="*/ 3317303 w 4003415"/>
                  <a:gd name="connsiteY171" fmla="*/ 2181008 h 2519883"/>
                  <a:gd name="connsiteX172" fmla="*/ 3370013 w 4003415"/>
                  <a:gd name="connsiteY172" fmla="*/ 2181008 h 2519883"/>
                  <a:gd name="connsiteX173" fmla="*/ 3370013 w 4003415"/>
                  <a:gd name="connsiteY173" fmla="*/ 2218073 h 2519883"/>
                  <a:gd name="connsiteX174" fmla="*/ 3419816 w 4003415"/>
                  <a:gd name="connsiteY174" fmla="*/ 2218073 h 2519883"/>
                  <a:gd name="connsiteX175" fmla="*/ 3419816 w 4003415"/>
                  <a:gd name="connsiteY175" fmla="*/ 2259424 h 2519883"/>
                  <a:gd name="connsiteX176" fmla="*/ 3531429 w 4003415"/>
                  <a:gd name="connsiteY176" fmla="*/ 2259424 h 2519883"/>
                  <a:gd name="connsiteX177" fmla="*/ 3531429 w 4003415"/>
                  <a:gd name="connsiteY177" fmla="*/ 2321702 h 2519883"/>
                  <a:gd name="connsiteX178" fmla="*/ 3558226 w 4003415"/>
                  <a:gd name="connsiteY178" fmla="*/ 2321702 h 2519883"/>
                  <a:gd name="connsiteX179" fmla="*/ 3558226 w 4003415"/>
                  <a:gd name="connsiteY179" fmla="*/ 2332922 h 2519883"/>
                  <a:gd name="connsiteX180" fmla="*/ 3697901 w 4003415"/>
                  <a:gd name="connsiteY180" fmla="*/ 2332922 h 2519883"/>
                  <a:gd name="connsiteX181" fmla="*/ 3697901 w 4003415"/>
                  <a:gd name="connsiteY181" fmla="*/ 2422558 h 2519883"/>
                  <a:gd name="connsiteX182" fmla="*/ 3737212 w 4003415"/>
                  <a:gd name="connsiteY182" fmla="*/ 2422558 h 2519883"/>
                  <a:gd name="connsiteX183" fmla="*/ 3737212 w 4003415"/>
                  <a:gd name="connsiteY183" fmla="*/ 2519884 h 2519883"/>
                  <a:gd name="connsiteX184" fmla="*/ 3792071 w 4003415"/>
                  <a:gd name="connsiteY184" fmla="*/ 2519884 h 2519883"/>
                  <a:gd name="connsiteX185" fmla="*/ 4003415 w 4003415"/>
                  <a:gd name="connsiteY185" fmla="*/ 2519884 h 251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</a:cxnLst>
                <a:rect l="l" t="t" r="r" b="b"/>
                <a:pathLst>
                  <a:path w="4003415" h="2519883">
                    <a:moveTo>
                      <a:pt x="0" y="0"/>
                    </a:moveTo>
                    <a:lnTo>
                      <a:pt x="57513" y="0"/>
                    </a:lnTo>
                    <a:lnTo>
                      <a:pt x="57513" y="13237"/>
                    </a:lnTo>
                    <a:lnTo>
                      <a:pt x="96192" y="13237"/>
                    </a:lnTo>
                    <a:lnTo>
                      <a:pt x="96192" y="25844"/>
                    </a:lnTo>
                    <a:lnTo>
                      <a:pt x="169885" y="25844"/>
                    </a:lnTo>
                    <a:lnTo>
                      <a:pt x="169885" y="38451"/>
                    </a:lnTo>
                    <a:lnTo>
                      <a:pt x="186064" y="38451"/>
                    </a:lnTo>
                    <a:lnTo>
                      <a:pt x="186064" y="53201"/>
                    </a:lnTo>
                    <a:lnTo>
                      <a:pt x="242945" y="53201"/>
                    </a:lnTo>
                    <a:lnTo>
                      <a:pt x="242945" y="60892"/>
                    </a:lnTo>
                    <a:lnTo>
                      <a:pt x="260515" y="60892"/>
                    </a:lnTo>
                    <a:lnTo>
                      <a:pt x="260515" y="76272"/>
                    </a:lnTo>
                    <a:lnTo>
                      <a:pt x="273788" y="76272"/>
                    </a:lnTo>
                    <a:lnTo>
                      <a:pt x="273788" y="88249"/>
                    </a:lnTo>
                    <a:lnTo>
                      <a:pt x="285037" y="88249"/>
                    </a:lnTo>
                    <a:lnTo>
                      <a:pt x="285037" y="127457"/>
                    </a:lnTo>
                    <a:lnTo>
                      <a:pt x="297678" y="127457"/>
                    </a:lnTo>
                    <a:lnTo>
                      <a:pt x="297678" y="189735"/>
                    </a:lnTo>
                    <a:lnTo>
                      <a:pt x="311076" y="189735"/>
                    </a:lnTo>
                    <a:lnTo>
                      <a:pt x="311076" y="225413"/>
                    </a:lnTo>
                    <a:lnTo>
                      <a:pt x="322958" y="225413"/>
                    </a:lnTo>
                    <a:lnTo>
                      <a:pt x="322958" y="254913"/>
                    </a:lnTo>
                    <a:lnTo>
                      <a:pt x="334966" y="254913"/>
                    </a:lnTo>
                    <a:lnTo>
                      <a:pt x="334966" y="318578"/>
                    </a:lnTo>
                    <a:lnTo>
                      <a:pt x="348997" y="318578"/>
                    </a:lnTo>
                    <a:lnTo>
                      <a:pt x="348997" y="356399"/>
                    </a:lnTo>
                    <a:lnTo>
                      <a:pt x="360247" y="356399"/>
                    </a:lnTo>
                    <a:lnTo>
                      <a:pt x="360247" y="378840"/>
                    </a:lnTo>
                    <a:lnTo>
                      <a:pt x="371496" y="378840"/>
                    </a:lnTo>
                    <a:lnTo>
                      <a:pt x="371496" y="404810"/>
                    </a:lnTo>
                    <a:lnTo>
                      <a:pt x="386159" y="404810"/>
                    </a:lnTo>
                    <a:lnTo>
                      <a:pt x="386159" y="416030"/>
                    </a:lnTo>
                    <a:lnTo>
                      <a:pt x="445189" y="416030"/>
                    </a:lnTo>
                    <a:lnTo>
                      <a:pt x="445189" y="429268"/>
                    </a:lnTo>
                    <a:lnTo>
                      <a:pt x="462759" y="429268"/>
                    </a:lnTo>
                    <a:lnTo>
                      <a:pt x="462759" y="442631"/>
                    </a:lnTo>
                    <a:lnTo>
                      <a:pt x="476031" y="442631"/>
                    </a:lnTo>
                    <a:lnTo>
                      <a:pt x="476031" y="454482"/>
                    </a:lnTo>
                    <a:lnTo>
                      <a:pt x="483742" y="454482"/>
                    </a:lnTo>
                    <a:lnTo>
                      <a:pt x="483742" y="466458"/>
                    </a:lnTo>
                    <a:lnTo>
                      <a:pt x="547701" y="466458"/>
                    </a:lnTo>
                    <a:lnTo>
                      <a:pt x="547701" y="478309"/>
                    </a:lnTo>
                    <a:lnTo>
                      <a:pt x="575131" y="478309"/>
                    </a:lnTo>
                    <a:lnTo>
                      <a:pt x="575131" y="493689"/>
                    </a:lnTo>
                    <a:lnTo>
                      <a:pt x="613683" y="493689"/>
                    </a:lnTo>
                    <a:lnTo>
                      <a:pt x="613683" y="516886"/>
                    </a:lnTo>
                    <a:lnTo>
                      <a:pt x="627714" y="516886"/>
                    </a:lnTo>
                    <a:lnTo>
                      <a:pt x="627714" y="530124"/>
                    </a:lnTo>
                    <a:lnTo>
                      <a:pt x="639722" y="530124"/>
                    </a:lnTo>
                    <a:lnTo>
                      <a:pt x="639722" y="572105"/>
                    </a:lnTo>
                    <a:lnTo>
                      <a:pt x="664244" y="572105"/>
                    </a:lnTo>
                    <a:lnTo>
                      <a:pt x="664244" y="639426"/>
                    </a:lnTo>
                    <a:lnTo>
                      <a:pt x="677643" y="639426"/>
                    </a:lnTo>
                    <a:lnTo>
                      <a:pt x="677643" y="707378"/>
                    </a:lnTo>
                    <a:lnTo>
                      <a:pt x="687502" y="707378"/>
                    </a:lnTo>
                    <a:lnTo>
                      <a:pt x="687502" y="755663"/>
                    </a:lnTo>
                    <a:lnTo>
                      <a:pt x="703556" y="755663"/>
                    </a:lnTo>
                    <a:lnTo>
                      <a:pt x="703556" y="780877"/>
                    </a:lnTo>
                    <a:lnTo>
                      <a:pt x="728204" y="780877"/>
                    </a:lnTo>
                    <a:lnTo>
                      <a:pt x="728204" y="794240"/>
                    </a:lnTo>
                    <a:lnTo>
                      <a:pt x="737305" y="794240"/>
                    </a:lnTo>
                    <a:lnTo>
                      <a:pt x="737305" y="820084"/>
                    </a:lnTo>
                    <a:lnTo>
                      <a:pt x="752094" y="820084"/>
                    </a:lnTo>
                    <a:lnTo>
                      <a:pt x="752094" y="835465"/>
                    </a:lnTo>
                    <a:lnTo>
                      <a:pt x="763976" y="835465"/>
                    </a:lnTo>
                    <a:lnTo>
                      <a:pt x="763976" y="845298"/>
                    </a:lnTo>
                    <a:lnTo>
                      <a:pt x="776616" y="845298"/>
                    </a:lnTo>
                    <a:lnTo>
                      <a:pt x="776616" y="869125"/>
                    </a:lnTo>
                    <a:lnTo>
                      <a:pt x="834888" y="869125"/>
                    </a:lnTo>
                    <a:lnTo>
                      <a:pt x="879887" y="869125"/>
                    </a:lnTo>
                    <a:lnTo>
                      <a:pt x="879887" y="884506"/>
                    </a:lnTo>
                    <a:lnTo>
                      <a:pt x="954338" y="884506"/>
                    </a:lnTo>
                    <a:lnTo>
                      <a:pt x="954338" y="902786"/>
                    </a:lnTo>
                    <a:lnTo>
                      <a:pt x="968368" y="902786"/>
                    </a:lnTo>
                    <a:lnTo>
                      <a:pt x="968368" y="936321"/>
                    </a:lnTo>
                    <a:lnTo>
                      <a:pt x="998579" y="936321"/>
                    </a:lnTo>
                    <a:lnTo>
                      <a:pt x="1017539" y="936321"/>
                    </a:lnTo>
                    <a:lnTo>
                      <a:pt x="1017539" y="970738"/>
                    </a:lnTo>
                    <a:lnTo>
                      <a:pt x="1017539" y="1049153"/>
                    </a:lnTo>
                    <a:lnTo>
                      <a:pt x="1030811" y="1049153"/>
                    </a:lnTo>
                    <a:lnTo>
                      <a:pt x="1030811" y="1073611"/>
                    </a:lnTo>
                    <a:lnTo>
                      <a:pt x="1042061" y="1073611"/>
                    </a:lnTo>
                    <a:lnTo>
                      <a:pt x="1042061" y="1108658"/>
                    </a:lnTo>
                    <a:lnTo>
                      <a:pt x="1067342" y="1108658"/>
                    </a:lnTo>
                    <a:lnTo>
                      <a:pt x="1067342" y="1132485"/>
                    </a:lnTo>
                    <a:lnTo>
                      <a:pt x="1094012" y="1132485"/>
                    </a:lnTo>
                    <a:lnTo>
                      <a:pt x="1094012" y="1161860"/>
                    </a:lnTo>
                    <a:lnTo>
                      <a:pt x="1133324" y="1161860"/>
                    </a:lnTo>
                    <a:lnTo>
                      <a:pt x="1133324" y="1172449"/>
                    </a:lnTo>
                    <a:lnTo>
                      <a:pt x="1183252" y="1172449"/>
                    </a:lnTo>
                    <a:lnTo>
                      <a:pt x="1183252" y="1187074"/>
                    </a:lnTo>
                    <a:lnTo>
                      <a:pt x="1207775" y="1187074"/>
                    </a:lnTo>
                    <a:lnTo>
                      <a:pt x="1207775" y="1213044"/>
                    </a:lnTo>
                    <a:lnTo>
                      <a:pt x="1221805" y="1213044"/>
                    </a:lnTo>
                    <a:lnTo>
                      <a:pt x="1221805" y="1224895"/>
                    </a:lnTo>
                    <a:lnTo>
                      <a:pt x="1243673" y="1224895"/>
                    </a:lnTo>
                    <a:lnTo>
                      <a:pt x="1243673" y="1236115"/>
                    </a:lnTo>
                    <a:lnTo>
                      <a:pt x="1332786" y="1236115"/>
                    </a:lnTo>
                    <a:lnTo>
                      <a:pt x="1332786" y="1259942"/>
                    </a:lnTo>
                    <a:lnTo>
                      <a:pt x="1346817" y="1259942"/>
                    </a:lnTo>
                    <a:lnTo>
                      <a:pt x="1346817" y="1299150"/>
                    </a:lnTo>
                    <a:lnTo>
                      <a:pt x="1373488" y="1299150"/>
                    </a:lnTo>
                    <a:lnTo>
                      <a:pt x="1373488" y="1313900"/>
                    </a:lnTo>
                    <a:lnTo>
                      <a:pt x="1387519" y="1313900"/>
                    </a:lnTo>
                    <a:lnTo>
                      <a:pt x="1387519" y="1332054"/>
                    </a:lnTo>
                    <a:lnTo>
                      <a:pt x="1411409" y="1332054"/>
                    </a:lnTo>
                    <a:lnTo>
                      <a:pt x="1411409" y="1362941"/>
                    </a:lnTo>
                    <a:lnTo>
                      <a:pt x="1457798" y="1362941"/>
                    </a:lnTo>
                    <a:lnTo>
                      <a:pt x="1457798" y="1376178"/>
                    </a:lnTo>
                    <a:lnTo>
                      <a:pt x="1664213" y="1376178"/>
                    </a:lnTo>
                    <a:lnTo>
                      <a:pt x="1664213" y="1401392"/>
                    </a:lnTo>
                    <a:lnTo>
                      <a:pt x="1688103" y="1401392"/>
                    </a:lnTo>
                    <a:lnTo>
                      <a:pt x="1688103" y="1416142"/>
                    </a:lnTo>
                    <a:lnTo>
                      <a:pt x="1700744" y="1416142"/>
                    </a:lnTo>
                    <a:lnTo>
                      <a:pt x="1700744" y="1474261"/>
                    </a:lnTo>
                    <a:lnTo>
                      <a:pt x="1714774" y="1474261"/>
                    </a:lnTo>
                    <a:lnTo>
                      <a:pt x="1714774" y="1500231"/>
                    </a:lnTo>
                    <a:lnTo>
                      <a:pt x="1726024" y="1500231"/>
                    </a:lnTo>
                    <a:lnTo>
                      <a:pt x="1726024" y="1511325"/>
                    </a:lnTo>
                    <a:lnTo>
                      <a:pt x="1751305" y="1511325"/>
                    </a:lnTo>
                    <a:lnTo>
                      <a:pt x="1751305" y="1526832"/>
                    </a:lnTo>
                    <a:lnTo>
                      <a:pt x="1773046" y="1526832"/>
                    </a:lnTo>
                    <a:lnTo>
                      <a:pt x="1773046" y="1540069"/>
                    </a:lnTo>
                    <a:lnTo>
                      <a:pt x="1927636" y="1540069"/>
                    </a:lnTo>
                    <a:lnTo>
                      <a:pt x="1927636" y="1550659"/>
                    </a:lnTo>
                    <a:lnTo>
                      <a:pt x="1989320" y="1550659"/>
                    </a:lnTo>
                    <a:lnTo>
                      <a:pt x="1989320" y="1577890"/>
                    </a:lnTo>
                    <a:lnTo>
                      <a:pt x="2015359" y="1577890"/>
                    </a:lnTo>
                    <a:lnTo>
                      <a:pt x="2015359" y="1609408"/>
                    </a:lnTo>
                    <a:lnTo>
                      <a:pt x="2043420" y="1609408"/>
                    </a:lnTo>
                    <a:lnTo>
                      <a:pt x="2043420" y="1626931"/>
                    </a:lnTo>
                    <a:lnTo>
                      <a:pt x="2054670" y="1626931"/>
                    </a:lnTo>
                    <a:lnTo>
                      <a:pt x="2054670" y="1654288"/>
                    </a:lnTo>
                    <a:lnTo>
                      <a:pt x="2090442" y="1654288"/>
                    </a:lnTo>
                    <a:lnTo>
                      <a:pt x="2090442" y="1675972"/>
                    </a:lnTo>
                    <a:lnTo>
                      <a:pt x="2103082" y="1675972"/>
                    </a:lnTo>
                    <a:lnTo>
                      <a:pt x="2103082" y="1689966"/>
                    </a:lnTo>
                    <a:lnTo>
                      <a:pt x="2345396" y="1689966"/>
                    </a:lnTo>
                    <a:lnTo>
                      <a:pt x="2345396" y="1714550"/>
                    </a:lnTo>
                    <a:lnTo>
                      <a:pt x="2358794" y="1714550"/>
                    </a:lnTo>
                    <a:lnTo>
                      <a:pt x="2358794" y="1778971"/>
                    </a:lnTo>
                    <a:lnTo>
                      <a:pt x="2384707" y="1778971"/>
                    </a:lnTo>
                    <a:lnTo>
                      <a:pt x="2384707" y="1802042"/>
                    </a:lnTo>
                    <a:lnTo>
                      <a:pt x="2480899" y="1802042"/>
                    </a:lnTo>
                    <a:lnTo>
                      <a:pt x="2480899" y="1817423"/>
                    </a:lnTo>
                    <a:lnTo>
                      <a:pt x="2561038" y="1817423"/>
                    </a:lnTo>
                    <a:lnTo>
                      <a:pt x="2561038" y="1842637"/>
                    </a:lnTo>
                    <a:lnTo>
                      <a:pt x="2572288" y="1842637"/>
                    </a:lnTo>
                    <a:lnTo>
                      <a:pt x="2572288" y="1863690"/>
                    </a:lnTo>
                    <a:lnTo>
                      <a:pt x="2738002" y="1863690"/>
                    </a:lnTo>
                    <a:lnTo>
                      <a:pt x="2738002" y="1891047"/>
                    </a:lnTo>
                    <a:lnTo>
                      <a:pt x="2759743" y="1891047"/>
                    </a:lnTo>
                    <a:lnTo>
                      <a:pt x="2759743" y="1918279"/>
                    </a:lnTo>
                    <a:lnTo>
                      <a:pt x="2775164" y="1918279"/>
                    </a:lnTo>
                    <a:lnTo>
                      <a:pt x="2775164" y="1939332"/>
                    </a:lnTo>
                    <a:lnTo>
                      <a:pt x="2834194" y="1939332"/>
                    </a:lnTo>
                    <a:lnTo>
                      <a:pt x="2834194" y="1968707"/>
                    </a:lnTo>
                    <a:lnTo>
                      <a:pt x="2851764" y="1968707"/>
                    </a:lnTo>
                    <a:lnTo>
                      <a:pt x="2851764" y="1992534"/>
                    </a:lnTo>
                    <a:lnTo>
                      <a:pt x="2889684" y="1992534"/>
                    </a:lnTo>
                    <a:lnTo>
                      <a:pt x="2889684" y="2018504"/>
                    </a:lnTo>
                    <a:lnTo>
                      <a:pt x="2902957" y="2018504"/>
                    </a:lnTo>
                    <a:lnTo>
                      <a:pt x="2902957" y="2042331"/>
                    </a:lnTo>
                    <a:lnTo>
                      <a:pt x="3037828" y="2042331"/>
                    </a:lnTo>
                    <a:lnTo>
                      <a:pt x="3037828" y="2079396"/>
                    </a:lnTo>
                    <a:lnTo>
                      <a:pt x="3090538" y="2079396"/>
                    </a:lnTo>
                    <a:lnTo>
                      <a:pt x="3090538" y="2105366"/>
                    </a:lnTo>
                    <a:lnTo>
                      <a:pt x="3128458" y="2105366"/>
                    </a:lnTo>
                    <a:lnTo>
                      <a:pt x="3128458" y="2144574"/>
                    </a:lnTo>
                    <a:lnTo>
                      <a:pt x="3317303" y="2144574"/>
                    </a:lnTo>
                    <a:lnTo>
                      <a:pt x="3317303" y="2181008"/>
                    </a:lnTo>
                    <a:lnTo>
                      <a:pt x="3370013" y="2181008"/>
                    </a:lnTo>
                    <a:lnTo>
                      <a:pt x="3370013" y="2218073"/>
                    </a:lnTo>
                    <a:lnTo>
                      <a:pt x="3419816" y="2218073"/>
                    </a:lnTo>
                    <a:lnTo>
                      <a:pt x="3419816" y="2259424"/>
                    </a:lnTo>
                    <a:lnTo>
                      <a:pt x="3531429" y="2259424"/>
                    </a:lnTo>
                    <a:lnTo>
                      <a:pt x="3531429" y="2321702"/>
                    </a:lnTo>
                    <a:lnTo>
                      <a:pt x="3558226" y="2321702"/>
                    </a:lnTo>
                    <a:lnTo>
                      <a:pt x="3558226" y="2332922"/>
                    </a:lnTo>
                    <a:lnTo>
                      <a:pt x="3697901" y="2332922"/>
                    </a:lnTo>
                    <a:lnTo>
                      <a:pt x="3697901" y="2422558"/>
                    </a:lnTo>
                    <a:lnTo>
                      <a:pt x="3737212" y="2422558"/>
                    </a:lnTo>
                    <a:lnTo>
                      <a:pt x="3737212" y="2519884"/>
                    </a:lnTo>
                    <a:lnTo>
                      <a:pt x="3792071" y="2519884"/>
                    </a:lnTo>
                    <a:lnTo>
                      <a:pt x="4003415" y="2519884"/>
                    </a:lnTo>
                  </a:path>
                </a:pathLst>
              </a:custGeom>
              <a:noFill/>
              <a:ln w="15875" cap="flat">
                <a:solidFill>
                  <a:srgbClr val="6E1E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grpSp>
            <p:nvGrpSpPr>
              <p:cNvPr id="1485" name="Group 1484">
                <a:extLst>
                  <a:ext uri="{FF2B5EF4-FFF2-40B4-BE49-F238E27FC236}">
                    <a16:creationId xmlns:a16="http://schemas.microsoft.com/office/drawing/2014/main" id="{6033FCE2-1F67-1BF6-ED89-18C133541714}"/>
                  </a:ext>
                </a:extLst>
              </p:cNvPr>
              <p:cNvGrpSpPr/>
              <p:nvPr/>
            </p:nvGrpSpPr>
            <p:grpSpPr>
              <a:xfrm>
                <a:off x="5382179" y="4074043"/>
                <a:ext cx="91440" cy="91440"/>
                <a:chOff x="10032216" y="2703458"/>
                <a:chExt cx="91440" cy="91440"/>
              </a:xfrm>
            </p:grpSpPr>
            <p:sp>
              <p:nvSpPr>
                <p:cNvPr id="1666" name="Line 397">
                  <a:extLst>
                    <a:ext uri="{FF2B5EF4-FFF2-40B4-BE49-F238E27FC236}">
                      <a16:creationId xmlns:a16="http://schemas.microsoft.com/office/drawing/2014/main" id="{F0F0729F-8A6A-C112-2F33-EF5C70D553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67" name="Line 398">
                  <a:extLst>
                    <a:ext uri="{FF2B5EF4-FFF2-40B4-BE49-F238E27FC236}">
                      <a16:creationId xmlns:a16="http://schemas.microsoft.com/office/drawing/2014/main" id="{FA892B63-9822-4ABE-C086-84206F6D3A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86" name="Group 1485">
                <a:extLst>
                  <a:ext uri="{FF2B5EF4-FFF2-40B4-BE49-F238E27FC236}">
                    <a16:creationId xmlns:a16="http://schemas.microsoft.com/office/drawing/2014/main" id="{B8E042E0-3E01-A20A-0733-BF3BB712B213}"/>
                  </a:ext>
                </a:extLst>
              </p:cNvPr>
              <p:cNvGrpSpPr/>
              <p:nvPr/>
            </p:nvGrpSpPr>
            <p:grpSpPr>
              <a:xfrm>
                <a:off x="4954464" y="3877981"/>
                <a:ext cx="91440" cy="91440"/>
                <a:chOff x="10032216" y="2703458"/>
                <a:chExt cx="91440" cy="91440"/>
              </a:xfrm>
            </p:grpSpPr>
            <p:sp>
              <p:nvSpPr>
                <p:cNvPr id="1664" name="Line 397">
                  <a:extLst>
                    <a:ext uri="{FF2B5EF4-FFF2-40B4-BE49-F238E27FC236}">
                      <a16:creationId xmlns:a16="http://schemas.microsoft.com/office/drawing/2014/main" id="{1DED8595-DDF1-3764-AD87-B47784B1CB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65" name="Line 398">
                  <a:extLst>
                    <a:ext uri="{FF2B5EF4-FFF2-40B4-BE49-F238E27FC236}">
                      <a16:creationId xmlns:a16="http://schemas.microsoft.com/office/drawing/2014/main" id="{1AB6D008-1806-9ABE-31F4-42ACD9D6C8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87" name="Group 1486">
                <a:extLst>
                  <a:ext uri="{FF2B5EF4-FFF2-40B4-BE49-F238E27FC236}">
                    <a16:creationId xmlns:a16="http://schemas.microsoft.com/office/drawing/2014/main" id="{C736D422-A0EC-B273-3937-35B1F4A21957}"/>
                  </a:ext>
                </a:extLst>
              </p:cNvPr>
              <p:cNvGrpSpPr/>
              <p:nvPr/>
            </p:nvGrpSpPr>
            <p:grpSpPr>
              <a:xfrm>
                <a:off x="4786275" y="3764813"/>
                <a:ext cx="91440" cy="91440"/>
                <a:chOff x="10032216" y="2703458"/>
                <a:chExt cx="91440" cy="91440"/>
              </a:xfrm>
            </p:grpSpPr>
            <p:sp>
              <p:nvSpPr>
                <p:cNvPr id="1662" name="Line 397">
                  <a:extLst>
                    <a:ext uri="{FF2B5EF4-FFF2-40B4-BE49-F238E27FC236}">
                      <a16:creationId xmlns:a16="http://schemas.microsoft.com/office/drawing/2014/main" id="{DBB9B219-4D47-3BFF-EE38-D941BDB8E6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63" name="Line 398">
                  <a:extLst>
                    <a:ext uri="{FF2B5EF4-FFF2-40B4-BE49-F238E27FC236}">
                      <a16:creationId xmlns:a16="http://schemas.microsoft.com/office/drawing/2014/main" id="{86D773A8-FA43-82D6-6381-9A6ACC0F42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88" name="Group 1487">
                <a:extLst>
                  <a:ext uri="{FF2B5EF4-FFF2-40B4-BE49-F238E27FC236}">
                    <a16:creationId xmlns:a16="http://schemas.microsoft.com/office/drawing/2014/main" id="{6569B50B-E9A4-07B6-BC90-61F9E8EFC9FB}"/>
                  </a:ext>
                </a:extLst>
              </p:cNvPr>
              <p:cNvGrpSpPr/>
              <p:nvPr/>
            </p:nvGrpSpPr>
            <p:grpSpPr>
              <a:xfrm>
                <a:off x="4806876" y="3805086"/>
                <a:ext cx="91440" cy="91440"/>
                <a:chOff x="10032216" y="2703458"/>
                <a:chExt cx="91440" cy="91440"/>
              </a:xfrm>
            </p:grpSpPr>
            <p:sp>
              <p:nvSpPr>
                <p:cNvPr id="1660" name="Line 397">
                  <a:extLst>
                    <a:ext uri="{FF2B5EF4-FFF2-40B4-BE49-F238E27FC236}">
                      <a16:creationId xmlns:a16="http://schemas.microsoft.com/office/drawing/2014/main" id="{94DD72FA-6B39-8A62-DB64-D16163FBC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61" name="Line 398">
                  <a:extLst>
                    <a:ext uri="{FF2B5EF4-FFF2-40B4-BE49-F238E27FC236}">
                      <a16:creationId xmlns:a16="http://schemas.microsoft.com/office/drawing/2014/main" id="{F667A87C-6AA7-2D3A-A185-C394DA4CC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89" name="Group 1488">
                <a:extLst>
                  <a:ext uri="{FF2B5EF4-FFF2-40B4-BE49-F238E27FC236}">
                    <a16:creationId xmlns:a16="http://schemas.microsoft.com/office/drawing/2014/main" id="{E81AB173-6335-5AD8-E2AA-EFF7A162E58E}"/>
                  </a:ext>
                </a:extLst>
              </p:cNvPr>
              <p:cNvGrpSpPr/>
              <p:nvPr/>
            </p:nvGrpSpPr>
            <p:grpSpPr>
              <a:xfrm>
                <a:off x="4818864" y="3805086"/>
                <a:ext cx="91440" cy="91440"/>
                <a:chOff x="10032216" y="2703458"/>
                <a:chExt cx="91440" cy="91440"/>
              </a:xfrm>
            </p:grpSpPr>
            <p:sp>
              <p:nvSpPr>
                <p:cNvPr id="1658" name="Line 397">
                  <a:extLst>
                    <a:ext uri="{FF2B5EF4-FFF2-40B4-BE49-F238E27FC236}">
                      <a16:creationId xmlns:a16="http://schemas.microsoft.com/office/drawing/2014/main" id="{8E2ABC20-9858-65CE-BF8C-343193E28E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Line 398">
                  <a:extLst>
                    <a:ext uri="{FF2B5EF4-FFF2-40B4-BE49-F238E27FC236}">
                      <a16:creationId xmlns:a16="http://schemas.microsoft.com/office/drawing/2014/main" id="{AC214E74-6DCD-A533-BC26-139D6C46B7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0" name="Group 1489">
                <a:extLst>
                  <a:ext uri="{FF2B5EF4-FFF2-40B4-BE49-F238E27FC236}">
                    <a16:creationId xmlns:a16="http://schemas.microsoft.com/office/drawing/2014/main" id="{1EA2527D-F57C-7B9F-684C-A73CE7D5E2BC}"/>
                  </a:ext>
                </a:extLst>
              </p:cNvPr>
              <p:cNvGrpSpPr/>
              <p:nvPr/>
            </p:nvGrpSpPr>
            <p:grpSpPr>
              <a:xfrm>
                <a:off x="4839333" y="3805086"/>
                <a:ext cx="91440" cy="91440"/>
                <a:chOff x="10032216" y="2703458"/>
                <a:chExt cx="91440" cy="91440"/>
              </a:xfrm>
            </p:grpSpPr>
            <p:sp>
              <p:nvSpPr>
                <p:cNvPr id="1656" name="Line 397">
                  <a:extLst>
                    <a:ext uri="{FF2B5EF4-FFF2-40B4-BE49-F238E27FC236}">
                      <a16:creationId xmlns:a16="http://schemas.microsoft.com/office/drawing/2014/main" id="{7C1BFB44-BAEF-82ED-491D-944771CFE7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Line 398">
                  <a:extLst>
                    <a:ext uri="{FF2B5EF4-FFF2-40B4-BE49-F238E27FC236}">
                      <a16:creationId xmlns:a16="http://schemas.microsoft.com/office/drawing/2014/main" id="{A5D1CC27-8C07-7605-65F8-955EB95DC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1" name="Group 1490">
                <a:extLst>
                  <a:ext uri="{FF2B5EF4-FFF2-40B4-BE49-F238E27FC236}">
                    <a16:creationId xmlns:a16="http://schemas.microsoft.com/office/drawing/2014/main" id="{5272DC07-FE5D-AB9E-6B56-667F484B53D9}"/>
                  </a:ext>
                </a:extLst>
              </p:cNvPr>
              <p:cNvGrpSpPr/>
              <p:nvPr/>
            </p:nvGrpSpPr>
            <p:grpSpPr>
              <a:xfrm>
                <a:off x="4603477" y="3694704"/>
                <a:ext cx="91440" cy="91440"/>
                <a:chOff x="10032216" y="2703458"/>
                <a:chExt cx="91440" cy="91440"/>
              </a:xfrm>
            </p:grpSpPr>
            <p:sp>
              <p:nvSpPr>
                <p:cNvPr id="1654" name="Line 397">
                  <a:extLst>
                    <a:ext uri="{FF2B5EF4-FFF2-40B4-BE49-F238E27FC236}">
                      <a16:creationId xmlns:a16="http://schemas.microsoft.com/office/drawing/2014/main" id="{D39ADCBC-B5A7-4CB8-2FD8-46148EEB4A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55" name="Line 398">
                  <a:extLst>
                    <a:ext uri="{FF2B5EF4-FFF2-40B4-BE49-F238E27FC236}">
                      <a16:creationId xmlns:a16="http://schemas.microsoft.com/office/drawing/2014/main" id="{3AC37C74-B042-B5F5-4561-4E8D37C5EA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2" name="Group 1491">
                <a:extLst>
                  <a:ext uri="{FF2B5EF4-FFF2-40B4-BE49-F238E27FC236}">
                    <a16:creationId xmlns:a16="http://schemas.microsoft.com/office/drawing/2014/main" id="{339C064A-BC07-F5EF-2B8C-B04293D20F80}"/>
                  </a:ext>
                </a:extLst>
              </p:cNvPr>
              <p:cNvGrpSpPr/>
              <p:nvPr/>
            </p:nvGrpSpPr>
            <p:grpSpPr>
              <a:xfrm>
                <a:off x="4461785" y="3620966"/>
                <a:ext cx="91440" cy="91440"/>
                <a:chOff x="10032216" y="2703458"/>
                <a:chExt cx="91440" cy="91440"/>
              </a:xfrm>
            </p:grpSpPr>
            <p:sp>
              <p:nvSpPr>
                <p:cNvPr id="1652" name="Line 397">
                  <a:extLst>
                    <a:ext uri="{FF2B5EF4-FFF2-40B4-BE49-F238E27FC236}">
                      <a16:creationId xmlns:a16="http://schemas.microsoft.com/office/drawing/2014/main" id="{D6FBDB6B-6AA8-D661-5BD9-E457ADEA71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Line 398">
                  <a:extLst>
                    <a:ext uri="{FF2B5EF4-FFF2-40B4-BE49-F238E27FC236}">
                      <a16:creationId xmlns:a16="http://schemas.microsoft.com/office/drawing/2014/main" id="{7DA59199-09E3-94B6-7214-0E69702F59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3" name="Group 1492">
                <a:extLst>
                  <a:ext uri="{FF2B5EF4-FFF2-40B4-BE49-F238E27FC236}">
                    <a16:creationId xmlns:a16="http://schemas.microsoft.com/office/drawing/2014/main" id="{F010147C-A75B-B458-C070-4B683ABA5D33}"/>
                  </a:ext>
                </a:extLst>
              </p:cNvPr>
              <p:cNvGrpSpPr/>
              <p:nvPr/>
            </p:nvGrpSpPr>
            <p:grpSpPr>
              <a:xfrm>
                <a:off x="4449750" y="3620966"/>
                <a:ext cx="91440" cy="91440"/>
                <a:chOff x="10032216" y="2703458"/>
                <a:chExt cx="91440" cy="91440"/>
              </a:xfrm>
            </p:grpSpPr>
            <p:sp>
              <p:nvSpPr>
                <p:cNvPr id="1650" name="Line 397">
                  <a:extLst>
                    <a:ext uri="{FF2B5EF4-FFF2-40B4-BE49-F238E27FC236}">
                      <a16:creationId xmlns:a16="http://schemas.microsoft.com/office/drawing/2014/main" id="{DA29A0A7-4830-E02B-4FE0-7D91582419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Line 398">
                  <a:extLst>
                    <a:ext uri="{FF2B5EF4-FFF2-40B4-BE49-F238E27FC236}">
                      <a16:creationId xmlns:a16="http://schemas.microsoft.com/office/drawing/2014/main" id="{9A728244-8EA7-5951-A651-EBA3FC418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4" name="Group 1493">
                <a:extLst>
                  <a:ext uri="{FF2B5EF4-FFF2-40B4-BE49-F238E27FC236}">
                    <a16:creationId xmlns:a16="http://schemas.microsoft.com/office/drawing/2014/main" id="{62721EA8-8E20-E910-EE9F-5A1C28ED2B5B}"/>
                  </a:ext>
                </a:extLst>
              </p:cNvPr>
              <p:cNvGrpSpPr/>
              <p:nvPr/>
            </p:nvGrpSpPr>
            <p:grpSpPr>
              <a:xfrm>
                <a:off x="4434582" y="3620966"/>
                <a:ext cx="91440" cy="91440"/>
                <a:chOff x="10032216" y="2703458"/>
                <a:chExt cx="91440" cy="91440"/>
              </a:xfrm>
            </p:grpSpPr>
            <p:sp>
              <p:nvSpPr>
                <p:cNvPr id="1648" name="Line 397">
                  <a:extLst>
                    <a:ext uri="{FF2B5EF4-FFF2-40B4-BE49-F238E27FC236}">
                      <a16:creationId xmlns:a16="http://schemas.microsoft.com/office/drawing/2014/main" id="{9104D90E-B0F2-6C47-40A3-DFA15D0272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Line 398">
                  <a:extLst>
                    <a:ext uri="{FF2B5EF4-FFF2-40B4-BE49-F238E27FC236}">
                      <a16:creationId xmlns:a16="http://schemas.microsoft.com/office/drawing/2014/main" id="{F915AE44-CE36-8C02-B025-74C9EBE108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5" name="Group 1494">
                <a:extLst>
                  <a:ext uri="{FF2B5EF4-FFF2-40B4-BE49-F238E27FC236}">
                    <a16:creationId xmlns:a16="http://schemas.microsoft.com/office/drawing/2014/main" id="{BEE97649-2E80-EEBD-08A5-6275663A19E7}"/>
                  </a:ext>
                </a:extLst>
              </p:cNvPr>
              <p:cNvGrpSpPr/>
              <p:nvPr/>
            </p:nvGrpSpPr>
            <p:grpSpPr>
              <a:xfrm>
                <a:off x="4279376" y="3594158"/>
                <a:ext cx="91440" cy="91440"/>
                <a:chOff x="10032216" y="2703458"/>
                <a:chExt cx="91440" cy="91440"/>
              </a:xfrm>
            </p:grpSpPr>
            <p:sp>
              <p:nvSpPr>
                <p:cNvPr id="1646" name="Line 397">
                  <a:extLst>
                    <a:ext uri="{FF2B5EF4-FFF2-40B4-BE49-F238E27FC236}">
                      <a16:creationId xmlns:a16="http://schemas.microsoft.com/office/drawing/2014/main" id="{C7559F19-1E06-2D35-CA6C-FE7F2AAA15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Line 398">
                  <a:extLst>
                    <a:ext uri="{FF2B5EF4-FFF2-40B4-BE49-F238E27FC236}">
                      <a16:creationId xmlns:a16="http://schemas.microsoft.com/office/drawing/2014/main" id="{E41EBF7F-7B4B-43F0-304D-57285AE8DB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6" name="Group 1495">
                <a:extLst>
                  <a:ext uri="{FF2B5EF4-FFF2-40B4-BE49-F238E27FC236}">
                    <a16:creationId xmlns:a16="http://schemas.microsoft.com/office/drawing/2014/main" id="{6DD80CF7-AF89-8C2B-AE0A-1DBFD8B043FF}"/>
                  </a:ext>
                </a:extLst>
              </p:cNvPr>
              <p:cNvGrpSpPr/>
              <p:nvPr/>
            </p:nvGrpSpPr>
            <p:grpSpPr>
              <a:xfrm>
                <a:off x="4158592" y="3485244"/>
                <a:ext cx="91440" cy="91440"/>
                <a:chOff x="10032216" y="2703458"/>
                <a:chExt cx="91440" cy="91440"/>
              </a:xfrm>
            </p:grpSpPr>
            <p:sp>
              <p:nvSpPr>
                <p:cNvPr id="1644" name="Line 397">
                  <a:extLst>
                    <a:ext uri="{FF2B5EF4-FFF2-40B4-BE49-F238E27FC236}">
                      <a16:creationId xmlns:a16="http://schemas.microsoft.com/office/drawing/2014/main" id="{BEDEC270-9F34-C25C-2FA4-9EA030D6B1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Line 398">
                  <a:extLst>
                    <a:ext uri="{FF2B5EF4-FFF2-40B4-BE49-F238E27FC236}">
                      <a16:creationId xmlns:a16="http://schemas.microsoft.com/office/drawing/2014/main" id="{21E56716-1C69-E6C8-C624-6DA7938A2F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7" name="Group 1496">
                <a:extLst>
                  <a:ext uri="{FF2B5EF4-FFF2-40B4-BE49-F238E27FC236}">
                    <a16:creationId xmlns:a16="http://schemas.microsoft.com/office/drawing/2014/main" id="{5E9AB941-47B7-3A95-2E0B-6BFD5F314805}"/>
                  </a:ext>
                </a:extLst>
              </p:cNvPr>
              <p:cNvGrpSpPr/>
              <p:nvPr/>
            </p:nvGrpSpPr>
            <p:grpSpPr>
              <a:xfrm>
                <a:off x="4092735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42" name="Line 397">
                  <a:extLst>
                    <a:ext uri="{FF2B5EF4-FFF2-40B4-BE49-F238E27FC236}">
                      <a16:creationId xmlns:a16="http://schemas.microsoft.com/office/drawing/2014/main" id="{4F2BF360-F641-709E-A4F9-C844D4A05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Line 398">
                  <a:extLst>
                    <a:ext uri="{FF2B5EF4-FFF2-40B4-BE49-F238E27FC236}">
                      <a16:creationId xmlns:a16="http://schemas.microsoft.com/office/drawing/2014/main" id="{FE4833FE-8C28-7586-6FCF-A99FA7E495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8" name="Group 1497">
                <a:extLst>
                  <a:ext uri="{FF2B5EF4-FFF2-40B4-BE49-F238E27FC236}">
                    <a16:creationId xmlns:a16="http://schemas.microsoft.com/office/drawing/2014/main" id="{92CD8BC2-8B26-747A-E414-3BFA15553E2F}"/>
                  </a:ext>
                </a:extLst>
              </p:cNvPr>
              <p:cNvGrpSpPr/>
              <p:nvPr/>
            </p:nvGrpSpPr>
            <p:grpSpPr>
              <a:xfrm>
                <a:off x="4074369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40" name="Line 397">
                  <a:extLst>
                    <a:ext uri="{FF2B5EF4-FFF2-40B4-BE49-F238E27FC236}">
                      <a16:creationId xmlns:a16="http://schemas.microsoft.com/office/drawing/2014/main" id="{7E7E24E5-457F-F5D0-32B5-15754D7714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Line 398">
                  <a:extLst>
                    <a:ext uri="{FF2B5EF4-FFF2-40B4-BE49-F238E27FC236}">
                      <a16:creationId xmlns:a16="http://schemas.microsoft.com/office/drawing/2014/main" id="{A379CA5A-387A-23D1-B382-18C0D281B0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9" name="Group 1498">
                <a:extLst>
                  <a:ext uri="{FF2B5EF4-FFF2-40B4-BE49-F238E27FC236}">
                    <a16:creationId xmlns:a16="http://schemas.microsoft.com/office/drawing/2014/main" id="{77FC76BA-B8B6-23E6-AC64-91EBAE3DA32A}"/>
                  </a:ext>
                </a:extLst>
              </p:cNvPr>
              <p:cNvGrpSpPr/>
              <p:nvPr/>
            </p:nvGrpSpPr>
            <p:grpSpPr>
              <a:xfrm>
                <a:off x="4052026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38" name="Line 397">
                  <a:extLst>
                    <a:ext uri="{FF2B5EF4-FFF2-40B4-BE49-F238E27FC236}">
                      <a16:creationId xmlns:a16="http://schemas.microsoft.com/office/drawing/2014/main" id="{232BD54C-9B3F-279A-7912-193AE58B7C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Line 398">
                  <a:extLst>
                    <a:ext uri="{FF2B5EF4-FFF2-40B4-BE49-F238E27FC236}">
                      <a16:creationId xmlns:a16="http://schemas.microsoft.com/office/drawing/2014/main" id="{7BEE2F0B-2D7C-9E92-09CE-BF0DDCFE70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0" name="Group 1499">
                <a:extLst>
                  <a:ext uri="{FF2B5EF4-FFF2-40B4-BE49-F238E27FC236}">
                    <a16:creationId xmlns:a16="http://schemas.microsoft.com/office/drawing/2014/main" id="{C7E38489-42B5-0030-20C8-1580DB3EA73D}"/>
                  </a:ext>
                </a:extLst>
              </p:cNvPr>
              <p:cNvGrpSpPr/>
              <p:nvPr/>
            </p:nvGrpSpPr>
            <p:grpSpPr>
              <a:xfrm>
                <a:off x="4056654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36" name="Line 397">
                  <a:extLst>
                    <a:ext uri="{FF2B5EF4-FFF2-40B4-BE49-F238E27FC236}">
                      <a16:creationId xmlns:a16="http://schemas.microsoft.com/office/drawing/2014/main" id="{BD352D57-8F0D-D392-D98D-B43860FCF8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37" name="Line 398">
                  <a:extLst>
                    <a:ext uri="{FF2B5EF4-FFF2-40B4-BE49-F238E27FC236}">
                      <a16:creationId xmlns:a16="http://schemas.microsoft.com/office/drawing/2014/main" id="{E2A599EF-4637-F613-C3AF-F13D8218E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1" name="Group 1500">
                <a:extLst>
                  <a:ext uri="{FF2B5EF4-FFF2-40B4-BE49-F238E27FC236}">
                    <a16:creationId xmlns:a16="http://schemas.microsoft.com/office/drawing/2014/main" id="{5E32D426-D8D7-C8D9-6F7E-6F2FB572D96C}"/>
                  </a:ext>
                </a:extLst>
              </p:cNvPr>
              <p:cNvGrpSpPr/>
              <p:nvPr/>
            </p:nvGrpSpPr>
            <p:grpSpPr>
              <a:xfrm>
                <a:off x="3974730" y="3409527"/>
                <a:ext cx="91440" cy="91440"/>
                <a:chOff x="10032216" y="2703458"/>
                <a:chExt cx="91440" cy="91440"/>
              </a:xfrm>
            </p:grpSpPr>
            <p:sp>
              <p:nvSpPr>
                <p:cNvPr id="1634" name="Line 397">
                  <a:extLst>
                    <a:ext uri="{FF2B5EF4-FFF2-40B4-BE49-F238E27FC236}">
                      <a16:creationId xmlns:a16="http://schemas.microsoft.com/office/drawing/2014/main" id="{4E2CDAF9-DBC9-30AC-CE8C-6BE1A39230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Line 398">
                  <a:extLst>
                    <a:ext uri="{FF2B5EF4-FFF2-40B4-BE49-F238E27FC236}">
                      <a16:creationId xmlns:a16="http://schemas.microsoft.com/office/drawing/2014/main" id="{76006BDC-FA85-8AA9-1494-B8EF331F6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2" name="Group 1501">
                <a:extLst>
                  <a:ext uri="{FF2B5EF4-FFF2-40B4-BE49-F238E27FC236}">
                    <a16:creationId xmlns:a16="http://schemas.microsoft.com/office/drawing/2014/main" id="{7F2553B5-768D-56A7-C86F-29F1058941AC}"/>
                  </a:ext>
                </a:extLst>
              </p:cNvPr>
              <p:cNvGrpSpPr/>
              <p:nvPr/>
            </p:nvGrpSpPr>
            <p:grpSpPr>
              <a:xfrm>
                <a:off x="3877796" y="3363807"/>
                <a:ext cx="91440" cy="91440"/>
                <a:chOff x="10032216" y="2703458"/>
                <a:chExt cx="91440" cy="91440"/>
              </a:xfrm>
            </p:grpSpPr>
            <p:sp>
              <p:nvSpPr>
                <p:cNvPr id="1632" name="Line 397">
                  <a:extLst>
                    <a:ext uri="{FF2B5EF4-FFF2-40B4-BE49-F238E27FC236}">
                      <a16:creationId xmlns:a16="http://schemas.microsoft.com/office/drawing/2014/main" id="{22EBCF9E-A587-CE2F-FD00-E51D9EDBBB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Line 398">
                  <a:extLst>
                    <a:ext uri="{FF2B5EF4-FFF2-40B4-BE49-F238E27FC236}">
                      <a16:creationId xmlns:a16="http://schemas.microsoft.com/office/drawing/2014/main" id="{6B77FDD5-E519-C17A-9338-0948157F3E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3" name="Group 1502">
                <a:extLst>
                  <a:ext uri="{FF2B5EF4-FFF2-40B4-BE49-F238E27FC236}">
                    <a16:creationId xmlns:a16="http://schemas.microsoft.com/office/drawing/2014/main" id="{1F384FBB-D85F-D8EB-446F-FC108B74D7A8}"/>
                  </a:ext>
                </a:extLst>
              </p:cNvPr>
              <p:cNvGrpSpPr/>
              <p:nvPr/>
            </p:nvGrpSpPr>
            <p:grpSpPr>
              <a:xfrm>
                <a:off x="3861591" y="3363807"/>
                <a:ext cx="91440" cy="91440"/>
                <a:chOff x="10032216" y="2703458"/>
                <a:chExt cx="91440" cy="91440"/>
              </a:xfrm>
            </p:grpSpPr>
            <p:sp>
              <p:nvSpPr>
                <p:cNvPr id="1630" name="Line 397">
                  <a:extLst>
                    <a:ext uri="{FF2B5EF4-FFF2-40B4-BE49-F238E27FC236}">
                      <a16:creationId xmlns:a16="http://schemas.microsoft.com/office/drawing/2014/main" id="{5278A704-E364-0F59-4234-3D4C0877C2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Line 398">
                  <a:extLst>
                    <a:ext uri="{FF2B5EF4-FFF2-40B4-BE49-F238E27FC236}">
                      <a16:creationId xmlns:a16="http://schemas.microsoft.com/office/drawing/2014/main" id="{D04A51B6-1CFF-24EC-0237-0004D47EE7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4" name="Group 1503">
                <a:extLst>
                  <a:ext uri="{FF2B5EF4-FFF2-40B4-BE49-F238E27FC236}">
                    <a16:creationId xmlns:a16="http://schemas.microsoft.com/office/drawing/2014/main" id="{B9731891-B260-F8C7-4268-27C8E5CC2A35}"/>
                  </a:ext>
                </a:extLst>
              </p:cNvPr>
              <p:cNvGrpSpPr/>
              <p:nvPr/>
            </p:nvGrpSpPr>
            <p:grpSpPr>
              <a:xfrm>
                <a:off x="3813316" y="3344704"/>
                <a:ext cx="91440" cy="91440"/>
                <a:chOff x="10032216" y="2703458"/>
                <a:chExt cx="91440" cy="91440"/>
              </a:xfrm>
            </p:grpSpPr>
            <p:sp>
              <p:nvSpPr>
                <p:cNvPr id="1628" name="Line 397">
                  <a:extLst>
                    <a:ext uri="{FF2B5EF4-FFF2-40B4-BE49-F238E27FC236}">
                      <a16:creationId xmlns:a16="http://schemas.microsoft.com/office/drawing/2014/main" id="{9676AFEE-9724-4804-6E8D-D31735D62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Line 398">
                  <a:extLst>
                    <a:ext uri="{FF2B5EF4-FFF2-40B4-BE49-F238E27FC236}">
                      <a16:creationId xmlns:a16="http://schemas.microsoft.com/office/drawing/2014/main" id="{AB478176-C038-594F-8E91-81260E0E8C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5" name="Group 1504">
                <a:extLst>
                  <a:ext uri="{FF2B5EF4-FFF2-40B4-BE49-F238E27FC236}">
                    <a16:creationId xmlns:a16="http://schemas.microsoft.com/office/drawing/2014/main" id="{DC54C6CC-35C0-B8AA-EA92-14BEE5EAD34F}"/>
                  </a:ext>
                </a:extLst>
              </p:cNvPr>
              <p:cNvGrpSpPr/>
              <p:nvPr/>
            </p:nvGrpSpPr>
            <p:grpSpPr>
              <a:xfrm>
                <a:off x="3770621" y="3344704"/>
                <a:ext cx="91440" cy="91440"/>
                <a:chOff x="10032216" y="2703458"/>
                <a:chExt cx="91440" cy="91440"/>
              </a:xfrm>
            </p:grpSpPr>
            <p:sp>
              <p:nvSpPr>
                <p:cNvPr id="1626" name="Line 397">
                  <a:extLst>
                    <a:ext uri="{FF2B5EF4-FFF2-40B4-BE49-F238E27FC236}">
                      <a16:creationId xmlns:a16="http://schemas.microsoft.com/office/drawing/2014/main" id="{84AC1D56-5552-296D-18DE-D9B3D56061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Line 398">
                  <a:extLst>
                    <a:ext uri="{FF2B5EF4-FFF2-40B4-BE49-F238E27FC236}">
                      <a16:creationId xmlns:a16="http://schemas.microsoft.com/office/drawing/2014/main" id="{188EC199-C783-3362-099B-56955A3C1C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6" name="Group 1505">
                <a:extLst>
                  <a:ext uri="{FF2B5EF4-FFF2-40B4-BE49-F238E27FC236}">
                    <a16:creationId xmlns:a16="http://schemas.microsoft.com/office/drawing/2014/main" id="{85FA7D18-691C-343B-5DDA-9972F617EF1E}"/>
                  </a:ext>
                </a:extLst>
              </p:cNvPr>
              <p:cNvGrpSpPr/>
              <p:nvPr/>
            </p:nvGrpSpPr>
            <p:grpSpPr>
              <a:xfrm>
                <a:off x="3642885" y="3231679"/>
                <a:ext cx="91440" cy="91440"/>
                <a:chOff x="10032216" y="2703458"/>
                <a:chExt cx="91440" cy="91440"/>
              </a:xfrm>
            </p:grpSpPr>
            <p:sp>
              <p:nvSpPr>
                <p:cNvPr id="1624" name="Line 397">
                  <a:extLst>
                    <a:ext uri="{FF2B5EF4-FFF2-40B4-BE49-F238E27FC236}">
                      <a16:creationId xmlns:a16="http://schemas.microsoft.com/office/drawing/2014/main" id="{8B444ABC-B768-331F-CF46-E653A6DF3C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Line 398">
                  <a:extLst>
                    <a:ext uri="{FF2B5EF4-FFF2-40B4-BE49-F238E27FC236}">
                      <a16:creationId xmlns:a16="http://schemas.microsoft.com/office/drawing/2014/main" id="{33BCC57C-ECEF-396A-B458-9ACC203416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7" name="Group 1506">
                <a:extLst>
                  <a:ext uri="{FF2B5EF4-FFF2-40B4-BE49-F238E27FC236}">
                    <a16:creationId xmlns:a16="http://schemas.microsoft.com/office/drawing/2014/main" id="{E22781D4-BDC4-D1A9-6F59-F79E5DDC6445}"/>
                  </a:ext>
                </a:extLst>
              </p:cNvPr>
              <p:cNvGrpSpPr/>
              <p:nvPr/>
            </p:nvGrpSpPr>
            <p:grpSpPr>
              <a:xfrm>
                <a:off x="3518722" y="3231679"/>
                <a:ext cx="91440" cy="91440"/>
                <a:chOff x="10032216" y="2703458"/>
                <a:chExt cx="91440" cy="91440"/>
              </a:xfrm>
            </p:grpSpPr>
            <p:sp>
              <p:nvSpPr>
                <p:cNvPr id="1622" name="Line 397">
                  <a:extLst>
                    <a:ext uri="{FF2B5EF4-FFF2-40B4-BE49-F238E27FC236}">
                      <a16:creationId xmlns:a16="http://schemas.microsoft.com/office/drawing/2014/main" id="{140FF864-CEBF-A8C3-43AF-E5E92CF96F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Line 398">
                  <a:extLst>
                    <a:ext uri="{FF2B5EF4-FFF2-40B4-BE49-F238E27FC236}">
                      <a16:creationId xmlns:a16="http://schemas.microsoft.com/office/drawing/2014/main" id="{19228966-0061-778B-EB70-A11C0AC63D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8" name="Group 1507">
                <a:extLst>
                  <a:ext uri="{FF2B5EF4-FFF2-40B4-BE49-F238E27FC236}">
                    <a16:creationId xmlns:a16="http://schemas.microsoft.com/office/drawing/2014/main" id="{072C8DF8-C33F-031F-7B7B-9E9B6BC46B94}"/>
                  </a:ext>
                </a:extLst>
              </p:cNvPr>
              <p:cNvGrpSpPr/>
              <p:nvPr/>
            </p:nvGrpSpPr>
            <p:grpSpPr>
              <a:xfrm>
                <a:off x="3514955" y="3231679"/>
                <a:ext cx="91440" cy="91440"/>
                <a:chOff x="10032216" y="2703458"/>
                <a:chExt cx="91440" cy="91440"/>
              </a:xfrm>
            </p:grpSpPr>
            <p:sp>
              <p:nvSpPr>
                <p:cNvPr id="1620" name="Line 397">
                  <a:extLst>
                    <a:ext uri="{FF2B5EF4-FFF2-40B4-BE49-F238E27FC236}">
                      <a16:creationId xmlns:a16="http://schemas.microsoft.com/office/drawing/2014/main" id="{76AAFBBE-C0D3-D709-CB21-B2F664379A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Line 398">
                  <a:extLst>
                    <a:ext uri="{FF2B5EF4-FFF2-40B4-BE49-F238E27FC236}">
                      <a16:creationId xmlns:a16="http://schemas.microsoft.com/office/drawing/2014/main" id="{9D9CF6CB-6250-0AE7-DB0D-484870F89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09" name="Group 1508">
                <a:extLst>
                  <a:ext uri="{FF2B5EF4-FFF2-40B4-BE49-F238E27FC236}">
                    <a16:creationId xmlns:a16="http://schemas.microsoft.com/office/drawing/2014/main" id="{6D546B7F-74B5-4C3D-0A90-368E05C0430E}"/>
                  </a:ext>
                </a:extLst>
              </p:cNvPr>
              <p:cNvGrpSpPr/>
              <p:nvPr/>
            </p:nvGrpSpPr>
            <p:grpSpPr>
              <a:xfrm>
                <a:off x="3449962" y="3198287"/>
                <a:ext cx="91440" cy="91440"/>
                <a:chOff x="10032216" y="2703458"/>
                <a:chExt cx="91440" cy="91440"/>
              </a:xfrm>
            </p:grpSpPr>
            <p:sp>
              <p:nvSpPr>
                <p:cNvPr id="1618" name="Line 397">
                  <a:extLst>
                    <a:ext uri="{FF2B5EF4-FFF2-40B4-BE49-F238E27FC236}">
                      <a16:creationId xmlns:a16="http://schemas.microsoft.com/office/drawing/2014/main" id="{E26CD417-CD1C-295E-10E2-C18E20B96F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Line 398">
                  <a:extLst>
                    <a:ext uri="{FF2B5EF4-FFF2-40B4-BE49-F238E27FC236}">
                      <a16:creationId xmlns:a16="http://schemas.microsoft.com/office/drawing/2014/main" id="{E72033E0-8627-CF4F-D68B-07B98F0C00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0" name="Group 1509">
                <a:extLst>
                  <a:ext uri="{FF2B5EF4-FFF2-40B4-BE49-F238E27FC236}">
                    <a16:creationId xmlns:a16="http://schemas.microsoft.com/office/drawing/2014/main" id="{51099960-9565-D2E3-F1C9-8D107AFBEDAE}"/>
                  </a:ext>
                </a:extLst>
              </p:cNvPr>
              <p:cNvGrpSpPr/>
              <p:nvPr/>
            </p:nvGrpSpPr>
            <p:grpSpPr>
              <a:xfrm>
                <a:off x="3422748" y="3198287"/>
                <a:ext cx="91440" cy="91440"/>
                <a:chOff x="10032216" y="2703458"/>
                <a:chExt cx="91440" cy="91440"/>
              </a:xfrm>
            </p:grpSpPr>
            <p:sp>
              <p:nvSpPr>
                <p:cNvPr id="1616" name="Line 397">
                  <a:extLst>
                    <a:ext uri="{FF2B5EF4-FFF2-40B4-BE49-F238E27FC236}">
                      <a16:creationId xmlns:a16="http://schemas.microsoft.com/office/drawing/2014/main" id="{66E7E431-56D7-5D7B-5135-D2672354A8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Line 398">
                  <a:extLst>
                    <a:ext uri="{FF2B5EF4-FFF2-40B4-BE49-F238E27FC236}">
                      <a16:creationId xmlns:a16="http://schemas.microsoft.com/office/drawing/2014/main" id="{3EB139EE-B192-B6F7-BF1D-E160E74344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1" name="Group 1510">
                <a:extLst>
                  <a:ext uri="{FF2B5EF4-FFF2-40B4-BE49-F238E27FC236}">
                    <a16:creationId xmlns:a16="http://schemas.microsoft.com/office/drawing/2014/main" id="{C662A739-5FBC-03E9-7043-FA00D4523220}"/>
                  </a:ext>
                </a:extLst>
              </p:cNvPr>
              <p:cNvGrpSpPr/>
              <p:nvPr/>
            </p:nvGrpSpPr>
            <p:grpSpPr>
              <a:xfrm>
                <a:off x="3405424" y="3162496"/>
                <a:ext cx="91440" cy="91440"/>
                <a:chOff x="10032216" y="2703458"/>
                <a:chExt cx="91440" cy="91440"/>
              </a:xfrm>
            </p:grpSpPr>
            <p:sp>
              <p:nvSpPr>
                <p:cNvPr id="1614" name="Line 397">
                  <a:extLst>
                    <a:ext uri="{FF2B5EF4-FFF2-40B4-BE49-F238E27FC236}">
                      <a16:creationId xmlns:a16="http://schemas.microsoft.com/office/drawing/2014/main" id="{604E1763-7C2E-EEB8-C384-785F9043F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Line 398">
                  <a:extLst>
                    <a:ext uri="{FF2B5EF4-FFF2-40B4-BE49-F238E27FC236}">
                      <a16:creationId xmlns:a16="http://schemas.microsoft.com/office/drawing/2014/main" id="{A307EF64-EE80-77A2-C6AE-488E798C1F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2" name="Group 1511">
                <a:extLst>
                  <a:ext uri="{FF2B5EF4-FFF2-40B4-BE49-F238E27FC236}">
                    <a16:creationId xmlns:a16="http://schemas.microsoft.com/office/drawing/2014/main" id="{CB93B39B-088F-5265-B925-A5E0ABD1BA5A}"/>
                  </a:ext>
                </a:extLst>
              </p:cNvPr>
              <p:cNvGrpSpPr/>
              <p:nvPr/>
            </p:nvGrpSpPr>
            <p:grpSpPr>
              <a:xfrm>
                <a:off x="3387771" y="3148319"/>
                <a:ext cx="91440" cy="91440"/>
                <a:chOff x="10032216" y="2703458"/>
                <a:chExt cx="91440" cy="91440"/>
              </a:xfrm>
            </p:grpSpPr>
            <p:sp>
              <p:nvSpPr>
                <p:cNvPr id="1612" name="Line 397">
                  <a:extLst>
                    <a:ext uri="{FF2B5EF4-FFF2-40B4-BE49-F238E27FC236}">
                      <a16:creationId xmlns:a16="http://schemas.microsoft.com/office/drawing/2014/main" id="{DD2914EE-1591-6868-AC25-5A025757C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Line 398">
                  <a:extLst>
                    <a:ext uri="{FF2B5EF4-FFF2-40B4-BE49-F238E27FC236}">
                      <a16:creationId xmlns:a16="http://schemas.microsoft.com/office/drawing/2014/main" id="{DE83BB03-D578-7192-2A90-F104508547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3" name="Group 1512">
                <a:extLst>
                  <a:ext uri="{FF2B5EF4-FFF2-40B4-BE49-F238E27FC236}">
                    <a16:creationId xmlns:a16="http://schemas.microsoft.com/office/drawing/2014/main" id="{8CDC123E-94F0-CB3A-5A0A-96F57A2C3467}"/>
                  </a:ext>
                </a:extLst>
              </p:cNvPr>
              <p:cNvGrpSpPr/>
              <p:nvPr/>
            </p:nvGrpSpPr>
            <p:grpSpPr>
              <a:xfrm>
                <a:off x="3364383" y="3115379"/>
                <a:ext cx="91440" cy="91440"/>
                <a:chOff x="10032216" y="2703458"/>
                <a:chExt cx="91440" cy="91440"/>
              </a:xfrm>
            </p:grpSpPr>
            <p:sp>
              <p:nvSpPr>
                <p:cNvPr id="1610" name="Line 397">
                  <a:extLst>
                    <a:ext uri="{FF2B5EF4-FFF2-40B4-BE49-F238E27FC236}">
                      <a16:creationId xmlns:a16="http://schemas.microsoft.com/office/drawing/2014/main" id="{B6D93250-0DDE-FEEE-0416-4EC701FFB9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Line 398">
                  <a:extLst>
                    <a:ext uri="{FF2B5EF4-FFF2-40B4-BE49-F238E27FC236}">
                      <a16:creationId xmlns:a16="http://schemas.microsoft.com/office/drawing/2014/main" id="{6BE7D119-4594-4659-126F-E002C6FED9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4" name="Group 1513">
                <a:extLst>
                  <a:ext uri="{FF2B5EF4-FFF2-40B4-BE49-F238E27FC236}">
                    <a16:creationId xmlns:a16="http://schemas.microsoft.com/office/drawing/2014/main" id="{9F3B3CD2-3E9F-DC22-604D-F67E045669BC}"/>
                  </a:ext>
                </a:extLst>
              </p:cNvPr>
              <p:cNvGrpSpPr/>
              <p:nvPr/>
            </p:nvGrpSpPr>
            <p:grpSpPr>
              <a:xfrm>
                <a:off x="3302643" y="3096469"/>
                <a:ext cx="91440" cy="91440"/>
                <a:chOff x="10032216" y="2703458"/>
                <a:chExt cx="91440" cy="91440"/>
              </a:xfrm>
            </p:grpSpPr>
            <p:sp>
              <p:nvSpPr>
                <p:cNvPr id="1608" name="Line 397">
                  <a:extLst>
                    <a:ext uri="{FF2B5EF4-FFF2-40B4-BE49-F238E27FC236}">
                      <a16:creationId xmlns:a16="http://schemas.microsoft.com/office/drawing/2014/main" id="{CF9C99AD-502F-400C-F98D-ABD11A9F39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Line 398">
                  <a:extLst>
                    <a:ext uri="{FF2B5EF4-FFF2-40B4-BE49-F238E27FC236}">
                      <a16:creationId xmlns:a16="http://schemas.microsoft.com/office/drawing/2014/main" id="{3CA3EE6E-4FB3-5FB2-F1BE-D2E7BAC3F8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5" name="Group 1514">
                <a:extLst>
                  <a:ext uri="{FF2B5EF4-FFF2-40B4-BE49-F238E27FC236}">
                    <a16:creationId xmlns:a16="http://schemas.microsoft.com/office/drawing/2014/main" id="{082D5A94-1B8D-A880-100C-FCFCE0A656DB}"/>
                  </a:ext>
                </a:extLst>
              </p:cNvPr>
              <p:cNvGrpSpPr/>
              <p:nvPr/>
            </p:nvGrpSpPr>
            <p:grpSpPr>
              <a:xfrm>
                <a:off x="3281179" y="3085256"/>
                <a:ext cx="91440" cy="91440"/>
                <a:chOff x="10032216" y="2703458"/>
                <a:chExt cx="91440" cy="91440"/>
              </a:xfrm>
            </p:grpSpPr>
            <p:sp>
              <p:nvSpPr>
                <p:cNvPr id="1606" name="Line 397">
                  <a:extLst>
                    <a:ext uri="{FF2B5EF4-FFF2-40B4-BE49-F238E27FC236}">
                      <a16:creationId xmlns:a16="http://schemas.microsoft.com/office/drawing/2014/main" id="{64C34FCC-B6BA-5FEF-A5BC-DD95297207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Line 398">
                  <a:extLst>
                    <a:ext uri="{FF2B5EF4-FFF2-40B4-BE49-F238E27FC236}">
                      <a16:creationId xmlns:a16="http://schemas.microsoft.com/office/drawing/2014/main" id="{E79A6AD0-9EC3-D6F6-5EC4-B35185CD06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6" name="Group 1515">
                <a:extLst>
                  <a:ext uri="{FF2B5EF4-FFF2-40B4-BE49-F238E27FC236}">
                    <a16:creationId xmlns:a16="http://schemas.microsoft.com/office/drawing/2014/main" id="{72D33AFB-3012-B4DC-0827-05BD4B6235DF}"/>
                  </a:ext>
                </a:extLst>
              </p:cNvPr>
              <p:cNvGrpSpPr/>
              <p:nvPr/>
            </p:nvGrpSpPr>
            <p:grpSpPr>
              <a:xfrm>
                <a:off x="3190152" y="3085256"/>
                <a:ext cx="91440" cy="91440"/>
                <a:chOff x="10032216" y="2703458"/>
                <a:chExt cx="91440" cy="91440"/>
              </a:xfrm>
            </p:grpSpPr>
            <p:sp>
              <p:nvSpPr>
                <p:cNvPr id="1604" name="Line 397">
                  <a:extLst>
                    <a:ext uri="{FF2B5EF4-FFF2-40B4-BE49-F238E27FC236}">
                      <a16:creationId xmlns:a16="http://schemas.microsoft.com/office/drawing/2014/main" id="{1E5532F1-D949-E657-4289-478B6AE7B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Line 398">
                  <a:extLst>
                    <a:ext uri="{FF2B5EF4-FFF2-40B4-BE49-F238E27FC236}">
                      <a16:creationId xmlns:a16="http://schemas.microsoft.com/office/drawing/2014/main" id="{74512270-4D63-53C7-23DB-46C2100DA1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7" name="Group 1516">
                <a:extLst>
                  <a:ext uri="{FF2B5EF4-FFF2-40B4-BE49-F238E27FC236}">
                    <a16:creationId xmlns:a16="http://schemas.microsoft.com/office/drawing/2014/main" id="{43BEC903-B646-05AF-AE08-9B625C0FC760}"/>
                  </a:ext>
                </a:extLst>
              </p:cNvPr>
              <p:cNvGrpSpPr/>
              <p:nvPr/>
            </p:nvGrpSpPr>
            <p:grpSpPr>
              <a:xfrm>
                <a:off x="3069627" y="3023509"/>
                <a:ext cx="91440" cy="91440"/>
                <a:chOff x="10032216" y="2703458"/>
                <a:chExt cx="91440" cy="91440"/>
              </a:xfrm>
            </p:grpSpPr>
            <p:sp>
              <p:nvSpPr>
                <p:cNvPr id="1602" name="Line 397">
                  <a:extLst>
                    <a:ext uri="{FF2B5EF4-FFF2-40B4-BE49-F238E27FC236}">
                      <a16:creationId xmlns:a16="http://schemas.microsoft.com/office/drawing/2014/main" id="{9EE5BDF1-073F-9C51-E492-C1AD4E0CF9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Line 398">
                  <a:extLst>
                    <a:ext uri="{FF2B5EF4-FFF2-40B4-BE49-F238E27FC236}">
                      <a16:creationId xmlns:a16="http://schemas.microsoft.com/office/drawing/2014/main" id="{86D38003-3725-29FC-953A-0F82CAF4C4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8" name="Group 1517">
                <a:extLst>
                  <a:ext uri="{FF2B5EF4-FFF2-40B4-BE49-F238E27FC236}">
                    <a16:creationId xmlns:a16="http://schemas.microsoft.com/office/drawing/2014/main" id="{25E6C95F-6D28-2312-7CE6-F1803FD2EF1F}"/>
                  </a:ext>
                </a:extLst>
              </p:cNvPr>
              <p:cNvGrpSpPr/>
              <p:nvPr/>
            </p:nvGrpSpPr>
            <p:grpSpPr>
              <a:xfrm>
                <a:off x="3048143" y="2950766"/>
                <a:ext cx="91440" cy="91440"/>
                <a:chOff x="10032216" y="2703458"/>
                <a:chExt cx="91440" cy="91440"/>
              </a:xfrm>
            </p:grpSpPr>
            <p:sp>
              <p:nvSpPr>
                <p:cNvPr id="1600" name="Line 397">
                  <a:extLst>
                    <a:ext uri="{FF2B5EF4-FFF2-40B4-BE49-F238E27FC236}">
                      <a16:creationId xmlns:a16="http://schemas.microsoft.com/office/drawing/2014/main" id="{4E0FEA89-2C2E-9E2D-5DFF-A952A3449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01" name="Line 398">
                  <a:extLst>
                    <a:ext uri="{FF2B5EF4-FFF2-40B4-BE49-F238E27FC236}">
                      <a16:creationId xmlns:a16="http://schemas.microsoft.com/office/drawing/2014/main" id="{00D441F8-9176-A56E-EF4E-DFC0B5C0AF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19" name="Group 1518">
                <a:extLst>
                  <a:ext uri="{FF2B5EF4-FFF2-40B4-BE49-F238E27FC236}">
                    <a16:creationId xmlns:a16="http://schemas.microsoft.com/office/drawing/2014/main" id="{ABF66980-D6A3-3B7A-D8EF-56837AB597AC}"/>
                  </a:ext>
                </a:extLst>
              </p:cNvPr>
              <p:cNvGrpSpPr/>
              <p:nvPr/>
            </p:nvGrpSpPr>
            <p:grpSpPr>
              <a:xfrm>
                <a:off x="3018696" y="2917427"/>
                <a:ext cx="91440" cy="91440"/>
                <a:chOff x="10032216" y="2703458"/>
                <a:chExt cx="91440" cy="91440"/>
              </a:xfrm>
            </p:grpSpPr>
            <p:sp>
              <p:nvSpPr>
                <p:cNvPr id="1598" name="Line 397">
                  <a:extLst>
                    <a:ext uri="{FF2B5EF4-FFF2-40B4-BE49-F238E27FC236}">
                      <a16:creationId xmlns:a16="http://schemas.microsoft.com/office/drawing/2014/main" id="{7B28349F-F2E7-E0D5-86AB-8B9DD136D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99" name="Line 398">
                  <a:extLst>
                    <a:ext uri="{FF2B5EF4-FFF2-40B4-BE49-F238E27FC236}">
                      <a16:creationId xmlns:a16="http://schemas.microsoft.com/office/drawing/2014/main" id="{814C861D-1B71-5996-5E9D-D827F38ABD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0" name="Group 1519">
                <a:extLst>
                  <a:ext uri="{FF2B5EF4-FFF2-40B4-BE49-F238E27FC236}">
                    <a16:creationId xmlns:a16="http://schemas.microsoft.com/office/drawing/2014/main" id="{30365E47-D441-8937-1325-71C2C42F360E}"/>
                  </a:ext>
                </a:extLst>
              </p:cNvPr>
              <p:cNvGrpSpPr/>
              <p:nvPr/>
            </p:nvGrpSpPr>
            <p:grpSpPr>
              <a:xfrm>
                <a:off x="2825706" y="2917427"/>
                <a:ext cx="91440" cy="91440"/>
                <a:chOff x="10032216" y="2703458"/>
                <a:chExt cx="91440" cy="91440"/>
              </a:xfrm>
            </p:grpSpPr>
            <p:sp>
              <p:nvSpPr>
                <p:cNvPr id="1596" name="Line 397">
                  <a:extLst>
                    <a:ext uri="{FF2B5EF4-FFF2-40B4-BE49-F238E27FC236}">
                      <a16:creationId xmlns:a16="http://schemas.microsoft.com/office/drawing/2014/main" id="{159BFB89-C0A3-96B1-8D27-D587C37374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97" name="Line 398">
                  <a:extLst>
                    <a:ext uri="{FF2B5EF4-FFF2-40B4-BE49-F238E27FC236}">
                      <a16:creationId xmlns:a16="http://schemas.microsoft.com/office/drawing/2014/main" id="{1E5D9CD7-ED3D-A09F-F8F9-A7A6D3E571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1" name="Group 1520">
                <a:extLst>
                  <a:ext uri="{FF2B5EF4-FFF2-40B4-BE49-F238E27FC236}">
                    <a16:creationId xmlns:a16="http://schemas.microsoft.com/office/drawing/2014/main" id="{EE82AEF2-19B7-552F-31F2-EC484FFC50F7}"/>
                  </a:ext>
                </a:extLst>
              </p:cNvPr>
              <p:cNvGrpSpPr/>
              <p:nvPr/>
            </p:nvGrpSpPr>
            <p:grpSpPr>
              <a:xfrm>
                <a:off x="2778278" y="2891126"/>
                <a:ext cx="91440" cy="91440"/>
                <a:chOff x="10032216" y="2703458"/>
                <a:chExt cx="91440" cy="91440"/>
              </a:xfrm>
            </p:grpSpPr>
            <p:sp>
              <p:nvSpPr>
                <p:cNvPr id="1594" name="Line 397">
                  <a:extLst>
                    <a:ext uri="{FF2B5EF4-FFF2-40B4-BE49-F238E27FC236}">
                      <a16:creationId xmlns:a16="http://schemas.microsoft.com/office/drawing/2014/main" id="{0AA3176C-9983-0446-ADF2-9E3DE75E06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95" name="Line 398">
                  <a:extLst>
                    <a:ext uri="{FF2B5EF4-FFF2-40B4-BE49-F238E27FC236}">
                      <a16:creationId xmlns:a16="http://schemas.microsoft.com/office/drawing/2014/main" id="{8703261F-57EA-28BE-9568-99B6130E9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2" name="Group 1521">
                <a:extLst>
                  <a:ext uri="{FF2B5EF4-FFF2-40B4-BE49-F238E27FC236}">
                    <a16:creationId xmlns:a16="http://schemas.microsoft.com/office/drawing/2014/main" id="{FD11B116-B233-0801-8A96-FACC3636E8CC}"/>
                  </a:ext>
                </a:extLst>
              </p:cNvPr>
              <p:cNvGrpSpPr/>
              <p:nvPr/>
            </p:nvGrpSpPr>
            <p:grpSpPr>
              <a:xfrm>
                <a:off x="2787552" y="2905046"/>
                <a:ext cx="91440" cy="91440"/>
                <a:chOff x="10032216" y="2703458"/>
                <a:chExt cx="91440" cy="91440"/>
              </a:xfrm>
            </p:grpSpPr>
            <p:sp>
              <p:nvSpPr>
                <p:cNvPr id="1592" name="Line 397">
                  <a:extLst>
                    <a:ext uri="{FF2B5EF4-FFF2-40B4-BE49-F238E27FC236}">
                      <a16:creationId xmlns:a16="http://schemas.microsoft.com/office/drawing/2014/main" id="{40E816FF-18FB-7506-D098-5F3B154706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93" name="Line 398">
                  <a:extLst>
                    <a:ext uri="{FF2B5EF4-FFF2-40B4-BE49-F238E27FC236}">
                      <a16:creationId xmlns:a16="http://schemas.microsoft.com/office/drawing/2014/main" id="{F45C5D9E-AC87-5954-E0F7-5AE39ECB48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3" name="Group 1522">
                <a:extLst>
                  <a:ext uri="{FF2B5EF4-FFF2-40B4-BE49-F238E27FC236}">
                    <a16:creationId xmlns:a16="http://schemas.microsoft.com/office/drawing/2014/main" id="{4539469A-727D-CD6F-51AE-158EEEF8CFB5}"/>
                  </a:ext>
                </a:extLst>
              </p:cNvPr>
              <p:cNvGrpSpPr/>
              <p:nvPr/>
            </p:nvGrpSpPr>
            <p:grpSpPr>
              <a:xfrm>
                <a:off x="2743674" y="2855831"/>
                <a:ext cx="91440" cy="91440"/>
                <a:chOff x="10032216" y="2703458"/>
                <a:chExt cx="91440" cy="91440"/>
              </a:xfrm>
            </p:grpSpPr>
            <p:sp>
              <p:nvSpPr>
                <p:cNvPr id="1590" name="Line 397">
                  <a:extLst>
                    <a:ext uri="{FF2B5EF4-FFF2-40B4-BE49-F238E27FC236}">
                      <a16:creationId xmlns:a16="http://schemas.microsoft.com/office/drawing/2014/main" id="{0FD4015D-9127-3207-EEA8-8E57862654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91" name="Line 398">
                  <a:extLst>
                    <a:ext uri="{FF2B5EF4-FFF2-40B4-BE49-F238E27FC236}">
                      <a16:creationId xmlns:a16="http://schemas.microsoft.com/office/drawing/2014/main" id="{9D208B72-98E6-491E-B533-BFCCEA259C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4" name="Group 1523">
                <a:extLst>
                  <a:ext uri="{FF2B5EF4-FFF2-40B4-BE49-F238E27FC236}">
                    <a16:creationId xmlns:a16="http://schemas.microsoft.com/office/drawing/2014/main" id="{A4CC0903-45A3-D556-6EFB-B3A3D04F30CA}"/>
                  </a:ext>
                </a:extLst>
              </p:cNvPr>
              <p:cNvGrpSpPr/>
              <p:nvPr/>
            </p:nvGrpSpPr>
            <p:grpSpPr>
              <a:xfrm>
                <a:off x="2727922" y="2845407"/>
                <a:ext cx="91440" cy="91440"/>
                <a:chOff x="10032216" y="2703458"/>
                <a:chExt cx="91440" cy="91440"/>
              </a:xfrm>
            </p:grpSpPr>
            <p:sp>
              <p:nvSpPr>
                <p:cNvPr id="1588" name="Line 397">
                  <a:extLst>
                    <a:ext uri="{FF2B5EF4-FFF2-40B4-BE49-F238E27FC236}">
                      <a16:creationId xmlns:a16="http://schemas.microsoft.com/office/drawing/2014/main" id="{FC93FA61-5ED0-1E98-7ADC-BB9B71C8C3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89" name="Line 398">
                  <a:extLst>
                    <a:ext uri="{FF2B5EF4-FFF2-40B4-BE49-F238E27FC236}">
                      <a16:creationId xmlns:a16="http://schemas.microsoft.com/office/drawing/2014/main" id="{883E5276-A89A-4079-5361-1CF0364B7B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5" name="Group 1524">
                <a:extLst>
                  <a:ext uri="{FF2B5EF4-FFF2-40B4-BE49-F238E27FC236}">
                    <a16:creationId xmlns:a16="http://schemas.microsoft.com/office/drawing/2014/main" id="{A3634617-4A6B-E0C3-F99E-D659E9A81729}"/>
                  </a:ext>
                </a:extLst>
              </p:cNvPr>
              <p:cNvGrpSpPr/>
              <p:nvPr/>
            </p:nvGrpSpPr>
            <p:grpSpPr>
              <a:xfrm>
                <a:off x="2629374" y="2777976"/>
                <a:ext cx="91440" cy="91440"/>
                <a:chOff x="10032216" y="2703458"/>
                <a:chExt cx="91440" cy="91440"/>
              </a:xfrm>
            </p:grpSpPr>
            <p:sp>
              <p:nvSpPr>
                <p:cNvPr id="1586" name="Line 397">
                  <a:extLst>
                    <a:ext uri="{FF2B5EF4-FFF2-40B4-BE49-F238E27FC236}">
                      <a16:creationId xmlns:a16="http://schemas.microsoft.com/office/drawing/2014/main" id="{590AAE65-9783-8F6F-5519-8A1DFACE27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Line 398">
                  <a:extLst>
                    <a:ext uri="{FF2B5EF4-FFF2-40B4-BE49-F238E27FC236}">
                      <a16:creationId xmlns:a16="http://schemas.microsoft.com/office/drawing/2014/main" id="{4390E2C5-73CC-26B0-021D-31805B1389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6" name="Group 1525">
                <a:extLst>
                  <a:ext uri="{FF2B5EF4-FFF2-40B4-BE49-F238E27FC236}">
                    <a16:creationId xmlns:a16="http://schemas.microsoft.com/office/drawing/2014/main" id="{BD3076F9-4EB4-74DD-BE72-A22F6AF53F11}"/>
                  </a:ext>
                </a:extLst>
              </p:cNvPr>
              <p:cNvGrpSpPr/>
              <p:nvPr/>
            </p:nvGrpSpPr>
            <p:grpSpPr>
              <a:xfrm>
                <a:off x="2491794" y="2713239"/>
                <a:ext cx="91440" cy="91440"/>
                <a:chOff x="10032216" y="2703458"/>
                <a:chExt cx="91440" cy="91440"/>
              </a:xfrm>
            </p:grpSpPr>
            <p:sp>
              <p:nvSpPr>
                <p:cNvPr id="1584" name="Line 397">
                  <a:extLst>
                    <a:ext uri="{FF2B5EF4-FFF2-40B4-BE49-F238E27FC236}">
                      <a16:creationId xmlns:a16="http://schemas.microsoft.com/office/drawing/2014/main" id="{AF9BF95D-E95D-D861-A8F8-164C842F5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Line 398">
                  <a:extLst>
                    <a:ext uri="{FF2B5EF4-FFF2-40B4-BE49-F238E27FC236}">
                      <a16:creationId xmlns:a16="http://schemas.microsoft.com/office/drawing/2014/main" id="{E25942A4-DED8-015C-A118-4C6AC7F41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7" name="Group 1526">
                <a:extLst>
                  <a:ext uri="{FF2B5EF4-FFF2-40B4-BE49-F238E27FC236}">
                    <a16:creationId xmlns:a16="http://schemas.microsoft.com/office/drawing/2014/main" id="{5867868E-212A-BF8E-CD2B-2F93FA3BF213}"/>
                  </a:ext>
                </a:extLst>
              </p:cNvPr>
              <p:cNvGrpSpPr/>
              <p:nvPr/>
            </p:nvGrpSpPr>
            <p:grpSpPr>
              <a:xfrm>
                <a:off x="2464837" y="2698171"/>
                <a:ext cx="91440" cy="91440"/>
                <a:chOff x="10032216" y="2703458"/>
                <a:chExt cx="91440" cy="91440"/>
              </a:xfrm>
            </p:grpSpPr>
            <p:sp>
              <p:nvSpPr>
                <p:cNvPr id="1582" name="Line 397">
                  <a:extLst>
                    <a:ext uri="{FF2B5EF4-FFF2-40B4-BE49-F238E27FC236}">
                      <a16:creationId xmlns:a16="http://schemas.microsoft.com/office/drawing/2014/main" id="{0F11FC6C-9B99-9CE4-465A-1F26A97848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Line 398">
                  <a:extLst>
                    <a:ext uri="{FF2B5EF4-FFF2-40B4-BE49-F238E27FC236}">
                      <a16:creationId xmlns:a16="http://schemas.microsoft.com/office/drawing/2014/main" id="{6E32E56A-A450-F80E-39E9-934F4ECCE0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8" name="Group 1527">
                <a:extLst>
                  <a:ext uri="{FF2B5EF4-FFF2-40B4-BE49-F238E27FC236}">
                    <a16:creationId xmlns:a16="http://schemas.microsoft.com/office/drawing/2014/main" id="{2418CF1F-E0E3-62D4-54C0-9CEE5AC18CB3}"/>
                  </a:ext>
                </a:extLst>
              </p:cNvPr>
              <p:cNvGrpSpPr/>
              <p:nvPr/>
            </p:nvGrpSpPr>
            <p:grpSpPr>
              <a:xfrm>
                <a:off x="2394169" y="2603200"/>
                <a:ext cx="91440" cy="91440"/>
                <a:chOff x="10032216" y="2703458"/>
                <a:chExt cx="91440" cy="91440"/>
              </a:xfrm>
            </p:grpSpPr>
            <p:sp>
              <p:nvSpPr>
                <p:cNvPr id="1580" name="Line 397">
                  <a:extLst>
                    <a:ext uri="{FF2B5EF4-FFF2-40B4-BE49-F238E27FC236}">
                      <a16:creationId xmlns:a16="http://schemas.microsoft.com/office/drawing/2014/main" id="{21DF4911-A859-1EA8-FE43-0844EE0EA7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Line 398">
                  <a:extLst>
                    <a:ext uri="{FF2B5EF4-FFF2-40B4-BE49-F238E27FC236}">
                      <a16:creationId xmlns:a16="http://schemas.microsoft.com/office/drawing/2014/main" id="{11CFBD87-4068-2A81-4B3C-2642236F95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29" name="Group 1528">
                <a:extLst>
                  <a:ext uri="{FF2B5EF4-FFF2-40B4-BE49-F238E27FC236}">
                    <a16:creationId xmlns:a16="http://schemas.microsoft.com/office/drawing/2014/main" id="{D2BBB61C-E2BA-5ADD-9CBC-1F5C4C38ADB4}"/>
                  </a:ext>
                </a:extLst>
              </p:cNvPr>
              <p:cNvGrpSpPr/>
              <p:nvPr/>
            </p:nvGrpSpPr>
            <p:grpSpPr>
              <a:xfrm>
                <a:off x="2383753" y="2578360"/>
                <a:ext cx="91440" cy="91440"/>
                <a:chOff x="10032216" y="2703458"/>
                <a:chExt cx="91440" cy="91440"/>
              </a:xfrm>
            </p:grpSpPr>
            <p:sp>
              <p:nvSpPr>
                <p:cNvPr id="1578" name="Line 397">
                  <a:extLst>
                    <a:ext uri="{FF2B5EF4-FFF2-40B4-BE49-F238E27FC236}">
                      <a16:creationId xmlns:a16="http://schemas.microsoft.com/office/drawing/2014/main" id="{5A511BA7-E0B8-2134-DB92-467BFB049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Line 398">
                  <a:extLst>
                    <a:ext uri="{FF2B5EF4-FFF2-40B4-BE49-F238E27FC236}">
                      <a16:creationId xmlns:a16="http://schemas.microsoft.com/office/drawing/2014/main" id="{2ED6EACF-E5FD-8D7D-095C-CE60CB9643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0" name="Group 1529">
                <a:extLst>
                  <a:ext uri="{FF2B5EF4-FFF2-40B4-BE49-F238E27FC236}">
                    <a16:creationId xmlns:a16="http://schemas.microsoft.com/office/drawing/2014/main" id="{989F16C0-A1C5-ECE0-7B38-70E4605D3F0C}"/>
                  </a:ext>
                </a:extLst>
              </p:cNvPr>
              <p:cNvGrpSpPr/>
              <p:nvPr/>
            </p:nvGrpSpPr>
            <p:grpSpPr>
              <a:xfrm>
                <a:off x="2155455" y="2407734"/>
                <a:ext cx="91440" cy="91440"/>
                <a:chOff x="10032216" y="2703458"/>
                <a:chExt cx="91440" cy="91440"/>
              </a:xfrm>
            </p:grpSpPr>
            <p:sp>
              <p:nvSpPr>
                <p:cNvPr id="1576" name="Line 397">
                  <a:extLst>
                    <a:ext uri="{FF2B5EF4-FFF2-40B4-BE49-F238E27FC236}">
                      <a16:creationId xmlns:a16="http://schemas.microsoft.com/office/drawing/2014/main" id="{1BEB844F-0B62-8A15-ADF1-C4A6839602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Line 398">
                  <a:extLst>
                    <a:ext uri="{FF2B5EF4-FFF2-40B4-BE49-F238E27FC236}">
                      <a16:creationId xmlns:a16="http://schemas.microsoft.com/office/drawing/2014/main" id="{ADC76948-CFBB-83EC-7EB1-37BCAF714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1" name="Group 1530">
                <a:extLst>
                  <a:ext uri="{FF2B5EF4-FFF2-40B4-BE49-F238E27FC236}">
                    <a16:creationId xmlns:a16="http://schemas.microsoft.com/office/drawing/2014/main" id="{9B9E33F7-BCD2-8115-951D-A06B1FF1477C}"/>
                  </a:ext>
                </a:extLst>
              </p:cNvPr>
              <p:cNvGrpSpPr/>
              <p:nvPr/>
            </p:nvGrpSpPr>
            <p:grpSpPr>
              <a:xfrm>
                <a:off x="2203095" y="2407734"/>
                <a:ext cx="91440" cy="91440"/>
                <a:chOff x="10032216" y="2703458"/>
                <a:chExt cx="91440" cy="91440"/>
              </a:xfrm>
            </p:grpSpPr>
            <p:sp>
              <p:nvSpPr>
                <p:cNvPr id="1574" name="Line 397">
                  <a:extLst>
                    <a:ext uri="{FF2B5EF4-FFF2-40B4-BE49-F238E27FC236}">
                      <a16:creationId xmlns:a16="http://schemas.microsoft.com/office/drawing/2014/main" id="{10043DE2-9EB1-F697-CA9C-92475B71D3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Line 398">
                  <a:extLst>
                    <a:ext uri="{FF2B5EF4-FFF2-40B4-BE49-F238E27FC236}">
                      <a16:creationId xmlns:a16="http://schemas.microsoft.com/office/drawing/2014/main" id="{4E1A5DAD-5046-AE5D-45C3-B9604C3DF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2" name="Group 1531">
                <a:extLst>
                  <a:ext uri="{FF2B5EF4-FFF2-40B4-BE49-F238E27FC236}">
                    <a16:creationId xmlns:a16="http://schemas.microsoft.com/office/drawing/2014/main" id="{F5F27C76-F299-05CC-FB9F-669D9CFC510D}"/>
                  </a:ext>
                </a:extLst>
              </p:cNvPr>
              <p:cNvGrpSpPr/>
              <p:nvPr/>
            </p:nvGrpSpPr>
            <p:grpSpPr>
              <a:xfrm>
                <a:off x="2325702" y="2448178"/>
                <a:ext cx="91440" cy="91440"/>
                <a:chOff x="10032216" y="2703458"/>
                <a:chExt cx="91440" cy="91440"/>
              </a:xfrm>
            </p:grpSpPr>
            <p:sp>
              <p:nvSpPr>
                <p:cNvPr id="1572" name="Line 397">
                  <a:extLst>
                    <a:ext uri="{FF2B5EF4-FFF2-40B4-BE49-F238E27FC236}">
                      <a16:creationId xmlns:a16="http://schemas.microsoft.com/office/drawing/2014/main" id="{26E27DAB-A639-1C9E-C04A-02AA803CB6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Line 398">
                  <a:extLst>
                    <a:ext uri="{FF2B5EF4-FFF2-40B4-BE49-F238E27FC236}">
                      <a16:creationId xmlns:a16="http://schemas.microsoft.com/office/drawing/2014/main" id="{1B95D148-5FB0-D669-DCE9-B03170181D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3" name="Group 1532">
                <a:extLst>
                  <a:ext uri="{FF2B5EF4-FFF2-40B4-BE49-F238E27FC236}">
                    <a16:creationId xmlns:a16="http://schemas.microsoft.com/office/drawing/2014/main" id="{3D0E6C0F-AF52-DA99-CD0D-D7AD93002BBE}"/>
                  </a:ext>
                </a:extLst>
              </p:cNvPr>
              <p:cNvGrpSpPr/>
              <p:nvPr/>
            </p:nvGrpSpPr>
            <p:grpSpPr>
              <a:xfrm>
                <a:off x="2334309" y="2460809"/>
                <a:ext cx="91440" cy="91440"/>
                <a:chOff x="10032216" y="2703458"/>
                <a:chExt cx="91440" cy="91440"/>
              </a:xfrm>
            </p:grpSpPr>
            <p:sp>
              <p:nvSpPr>
                <p:cNvPr id="1570" name="Line 397">
                  <a:extLst>
                    <a:ext uri="{FF2B5EF4-FFF2-40B4-BE49-F238E27FC236}">
                      <a16:creationId xmlns:a16="http://schemas.microsoft.com/office/drawing/2014/main" id="{A88DDE05-4EA7-3C92-186F-8B8722EC1E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Line 398">
                  <a:extLst>
                    <a:ext uri="{FF2B5EF4-FFF2-40B4-BE49-F238E27FC236}">
                      <a16:creationId xmlns:a16="http://schemas.microsoft.com/office/drawing/2014/main" id="{CF68A1EA-AC65-C067-DF65-057926E88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4" name="Group 1533">
                <a:extLst>
                  <a:ext uri="{FF2B5EF4-FFF2-40B4-BE49-F238E27FC236}">
                    <a16:creationId xmlns:a16="http://schemas.microsoft.com/office/drawing/2014/main" id="{F404318B-C94C-05EA-153C-49BE3C34E707}"/>
                  </a:ext>
                </a:extLst>
              </p:cNvPr>
              <p:cNvGrpSpPr/>
              <p:nvPr/>
            </p:nvGrpSpPr>
            <p:grpSpPr>
              <a:xfrm>
                <a:off x="2346798" y="2472976"/>
                <a:ext cx="91440" cy="91440"/>
                <a:chOff x="10032216" y="2703458"/>
                <a:chExt cx="91440" cy="91440"/>
              </a:xfrm>
            </p:grpSpPr>
            <p:sp>
              <p:nvSpPr>
                <p:cNvPr id="1568" name="Line 397">
                  <a:extLst>
                    <a:ext uri="{FF2B5EF4-FFF2-40B4-BE49-F238E27FC236}">
                      <a16:creationId xmlns:a16="http://schemas.microsoft.com/office/drawing/2014/main" id="{8B5BD866-5930-B012-A2F3-4618AA99A2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Line 398">
                  <a:extLst>
                    <a:ext uri="{FF2B5EF4-FFF2-40B4-BE49-F238E27FC236}">
                      <a16:creationId xmlns:a16="http://schemas.microsoft.com/office/drawing/2014/main" id="{FECC2A31-66C3-0428-566B-2944A17251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5" name="Group 1534">
                <a:extLst>
                  <a:ext uri="{FF2B5EF4-FFF2-40B4-BE49-F238E27FC236}">
                    <a16:creationId xmlns:a16="http://schemas.microsoft.com/office/drawing/2014/main" id="{6A036E56-699B-D315-069F-E7BB5A0F9B56}"/>
                  </a:ext>
                </a:extLst>
              </p:cNvPr>
              <p:cNvGrpSpPr/>
              <p:nvPr/>
            </p:nvGrpSpPr>
            <p:grpSpPr>
              <a:xfrm>
                <a:off x="2346798" y="2474177"/>
                <a:ext cx="91440" cy="91440"/>
                <a:chOff x="10032216" y="2703458"/>
                <a:chExt cx="91440" cy="91440"/>
              </a:xfrm>
            </p:grpSpPr>
            <p:sp>
              <p:nvSpPr>
                <p:cNvPr id="1566" name="Line 397">
                  <a:extLst>
                    <a:ext uri="{FF2B5EF4-FFF2-40B4-BE49-F238E27FC236}">
                      <a16:creationId xmlns:a16="http://schemas.microsoft.com/office/drawing/2014/main" id="{0C346DCD-16D2-257A-DF02-009F3641DE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Line 398">
                  <a:extLst>
                    <a:ext uri="{FF2B5EF4-FFF2-40B4-BE49-F238E27FC236}">
                      <a16:creationId xmlns:a16="http://schemas.microsoft.com/office/drawing/2014/main" id="{2F13E061-53BA-F033-F5FD-50452105B0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6" name="Group 1535">
                <a:extLst>
                  <a:ext uri="{FF2B5EF4-FFF2-40B4-BE49-F238E27FC236}">
                    <a16:creationId xmlns:a16="http://schemas.microsoft.com/office/drawing/2014/main" id="{4A5760B5-7CF8-846F-872A-84B554316B99}"/>
                  </a:ext>
                </a:extLst>
              </p:cNvPr>
              <p:cNvGrpSpPr/>
              <p:nvPr/>
            </p:nvGrpSpPr>
            <p:grpSpPr>
              <a:xfrm>
                <a:off x="2361080" y="2474177"/>
                <a:ext cx="91440" cy="91440"/>
                <a:chOff x="10032216" y="2703458"/>
                <a:chExt cx="91440" cy="91440"/>
              </a:xfrm>
            </p:grpSpPr>
            <p:sp>
              <p:nvSpPr>
                <p:cNvPr id="1564" name="Line 397">
                  <a:extLst>
                    <a:ext uri="{FF2B5EF4-FFF2-40B4-BE49-F238E27FC236}">
                      <a16:creationId xmlns:a16="http://schemas.microsoft.com/office/drawing/2014/main" id="{87E1AE2A-FE3C-EF93-74CB-D301E47916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Line 398">
                  <a:extLst>
                    <a:ext uri="{FF2B5EF4-FFF2-40B4-BE49-F238E27FC236}">
                      <a16:creationId xmlns:a16="http://schemas.microsoft.com/office/drawing/2014/main" id="{D6A4A6F6-F27B-2C7E-08B1-B379AC560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7" name="Group 1536">
                <a:extLst>
                  <a:ext uri="{FF2B5EF4-FFF2-40B4-BE49-F238E27FC236}">
                    <a16:creationId xmlns:a16="http://schemas.microsoft.com/office/drawing/2014/main" id="{E5F465F7-D1CE-CDA4-7DFA-FCD2E1F538B1}"/>
                  </a:ext>
                </a:extLst>
              </p:cNvPr>
              <p:cNvGrpSpPr/>
              <p:nvPr/>
            </p:nvGrpSpPr>
            <p:grpSpPr>
              <a:xfrm>
                <a:off x="2376061" y="2482530"/>
                <a:ext cx="91440" cy="91440"/>
                <a:chOff x="10032216" y="2703458"/>
                <a:chExt cx="91440" cy="91440"/>
              </a:xfrm>
            </p:grpSpPr>
            <p:sp>
              <p:nvSpPr>
                <p:cNvPr id="1562" name="Line 397">
                  <a:extLst>
                    <a:ext uri="{FF2B5EF4-FFF2-40B4-BE49-F238E27FC236}">
                      <a16:creationId xmlns:a16="http://schemas.microsoft.com/office/drawing/2014/main" id="{A1AA5BAF-0928-66AF-37BA-C8321CFD49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Line 398">
                  <a:extLst>
                    <a:ext uri="{FF2B5EF4-FFF2-40B4-BE49-F238E27FC236}">
                      <a16:creationId xmlns:a16="http://schemas.microsoft.com/office/drawing/2014/main" id="{44497392-6A3F-BDA5-D278-177B861431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8" name="Group 1537">
                <a:extLst>
                  <a:ext uri="{FF2B5EF4-FFF2-40B4-BE49-F238E27FC236}">
                    <a16:creationId xmlns:a16="http://schemas.microsoft.com/office/drawing/2014/main" id="{9B94403E-1719-C3F0-D73F-47CFBDC0A02B}"/>
                  </a:ext>
                </a:extLst>
              </p:cNvPr>
              <p:cNvGrpSpPr/>
              <p:nvPr/>
            </p:nvGrpSpPr>
            <p:grpSpPr>
              <a:xfrm>
                <a:off x="2050295" y="2286731"/>
                <a:ext cx="91440" cy="91440"/>
                <a:chOff x="10032216" y="2703458"/>
                <a:chExt cx="91440" cy="91440"/>
              </a:xfrm>
            </p:grpSpPr>
            <p:sp>
              <p:nvSpPr>
                <p:cNvPr id="1560" name="Line 397">
                  <a:extLst>
                    <a:ext uri="{FF2B5EF4-FFF2-40B4-BE49-F238E27FC236}">
                      <a16:creationId xmlns:a16="http://schemas.microsoft.com/office/drawing/2014/main" id="{2053BD82-4DDC-5DA7-B829-BA7F9830CB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Line 398">
                  <a:extLst>
                    <a:ext uri="{FF2B5EF4-FFF2-40B4-BE49-F238E27FC236}">
                      <a16:creationId xmlns:a16="http://schemas.microsoft.com/office/drawing/2014/main" id="{8B4F5234-1219-4C2C-A8E3-F9B0BDA2F4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39" name="Group 1538">
                <a:extLst>
                  <a:ext uri="{FF2B5EF4-FFF2-40B4-BE49-F238E27FC236}">
                    <a16:creationId xmlns:a16="http://schemas.microsoft.com/office/drawing/2014/main" id="{50849EAA-E0B7-E7FF-3331-9DF1F4211B6B}"/>
                  </a:ext>
                </a:extLst>
              </p:cNvPr>
              <p:cNvGrpSpPr/>
              <p:nvPr/>
            </p:nvGrpSpPr>
            <p:grpSpPr>
              <a:xfrm>
                <a:off x="1999834" y="2105404"/>
                <a:ext cx="91440" cy="91440"/>
                <a:chOff x="10032216" y="2703458"/>
                <a:chExt cx="91440" cy="91440"/>
              </a:xfrm>
            </p:grpSpPr>
            <p:sp>
              <p:nvSpPr>
                <p:cNvPr id="1558" name="Line 397">
                  <a:extLst>
                    <a:ext uri="{FF2B5EF4-FFF2-40B4-BE49-F238E27FC236}">
                      <a16:creationId xmlns:a16="http://schemas.microsoft.com/office/drawing/2014/main" id="{308952DE-5813-9A93-C80A-E8B867F014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Line 398">
                  <a:extLst>
                    <a:ext uri="{FF2B5EF4-FFF2-40B4-BE49-F238E27FC236}">
                      <a16:creationId xmlns:a16="http://schemas.microsoft.com/office/drawing/2014/main" id="{6775074F-217E-316B-59A0-321EA61101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0" name="Group 1539">
                <a:extLst>
                  <a:ext uri="{FF2B5EF4-FFF2-40B4-BE49-F238E27FC236}">
                    <a16:creationId xmlns:a16="http://schemas.microsoft.com/office/drawing/2014/main" id="{F2B22A67-90DB-B113-6442-15BC5D3C2E21}"/>
                  </a:ext>
                </a:extLst>
              </p:cNvPr>
              <p:cNvGrpSpPr/>
              <p:nvPr/>
            </p:nvGrpSpPr>
            <p:grpSpPr>
              <a:xfrm>
                <a:off x="1765603" y="1949358"/>
                <a:ext cx="91440" cy="91440"/>
                <a:chOff x="10032216" y="2703458"/>
                <a:chExt cx="91440" cy="91440"/>
              </a:xfrm>
            </p:grpSpPr>
            <p:sp>
              <p:nvSpPr>
                <p:cNvPr id="1556" name="Line 397">
                  <a:extLst>
                    <a:ext uri="{FF2B5EF4-FFF2-40B4-BE49-F238E27FC236}">
                      <a16:creationId xmlns:a16="http://schemas.microsoft.com/office/drawing/2014/main" id="{5F6E9E34-2957-FAD6-CDEB-A582B9AA61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Line 398">
                  <a:extLst>
                    <a:ext uri="{FF2B5EF4-FFF2-40B4-BE49-F238E27FC236}">
                      <a16:creationId xmlns:a16="http://schemas.microsoft.com/office/drawing/2014/main" id="{C69D78F8-D91F-D45B-8E7F-328D58E8DC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1" name="Group 1540">
                <a:extLst>
                  <a:ext uri="{FF2B5EF4-FFF2-40B4-BE49-F238E27FC236}">
                    <a16:creationId xmlns:a16="http://schemas.microsoft.com/office/drawing/2014/main" id="{0D87817D-13BB-60B8-B7F0-3EF7D293CF25}"/>
                  </a:ext>
                </a:extLst>
              </p:cNvPr>
              <p:cNvGrpSpPr/>
              <p:nvPr/>
            </p:nvGrpSpPr>
            <p:grpSpPr>
              <a:xfrm>
                <a:off x="1706547" y="1879859"/>
                <a:ext cx="91440" cy="91440"/>
                <a:chOff x="10032216" y="2703458"/>
                <a:chExt cx="91440" cy="91440"/>
              </a:xfrm>
            </p:grpSpPr>
            <p:sp>
              <p:nvSpPr>
                <p:cNvPr id="1554" name="Line 397">
                  <a:extLst>
                    <a:ext uri="{FF2B5EF4-FFF2-40B4-BE49-F238E27FC236}">
                      <a16:creationId xmlns:a16="http://schemas.microsoft.com/office/drawing/2014/main" id="{A4C7AF26-814A-3C49-01B3-896DC1FEB3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55" name="Line 398">
                  <a:extLst>
                    <a:ext uri="{FF2B5EF4-FFF2-40B4-BE49-F238E27FC236}">
                      <a16:creationId xmlns:a16="http://schemas.microsoft.com/office/drawing/2014/main" id="{1BBF9A55-467B-1CA5-141F-A62439CFED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2" name="Group 1541">
                <a:extLst>
                  <a:ext uri="{FF2B5EF4-FFF2-40B4-BE49-F238E27FC236}">
                    <a16:creationId xmlns:a16="http://schemas.microsoft.com/office/drawing/2014/main" id="{63144447-58A3-B464-120D-5728A9B8C560}"/>
                  </a:ext>
                </a:extLst>
              </p:cNvPr>
              <p:cNvGrpSpPr/>
              <p:nvPr/>
            </p:nvGrpSpPr>
            <p:grpSpPr>
              <a:xfrm>
                <a:off x="1703032" y="1846219"/>
                <a:ext cx="91440" cy="91440"/>
                <a:chOff x="10032216" y="2703458"/>
                <a:chExt cx="91440" cy="91440"/>
              </a:xfrm>
            </p:grpSpPr>
            <p:sp>
              <p:nvSpPr>
                <p:cNvPr id="1552" name="Line 397">
                  <a:extLst>
                    <a:ext uri="{FF2B5EF4-FFF2-40B4-BE49-F238E27FC236}">
                      <a16:creationId xmlns:a16="http://schemas.microsoft.com/office/drawing/2014/main" id="{354026A0-596F-3A90-E447-631CBE665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53" name="Line 398">
                  <a:extLst>
                    <a:ext uri="{FF2B5EF4-FFF2-40B4-BE49-F238E27FC236}">
                      <a16:creationId xmlns:a16="http://schemas.microsoft.com/office/drawing/2014/main" id="{170953C0-D0D8-5ED9-AF0E-63D9A3C80F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3" name="Group 1542">
                <a:extLst>
                  <a:ext uri="{FF2B5EF4-FFF2-40B4-BE49-F238E27FC236}">
                    <a16:creationId xmlns:a16="http://schemas.microsoft.com/office/drawing/2014/main" id="{B5B5D49C-E42E-9C9A-CAC0-70040D87D151}"/>
                  </a:ext>
                </a:extLst>
              </p:cNvPr>
              <p:cNvGrpSpPr/>
              <p:nvPr/>
            </p:nvGrpSpPr>
            <p:grpSpPr>
              <a:xfrm>
                <a:off x="1674376" y="1764189"/>
                <a:ext cx="91440" cy="91440"/>
                <a:chOff x="10032216" y="2703458"/>
                <a:chExt cx="91440" cy="91440"/>
              </a:xfrm>
            </p:grpSpPr>
            <p:sp>
              <p:nvSpPr>
                <p:cNvPr id="1550" name="Line 397">
                  <a:extLst>
                    <a:ext uri="{FF2B5EF4-FFF2-40B4-BE49-F238E27FC236}">
                      <a16:creationId xmlns:a16="http://schemas.microsoft.com/office/drawing/2014/main" id="{873A7E8F-6A1D-4DD0-9BFA-12B76F0667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51" name="Line 398">
                  <a:extLst>
                    <a:ext uri="{FF2B5EF4-FFF2-40B4-BE49-F238E27FC236}">
                      <a16:creationId xmlns:a16="http://schemas.microsoft.com/office/drawing/2014/main" id="{5DCFCEBD-F06D-398F-2101-96B132393A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4" name="Group 1543">
                <a:extLst>
                  <a:ext uri="{FF2B5EF4-FFF2-40B4-BE49-F238E27FC236}">
                    <a16:creationId xmlns:a16="http://schemas.microsoft.com/office/drawing/2014/main" id="{82ACA982-CEFD-B1F6-4D52-DAE29FA38E86}"/>
                  </a:ext>
                </a:extLst>
              </p:cNvPr>
              <p:cNvGrpSpPr/>
              <p:nvPr/>
            </p:nvGrpSpPr>
            <p:grpSpPr>
              <a:xfrm>
                <a:off x="1662519" y="1715120"/>
                <a:ext cx="91440" cy="91440"/>
                <a:chOff x="10032216" y="2703458"/>
                <a:chExt cx="91440" cy="91440"/>
              </a:xfrm>
            </p:grpSpPr>
            <p:sp>
              <p:nvSpPr>
                <p:cNvPr id="1548" name="Line 397">
                  <a:extLst>
                    <a:ext uri="{FF2B5EF4-FFF2-40B4-BE49-F238E27FC236}">
                      <a16:creationId xmlns:a16="http://schemas.microsoft.com/office/drawing/2014/main" id="{3EA96413-A3D7-B94F-981D-15A0AB3231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49" name="Line 398">
                  <a:extLst>
                    <a:ext uri="{FF2B5EF4-FFF2-40B4-BE49-F238E27FC236}">
                      <a16:creationId xmlns:a16="http://schemas.microsoft.com/office/drawing/2014/main" id="{4BF15C72-82DF-267C-40D4-F908BF3554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45" name="Group 1544">
                <a:extLst>
                  <a:ext uri="{FF2B5EF4-FFF2-40B4-BE49-F238E27FC236}">
                    <a16:creationId xmlns:a16="http://schemas.microsoft.com/office/drawing/2014/main" id="{10E59FB2-A79E-A572-4BF9-60CADF98DDF9}"/>
                  </a:ext>
                </a:extLst>
              </p:cNvPr>
              <p:cNvGrpSpPr/>
              <p:nvPr/>
            </p:nvGrpSpPr>
            <p:grpSpPr>
              <a:xfrm>
                <a:off x="1577807" y="1582435"/>
                <a:ext cx="91440" cy="91440"/>
                <a:chOff x="10032216" y="2703458"/>
                <a:chExt cx="91440" cy="91440"/>
              </a:xfrm>
            </p:grpSpPr>
            <p:sp>
              <p:nvSpPr>
                <p:cNvPr id="1546" name="Line 397">
                  <a:extLst>
                    <a:ext uri="{FF2B5EF4-FFF2-40B4-BE49-F238E27FC236}">
                      <a16:creationId xmlns:a16="http://schemas.microsoft.com/office/drawing/2014/main" id="{8E83CDF4-310E-93CE-C677-F23A5DD5F5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547" name="Line 398">
                  <a:extLst>
                    <a:ext uri="{FF2B5EF4-FFF2-40B4-BE49-F238E27FC236}">
                      <a16:creationId xmlns:a16="http://schemas.microsoft.com/office/drawing/2014/main" id="{F0AE8AB2-6BB8-6620-8CE4-FA5F6EFEF8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419" name="Group 1418">
              <a:extLst>
                <a:ext uri="{FF2B5EF4-FFF2-40B4-BE49-F238E27FC236}">
                  <a16:creationId xmlns:a16="http://schemas.microsoft.com/office/drawing/2014/main" id="{B891078C-C932-7B73-6E93-6CBEFCC69D4D}"/>
                </a:ext>
              </a:extLst>
            </p:cNvPr>
            <p:cNvGrpSpPr/>
            <p:nvPr/>
          </p:nvGrpSpPr>
          <p:grpSpPr>
            <a:xfrm>
              <a:off x="1359714" y="1526201"/>
              <a:ext cx="3989939" cy="2685795"/>
              <a:chOff x="1359714" y="1526201"/>
              <a:chExt cx="3989939" cy="2685795"/>
            </a:xfrm>
          </p:grpSpPr>
          <p:sp>
            <p:nvSpPr>
              <p:cNvPr id="1420" name="Freeform 1418">
                <a:extLst>
                  <a:ext uri="{FF2B5EF4-FFF2-40B4-BE49-F238E27FC236}">
                    <a16:creationId xmlns:a16="http://schemas.microsoft.com/office/drawing/2014/main" id="{96B0A658-3B20-F5DE-9CFF-4915D5435188}"/>
                  </a:ext>
                </a:extLst>
              </p:cNvPr>
              <p:cNvSpPr/>
              <p:nvPr/>
            </p:nvSpPr>
            <p:spPr>
              <a:xfrm>
                <a:off x="1408590" y="1587668"/>
                <a:ext cx="3941063" cy="2624328"/>
              </a:xfrm>
              <a:custGeom>
                <a:avLst/>
                <a:gdLst>
                  <a:gd name="connsiteX0" fmla="*/ 3923908 w 3923908"/>
                  <a:gd name="connsiteY0" fmla="*/ 2612419 h 2612419"/>
                  <a:gd name="connsiteX1" fmla="*/ 3923908 w 3923908"/>
                  <a:gd name="connsiteY1" fmla="*/ 2396714 h 2612419"/>
                  <a:gd name="connsiteX2" fmla="*/ 3279256 w 3923908"/>
                  <a:gd name="connsiteY2" fmla="*/ 2396714 h 2612419"/>
                  <a:gd name="connsiteX3" fmla="*/ 3279256 w 3923908"/>
                  <a:gd name="connsiteY3" fmla="*/ 2357506 h 2612419"/>
                  <a:gd name="connsiteX4" fmla="*/ 3216814 w 3923908"/>
                  <a:gd name="connsiteY4" fmla="*/ 2357506 h 2612419"/>
                  <a:gd name="connsiteX5" fmla="*/ 3216814 w 3923908"/>
                  <a:gd name="connsiteY5" fmla="*/ 2307834 h 2612419"/>
                  <a:gd name="connsiteX6" fmla="*/ 2672525 w 3923908"/>
                  <a:gd name="connsiteY6" fmla="*/ 2307834 h 2612419"/>
                  <a:gd name="connsiteX7" fmla="*/ 2672525 w 3923908"/>
                  <a:gd name="connsiteY7" fmla="*/ 2281864 h 2612419"/>
                  <a:gd name="connsiteX8" fmla="*/ 2371308 w 3923908"/>
                  <a:gd name="connsiteY8" fmla="*/ 2281864 h 2612419"/>
                  <a:gd name="connsiteX9" fmla="*/ 2371308 w 3923908"/>
                  <a:gd name="connsiteY9" fmla="*/ 2253498 h 2612419"/>
                  <a:gd name="connsiteX10" fmla="*/ 2356898 w 3923908"/>
                  <a:gd name="connsiteY10" fmla="*/ 2253498 h 2612419"/>
                  <a:gd name="connsiteX11" fmla="*/ 2356898 w 3923908"/>
                  <a:gd name="connsiteY11" fmla="*/ 2241900 h 2612419"/>
                  <a:gd name="connsiteX12" fmla="*/ 2343247 w 3923908"/>
                  <a:gd name="connsiteY12" fmla="*/ 2241900 h 2612419"/>
                  <a:gd name="connsiteX13" fmla="*/ 2343247 w 3923908"/>
                  <a:gd name="connsiteY13" fmla="*/ 2217695 h 2612419"/>
                  <a:gd name="connsiteX14" fmla="*/ 2329595 w 3923908"/>
                  <a:gd name="connsiteY14" fmla="*/ 2217695 h 2612419"/>
                  <a:gd name="connsiteX15" fmla="*/ 2329595 w 3923908"/>
                  <a:gd name="connsiteY15" fmla="*/ 2194624 h 2612419"/>
                  <a:gd name="connsiteX16" fmla="*/ 2154781 w 3923908"/>
                  <a:gd name="connsiteY16" fmla="*/ 2194624 h 2612419"/>
                  <a:gd name="connsiteX17" fmla="*/ 2154781 w 3923908"/>
                  <a:gd name="connsiteY17" fmla="*/ 2181008 h 2612419"/>
                  <a:gd name="connsiteX18" fmla="*/ 2104220 w 3923908"/>
                  <a:gd name="connsiteY18" fmla="*/ 2181008 h 2612419"/>
                  <a:gd name="connsiteX19" fmla="*/ 2104220 w 3923908"/>
                  <a:gd name="connsiteY19" fmla="*/ 2154786 h 2612419"/>
                  <a:gd name="connsiteX20" fmla="*/ 2053659 w 3923908"/>
                  <a:gd name="connsiteY20" fmla="*/ 2154786 h 2612419"/>
                  <a:gd name="connsiteX21" fmla="*/ 2053659 w 3923908"/>
                  <a:gd name="connsiteY21" fmla="*/ 2144322 h 2612419"/>
                  <a:gd name="connsiteX22" fmla="*/ 2041019 w 3923908"/>
                  <a:gd name="connsiteY22" fmla="*/ 2144322 h 2612419"/>
                  <a:gd name="connsiteX23" fmla="*/ 2041019 w 3923908"/>
                  <a:gd name="connsiteY23" fmla="*/ 2106501 h 2612419"/>
                  <a:gd name="connsiteX24" fmla="*/ 2004109 w 3923908"/>
                  <a:gd name="connsiteY24" fmla="*/ 2106501 h 2612419"/>
                  <a:gd name="connsiteX25" fmla="*/ 2004109 w 3923908"/>
                  <a:gd name="connsiteY25" fmla="*/ 2066537 h 2612419"/>
                  <a:gd name="connsiteX26" fmla="*/ 1787076 w 3923908"/>
                  <a:gd name="connsiteY26" fmla="*/ 2066537 h 2612419"/>
                  <a:gd name="connsiteX27" fmla="*/ 1787076 w 3923908"/>
                  <a:gd name="connsiteY27" fmla="*/ 2056073 h 2612419"/>
                  <a:gd name="connsiteX28" fmla="*/ 1749156 w 3923908"/>
                  <a:gd name="connsiteY28" fmla="*/ 2056073 h 2612419"/>
                  <a:gd name="connsiteX29" fmla="*/ 1749156 w 3923908"/>
                  <a:gd name="connsiteY29" fmla="*/ 2004636 h 2612419"/>
                  <a:gd name="connsiteX30" fmla="*/ 1714395 w 3923908"/>
                  <a:gd name="connsiteY30" fmla="*/ 2004636 h 2612419"/>
                  <a:gd name="connsiteX31" fmla="*/ 1714395 w 3923908"/>
                  <a:gd name="connsiteY31" fmla="*/ 1964672 h 2612419"/>
                  <a:gd name="connsiteX32" fmla="*/ 1699606 w 3923908"/>
                  <a:gd name="connsiteY32" fmla="*/ 1964672 h 2612419"/>
                  <a:gd name="connsiteX33" fmla="*/ 1699606 w 3923908"/>
                  <a:gd name="connsiteY33" fmla="*/ 1928994 h 2612419"/>
                  <a:gd name="connsiteX34" fmla="*/ 1659537 w 3923908"/>
                  <a:gd name="connsiteY34" fmla="*/ 1928994 h 2612419"/>
                  <a:gd name="connsiteX35" fmla="*/ 1659537 w 3923908"/>
                  <a:gd name="connsiteY35" fmla="*/ 1918531 h 2612419"/>
                  <a:gd name="connsiteX36" fmla="*/ 1624776 w 3923908"/>
                  <a:gd name="connsiteY36" fmla="*/ 1918531 h 2612419"/>
                  <a:gd name="connsiteX37" fmla="*/ 1624776 w 3923908"/>
                  <a:gd name="connsiteY37" fmla="*/ 1903780 h 2612419"/>
                  <a:gd name="connsiteX38" fmla="*/ 1521505 w 3923908"/>
                  <a:gd name="connsiteY38" fmla="*/ 1903780 h 2612419"/>
                  <a:gd name="connsiteX39" fmla="*/ 1521505 w 3923908"/>
                  <a:gd name="connsiteY39" fmla="*/ 1889787 h 2612419"/>
                  <a:gd name="connsiteX40" fmla="*/ 1510255 w 3923908"/>
                  <a:gd name="connsiteY40" fmla="*/ 1889787 h 2612419"/>
                  <a:gd name="connsiteX41" fmla="*/ 1510255 w 3923908"/>
                  <a:gd name="connsiteY41" fmla="*/ 1878567 h 2612419"/>
                  <a:gd name="connsiteX42" fmla="*/ 1496857 w 3923908"/>
                  <a:gd name="connsiteY42" fmla="*/ 1878567 h 2612419"/>
                  <a:gd name="connsiteX43" fmla="*/ 1496857 w 3923908"/>
                  <a:gd name="connsiteY43" fmla="*/ 1868103 h 2612419"/>
                  <a:gd name="connsiteX44" fmla="*/ 1447054 w 3923908"/>
                  <a:gd name="connsiteY44" fmla="*/ 1868103 h 2612419"/>
                  <a:gd name="connsiteX45" fmla="*/ 1447054 w 3923908"/>
                  <a:gd name="connsiteY45" fmla="*/ 1842132 h 2612419"/>
                  <a:gd name="connsiteX46" fmla="*/ 1419625 w 3923908"/>
                  <a:gd name="connsiteY46" fmla="*/ 1842132 h 2612419"/>
                  <a:gd name="connsiteX47" fmla="*/ 1419625 w 3923908"/>
                  <a:gd name="connsiteY47" fmla="*/ 1827382 h 2612419"/>
                  <a:gd name="connsiteX48" fmla="*/ 1406985 w 3923908"/>
                  <a:gd name="connsiteY48" fmla="*/ 1827382 h 2612419"/>
                  <a:gd name="connsiteX49" fmla="*/ 1406985 w 3923908"/>
                  <a:gd name="connsiteY49" fmla="*/ 1816918 h 2612419"/>
                  <a:gd name="connsiteX50" fmla="*/ 1381704 w 3923908"/>
                  <a:gd name="connsiteY50" fmla="*/ 1816918 h 2612419"/>
                  <a:gd name="connsiteX51" fmla="*/ 1381704 w 3923908"/>
                  <a:gd name="connsiteY51" fmla="*/ 1786788 h 2612419"/>
                  <a:gd name="connsiteX52" fmla="*/ 1369064 w 3923908"/>
                  <a:gd name="connsiteY52" fmla="*/ 1786788 h 2612419"/>
                  <a:gd name="connsiteX53" fmla="*/ 1369064 w 3923908"/>
                  <a:gd name="connsiteY53" fmla="*/ 1753883 h 2612419"/>
                  <a:gd name="connsiteX54" fmla="*/ 1357182 w 3923908"/>
                  <a:gd name="connsiteY54" fmla="*/ 1753883 h 2612419"/>
                  <a:gd name="connsiteX55" fmla="*/ 1357182 w 3923908"/>
                  <a:gd name="connsiteY55" fmla="*/ 1716819 h 2612419"/>
                  <a:gd name="connsiteX56" fmla="*/ 1334050 w 3923908"/>
                  <a:gd name="connsiteY56" fmla="*/ 1716819 h 2612419"/>
                  <a:gd name="connsiteX57" fmla="*/ 1334050 w 3923908"/>
                  <a:gd name="connsiteY57" fmla="*/ 1661474 h 2612419"/>
                  <a:gd name="connsiteX58" fmla="*/ 1319261 w 3923908"/>
                  <a:gd name="connsiteY58" fmla="*/ 1661474 h 2612419"/>
                  <a:gd name="connsiteX59" fmla="*/ 1319261 w 3923908"/>
                  <a:gd name="connsiteY59" fmla="*/ 1639790 h 2612419"/>
                  <a:gd name="connsiteX60" fmla="*/ 1256060 w 3923908"/>
                  <a:gd name="connsiteY60" fmla="*/ 1639790 h 2612419"/>
                  <a:gd name="connsiteX61" fmla="*/ 1256060 w 3923908"/>
                  <a:gd name="connsiteY61" fmla="*/ 1625040 h 2612419"/>
                  <a:gd name="connsiteX62" fmla="*/ 1166188 w 3923908"/>
                  <a:gd name="connsiteY62" fmla="*/ 1625040 h 2612419"/>
                  <a:gd name="connsiteX63" fmla="*/ 1166188 w 3923908"/>
                  <a:gd name="connsiteY63" fmla="*/ 1613820 h 2612419"/>
                  <a:gd name="connsiteX64" fmla="*/ 1129658 w 3923908"/>
                  <a:gd name="connsiteY64" fmla="*/ 1613820 h 2612419"/>
                  <a:gd name="connsiteX65" fmla="*/ 1129658 w 3923908"/>
                  <a:gd name="connsiteY65" fmla="*/ 1587850 h 2612419"/>
                  <a:gd name="connsiteX66" fmla="*/ 1114869 w 3923908"/>
                  <a:gd name="connsiteY66" fmla="*/ 1587850 h 2612419"/>
                  <a:gd name="connsiteX67" fmla="*/ 1114869 w 3923908"/>
                  <a:gd name="connsiteY67" fmla="*/ 1575243 h 2612419"/>
                  <a:gd name="connsiteX68" fmla="*/ 1078339 w 3923908"/>
                  <a:gd name="connsiteY68" fmla="*/ 1575243 h 2612419"/>
                  <a:gd name="connsiteX69" fmla="*/ 1078339 w 3923908"/>
                  <a:gd name="connsiteY69" fmla="*/ 1550785 h 2612419"/>
                  <a:gd name="connsiteX70" fmla="*/ 1067089 w 3923908"/>
                  <a:gd name="connsiteY70" fmla="*/ 1550785 h 2612419"/>
                  <a:gd name="connsiteX71" fmla="*/ 1067089 w 3923908"/>
                  <a:gd name="connsiteY71" fmla="*/ 1503131 h 2612419"/>
                  <a:gd name="connsiteX72" fmla="*/ 1027019 w 3923908"/>
                  <a:gd name="connsiteY72" fmla="*/ 1503131 h 2612419"/>
                  <a:gd name="connsiteX73" fmla="*/ 1027019 w 3923908"/>
                  <a:gd name="connsiteY73" fmla="*/ 1435179 h 2612419"/>
                  <a:gd name="connsiteX74" fmla="*/ 1014379 w 3923908"/>
                  <a:gd name="connsiteY74" fmla="*/ 1435179 h 2612419"/>
                  <a:gd name="connsiteX75" fmla="*/ 1014379 w 3923908"/>
                  <a:gd name="connsiteY75" fmla="*/ 1412739 h 2612419"/>
                  <a:gd name="connsiteX76" fmla="*/ 991247 w 3923908"/>
                  <a:gd name="connsiteY76" fmla="*/ 1412739 h 2612419"/>
                  <a:gd name="connsiteX77" fmla="*/ 991247 w 3923908"/>
                  <a:gd name="connsiteY77" fmla="*/ 1386768 h 2612419"/>
                  <a:gd name="connsiteX78" fmla="*/ 970897 w 3923908"/>
                  <a:gd name="connsiteY78" fmla="*/ 1386768 h 2612419"/>
                  <a:gd name="connsiteX79" fmla="*/ 970897 w 3923908"/>
                  <a:gd name="connsiteY79" fmla="*/ 1337097 h 2612419"/>
                  <a:gd name="connsiteX80" fmla="*/ 952695 w 3923908"/>
                  <a:gd name="connsiteY80" fmla="*/ 1337097 h 2612419"/>
                  <a:gd name="connsiteX81" fmla="*/ 952695 w 3923908"/>
                  <a:gd name="connsiteY81" fmla="*/ 1323733 h 2612419"/>
                  <a:gd name="connsiteX82" fmla="*/ 916164 w 3923908"/>
                  <a:gd name="connsiteY82" fmla="*/ 1323733 h 2612419"/>
                  <a:gd name="connsiteX83" fmla="*/ 916164 w 3923908"/>
                  <a:gd name="connsiteY83" fmla="*/ 1297763 h 2612419"/>
                  <a:gd name="connsiteX84" fmla="*/ 890125 w 3923908"/>
                  <a:gd name="connsiteY84" fmla="*/ 1297763 h 2612419"/>
                  <a:gd name="connsiteX85" fmla="*/ 890125 w 3923908"/>
                  <a:gd name="connsiteY85" fmla="*/ 1272549 h 2612419"/>
                  <a:gd name="connsiteX86" fmla="*/ 876727 w 3923908"/>
                  <a:gd name="connsiteY86" fmla="*/ 1272549 h 2612419"/>
                  <a:gd name="connsiteX87" fmla="*/ 876727 w 3923908"/>
                  <a:gd name="connsiteY87" fmla="*/ 1262085 h 2612419"/>
                  <a:gd name="connsiteX88" fmla="*/ 849297 w 3923908"/>
                  <a:gd name="connsiteY88" fmla="*/ 1262085 h 2612419"/>
                  <a:gd name="connsiteX89" fmla="*/ 849297 w 3923908"/>
                  <a:gd name="connsiteY89" fmla="*/ 1248091 h 2612419"/>
                  <a:gd name="connsiteX90" fmla="*/ 824017 w 3923908"/>
                  <a:gd name="connsiteY90" fmla="*/ 1248091 h 2612419"/>
                  <a:gd name="connsiteX91" fmla="*/ 824017 w 3923908"/>
                  <a:gd name="connsiteY91" fmla="*/ 1235484 h 2612419"/>
                  <a:gd name="connsiteX92" fmla="*/ 800127 w 3923908"/>
                  <a:gd name="connsiteY92" fmla="*/ 1235484 h 2612419"/>
                  <a:gd name="connsiteX93" fmla="*/ 800127 w 3923908"/>
                  <a:gd name="connsiteY93" fmla="*/ 1223634 h 2612419"/>
                  <a:gd name="connsiteX94" fmla="*/ 751715 w 3923908"/>
                  <a:gd name="connsiteY94" fmla="*/ 1223634 h 2612419"/>
                  <a:gd name="connsiteX95" fmla="*/ 751715 w 3923908"/>
                  <a:gd name="connsiteY95" fmla="*/ 1198420 h 2612419"/>
                  <a:gd name="connsiteX96" fmla="*/ 736926 w 3923908"/>
                  <a:gd name="connsiteY96" fmla="*/ 1198420 h 2612419"/>
                  <a:gd name="connsiteX97" fmla="*/ 736926 w 3923908"/>
                  <a:gd name="connsiteY97" fmla="*/ 1183670 h 2612419"/>
                  <a:gd name="connsiteX98" fmla="*/ 726434 w 3923908"/>
                  <a:gd name="connsiteY98" fmla="*/ 1183670 h 2612419"/>
                  <a:gd name="connsiteX99" fmla="*/ 726434 w 3923908"/>
                  <a:gd name="connsiteY99" fmla="*/ 1161986 h 2612419"/>
                  <a:gd name="connsiteX100" fmla="*/ 713036 w 3923908"/>
                  <a:gd name="connsiteY100" fmla="*/ 1161986 h 2612419"/>
                  <a:gd name="connsiteX101" fmla="*/ 713036 w 3923908"/>
                  <a:gd name="connsiteY101" fmla="*/ 1131855 h 2612419"/>
                  <a:gd name="connsiteX102" fmla="*/ 699637 w 3923908"/>
                  <a:gd name="connsiteY102" fmla="*/ 1131855 h 2612419"/>
                  <a:gd name="connsiteX103" fmla="*/ 699637 w 3923908"/>
                  <a:gd name="connsiteY103" fmla="*/ 1095799 h 2612419"/>
                  <a:gd name="connsiteX104" fmla="*/ 685986 w 3923908"/>
                  <a:gd name="connsiteY104" fmla="*/ 1095799 h 2612419"/>
                  <a:gd name="connsiteX105" fmla="*/ 685986 w 3923908"/>
                  <a:gd name="connsiteY105" fmla="*/ 1010702 h 2612419"/>
                  <a:gd name="connsiteX106" fmla="*/ 673345 w 3923908"/>
                  <a:gd name="connsiteY106" fmla="*/ 1010702 h 2612419"/>
                  <a:gd name="connsiteX107" fmla="*/ 673345 w 3923908"/>
                  <a:gd name="connsiteY107" fmla="*/ 994943 h 2612419"/>
                  <a:gd name="connsiteX108" fmla="*/ 660705 w 3923908"/>
                  <a:gd name="connsiteY108" fmla="*/ 994943 h 2612419"/>
                  <a:gd name="connsiteX109" fmla="*/ 660705 w 3923908"/>
                  <a:gd name="connsiteY109" fmla="*/ 958131 h 2612419"/>
                  <a:gd name="connsiteX110" fmla="*/ 648065 w 3923908"/>
                  <a:gd name="connsiteY110" fmla="*/ 958131 h 2612419"/>
                  <a:gd name="connsiteX111" fmla="*/ 648065 w 3923908"/>
                  <a:gd name="connsiteY111" fmla="*/ 910855 h 2612419"/>
                  <a:gd name="connsiteX112" fmla="*/ 636436 w 3923908"/>
                  <a:gd name="connsiteY112" fmla="*/ 910855 h 2612419"/>
                  <a:gd name="connsiteX113" fmla="*/ 636436 w 3923908"/>
                  <a:gd name="connsiteY113" fmla="*/ 873034 h 2612419"/>
                  <a:gd name="connsiteX114" fmla="*/ 622784 w 3923908"/>
                  <a:gd name="connsiteY114" fmla="*/ 873034 h 2612419"/>
                  <a:gd name="connsiteX115" fmla="*/ 622784 w 3923908"/>
                  <a:gd name="connsiteY115" fmla="*/ 857275 h 2612419"/>
                  <a:gd name="connsiteX116" fmla="*/ 585875 w 3923908"/>
                  <a:gd name="connsiteY116" fmla="*/ 857275 h 2612419"/>
                  <a:gd name="connsiteX117" fmla="*/ 585875 w 3923908"/>
                  <a:gd name="connsiteY117" fmla="*/ 845676 h 2612419"/>
                  <a:gd name="connsiteX118" fmla="*/ 546943 w 3923908"/>
                  <a:gd name="connsiteY118" fmla="*/ 845676 h 2612419"/>
                  <a:gd name="connsiteX119" fmla="*/ 546943 w 3923908"/>
                  <a:gd name="connsiteY119" fmla="*/ 832061 h 2612419"/>
                  <a:gd name="connsiteX120" fmla="*/ 521663 w 3923908"/>
                  <a:gd name="connsiteY120" fmla="*/ 832061 h 2612419"/>
                  <a:gd name="connsiteX121" fmla="*/ 521663 w 3923908"/>
                  <a:gd name="connsiteY121" fmla="*/ 820463 h 2612419"/>
                  <a:gd name="connsiteX122" fmla="*/ 460610 w 3923908"/>
                  <a:gd name="connsiteY122" fmla="*/ 820463 h 2612419"/>
                  <a:gd name="connsiteX123" fmla="*/ 460610 w 3923908"/>
                  <a:gd name="connsiteY123" fmla="*/ 806847 h 2612419"/>
                  <a:gd name="connsiteX124" fmla="*/ 446959 w 3923908"/>
                  <a:gd name="connsiteY124" fmla="*/ 806847 h 2612419"/>
                  <a:gd name="connsiteX125" fmla="*/ 446959 w 3923908"/>
                  <a:gd name="connsiteY125" fmla="*/ 792097 h 2612419"/>
                  <a:gd name="connsiteX126" fmla="*/ 397409 w 3923908"/>
                  <a:gd name="connsiteY126" fmla="*/ 792097 h 2612419"/>
                  <a:gd name="connsiteX127" fmla="*/ 397409 w 3923908"/>
                  <a:gd name="connsiteY127" fmla="*/ 770035 h 2612419"/>
                  <a:gd name="connsiteX128" fmla="*/ 358477 w 3923908"/>
                  <a:gd name="connsiteY128" fmla="*/ 770035 h 2612419"/>
                  <a:gd name="connsiteX129" fmla="*/ 358477 w 3923908"/>
                  <a:gd name="connsiteY129" fmla="*/ 705991 h 2612419"/>
                  <a:gd name="connsiteX130" fmla="*/ 345837 w 3923908"/>
                  <a:gd name="connsiteY130" fmla="*/ 705991 h 2612419"/>
                  <a:gd name="connsiteX131" fmla="*/ 345837 w 3923908"/>
                  <a:gd name="connsiteY131" fmla="*/ 562019 h 2612419"/>
                  <a:gd name="connsiteX132" fmla="*/ 334587 w 3923908"/>
                  <a:gd name="connsiteY132" fmla="*/ 562019 h 2612419"/>
                  <a:gd name="connsiteX133" fmla="*/ 334587 w 3923908"/>
                  <a:gd name="connsiteY133" fmla="*/ 475535 h 2612419"/>
                  <a:gd name="connsiteX134" fmla="*/ 321188 w 3923908"/>
                  <a:gd name="connsiteY134" fmla="*/ 475535 h 2612419"/>
                  <a:gd name="connsiteX135" fmla="*/ 321188 w 3923908"/>
                  <a:gd name="connsiteY135" fmla="*/ 413257 h 2612419"/>
                  <a:gd name="connsiteX136" fmla="*/ 309307 w 3923908"/>
                  <a:gd name="connsiteY136" fmla="*/ 413257 h 2612419"/>
                  <a:gd name="connsiteX137" fmla="*/ 309307 w 3923908"/>
                  <a:gd name="connsiteY137" fmla="*/ 340389 h 2612419"/>
                  <a:gd name="connsiteX138" fmla="*/ 295908 w 3923908"/>
                  <a:gd name="connsiteY138" fmla="*/ 340389 h 2612419"/>
                  <a:gd name="connsiteX139" fmla="*/ 295908 w 3923908"/>
                  <a:gd name="connsiteY139" fmla="*/ 254283 h 2612419"/>
                  <a:gd name="connsiteX140" fmla="*/ 284658 w 3923908"/>
                  <a:gd name="connsiteY140" fmla="*/ 254283 h 2612419"/>
                  <a:gd name="connsiteX141" fmla="*/ 284658 w 3923908"/>
                  <a:gd name="connsiteY141" fmla="*/ 201081 h 2612419"/>
                  <a:gd name="connsiteX142" fmla="*/ 269869 w 3923908"/>
                  <a:gd name="connsiteY142" fmla="*/ 201081 h 2612419"/>
                  <a:gd name="connsiteX143" fmla="*/ 269869 w 3923908"/>
                  <a:gd name="connsiteY143" fmla="*/ 187088 h 2612419"/>
                  <a:gd name="connsiteX144" fmla="*/ 257987 w 3923908"/>
                  <a:gd name="connsiteY144" fmla="*/ 187088 h 2612419"/>
                  <a:gd name="connsiteX145" fmla="*/ 257987 w 3923908"/>
                  <a:gd name="connsiteY145" fmla="*/ 164647 h 2612419"/>
                  <a:gd name="connsiteX146" fmla="*/ 242566 w 3923908"/>
                  <a:gd name="connsiteY146" fmla="*/ 164647 h 2612419"/>
                  <a:gd name="connsiteX147" fmla="*/ 242566 w 3923908"/>
                  <a:gd name="connsiteY147" fmla="*/ 149897 h 2612419"/>
                  <a:gd name="connsiteX148" fmla="*/ 210966 w 3923908"/>
                  <a:gd name="connsiteY148" fmla="*/ 149897 h 2612419"/>
                  <a:gd name="connsiteX149" fmla="*/ 210966 w 3923908"/>
                  <a:gd name="connsiteY149" fmla="*/ 129600 h 2612419"/>
                  <a:gd name="connsiteX150" fmla="*/ 196176 w 3923908"/>
                  <a:gd name="connsiteY150" fmla="*/ 129600 h 2612419"/>
                  <a:gd name="connsiteX151" fmla="*/ 196176 w 3923908"/>
                  <a:gd name="connsiteY151" fmla="*/ 110689 h 2612419"/>
                  <a:gd name="connsiteX152" fmla="*/ 182146 w 3923908"/>
                  <a:gd name="connsiteY152" fmla="*/ 110689 h 2612419"/>
                  <a:gd name="connsiteX153" fmla="*/ 182146 w 3923908"/>
                  <a:gd name="connsiteY153" fmla="*/ 100856 h 2612419"/>
                  <a:gd name="connsiteX154" fmla="*/ 168747 w 3923908"/>
                  <a:gd name="connsiteY154" fmla="*/ 100856 h 2612419"/>
                  <a:gd name="connsiteX155" fmla="*/ 168747 w 3923908"/>
                  <a:gd name="connsiteY155" fmla="*/ 63035 h 2612419"/>
                  <a:gd name="connsiteX156" fmla="*/ 142708 w 3923908"/>
                  <a:gd name="connsiteY156" fmla="*/ 63035 h 2612419"/>
                  <a:gd name="connsiteX157" fmla="*/ 142708 w 3923908"/>
                  <a:gd name="connsiteY157" fmla="*/ 34291 h 2612419"/>
                  <a:gd name="connsiteX158" fmla="*/ 104029 w 3923908"/>
                  <a:gd name="connsiteY158" fmla="*/ 34291 h 2612419"/>
                  <a:gd name="connsiteX159" fmla="*/ 104029 w 3923908"/>
                  <a:gd name="connsiteY159" fmla="*/ 23827 h 2612419"/>
                  <a:gd name="connsiteX160" fmla="*/ 90630 w 3923908"/>
                  <a:gd name="connsiteY160" fmla="*/ 23827 h 2612419"/>
                  <a:gd name="connsiteX161" fmla="*/ 90630 w 3923908"/>
                  <a:gd name="connsiteY161" fmla="*/ 12607 h 2612419"/>
                  <a:gd name="connsiteX162" fmla="*/ 42850 w 3923908"/>
                  <a:gd name="connsiteY162" fmla="*/ 12607 h 2612419"/>
                  <a:gd name="connsiteX163" fmla="*/ 42850 w 3923908"/>
                  <a:gd name="connsiteY163" fmla="*/ 0 h 2612419"/>
                  <a:gd name="connsiteX164" fmla="*/ 0 w 3923908"/>
                  <a:gd name="connsiteY164" fmla="*/ 0 h 2612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</a:cxnLst>
                <a:rect l="l" t="t" r="r" b="b"/>
                <a:pathLst>
                  <a:path w="3923908" h="2612419">
                    <a:moveTo>
                      <a:pt x="3923908" y="2612419"/>
                    </a:moveTo>
                    <a:lnTo>
                      <a:pt x="3923908" y="2396714"/>
                    </a:lnTo>
                    <a:lnTo>
                      <a:pt x="3279256" y="2396714"/>
                    </a:lnTo>
                    <a:lnTo>
                      <a:pt x="3279256" y="2357506"/>
                    </a:lnTo>
                    <a:lnTo>
                      <a:pt x="3216814" y="2357506"/>
                    </a:lnTo>
                    <a:lnTo>
                      <a:pt x="3216814" y="2307834"/>
                    </a:lnTo>
                    <a:lnTo>
                      <a:pt x="2672525" y="2307834"/>
                    </a:lnTo>
                    <a:lnTo>
                      <a:pt x="2672525" y="2281864"/>
                    </a:lnTo>
                    <a:lnTo>
                      <a:pt x="2371308" y="2281864"/>
                    </a:lnTo>
                    <a:lnTo>
                      <a:pt x="2371308" y="2253498"/>
                    </a:lnTo>
                    <a:lnTo>
                      <a:pt x="2356898" y="2253498"/>
                    </a:lnTo>
                    <a:lnTo>
                      <a:pt x="2356898" y="2241900"/>
                    </a:lnTo>
                    <a:lnTo>
                      <a:pt x="2343247" y="2241900"/>
                    </a:lnTo>
                    <a:lnTo>
                      <a:pt x="2343247" y="2217695"/>
                    </a:lnTo>
                    <a:lnTo>
                      <a:pt x="2329595" y="2217695"/>
                    </a:lnTo>
                    <a:lnTo>
                      <a:pt x="2329595" y="2194624"/>
                    </a:lnTo>
                    <a:lnTo>
                      <a:pt x="2154781" y="2194624"/>
                    </a:lnTo>
                    <a:lnTo>
                      <a:pt x="2154781" y="2181008"/>
                    </a:lnTo>
                    <a:lnTo>
                      <a:pt x="2104220" y="2181008"/>
                    </a:lnTo>
                    <a:lnTo>
                      <a:pt x="2104220" y="2154786"/>
                    </a:lnTo>
                    <a:lnTo>
                      <a:pt x="2053659" y="2154786"/>
                    </a:lnTo>
                    <a:lnTo>
                      <a:pt x="2053659" y="2144322"/>
                    </a:lnTo>
                    <a:lnTo>
                      <a:pt x="2041019" y="2144322"/>
                    </a:lnTo>
                    <a:lnTo>
                      <a:pt x="2041019" y="2106501"/>
                    </a:lnTo>
                    <a:lnTo>
                      <a:pt x="2004109" y="2106501"/>
                    </a:lnTo>
                    <a:lnTo>
                      <a:pt x="2004109" y="2066537"/>
                    </a:lnTo>
                    <a:lnTo>
                      <a:pt x="1787076" y="2066537"/>
                    </a:lnTo>
                    <a:lnTo>
                      <a:pt x="1787076" y="2056073"/>
                    </a:lnTo>
                    <a:lnTo>
                      <a:pt x="1749156" y="2056073"/>
                    </a:lnTo>
                    <a:lnTo>
                      <a:pt x="1749156" y="2004636"/>
                    </a:lnTo>
                    <a:lnTo>
                      <a:pt x="1714395" y="2004636"/>
                    </a:lnTo>
                    <a:lnTo>
                      <a:pt x="1714395" y="1964672"/>
                    </a:lnTo>
                    <a:lnTo>
                      <a:pt x="1699606" y="1964672"/>
                    </a:lnTo>
                    <a:lnTo>
                      <a:pt x="1699606" y="1928994"/>
                    </a:lnTo>
                    <a:lnTo>
                      <a:pt x="1659537" y="1928994"/>
                    </a:lnTo>
                    <a:lnTo>
                      <a:pt x="1659537" y="1918531"/>
                    </a:lnTo>
                    <a:lnTo>
                      <a:pt x="1624776" y="1918531"/>
                    </a:lnTo>
                    <a:lnTo>
                      <a:pt x="1624776" y="1903780"/>
                    </a:lnTo>
                    <a:lnTo>
                      <a:pt x="1521505" y="1903780"/>
                    </a:lnTo>
                    <a:lnTo>
                      <a:pt x="1521505" y="1889787"/>
                    </a:lnTo>
                    <a:lnTo>
                      <a:pt x="1510255" y="1889787"/>
                    </a:lnTo>
                    <a:lnTo>
                      <a:pt x="1510255" y="1878567"/>
                    </a:lnTo>
                    <a:lnTo>
                      <a:pt x="1496857" y="1878567"/>
                    </a:lnTo>
                    <a:lnTo>
                      <a:pt x="1496857" y="1868103"/>
                    </a:lnTo>
                    <a:lnTo>
                      <a:pt x="1447054" y="1868103"/>
                    </a:lnTo>
                    <a:lnTo>
                      <a:pt x="1447054" y="1842132"/>
                    </a:lnTo>
                    <a:lnTo>
                      <a:pt x="1419625" y="1842132"/>
                    </a:lnTo>
                    <a:lnTo>
                      <a:pt x="1419625" y="1827382"/>
                    </a:lnTo>
                    <a:lnTo>
                      <a:pt x="1406985" y="1827382"/>
                    </a:lnTo>
                    <a:lnTo>
                      <a:pt x="1406985" y="1816918"/>
                    </a:lnTo>
                    <a:lnTo>
                      <a:pt x="1381704" y="1816918"/>
                    </a:lnTo>
                    <a:lnTo>
                      <a:pt x="1381704" y="1786788"/>
                    </a:lnTo>
                    <a:lnTo>
                      <a:pt x="1369064" y="1786788"/>
                    </a:lnTo>
                    <a:lnTo>
                      <a:pt x="1369064" y="1753883"/>
                    </a:lnTo>
                    <a:lnTo>
                      <a:pt x="1357182" y="1753883"/>
                    </a:lnTo>
                    <a:lnTo>
                      <a:pt x="1357182" y="1716819"/>
                    </a:lnTo>
                    <a:lnTo>
                      <a:pt x="1334050" y="1716819"/>
                    </a:lnTo>
                    <a:lnTo>
                      <a:pt x="1334050" y="1661474"/>
                    </a:lnTo>
                    <a:lnTo>
                      <a:pt x="1319261" y="1661474"/>
                    </a:lnTo>
                    <a:lnTo>
                      <a:pt x="1319261" y="1639790"/>
                    </a:lnTo>
                    <a:lnTo>
                      <a:pt x="1256060" y="1639790"/>
                    </a:lnTo>
                    <a:lnTo>
                      <a:pt x="1256060" y="1625040"/>
                    </a:lnTo>
                    <a:lnTo>
                      <a:pt x="1166188" y="1625040"/>
                    </a:lnTo>
                    <a:lnTo>
                      <a:pt x="1166188" y="1613820"/>
                    </a:lnTo>
                    <a:lnTo>
                      <a:pt x="1129658" y="1613820"/>
                    </a:lnTo>
                    <a:lnTo>
                      <a:pt x="1129658" y="1587850"/>
                    </a:lnTo>
                    <a:lnTo>
                      <a:pt x="1114869" y="1587850"/>
                    </a:lnTo>
                    <a:lnTo>
                      <a:pt x="1114869" y="1575243"/>
                    </a:lnTo>
                    <a:lnTo>
                      <a:pt x="1078339" y="1575243"/>
                    </a:lnTo>
                    <a:lnTo>
                      <a:pt x="1078339" y="1550785"/>
                    </a:lnTo>
                    <a:lnTo>
                      <a:pt x="1067089" y="1550785"/>
                    </a:lnTo>
                    <a:lnTo>
                      <a:pt x="1067089" y="1503131"/>
                    </a:lnTo>
                    <a:lnTo>
                      <a:pt x="1027019" y="1503131"/>
                    </a:lnTo>
                    <a:lnTo>
                      <a:pt x="1027019" y="1435179"/>
                    </a:lnTo>
                    <a:lnTo>
                      <a:pt x="1014379" y="1435179"/>
                    </a:lnTo>
                    <a:lnTo>
                      <a:pt x="1014379" y="1412739"/>
                    </a:lnTo>
                    <a:lnTo>
                      <a:pt x="991247" y="1412739"/>
                    </a:lnTo>
                    <a:lnTo>
                      <a:pt x="991247" y="1386768"/>
                    </a:lnTo>
                    <a:lnTo>
                      <a:pt x="970897" y="1386768"/>
                    </a:lnTo>
                    <a:lnTo>
                      <a:pt x="970897" y="1337097"/>
                    </a:lnTo>
                    <a:lnTo>
                      <a:pt x="952695" y="1337097"/>
                    </a:lnTo>
                    <a:lnTo>
                      <a:pt x="952695" y="1323733"/>
                    </a:lnTo>
                    <a:lnTo>
                      <a:pt x="916164" y="1323733"/>
                    </a:lnTo>
                    <a:lnTo>
                      <a:pt x="916164" y="1297763"/>
                    </a:lnTo>
                    <a:lnTo>
                      <a:pt x="890125" y="1297763"/>
                    </a:lnTo>
                    <a:lnTo>
                      <a:pt x="890125" y="1272549"/>
                    </a:lnTo>
                    <a:lnTo>
                      <a:pt x="876727" y="1272549"/>
                    </a:lnTo>
                    <a:lnTo>
                      <a:pt x="876727" y="1262085"/>
                    </a:lnTo>
                    <a:lnTo>
                      <a:pt x="849297" y="1262085"/>
                    </a:lnTo>
                    <a:lnTo>
                      <a:pt x="849297" y="1248091"/>
                    </a:lnTo>
                    <a:lnTo>
                      <a:pt x="824017" y="1248091"/>
                    </a:lnTo>
                    <a:lnTo>
                      <a:pt x="824017" y="1235484"/>
                    </a:lnTo>
                    <a:lnTo>
                      <a:pt x="800127" y="1235484"/>
                    </a:lnTo>
                    <a:lnTo>
                      <a:pt x="800127" y="1223634"/>
                    </a:lnTo>
                    <a:lnTo>
                      <a:pt x="751715" y="1223634"/>
                    </a:lnTo>
                    <a:lnTo>
                      <a:pt x="751715" y="1198420"/>
                    </a:lnTo>
                    <a:lnTo>
                      <a:pt x="736926" y="1198420"/>
                    </a:lnTo>
                    <a:lnTo>
                      <a:pt x="736926" y="1183670"/>
                    </a:lnTo>
                    <a:lnTo>
                      <a:pt x="726434" y="1183670"/>
                    </a:lnTo>
                    <a:lnTo>
                      <a:pt x="726434" y="1161986"/>
                    </a:lnTo>
                    <a:lnTo>
                      <a:pt x="713036" y="1161986"/>
                    </a:lnTo>
                    <a:lnTo>
                      <a:pt x="713036" y="1131855"/>
                    </a:lnTo>
                    <a:lnTo>
                      <a:pt x="699637" y="1131855"/>
                    </a:lnTo>
                    <a:lnTo>
                      <a:pt x="699637" y="1095799"/>
                    </a:lnTo>
                    <a:lnTo>
                      <a:pt x="685986" y="1095799"/>
                    </a:lnTo>
                    <a:lnTo>
                      <a:pt x="685986" y="1010702"/>
                    </a:lnTo>
                    <a:lnTo>
                      <a:pt x="673345" y="1010702"/>
                    </a:lnTo>
                    <a:lnTo>
                      <a:pt x="673345" y="994943"/>
                    </a:lnTo>
                    <a:cubicBezTo>
                      <a:pt x="673345" y="994943"/>
                      <a:pt x="660705" y="998095"/>
                      <a:pt x="660705" y="994943"/>
                    </a:cubicBezTo>
                    <a:lnTo>
                      <a:pt x="660705" y="958131"/>
                    </a:lnTo>
                    <a:lnTo>
                      <a:pt x="648065" y="958131"/>
                    </a:lnTo>
                    <a:lnTo>
                      <a:pt x="648065" y="910855"/>
                    </a:lnTo>
                    <a:lnTo>
                      <a:pt x="636436" y="910855"/>
                    </a:lnTo>
                    <a:lnTo>
                      <a:pt x="636436" y="873034"/>
                    </a:lnTo>
                    <a:lnTo>
                      <a:pt x="622784" y="873034"/>
                    </a:lnTo>
                    <a:lnTo>
                      <a:pt x="622784" y="857275"/>
                    </a:lnTo>
                    <a:lnTo>
                      <a:pt x="585875" y="857275"/>
                    </a:lnTo>
                    <a:lnTo>
                      <a:pt x="585875" y="845676"/>
                    </a:lnTo>
                    <a:lnTo>
                      <a:pt x="546943" y="845676"/>
                    </a:lnTo>
                    <a:lnTo>
                      <a:pt x="546943" y="832061"/>
                    </a:lnTo>
                    <a:lnTo>
                      <a:pt x="521663" y="832061"/>
                    </a:lnTo>
                    <a:lnTo>
                      <a:pt x="521663" y="820463"/>
                    </a:lnTo>
                    <a:lnTo>
                      <a:pt x="460610" y="820463"/>
                    </a:lnTo>
                    <a:lnTo>
                      <a:pt x="460610" y="806847"/>
                    </a:lnTo>
                    <a:lnTo>
                      <a:pt x="446959" y="806847"/>
                    </a:lnTo>
                    <a:lnTo>
                      <a:pt x="446959" y="792097"/>
                    </a:lnTo>
                    <a:lnTo>
                      <a:pt x="397409" y="792097"/>
                    </a:lnTo>
                    <a:lnTo>
                      <a:pt x="397409" y="770035"/>
                    </a:lnTo>
                    <a:lnTo>
                      <a:pt x="358477" y="770035"/>
                    </a:lnTo>
                    <a:lnTo>
                      <a:pt x="358477" y="705991"/>
                    </a:lnTo>
                    <a:lnTo>
                      <a:pt x="345837" y="705991"/>
                    </a:lnTo>
                    <a:lnTo>
                      <a:pt x="345837" y="562019"/>
                    </a:lnTo>
                    <a:lnTo>
                      <a:pt x="334587" y="562019"/>
                    </a:lnTo>
                    <a:lnTo>
                      <a:pt x="334587" y="475535"/>
                    </a:lnTo>
                    <a:lnTo>
                      <a:pt x="321188" y="475535"/>
                    </a:lnTo>
                    <a:lnTo>
                      <a:pt x="321188" y="413257"/>
                    </a:lnTo>
                    <a:lnTo>
                      <a:pt x="309307" y="413257"/>
                    </a:lnTo>
                    <a:lnTo>
                      <a:pt x="309307" y="340389"/>
                    </a:lnTo>
                    <a:lnTo>
                      <a:pt x="295908" y="340389"/>
                    </a:lnTo>
                    <a:lnTo>
                      <a:pt x="295908" y="254283"/>
                    </a:lnTo>
                    <a:lnTo>
                      <a:pt x="284658" y="254283"/>
                    </a:lnTo>
                    <a:lnTo>
                      <a:pt x="284658" y="201081"/>
                    </a:lnTo>
                    <a:lnTo>
                      <a:pt x="269869" y="201081"/>
                    </a:lnTo>
                    <a:lnTo>
                      <a:pt x="269869" y="187088"/>
                    </a:lnTo>
                    <a:lnTo>
                      <a:pt x="257987" y="187088"/>
                    </a:lnTo>
                    <a:lnTo>
                      <a:pt x="257987" y="164647"/>
                    </a:lnTo>
                    <a:lnTo>
                      <a:pt x="242566" y="164647"/>
                    </a:lnTo>
                    <a:lnTo>
                      <a:pt x="242566" y="149897"/>
                    </a:lnTo>
                    <a:lnTo>
                      <a:pt x="210966" y="149897"/>
                    </a:lnTo>
                    <a:lnTo>
                      <a:pt x="210966" y="129600"/>
                    </a:lnTo>
                    <a:lnTo>
                      <a:pt x="196176" y="129600"/>
                    </a:lnTo>
                    <a:lnTo>
                      <a:pt x="196176" y="110689"/>
                    </a:lnTo>
                    <a:lnTo>
                      <a:pt x="182146" y="110689"/>
                    </a:lnTo>
                    <a:lnTo>
                      <a:pt x="182146" y="100856"/>
                    </a:lnTo>
                    <a:lnTo>
                      <a:pt x="168747" y="100856"/>
                    </a:lnTo>
                    <a:lnTo>
                      <a:pt x="168747" y="63035"/>
                    </a:lnTo>
                    <a:lnTo>
                      <a:pt x="142708" y="63035"/>
                    </a:lnTo>
                    <a:lnTo>
                      <a:pt x="142708" y="34291"/>
                    </a:lnTo>
                    <a:lnTo>
                      <a:pt x="104029" y="34291"/>
                    </a:lnTo>
                    <a:lnTo>
                      <a:pt x="104029" y="23827"/>
                    </a:lnTo>
                    <a:lnTo>
                      <a:pt x="90630" y="23827"/>
                    </a:lnTo>
                    <a:lnTo>
                      <a:pt x="90630" y="12607"/>
                    </a:lnTo>
                    <a:lnTo>
                      <a:pt x="42850" y="12607"/>
                    </a:lnTo>
                    <a:lnTo>
                      <a:pt x="42850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97A0C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grpSp>
            <p:nvGrpSpPr>
              <p:cNvPr id="1421" name="Group 1420">
                <a:extLst>
                  <a:ext uri="{FF2B5EF4-FFF2-40B4-BE49-F238E27FC236}">
                    <a16:creationId xmlns:a16="http://schemas.microsoft.com/office/drawing/2014/main" id="{90979F89-74F0-9D82-D7E4-0CC0313A90B5}"/>
                  </a:ext>
                </a:extLst>
              </p:cNvPr>
              <p:cNvGrpSpPr/>
              <p:nvPr/>
            </p:nvGrpSpPr>
            <p:grpSpPr>
              <a:xfrm>
                <a:off x="5118403" y="3947913"/>
                <a:ext cx="91440" cy="91440"/>
                <a:chOff x="9770201" y="2586415"/>
                <a:chExt cx="91440" cy="91440"/>
              </a:xfrm>
            </p:grpSpPr>
            <p:sp>
              <p:nvSpPr>
                <p:cNvPr id="1482" name="Line 258">
                  <a:extLst>
                    <a:ext uri="{FF2B5EF4-FFF2-40B4-BE49-F238E27FC236}">
                      <a16:creationId xmlns:a16="http://schemas.microsoft.com/office/drawing/2014/main" id="{BB06BF2F-DEE9-12D7-D358-4E2608A70B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Line 259">
                  <a:extLst>
                    <a:ext uri="{FF2B5EF4-FFF2-40B4-BE49-F238E27FC236}">
                      <a16:creationId xmlns:a16="http://schemas.microsoft.com/office/drawing/2014/main" id="{E647715E-7CCB-BD93-DF16-CAFF75C74C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2" name="Group 1421">
                <a:extLst>
                  <a:ext uri="{FF2B5EF4-FFF2-40B4-BE49-F238E27FC236}">
                    <a16:creationId xmlns:a16="http://schemas.microsoft.com/office/drawing/2014/main" id="{B868F310-D8B1-1744-52D4-B54BECAEF363}"/>
                  </a:ext>
                </a:extLst>
              </p:cNvPr>
              <p:cNvGrpSpPr/>
              <p:nvPr/>
            </p:nvGrpSpPr>
            <p:grpSpPr>
              <a:xfrm>
                <a:off x="5051348" y="3947913"/>
                <a:ext cx="91440" cy="91440"/>
                <a:chOff x="9770201" y="2586415"/>
                <a:chExt cx="91440" cy="91440"/>
              </a:xfrm>
            </p:grpSpPr>
            <p:sp>
              <p:nvSpPr>
                <p:cNvPr id="1480" name="Line 258">
                  <a:extLst>
                    <a:ext uri="{FF2B5EF4-FFF2-40B4-BE49-F238E27FC236}">
                      <a16:creationId xmlns:a16="http://schemas.microsoft.com/office/drawing/2014/main" id="{394D1DF9-E4E2-5233-98EE-EDE57971A0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Line 259">
                  <a:extLst>
                    <a:ext uri="{FF2B5EF4-FFF2-40B4-BE49-F238E27FC236}">
                      <a16:creationId xmlns:a16="http://schemas.microsoft.com/office/drawing/2014/main" id="{1D716572-D913-998C-A9BF-FF48F719A5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3" name="Group 1422">
                <a:extLst>
                  <a:ext uri="{FF2B5EF4-FFF2-40B4-BE49-F238E27FC236}">
                    <a16:creationId xmlns:a16="http://schemas.microsoft.com/office/drawing/2014/main" id="{E1144AC2-7914-BC8E-91F8-6C3366571BAD}"/>
                  </a:ext>
                </a:extLst>
              </p:cNvPr>
              <p:cNvGrpSpPr/>
              <p:nvPr/>
            </p:nvGrpSpPr>
            <p:grpSpPr>
              <a:xfrm>
                <a:off x="5063006" y="3947913"/>
                <a:ext cx="91440" cy="91440"/>
                <a:chOff x="9770201" y="2586415"/>
                <a:chExt cx="91440" cy="91440"/>
              </a:xfrm>
            </p:grpSpPr>
            <p:sp>
              <p:nvSpPr>
                <p:cNvPr id="1478" name="Line 258">
                  <a:extLst>
                    <a:ext uri="{FF2B5EF4-FFF2-40B4-BE49-F238E27FC236}">
                      <a16:creationId xmlns:a16="http://schemas.microsoft.com/office/drawing/2014/main" id="{CD177D1F-7D42-2DDB-71DC-DA88B7CD37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Line 259">
                  <a:extLst>
                    <a:ext uri="{FF2B5EF4-FFF2-40B4-BE49-F238E27FC236}">
                      <a16:creationId xmlns:a16="http://schemas.microsoft.com/office/drawing/2014/main" id="{D3B6A5A8-D885-B3AC-0494-4FB38DC91A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4" name="Group 1423">
                <a:extLst>
                  <a:ext uri="{FF2B5EF4-FFF2-40B4-BE49-F238E27FC236}">
                    <a16:creationId xmlns:a16="http://schemas.microsoft.com/office/drawing/2014/main" id="{D2C15C73-1BDF-3F48-723E-906419A02CDB}"/>
                  </a:ext>
                </a:extLst>
              </p:cNvPr>
              <p:cNvGrpSpPr/>
              <p:nvPr/>
            </p:nvGrpSpPr>
            <p:grpSpPr>
              <a:xfrm>
                <a:off x="4793595" y="3947913"/>
                <a:ext cx="91440" cy="91440"/>
                <a:chOff x="9770201" y="2586415"/>
                <a:chExt cx="91440" cy="91440"/>
              </a:xfrm>
            </p:grpSpPr>
            <p:sp>
              <p:nvSpPr>
                <p:cNvPr id="1476" name="Line 258">
                  <a:extLst>
                    <a:ext uri="{FF2B5EF4-FFF2-40B4-BE49-F238E27FC236}">
                      <a16:creationId xmlns:a16="http://schemas.microsoft.com/office/drawing/2014/main" id="{D9199F80-30B1-0A62-9EE0-C5DD9B6130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Line 259">
                  <a:extLst>
                    <a:ext uri="{FF2B5EF4-FFF2-40B4-BE49-F238E27FC236}">
                      <a16:creationId xmlns:a16="http://schemas.microsoft.com/office/drawing/2014/main" id="{2A883D63-C6A7-A7D2-1B16-0C90CC8E71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5" name="Group 1424">
                <a:extLst>
                  <a:ext uri="{FF2B5EF4-FFF2-40B4-BE49-F238E27FC236}">
                    <a16:creationId xmlns:a16="http://schemas.microsoft.com/office/drawing/2014/main" id="{DC6D0F86-609E-4EE5-26F4-FCF5E813C5CB}"/>
                  </a:ext>
                </a:extLst>
              </p:cNvPr>
              <p:cNvGrpSpPr/>
              <p:nvPr/>
            </p:nvGrpSpPr>
            <p:grpSpPr>
              <a:xfrm>
                <a:off x="4509411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474" name="Line 258">
                  <a:extLst>
                    <a:ext uri="{FF2B5EF4-FFF2-40B4-BE49-F238E27FC236}">
                      <a16:creationId xmlns:a16="http://schemas.microsoft.com/office/drawing/2014/main" id="{7E74F4A5-E788-6F93-7C16-B253E7DFC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75" name="Line 259">
                  <a:extLst>
                    <a:ext uri="{FF2B5EF4-FFF2-40B4-BE49-F238E27FC236}">
                      <a16:creationId xmlns:a16="http://schemas.microsoft.com/office/drawing/2014/main" id="{66DE7D78-AB5F-DE47-71A4-4C07F0304B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6" name="Group 1425">
                <a:extLst>
                  <a:ext uri="{FF2B5EF4-FFF2-40B4-BE49-F238E27FC236}">
                    <a16:creationId xmlns:a16="http://schemas.microsoft.com/office/drawing/2014/main" id="{E3B6A546-3FFC-D0A8-A072-3EC09CF01E64}"/>
                  </a:ext>
                </a:extLst>
              </p:cNvPr>
              <p:cNvGrpSpPr/>
              <p:nvPr/>
            </p:nvGrpSpPr>
            <p:grpSpPr>
              <a:xfrm>
                <a:off x="4461785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472" name="Line 258">
                  <a:extLst>
                    <a:ext uri="{FF2B5EF4-FFF2-40B4-BE49-F238E27FC236}">
                      <a16:creationId xmlns:a16="http://schemas.microsoft.com/office/drawing/2014/main" id="{F72E1104-269F-24A1-C8D2-A601B43F18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73" name="Line 259">
                  <a:extLst>
                    <a:ext uri="{FF2B5EF4-FFF2-40B4-BE49-F238E27FC236}">
                      <a16:creationId xmlns:a16="http://schemas.microsoft.com/office/drawing/2014/main" id="{0313E253-4AF0-1CB2-DB45-E73CC23CB9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7" name="Group 1426">
                <a:extLst>
                  <a:ext uri="{FF2B5EF4-FFF2-40B4-BE49-F238E27FC236}">
                    <a16:creationId xmlns:a16="http://schemas.microsoft.com/office/drawing/2014/main" id="{FA9EBC3C-BF0E-0A49-01FF-446305E23E70}"/>
                  </a:ext>
                </a:extLst>
              </p:cNvPr>
              <p:cNvGrpSpPr/>
              <p:nvPr/>
            </p:nvGrpSpPr>
            <p:grpSpPr>
              <a:xfrm>
                <a:off x="4450409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086" name="Line 258">
                  <a:extLst>
                    <a:ext uri="{FF2B5EF4-FFF2-40B4-BE49-F238E27FC236}">
                      <a16:creationId xmlns:a16="http://schemas.microsoft.com/office/drawing/2014/main" id="{EB11AF44-B890-C571-4E47-7D64CFAAA6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Line 259">
                  <a:extLst>
                    <a:ext uri="{FF2B5EF4-FFF2-40B4-BE49-F238E27FC236}">
                      <a16:creationId xmlns:a16="http://schemas.microsoft.com/office/drawing/2014/main" id="{0FF89C8F-C0E0-9BC6-7F4F-B0BD98CC0F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8" name="Group 1427">
                <a:extLst>
                  <a:ext uri="{FF2B5EF4-FFF2-40B4-BE49-F238E27FC236}">
                    <a16:creationId xmlns:a16="http://schemas.microsoft.com/office/drawing/2014/main" id="{B65E3E0B-EAD0-C305-70F1-D0207F3B20ED}"/>
                  </a:ext>
                </a:extLst>
              </p:cNvPr>
              <p:cNvGrpSpPr/>
              <p:nvPr/>
            </p:nvGrpSpPr>
            <p:grpSpPr>
              <a:xfrm>
                <a:off x="4311955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084" name="Line 258">
                  <a:extLst>
                    <a:ext uri="{FF2B5EF4-FFF2-40B4-BE49-F238E27FC236}">
                      <a16:creationId xmlns:a16="http://schemas.microsoft.com/office/drawing/2014/main" id="{3A22A35C-385D-CB9D-18F1-5B41F30EF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Line 259">
                  <a:extLst>
                    <a:ext uri="{FF2B5EF4-FFF2-40B4-BE49-F238E27FC236}">
                      <a16:creationId xmlns:a16="http://schemas.microsoft.com/office/drawing/2014/main" id="{D833B60C-722E-30CC-35C4-DE2799B93C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29" name="Group 1428">
                <a:extLst>
                  <a:ext uri="{FF2B5EF4-FFF2-40B4-BE49-F238E27FC236}">
                    <a16:creationId xmlns:a16="http://schemas.microsoft.com/office/drawing/2014/main" id="{B828194B-B092-D38D-A834-EFA16B3FDA19}"/>
                  </a:ext>
                </a:extLst>
              </p:cNvPr>
              <p:cNvGrpSpPr/>
              <p:nvPr/>
            </p:nvGrpSpPr>
            <p:grpSpPr>
              <a:xfrm>
                <a:off x="4054858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082" name="Line 258">
                  <a:extLst>
                    <a:ext uri="{FF2B5EF4-FFF2-40B4-BE49-F238E27FC236}">
                      <a16:creationId xmlns:a16="http://schemas.microsoft.com/office/drawing/2014/main" id="{93D83CC4-246A-033D-24DF-9504EF26D6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Line 259">
                  <a:extLst>
                    <a:ext uri="{FF2B5EF4-FFF2-40B4-BE49-F238E27FC236}">
                      <a16:creationId xmlns:a16="http://schemas.microsoft.com/office/drawing/2014/main" id="{EE737552-11DF-BF54-02CE-959675261D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0" name="Group 1429">
                <a:extLst>
                  <a:ext uri="{FF2B5EF4-FFF2-40B4-BE49-F238E27FC236}">
                    <a16:creationId xmlns:a16="http://schemas.microsoft.com/office/drawing/2014/main" id="{6513154A-3683-5036-073C-9DA70E86DC52}"/>
                  </a:ext>
                </a:extLst>
              </p:cNvPr>
              <p:cNvGrpSpPr/>
              <p:nvPr/>
            </p:nvGrpSpPr>
            <p:grpSpPr>
              <a:xfrm>
                <a:off x="4083517" y="3860589"/>
                <a:ext cx="91440" cy="91440"/>
                <a:chOff x="9770201" y="2586415"/>
                <a:chExt cx="91440" cy="91440"/>
              </a:xfrm>
            </p:grpSpPr>
            <p:sp>
              <p:nvSpPr>
                <p:cNvPr id="1080" name="Line 258">
                  <a:extLst>
                    <a:ext uri="{FF2B5EF4-FFF2-40B4-BE49-F238E27FC236}">
                      <a16:creationId xmlns:a16="http://schemas.microsoft.com/office/drawing/2014/main" id="{D8B60DE6-11E2-657F-A2BB-17E5688829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Line 259">
                  <a:extLst>
                    <a:ext uri="{FF2B5EF4-FFF2-40B4-BE49-F238E27FC236}">
                      <a16:creationId xmlns:a16="http://schemas.microsoft.com/office/drawing/2014/main" id="{3BF359A0-D196-D114-D0B0-58C341BB9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1" name="Group 1430">
                <a:extLst>
                  <a:ext uri="{FF2B5EF4-FFF2-40B4-BE49-F238E27FC236}">
                    <a16:creationId xmlns:a16="http://schemas.microsoft.com/office/drawing/2014/main" id="{0AE50316-DEB5-657F-4A77-1B74B71FEDB2}"/>
                  </a:ext>
                </a:extLst>
              </p:cNvPr>
              <p:cNvGrpSpPr/>
              <p:nvPr/>
            </p:nvGrpSpPr>
            <p:grpSpPr>
              <a:xfrm>
                <a:off x="3736695" y="3809506"/>
                <a:ext cx="91440" cy="91440"/>
                <a:chOff x="9770201" y="2586415"/>
                <a:chExt cx="91440" cy="91440"/>
              </a:xfrm>
            </p:grpSpPr>
            <p:sp>
              <p:nvSpPr>
                <p:cNvPr id="1078" name="Line 258">
                  <a:extLst>
                    <a:ext uri="{FF2B5EF4-FFF2-40B4-BE49-F238E27FC236}">
                      <a16:creationId xmlns:a16="http://schemas.microsoft.com/office/drawing/2014/main" id="{B4DCCAC2-ABAF-7590-5318-AC3B40E115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Line 259">
                  <a:extLst>
                    <a:ext uri="{FF2B5EF4-FFF2-40B4-BE49-F238E27FC236}">
                      <a16:creationId xmlns:a16="http://schemas.microsoft.com/office/drawing/2014/main" id="{3926D6FC-FB72-E868-A0DC-18EB35936D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2" name="Group 1431">
                <a:extLst>
                  <a:ext uri="{FF2B5EF4-FFF2-40B4-BE49-F238E27FC236}">
                    <a16:creationId xmlns:a16="http://schemas.microsoft.com/office/drawing/2014/main" id="{B5FAD5E1-E7E9-00A8-EFA3-276D308F508C}"/>
                  </a:ext>
                </a:extLst>
              </p:cNvPr>
              <p:cNvGrpSpPr/>
              <p:nvPr/>
            </p:nvGrpSpPr>
            <p:grpSpPr>
              <a:xfrm>
                <a:off x="3722919" y="3788901"/>
                <a:ext cx="91440" cy="91440"/>
                <a:chOff x="9770201" y="2586415"/>
                <a:chExt cx="91440" cy="91440"/>
              </a:xfrm>
            </p:grpSpPr>
            <p:sp>
              <p:nvSpPr>
                <p:cNvPr id="1076" name="Line 258">
                  <a:extLst>
                    <a:ext uri="{FF2B5EF4-FFF2-40B4-BE49-F238E27FC236}">
                      <a16:creationId xmlns:a16="http://schemas.microsoft.com/office/drawing/2014/main" id="{B34EA507-8B1F-9E80-9C9C-3B8438B6CF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Line 259">
                  <a:extLst>
                    <a:ext uri="{FF2B5EF4-FFF2-40B4-BE49-F238E27FC236}">
                      <a16:creationId xmlns:a16="http://schemas.microsoft.com/office/drawing/2014/main" id="{5C18611C-288D-274C-1B1B-AA11D00D43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3" name="Group 1432">
                <a:extLst>
                  <a:ext uri="{FF2B5EF4-FFF2-40B4-BE49-F238E27FC236}">
                    <a16:creationId xmlns:a16="http://schemas.microsoft.com/office/drawing/2014/main" id="{25239925-BDEF-40B5-E31F-C75577676F86}"/>
                  </a:ext>
                </a:extLst>
              </p:cNvPr>
              <p:cNvGrpSpPr/>
              <p:nvPr/>
            </p:nvGrpSpPr>
            <p:grpSpPr>
              <a:xfrm>
                <a:off x="3642885" y="3746850"/>
                <a:ext cx="91440" cy="91440"/>
                <a:chOff x="9770201" y="2586415"/>
                <a:chExt cx="91440" cy="91440"/>
              </a:xfrm>
            </p:grpSpPr>
            <p:sp>
              <p:nvSpPr>
                <p:cNvPr id="1074" name="Line 258">
                  <a:extLst>
                    <a:ext uri="{FF2B5EF4-FFF2-40B4-BE49-F238E27FC236}">
                      <a16:creationId xmlns:a16="http://schemas.microsoft.com/office/drawing/2014/main" id="{ECF8451C-EA13-D597-324D-BC19CFB168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Line 259">
                  <a:extLst>
                    <a:ext uri="{FF2B5EF4-FFF2-40B4-BE49-F238E27FC236}">
                      <a16:creationId xmlns:a16="http://schemas.microsoft.com/office/drawing/2014/main" id="{1749E794-BEE3-A71D-DB90-17AB2B303A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4" name="Group 1433">
                <a:extLst>
                  <a:ext uri="{FF2B5EF4-FFF2-40B4-BE49-F238E27FC236}">
                    <a16:creationId xmlns:a16="http://schemas.microsoft.com/office/drawing/2014/main" id="{C5764E52-7BFB-47F7-7307-6E45A8CACE9C}"/>
                  </a:ext>
                </a:extLst>
              </p:cNvPr>
              <p:cNvGrpSpPr/>
              <p:nvPr/>
            </p:nvGrpSpPr>
            <p:grpSpPr>
              <a:xfrm>
                <a:off x="3535969" y="3746850"/>
                <a:ext cx="91440" cy="91440"/>
                <a:chOff x="9770201" y="2586415"/>
                <a:chExt cx="91440" cy="91440"/>
              </a:xfrm>
            </p:grpSpPr>
            <p:sp>
              <p:nvSpPr>
                <p:cNvPr id="1072" name="Line 258">
                  <a:extLst>
                    <a:ext uri="{FF2B5EF4-FFF2-40B4-BE49-F238E27FC236}">
                      <a16:creationId xmlns:a16="http://schemas.microsoft.com/office/drawing/2014/main" id="{968F7319-B693-E33E-9CF4-13EB1EA2EE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Line 259">
                  <a:extLst>
                    <a:ext uri="{FF2B5EF4-FFF2-40B4-BE49-F238E27FC236}">
                      <a16:creationId xmlns:a16="http://schemas.microsoft.com/office/drawing/2014/main" id="{A6E994A2-C20D-6EF2-CB0B-DBA4E216C3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5" name="Group 1434">
                <a:extLst>
                  <a:ext uri="{FF2B5EF4-FFF2-40B4-BE49-F238E27FC236}">
                    <a16:creationId xmlns:a16="http://schemas.microsoft.com/office/drawing/2014/main" id="{E298E023-A711-B48C-B2C8-273EDFD21803}"/>
                  </a:ext>
                </a:extLst>
              </p:cNvPr>
              <p:cNvGrpSpPr/>
              <p:nvPr/>
            </p:nvGrpSpPr>
            <p:grpSpPr>
              <a:xfrm>
                <a:off x="3469235" y="3731026"/>
                <a:ext cx="91440" cy="91440"/>
                <a:chOff x="9770201" y="2586415"/>
                <a:chExt cx="91440" cy="91440"/>
              </a:xfrm>
            </p:grpSpPr>
            <p:sp>
              <p:nvSpPr>
                <p:cNvPr id="1070" name="Line 258">
                  <a:extLst>
                    <a:ext uri="{FF2B5EF4-FFF2-40B4-BE49-F238E27FC236}">
                      <a16:creationId xmlns:a16="http://schemas.microsoft.com/office/drawing/2014/main" id="{3945A5DE-3C0C-F405-B042-DD0F2D26CB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Line 259">
                  <a:extLst>
                    <a:ext uri="{FF2B5EF4-FFF2-40B4-BE49-F238E27FC236}">
                      <a16:creationId xmlns:a16="http://schemas.microsoft.com/office/drawing/2014/main" id="{87574CE6-348A-6004-5374-7FCED2EA05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6" name="Group 1435">
                <a:extLst>
                  <a:ext uri="{FF2B5EF4-FFF2-40B4-BE49-F238E27FC236}">
                    <a16:creationId xmlns:a16="http://schemas.microsoft.com/office/drawing/2014/main" id="{D31568D3-9474-7AD2-91E5-67B15464A2F8}"/>
                  </a:ext>
                </a:extLst>
              </p:cNvPr>
              <p:cNvGrpSpPr/>
              <p:nvPr/>
            </p:nvGrpSpPr>
            <p:grpSpPr>
              <a:xfrm>
                <a:off x="3352273" y="3616626"/>
                <a:ext cx="91440" cy="91440"/>
                <a:chOff x="9770201" y="2586415"/>
                <a:chExt cx="91440" cy="91440"/>
              </a:xfrm>
            </p:grpSpPr>
            <p:sp>
              <p:nvSpPr>
                <p:cNvPr id="1068" name="Line 258">
                  <a:extLst>
                    <a:ext uri="{FF2B5EF4-FFF2-40B4-BE49-F238E27FC236}">
                      <a16:creationId xmlns:a16="http://schemas.microsoft.com/office/drawing/2014/main" id="{236E78A1-52BC-2BA7-5F61-221C6E7738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Line 259">
                  <a:extLst>
                    <a:ext uri="{FF2B5EF4-FFF2-40B4-BE49-F238E27FC236}">
                      <a16:creationId xmlns:a16="http://schemas.microsoft.com/office/drawing/2014/main" id="{A4918E82-B417-AE25-6290-66D5E67AEE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7" name="Group 1436">
                <a:extLst>
                  <a:ext uri="{FF2B5EF4-FFF2-40B4-BE49-F238E27FC236}">
                    <a16:creationId xmlns:a16="http://schemas.microsoft.com/office/drawing/2014/main" id="{65759A4A-2F99-4DA4-06EB-4C1EE58DF8B9}"/>
                  </a:ext>
                </a:extLst>
              </p:cNvPr>
              <p:cNvGrpSpPr/>
              <p:nvPr/>
            </p:nvGrpSpPr>
            <p:grpSpPr>
              <a:xfrm>
                <a:off x="3375072" y="3636484"/>
                <a:ext cx="91440" cy="91440"/>
                <a:chOff x="9770201" y="2586415"/>
                <a:chExt cx="91440" cy="91440"/>
              </a:xfrm>
            </p:grpSpPr>
            <p:sp>
              <p:nvSpPr>
                <p:cNvPr id="1066" name="Line 258">
                  <a:extLst>
                    <a:ext uri="{FF2B5EF4-FFF2-40B4-BE49-F238E27FC236}">
                      <a16:creationId xmlns:a16="http://schemas.microsoft.com/office/drawing/2014/main" id="{82FD0856-125E-9909-196D-1B94B45057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Line 259">
                  <a:extLst>
                    <a:ext uri="{FF2B5EF4-FFF2-40B4-BE49-F238E27FC236}">
                      <a16:creationId xmlns:a16="http://schemas.microsoft.com/office/drawing/2014/main" id="{C60C49BE-8067-A086-EE5A-AD0B95FAC8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8" name="Group 1437">
                <a:extLst>
                  <a:ext uri="{FF2B5EF4-FFF2-40B4-BE49-F238E27FC236}">
                    <a16:creationId xmlns:a16="http://schemas.microsoft.com/office/drawing/2014/main" id="{9A320F3A-B5FB-BBD7-983F-6D73AA126D12}"/>
                  </a:ext>
                </a:extLst>
              </p:cNvPr>
              <p:cNvGrpSpPr/>
              <p:nvPr/>
            </p:nvGrpSpPr>
            <p:grpSpPr>
              <a:xfrm>
                <a:off x="3064416" y="3477082"/>
                <a:ext cx="91440" cy="91440"/>
                <a:chOff x="9770201" y="2586415"/>
                <a:chExt cx="91440" cy="91440"/>
              </a:xfrm>
            </p:grpSpPr>
            <p:sp>
              <p:nvSpPr>
                <p:cNvPr id="1064" name="Line 258">
                  <a:extLst>
                    <a:ext uri="{FF2B5EF4-FFF2-40B4-BE49-F238E27FC236}">
                      <a16:creationId xmlns:a16="http://schemas.microsoft.com/office/drawing/2014/main" id="{DDF67316-598B-509F-06CA-7111AC5A2E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Line 259">
                  <a:extLst>
                    <a:ext uri="{FF2B5EF4-FFF2-40B4-BE49-F238E27FC236}">
                      <a16:creationId xmlns:a16="http://schemas.microsoft.com/office/drawing/2014/main" id="{6668A691-D020-2762-45BD-4030898122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39" name="Group 1438">
                <a:extLst>
                  <a:ext uri="{FF2B5EF4-FFF2-40B4-BE49-F238E27FC236}">
                    <a16:creationId xmlns:a16="http://schemas.microsoft.com/office/drawing/2014/main" id="{07B0B3BD-A724-031A-B751-96A251AAFDD1}"/>
                  </a:ext>
                </a:extLst>
              </p:cNvPr>
              <p:cNvGrpSpPr/>
              <p:nvPr/>
            </p:nvGrpSpPr>
            <p:grpSpPr>
              <a:xfrm>
                <a:off x="3075409" y="3537445"/>
                <a:ext cx="91440" cy="91440"/>
                <a:chOff x="9770201" y="2586415"/>
                <a:chExt cx="91440" cy="91440"/>
              </a:xfrm>
            </p:grpSpPr>
            <p:sp>
              <p:nvSpPr>
                <p:cNvPr id="1062" name="Line 258">
                  <a:extLst>
                    <a:ext uri="{FF2B5EF4-FFF2-40B4-BE49-F238E27FC236}">
                      <a16:creationId xmlns:a16="http://schemas.microsoft.com/office/drawing/2014/main" id="{758DF52A-D9FC-EF67-B100-DDFAAC17A6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Line 259">
                  <a:extLst>
                    <a:ext uri="{FF2B5EF4-FFF2-40B4-BE49-F238E27FC236}">
                      <a16:creationId xmlns:a16="http://schemas.microsoft.com/office/drawing/2014/main" id="{BE8E33D2-B85F-6240-7EBE-AAA9ACC2D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0" name="Group 1439">
                <a:extLst>
                  <a:ext uri="{FF2B5EF4-FFF2-40B4-BE49-F238E27FC236}">
                    <a16:creationId xmlns:a16="http://schemas.microsoft.com/office/drawing/2014/main" id="{8E897B80-EB6A-906A-9C9C-B6D10F0B1BED}"/>
                  </a:ext>
                </a:extLst>
              </p:cNvPr>
              <p:cNvGrpSpPr/>
              <p:nvPr/>
            </p:nvGrpSpPr>
            <p:grpSpPr>
              <a:xfrm>
                <a:off x="3084383" y="3554020"/>
                <a:ext cx="91440" cy="91440"/>
                <a:chOff x="9770201" y="2586415"/>
                <a:chExt cx="91440" cy="91440"/>
              </a:xfrm>
            </p:grpSpPr>
            <p:sp>
              <p:nvSpPr>
                <p:cNvPr id="1058" name="Line 258">
                  <a:extLst>
                    <a:ext uri="{FF2B5EF4-FFF2-40B4-BE49-F238E27FC236}">
                      <a16:creationId xmlns:a16="http://schemas.microsoft.com/office/drawing/2014/main" id="{703FADBF-2EE4-1207-CADA-1D30E9098B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Line 259">
                  <a:extLst>
                    <a:ext uri="{FF2B5EF4-FFF2-40B4-BE49-F238E27FC236}">
                      <a16:creationId xmlns:a16="http://schemas.microsoft.com/office/drawing/2014/main" id="{7E2E1FBF-CB2F-6700-0726-3245535923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1" name="Group 1440">
                <a:extLst>
                  <a:ext uri="{FF2B5EF4-FFF2-40B4-BE49-F238E27FC236}">
                    <a16:creationId xmlns:a16="http://schemas.microsoft.com/office/drawing/2014/main" id="{1644FBC8-0B42-6363-6AD2-DBBEBE0ACF20}"/>
                  </a:ext>
                </a:extLst>
              </p:cNvPr>
              <p:cNvGrpSpPr/>
              <p:nvPr/>
            </p:nvGrpSpPr>
            <p:grpSpPr>
              <a:xfrm>
                <a:off x="3115580" y="3570912"/>
                <a:ext cx="91440" cy="91440"/>
                <a:chOff x="9770201" y="2586415"/>
                <a:chExt cx="91440" cy="91440"/>
              </a:xfrm>
            </p:grpSpPr>
            <p:sp>
              <p:nvSpPr>
                <p:cNvPr id="1055" name="Line 258">
                  <a:extLst>
                    <a:ext uri="{FF2B5EF4-FFF2-40B4-BE49-F238E27FC236}">
                      <a16:creationId xmlns:a16="http://schemas.microsoft.com/office/drawing/2014/main" id="{382FD48F-8044-3442-FC23-CC479700C2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Line 259">
                  <a:extLst>
                    <a:ext uri="{FF2B5EF4-FFF2-40B4-BE49-F238E27FC236}">
                      <a16:creationId xmlns:a16="http://schemas.microsoft.com/office/drawing/2014/main" id="{22F41C91-2F8A-F82E-8528-5AF0DEBC44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2" name="Group 1441">
                <a:extLst>
                  <a:ext uri="{FF2B5EF4-FFF2-40B4-BE49-F238E27FC236}">
                    <a16:creationId xmlns:a16="http://schemas.microsoft.com/office/drawing/2014/main" id="{2BAB9591-36DA-31BE-C274-CE7A6862B699}"/>
                  </a:ext>
                </a:extLst>
              </p:cNvPr>
              <p:cNvGrpSpPr/>
              <p:nvPr/>
            </p:nvGrpSpPr>
            <p:grpSpPr>
              <a:xfrm>
                <a:off x="3192275" y="3616626"/>
                <a:ext cx="91440" cy="91440"/>
                <a:chOff x="9770201" y="2586415"/>
                <a:chExt cx="91440" cy="91440"/>
              </a:xfrm>
            </p:grpSpPr>
            <p:sp>
              <p:nvSpPr>
                <p:cNvPr id="1052" name="Line 258">
                  <a:extLst>
                    <a:ext uri="{FF2B5EF4-FFF2-40B4-BE49-F238E27FC236}">
                      <a16:creationId xmlns:a16="http://schemas.microsoft.com/office/drawing/2014/main" id="{49D0549C-A294-E934-100A-D208D1E57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53" name="Line 259">
                  <a:extLst>
                    <a:ext uri="{FF2B5EF4-FFF2-40B4-BE49-F238E27FC236}">
                      <a16:creationId xmlns:a16="http://schemas.microsoft.com/office/drawing/2014/main" id="{FD3042B8-D12E-2E11-8148-5F89091601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3" name="Group 1442">
                <a:extLst>
                  <a:ext uri="{FF2B5EF4-FFF2-40B4-BE49-F238E27FC236}">
                    <a16:creationId xmlns:a16="http://schemas.microsoft.com/office/drawing/2014/main" id="{ECE813DF-B09E-B3BC-CD96-B3B27DFCBE15}"/>
                  </a:ext>
                </a:extLst>
              </p:cNvPr>
              <p:cNvGrpSpPr/>
              <p:nvPr/>
            </p:nvGrpSpPr>
            <p:grpSpPr>
              <a:xfrm>
                <a:off x="2736966" y="3326431"/>
                <a:ext cx="91440" cy="91440"/>
                <a:chOff x="9770201" y="2586415"/>
                <a:chExt cx="91440" cy="91440"/>
              </a:xfrm>
            </p:grpSpPr>
            <p:sp>
              <p:nvSpPr>
                <p:cNvPr id="1050" name="Line 258">
                  <a:extLst>
                    <a:ext uri="{FF2B5EF4-FFF2-40B4-BE49-F238E27FC236}">
                      <a16:creationId xmlns:a16="http://schemas.microsoft.com/office/drawing/2014/main" id="{48BC4816-886A-BB2D-7251-F63A177F1B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Line 259">
                  <a:extLst>
                    <a:ext uri="{FF2B5EF4-FFF2-40B4-BE49-F238E27FC236}">
                      <a16:creationId xmlns:a16="http://schemas.microsoft.com/office/drawing/2014/main" id="{774B11AD-F269-6BA7-7793-7ADBED9C5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4" name="Group 1443">
                <a:extLst>
                  <a:ext uri="{FF2B5EF4-FFF2-40B4-BE49-F238E27FC236}">
                    <a16:creationId xmlns:a16="http://schemas.microsoft.com/office/drawing/2014/main" id="{F6D8AAEA-1D1D-350C-7EC5-006427EA3807}"/>
                  </a:ext>
                </a:extLst>
              </p:cNvPr>
              <p:cNvGrpSpPr/>
              <p:nvPr/>
            </p:nvGrpSpPr>
            <p:grpSpPr>
              <a:xfrm>
                <a:off x="2730678" y="3295394"/>
                <a:ext cx="91440" cy="91440"/>
                <a:chOff x="9770201" y="2586415"/>
                <a:chExt cx="91440" cy="91440"/>
              </a:xfrm>
            </p:grpSpPr>
            <p:sp>
              <p:nvSpPr>
                <p:cNvPr id="1048" name="Line 258">
                  <a:extLst>
                    <a:ext uri="{FF2B5EF4-FFF2-40B4-BE49-F238E27FC236}">
                      <a16:creationId xmlns:a16="http://schemas.microsoft.com/office/drawing/2014/main" id="{74DB9A23-CE22-6908-4AB1-8B46100309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Line 259">
                  <a:extLst>
                    <a:ext uri="{FF2B5EF4-FFF2-40B4-BE49-F238E27FC236}">
                      <a16:creationId xmlns:a16="http://schemas.microsoft.com/office/drawing/2014/main" id="{31421E9D-F185-D595-AF87-7D640BDF4C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5" name="Group 1444">
                <a:extLst>
                  <a:ext uri="{FF2B5EF4-FFF2-40B4-BE49-F238E27FC236}">
                    <a16:creationId xmlns:a16="http://schemas.microsoft.com/office/drawing/2014/main" id="{E1200B69-D949-7D15-A9B7-0CEABA48888D}"/>
                  </a:ext>
                </a:extLst>
              </p:cNvPr>
              <p:cNvGrpSpPr/>
              <p:nvPr/>
            </p:nvGrpSpPr>
            <p:grpSpPr>
              <a:xfrm>
                <a:off x="2448602" y="3125850"/>
                <a:ext cx="91440" cy="91440"/>
                <a:chOff x="9770201" y="2586415"/>
                <a:chExt cx="91440" cy="91440"/>
              </a:xfrm>
            </p:grpSpPr>
            <p:sp>
              <p:nvSpPr>
                <p:cNvPr id="1046" name="Line 258">
                  <a:extLst>
                    <a:ext uri="{FF2B5EF4-FFF2-40B4-BE49-F238E27FC236}">
                      <a16:creationId xmlns:a16="http://schemas.microsoft.com/office/drawing/2014/main" id="{B0FEEEB6-2136-1B5D-5389-DB86D4F1A3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Line 259">
                  <a:extLst>
                    <a:ext uri="{FF2B5EF4-FFF2-40B4-BE49-F238E27FC236}">
                      <a16:creationId xmlns:a16="http://schemas.microsoft.com/office/drawing/2014/main" id="{C6A2C9B8-5F81-2433-A35B-48441C6FFD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6" name="Group 1445">
                <a:extLst>
                  <a:ext uri="{FF2B5EF4-FFF2-40B4-BE49-F238E27FC236}">
                    <a16:creationId xmlns:a16="http://schemas.microsoft.com/office/drawing/2014/main" id="{BFAF5839-1759-C216-35F3-CD72B32D58B9}"/>
                  </a:ext>
                </a:extLst>
              </p:cNvPr>
              <p:cNvGrpSpPr/>
              <p:nvPr/>
            </p:nvGrpSpPr>
            <p:grpSpPr>
              <a:xfrm>
                <a:off x="2394169" y="3041387"/>
                <a:ext cx="91440" cy="91440"/>
                <a:chOff x="9770201" y="2586415"/>
                <a:chExt cx="91440" cy="91440"/>
              </a:xfrm>
            </p:grpSpPr>
            <p:sp>
              <p:nvSpPr>
                <p:cNvPr id="1044" name="Line 258">
                  <a:extLst>
                    <a:ext uri="{FF2B5EF4-FFF2-40B4-BE49-F238E27FC236}">
                      <a16:creationId xmlns:a16="http://schemas.microsoft.com/office/drawing/2014/main" id="{E69DEAF3-C116-1A6C-9D86-94900562AE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Line 259">
                  <a:extLst>
                    <a:ext uri="{FF2B5EF4-FFF2-40B4-BE49-F238E27FC236}">
                      <a16:creationId xmlns:a16="http://schemas.microsoft.com/office/drawing/2014/main" id="{A7E2B652-71D1-C419-6C16-0D0B0F5E91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7" name="Group 1446">
                <a:extLst>
                  <a:ext uri="{FF2B5EF4-FFF2-40B4-BE49-F238E27FC236}">
                    <a16:creationId xmlns:a16="http://schemas.microsoft.com/office/drawing/2014/main" id="{839A4113-ADF8-11F9-94E4-A7DC00B873D3}"/>
                  </a:ext>
                </a:extLst>
              </p:cNvPr>
              <p:cNvGrpSpPr/>
              <p:nvPr/>
            </p:nvGrpSpPr>
            <p:grpSpPr>
              <a:xfrm>
                <a:off x="2371768" y="2959534"/>
                <a:ext cx="91440" cy="91440"/>
                <a:chOff x="9770201" y="2586415"/>
                <a:chExt cx="91440" cy="91440"/>
              </a:xfrm>
            </p:grpSpPr>
            <p:sp>
              <p:nvSpPr>
                <p:cNvPr id="1042" name="Line 258">
                  <a:extLst>
                    <a:ext uri="{FF2B5EF4-FFF2-40B4-BE49-F238E27FC236}">
                      <a16:creationId xmlns:a16="http://schemas.microsoft.com/office/drawing/2014/main" id="{8D7FF365-1998-7912-1F55-AE9FFAF478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Line 259">
                  <a:extLst>
                    <a:ext uri="{FF2B5EF4-FFF2-40B4-BE49-F238E27FC236}">
                      <a16:creationId xmlns:a16="http://schemas.microsoft.com/office/drawing/2014/main" id="{936C3A0E-A6B1-807F-D47D-02BA12958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8" name="Group 1447">
                <a:extLst>
                  <a:ext uri="{FF2B5EF4-FFF2-40B4-BE49-F238E27FC236}">
                    <a16:creationId xmlns:a16="http://schemas.microsoft.com/office/drawing/2014/main" id="{C8602A36-254C-3EA4-EDEF-5B5BCC306919}"/>
                  </a:ext>
                </a:extLst>
              </p:cNvPr>
              <p:cNvGrpSpPr/>
              <p:nvPr/>
            </p:nvGrpSpPr>
            <p:grpSpPr>
              <a:xfrm>
                <a:off x="2097941" y="2724734"/>
                <a:ext cx="91440" cy="91440"/>
                <a:chOff x="9770201" y="2586415"/>
                <a:chExt cx="91440" cy="91440"/>
              </a:xfrm>
            </p:grpSpPr>
            <p:sp>
              <p:nvSpPr>
                <p:cNvPr id="1040" name="Line 258">
                  <a:extLst>
                    <a:ext uri="{FF2B5EF4-FFF2-40B4-BE49-F238E27FC236}">
                      <a16:creationId xmlns:a16="http://schemas.microsoft.com/office/drawing/2014/main" id="{9B84D741-A168-EA2E-F8A8-57B583E32B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Line 259">
                  <a:extLst>
                    <a:ext uri="{FF2B5EF4-FFF2-40B4-BE49-F238E27FC236}">
                      <a16:creationId xmlns:a16="http://schemas.microsoft.com/office/drawing/2014/main" id="{00289CB4-66A4-47CF-609C-EB7C5B0B37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9" name="Group 1448">
                <a:extLst>
                  <a:ext uri="{FF2B5EF4-FFF2-40B4-BE49-F238E27FC236}">
                    <a16:creationId xmlns:a16="http://schemas.microsoft.com/office/drawing/2014/main" id="{A977084A-AE01-A5D6-F4A6-AF54D0131373}"/>
                  </a:ext>
                </a:extLst>
              </p:cNvPr>
              <p:cNvGrpSpPr/>
              <p:nvPr/>
            </p:nvGrpSpPr>
            <p:grpSpPr>
              <a:xfrm>
                <a:off x="1954114" y="2393264"/>
                <a:ext cx="91440" cy="91440"/>
                <a:chOff x="9770201" y="2586415"/>
                <a:chExt cx="91440" cy="91440"/>
              </a:xfrm>
            </p:grpSpPr>
            <p:sp>
              <p:nvSpPr>
                <p:cNvPr id="1038" name="Line 258">
                  <a:extLst>
                    <a:ext uri="{FF2B5EF4-FFF2-40B4-BE49-F238E27FC236}">
                      <a16:creationId xmlns:a16="http://schemas.microsoft.com/office/drawing/2014/main" id="{E657AC67-E7E1-77A7-6681-2BFF414EA4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Line 259">
                  <a:extLst>
                    <a:ext uri="{FF2B5EF4-FFF2-40B4-BE49-F238E27FC236}">
                      <a16:creationId xmlns:a16="http://schemas.microsoft.com/office/drawing/2014/main" id="{123F00C8-8D50-4D39-5ED6-160761E44B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0" name="Group 1449">
                <a:extLst>
                  <a:ext uri="{FF2B5EF4-FFF2-40B4-BE49-F238E27FC236}">
                    <a16:creationId xmlns:a16="http://schemas.microsoft.com/office/drawing/2014/main" id="{754248CC-ADCF-1B44-CF20-8E15A7263095}"/>
                  </a:ext>
                </a:extLst>
              </p:cNvPr>
              <p:cNvGrpSpPr/>
              <p:nvPr/>
            </p:nvGrpSpPr>
            <p:grpSpPr>
              <a:xfrm>
                <a:off x="1871763" y="2366768"/>
                <a:ext cx="91440" cy="91440"/>
                <a:chOff x="9770201" y="2586415"/>
                <a:chExt cx="91440" cy="91440"/>
              </a:xfrm>
            </p:grpSpPr>
            <p:sp>
              <p:nvSpPr>
                <p:cNvPr id="1036" name="Line 258">
                  <a:extLst>
                    <a:ext uri="{FF2B5EF4-FFF2-40B4-BE49-F238E27FC236}">
                      <a16:creationId xmlns:a16="http://schemas.microsoft.com/office/drawing/2014/main" id="{617D1B8A-2747-46B4-B163-BD0D944248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Line 259">
                  <a:extLst>
                    <a:ext uri="{FF2B5EF4-FFF2-40B4-BE49-F238E27FC236}">
                      <a16:creationId xmlns:a16="http://schemas.microsoft.com/office/drawing/2014/main" id="{5728562B-301C-DA36-7675-E1782A7983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1" name="Group 1450">
                <a:extLst>
                  <a:ext uri="{FF2B5EF4-FFF2-40B4-BE49-F238E27FC236}">
                    <a16:creationId xmlns:a16="http://schemas.microsoft.com/office/drawing/2014/main" id="{D69EC61F-C56E-3999-4256-CFE15FB2A57A}"/>
                  </a:ext>
                </a:extLst>
              </p:cNvPr>
              <p:cNvGrpSpPr/>
              <p:nvPr/>
            </p:nvGrpSpPr>
            <p:grpSpPr>
              <a:xfrm>
                <a:off x="1749156" y="2316294"/>
                <a:ext cx="91440" cy="91440"/>
                <a:chOff x="9770201" y="2586415"/>
                <a:chExt cx="91440" cy="91440"/>
              </a:xfrm>
            </p:grpSpPr>
            <p:sp>
              <p:nvSpPr>
                <p:cNvPr id="1034" name="Line 258">
                  <a:extLst>
                    <a:ext uri="{FF2B5EF4-FFF2-40B4-BE49-F238E27FC236}">
                      <a16:creationId xmlns:a16="http://schemas.microsoft.com/office/drawing/2014/main" id="{CD95827D-9E61-ECA4-CB3E-DFEE2AE1F0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Line 259">
                  <a:extLst>
                    <a:ext uri="{FF2B5EF4-FFF2-40B4-BE49-F238E27FC236}">
                      <a16:creationId xmlns:a16="http://schemas.microsoft.com/office/drawing/2014/main" id="{FC7C76CF-615B-3B5C-9455-0C45EBAB0F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2" name="Group 1451">
                <a:extLst>
                  <a:ext uri="{FF2B5EF4-FFF2-40B4-BE49-F238E27FC236}">
                    <a16:creationId xmlns:a16="http://schemas.microsoft.com/office/drawing/2014/main" id="{8642C0BF-B7FC-4704-F314-59928ABCCFB0}"/>
                  </a:ext>
                </a:extLst>
              </p:cNvPr>
              <p:cNvGrpSpPr/>
              <p:nvPr/>
            </p:nvGrpSpPr>
            <p:grpSpPr>
              <a:xfrm>
                <a:off x="1722970" y="2306392"/>
                <a:ext cx="91440" cy="91440"/>
                <a:chOff x="9770201" y="2586415"/>
                <a:chExt cx="91440" cy="91440"/>
              </a:xfrm>
            </p:grpSpPr>
            <p:sp>
              <p:nvSpPr>
                <p:cNvPr id="1032" name="Line 258">
                  <a:extLst>
                    <a:ext uri="{FF2B5EF4-FFF2-40B4-BE49-F238E27FC236}">
                      <a16:creationId xmlns:a16="http://schemas.microsoft.com/office/drawing/2014/main" id="{B3F47E2A-227B-8022-97A3-05726B01BF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33" name="Line 259">
                  <a:extLst>
                    <a:ext uri="{FF2B5EF4-FFF2-40B4-BE49-F238E27FC236}">
                      <a16:creationId xmlns:a16="http://schemas.microsoft.com/office/drawing/2014/main" id="{03A288BE-AC7D-48BE-E1FE-42565C9BAD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3" name="Group 1452">
                <a:extLst>
                  <a:ext uri="{FF2B5EF4-FFF2-40B4-BE49-F238E27FC236}">
                    <a16:creationId xmlns:a16="http://schemas.microsoft.com/office/drawing/2014/main" id="{71588209-BB79-D88B-2095-8E2C538B93CC}"/>
                  </a:ext>
                </a:extLst>
              </p:cNvPr>
              <p:cNvGrpSpPr/>
              <p:nvPr/>
            </p:nvGrpSpPr>
            <p:grpSpPr>
              <a:xfrm>
                <a:off x="1708721" y="2239756"/>
                <a:ext cx="91440" cy="91440"/>
                <a:chOff x="9770201" y="2586415"/>
                <a:chExt cx="91440" cy="91440"/>
              </a:xfrm>
            </p:grpSpPr>
            <p:sp>
              <p:nvSpPr>
                <p:cNvPr id="1030" name="Line 258">
                  <a:extLst>
                    <a:ext uri="{FF2B5EF4-FFF2-40B4-BE49-F238E27FC236}">
                      <a16:creationId xmlns:a16="http://schemas.microsoft.com/office/drawing/2014/main" id="{DB779719-1E49-AC78-D975-6F0DA2F0B9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31" name="Line 259">
                  <a:extLst>
                    <a:ext uri="{FF2B5EF4-FFF2-40B4-BE49-F238E27FC236}">
                      <a16:creationId xmlns:a16="http://schemas.microsoft.com/office/drawing/2014/main" id="{235AF649-3CBA-8546-14AF-8034593EA9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4" name="Group 1453">
                <a:extLst>
                  <a:ext uri="{FF2B5EF4-FFF2-40B4-BE49-F238E27FC236}">
                    <a16:creationId xmlns:a16="http://schemas.microsoft.com/office/drawing/2014/main" id="{222D627B-7A78-7441-BEAD-02434F6BAEA8}"/>
                  </a:ext>
                </a:extLst>
              </p:cNvPr>
              <p:cNvGrpSpPr/>
              <p:nvPr/>
            </p:nvGrpSpPr>
            <p:grpSpPr>
              <a:xfrm>
                <a:off x="1683960" y="2013134"/>
                <a:ext cx="91440" cy="91440"/>
                <a:chOff x="9770201" y="2586415"/>
                <a:chExt cx="91440" cy="91440"/>
              </a:xfrm>
            </p:grpSpPr>
            <p:sp>
              <p:nvSpPr>
                <p:cNvPr id="1028" name="Line 258">
                  <a:extLst>
                    <a:ext uri="{FF2B5EF4-FFF2-40B4-BE49-F238E27FC236}">
                      <a16:creationId xmlns:a16="http://schemas.microsoft.com/office/drawing/2014/main" id="{43D05557-7EA5-7046-EAAC-30B84AC79A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29" name="Line 259">
                  <a:extLst>
                    <a:ext uri="{FF2B5EF4-FFF2-40B4-BE49-F238E27FC236}">
                      <a16:creationId xmlns:a16="http://schemas.microsoft.com/office/drawing/2014/main" id="{7EC7D404-77CA-A7B3-DF54-2B638ECFC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5" name="Group 1454">
                <a:extLst>
                  <a:ext uri="{FF2B5EF4-FFF2-40B4-BE49-F238E27FC236}">
                    <a16:creationId xmlns:a16="http://schemas.microsoft.com/office/drawing/2014/main" id="{9221BF70-2E54-0C1E-D6A7-C408AAB118A5}"/>
                  </a:ext>
                </a:extLst>
              </p:cNvPr>
              <p:cNvGrpSpPr/>
              <p:nvPr/>
            </p:nvGrpSpPr>
            <p:grpSpPr>
              <a:xfrm>
                <a:off x="1670625" y="1908858"/>
                <a:ext cx="91440" cy="91440"/>
                <a:chOff x="9770201" y="2586415"/>
                <a:chExt cx="91440" cy="91440"/>
              </a:xfrm>
            </p:grpSpPr>
            <p:sp>
              <p:nvSpPr>
                <p:cNvPr id="1026" name="Line 258">
                  <a:extLst>
                    <a:ext uri="{FF2B5EF4-FFF2-40B4-BE49-F238E27FC236}">
                      <a16:creationId xmlns:a16="http://schemas.microsoft.com/office/drawing/2014/main" id="{304E679F-9A11-7AED-15F4-157BACFFAE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27" name="Line 259">
                  <a:extLst>
                    <a:ext uri="{FF2B5EF4-FFF2-40B4-BE49-F238E27FC236}">
                      <a16:creationId xmlns:a16="http://schemas.microsoft.com/office/drawing/2014/main" id="{6CA014CC-73ED-2BB6-184A-65D7FB01AE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6" name="Group 1455">
                <a:extLst>
                  <a:ext uri="{FF2B5EF4-FFF2-40B4-BE49-F238E27FC236}">
                    <a16:creationId xmlns:a16="http://schemas.microsoft.com/office/drawing/2014/main" id="{830F0231-73DC-085F-5CDA-11C8AAF0CC43}"/>
                  </a:ext>
                </a:extLst>
              </p:cNvPr>
              <p:cNvGrpSpPr/>
              <p:nvPr/>
            </p:nvGrpSpPr>
            <p:grpSpPr>
              <a:xfrm>
                <a:off x="1657716" y="1870163"/>
                <a:ext cx="91440" cy="91440"/>
                <a:chOff x="9770201" y="2586415"/>
                <a:chExt cx="91440" cy="91440"/>
              </a:xfrm>
            </p:grpSpPr>
            <p:sp>
              <p:nvSpPr>
                <p:cNvPr id="1024" name="Line 258">
                  <a:extLst>
                    <a:ext uri="{FF2B5EF4-FFF2-40B4-BE49-F238E27FC236}">
                      <a16:creationId xmlns:a16="http://schemas.microsoft.com/office/drawing/2014/main" id="{6F339FB3-9106-5D8F-957C-36F41F03F3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Line 259">
                  <a:extLst>
                    <a:ext uri="{FF2B5EF4-FFF2-40B4-BE49-F238E27FC236}">
                      <a16:creationId xmlns:a16="http://schemas.microsoft.com/office/drawing/2014/main" id="{85C6FAFC-7305-471C-D28B-AF8BBA8AC2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7" name="Group 1456">
                <a:extLst>
                  <a:ext uri="{FF2B5EF4-FFF2-40B4-BE49-F238E27FC236}">
                    <a16:creationId xmlns:a16="http://schemas.microsoft.com/office/drawing/2014/main" id="{94493D77-D228-9F8B-B73D-0935A4D23BC2}"/>
                  </a:ext>
                </a:extLst>
              </p:cNvPr>
              <p:cNvGrpSpPr/>
              <p:nvPr/>
            </p:nvGrpSpPr>
            <p:grpSpPr>
              <a:xfrm>
                <a:off x="1650096" y="1794558"/>
                <a:ext cx="91440" cy="91440"/>
                <a:chOff x="9770201" y="2586415"/>
                <a:chExt cx="91440" cy="91440"/>
              </a:xfrm>
            </p:grpSpPr>
            <p:sp>
              <p:nvSpPr>
                <p:cNvPr id="1470" name="Line 258">
                  <a:extLst>
                    <a:ext uri="{FF2B5EF4-FFF2-40B4-BE49-F238E27FC236}">
                      <a16:creationId xmlns:a16="http://schemas.microsoft.com/office/drawing/2014/main" id="{7773A168-3B66-690E-B20F-B9EBB93D8E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71" name="Line 259">
                  <a:extLst>
                    <a:ext uri="{FF2B5EF4-FFF2-40B4-BE49-F238E27FC236}">
                      <a16:creationId xmlns:a16="http://schemas.microsoft.com/office/drawing/2014/main" id="{8B30DE23-3262-A537-430D-32960E1AEC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8" name="Group 1457">
                <a:extLst>
                  <a:ext uri="{FF2B5EF4-FFF2-40B4-BE49-F238E27FC236}">
                    <a16:creationId xmlns:a16="http://schemas.microsoft.com/office/drawing/2014/main" id="{163FD532-5667-0B1C-049C-93CDA087507F}"/>
                  </a:ext>
                </a:extLst>
              </p:cNvPr>
              <p:cNvGrpSpPr/>
              <p:nvPr/>
            </p:nvGrpSpPr>
            <p:grpSpPr>
              <a:xfrm>
                <a:off x="1577279" y="1675261"/>
                <a:ext cx="91440" cy="91440"/>
                <a:chOff x="9770201" y="2586415"/>
                <a:chExt cx="91440" cy="91440"/>
              </a:xfrm>
            </p:grpSpPr>
            <p:sp>
              <p:nvSpPr>
                <p:cNvPr id="1468" name="Line 258">
                  <a:extLst>
                    <a:ext uri="{FF2B5EF4-FFF2-40B4-BE49-F238E27FC236}">
                      <a16:creationId xmlns:a16="http://schemas.microsoft.com/office/drawing/2014/main" id="{AD7354A2-FBB2-513A-A7E0-4CF5009B38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69" name="Line 259">
                  <a:extLst>
                    <a:ext uri="{FF2B5EF4-FFF2-40B4-BE49-F238E27FC236}">
                      <a16:creationId xmlns:a16="http://schemas.microsoft.com/office/drawing/2014/main" id="{44E21F6C-543A-4CA4-F7E8-A1CD4955D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9" name="Group 1458">
                <a:extLst>
                  <a:ext uri="{FF2B5EF4-FFF2-40B4-BE49-F238E27FC236}">
                    <a16:creationId xmlns:a16="http://schemas.microsoft.com/office/drawing/2014/main" id="{0E2FEDDC-64F9-DB24-B6BE-B641AA902651}"/>
                  </a:ext>
                </a:extLst>
              </p:cNvPr>
              <p:cNvGrpSpPr/>
              <p:nvPr/>
            </p:nvGrpSpPr>
            <p:grpSpPr>
              <a:xfrm>
                <a:off x="1548723" y="1642654"/>
                <a:ext cx="91440" cy="91440"/>
                <a:chOff x="9770201" y="2586415"/>
                <a:chExt cx="91440" cy="91440"/>
              </a:xfrm>
            </p:grpSpPr>
            <p:sp>
              <p:nvSpPr>
                <p:cNvPr id="1466" name="Line 258">
                  <a:extLst>
                    <a:ext uri="{FF2B5EF4-FFF2-40B4-BE49-F238E27FC236}">
                      <a16:creationId xmlns:a16="http://schemas.microsoft.com/office/drawing/2014/main" id="{24A098C0-158F-0C54-5A9B-F4330FD774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Line 259">
                  <a:extLst>
                    <a:ext uri="{FF2B5EF4-FFF2-40B4-BE49-F238E27FC236}">
                      <a16:creationId xmlns:a16="http://schemas.microsoft.com/office/drawing/2014/main" id="{873FA96E-1A6A-4609-76F6-D14F698D4F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60" name="Group 1459">
                <a:extLst>
                  <a:ext uri="{FF2B5EF4-FFF2-40B4-BE49-F238E27FC236}">
                    <a16:creationId xmlns:a16="http://schemas.microsoft.com/office/drawing/2014/main" id="{325ED580-218B-D19B-5C85-4017D784EE55}"/>
                  </a:ext>
                </a:extLst>
              </p:cNvPr>
              <p:cNvGrpSpPr/>
              <p:nvPr/>
            </p:nvGrpSpPr>
            <p:grpSpPr>
              <a:xfrm>
                <a:off x="1413050" y="1543850"/>
                <a:ext cx="91440" cy="91440"/>
                <a:chOff x="9770201" y="2586415"/>
                <a:chExt cx="91440" cy="91440"/>
              </a:xfrm>
            </p:grpSpPr>
            <p:sp>
              <p:nvSpPr>
                <p:cNvPr id="1464" name="Line 258">
                  <a:extLst>
                    <a:ext uri="{FF2B5EF4-FFF2-40B4-BE49-F238E27FC236}">
                      <a16:creationId xmlns:a16="http://schemas.microsoft.com/office/drawing/2014/main" id="{776C50AA-9987-5A1A-052B-59C0AE0064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Line 259">
                  <a:extLst>
                    <a:ext uri="{FF2B5EF4-FFF2-40B4-BE49-F238E27FC236}">
                      <a16:creationId xmlns:a16="http://schemas.microsoft.com/office/drawing/2014/main" id="{58FA7C2F-7DC8-C601-773C-1DB59A2410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61" name="Group 1460">
                <a:extLst>
                  <a:ext uri="{FF2B5EF4-FFF2-40B4-BE49-F238E27FC236}">
                    <a16:creationId xmlns:a16="http://schemas.microsoft.com/office/drawing/2014/main" id="{5A827445-7AEA-EE14-7985-66DBE9D8C2F7}"/>
                  </a:ext>
                </a:extLst>
              </p:cNvPr>
              <p:cNvGrpSpPr/>
              <p:nvPr/>
            </p:nvGrpSpPr>
            <p:grpSpPr>
              <a:xfrm>
                <a:off x="1359714" y="1526201"/>
                <a:ext cx="91440" cy="91440"/>
                <a:chOff x="9770201" y="2586415"/>
                <a:chExt cx="91440" cy="91440"/>
              </a:xfrm>
            </p:grpSpPr>
            <p:sp>
              <p:nvSpPr>
                <p:cNvPr id="1462" name="Line 258">
                  <a:extLst>
                    <a:ext uri="{FF2B5EF4-FFF2-40B4-BE49-F238E27FC236}">
                      <a16:creationId xmlns:a16="http://schemas.microsoft.com/office/drawing/2014/main" id="{7BA5AB76-CFEA-257A-0B85-C309A780B8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Line 259">
                  <a:extLst>
                    <a:ext uri="{FF2B5EF4-FFF2-40B4-BE49-F238E27FC236}">
                      <a16:creationId xmlns:a16="http://schemas.microsoft.com/office/drawing/2014/main" id="{111D25DA-4C24-1508-F0CD-FA35EECA54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966" name="Group 1965">
            <a:extLst>
              <a:ext uri="{FF2B5EF4-FFF2-40B4-BE49-F238E27FC236}">
                <a16:creationId xmlns:a16="http://schemas.microsoft.com/office/drawing/2014/main" id="{1534B8AE-58F6-A3EC-7394-649019B2549A}"/>
              </a:ext>
            </a:extLst>
          </p:cNvPr>
          <p:cNvGrpSpPr/>
          <p:nvPr/>
        </p:nvGrpSpPr>
        <p:grpSpPr>
          <a:xfrm>
            <a:off x="4740477" y="1068348"/>
            <a:ext cx="4157679" cy="2968389"/>
            <a:chOff x="6375081" y="1528014"/>
            <a:chExt cx="5079425" cy="3620773"/>
          </a:xfrm>
        </p:grpSpPr>
        <p:grpSp>
          <p:nvGrpSpPr>
            <p:cNvPr id="1967" name="Group 1966">
              <a:extLst>
                <a:ext uri="{FF2B5EF4-FFF2-40B4-BE49-F238E27FC236}">
                  <a16:creationId xmlns:a16="http://schemas.microsoft.com/office/drawing/2014/main" id="{EA29A3EB-3854-8D69-F6EE-D881F97958D1}"/>
                </a:ext>
              </a:extLst>
            </p:cNvPr>
            <p:cNvGrpSpPr/>
            <p:nvPr/>
          </p:nvGrpSpPr>
          <p:grpSpPr>
            <a:xfrm>
              <a:off x="6375081" y="1528014"/>
              <a:ext cx="5079425" cy="3620773"/>
              <a:chOff x="5041851" y="875844"/>
              <a:chExt cx="3548785" cy="2529686"/>
            </a:xfrm>
          </p:grpSpPr>
          <p:sp>
            <p:nvSpPr>
              <p:cNvPr id="2056" name="Freeform 166">
                <a:extLst>
                  <a:ext uri="{FF2B5EF4-FFF2-40B4-BE49-F238E27FC236}">
                    <a16:creationId xmlns:a16="http://schemas.microsoft.com/office/drawing/2014/main" id="{2FA4015A-0281-6D7D-CC48-6D92EAD5F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6892" y="918850"/>
                <a:ext cx="3034998" cy="1820284"/>
              </a:xfrm>
              <a:custGeom>
                <a:avLst/>
                <a:gdLst>
                  <a:gd name="T0" fmla="*/ 0 w 2275"/>
                  <a:gd name="T1" fmla="*/ 0 h 1250"/>
                  <a:gd name="T2" fmla="*/ 0 w 2275"/>
                  <a:gd name="T3" fmla="*/ 1250 h 1250"/>
                  <a:gd name="T4" fmla="*/ 2275 w 2275"/>
                  <a:gd name="T5" fmla="*/ 1250 h 1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75" h="1250">
                    <a:moveTo>
                      <a:pt x="0" y="0"/>
                    </a:moveTo>
                    <a:lnTo>
                      <a:pt x="0" y="1250"/>
                    </a:lnTo>
                    <a:lnTo>
                      <a:pt x="2275" y="1250"/>
                    </a:lnTo>
                  </a:path>
                </a:pathLst>
              </a:custGeom>
              <a:noFill/>
              <a:ln w="9525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57" name="Line 167">
                <a:extLst>
                  <a:ext uri="{FF2B5EF4-FFF2-40B4-BE49-F238E27FC236}">
                    <a16:creationId xmlns:a16="http://schemas.microsoft.com/office/drawing/2014/main" id="{DB2B1DE1-5B34-954A-1B5A-E6663EFAB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918851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58" name="Line 168">
                <a:extLst>
                  <a:ext uri="{FF2B5EF4-FFF2-40B4-BE49-F238E27FC236}">
                    <a16:creationId xmlns:a16="http://schemas.microsoft.com/office/drawing/2014/main" id="{A94C8945-6C9A-614E-1920-E6C11C42A7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1279994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59" name="Line 169">
                <a:extLst>
                  <a:ext uri="{FF2B5EF4-FFF2-40B4-BE49-F238E27FC236}">
                    <a16:creationId xmlns:a16="http://schemas.microsoft.com/office/drawing/2014/main" id="{FCC85F1C-8928-FFF5-A592-5E81303A1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1645507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0" name="Line 170">
                <a:extLst>
                  <a:ext uri="{FF2B5EF4-FFF2-40B4-BE49-F238E27FC236}">
                    <a16:creationId xmlns:a16="http://schemas.microsoft.com/office/drawing/2014/main" id="{353D3CC9-9C98-39C6-9A76-E321179F0E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2011019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1" name="Line 171">
                <a:extLst>
                  <a:ext uri="{FF2B5EF4-FFF2-40B4-BE49-F238E27FC236}">
                    <a16:creationId xmlns:a16="http://schemas.microsoft.com/office/drawing/2014/main" id="{C807ABB1-E7C4-B939-D502-C0AB65B0C6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2376532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2" name="Line 172">
                <a:extLst>
                  <a:ext uri="{FF2B5EF4-FFF2-40B4-BE49-F238E27FC236}">
                    <a16:creationId xmlns:a16="http://schemas.microsoft.com/office/drawing/2014/main" id="{94EC2EF2-F7A1-5120-294F-392C0B1B87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9538" y="2739134"/>
                <a:ext cx="37353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3" name="Line 173">
                <a:extLst>
                  <a:ext uri="{FF2B5EF4-FFF2-40B4-BE49-F238E27FC236}">
                    <a16:creationId xmlns:a16="http://schemas.microsoft.com/office/drawing/2014/main" id="{4B6AC868-7506-6D2E-43F9-EF110D561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3150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4" name="Line 174">
                <a:extLst>
                  <a:ext uri="{FF2B5EF4-FFF2-40B4-BE49-F238E27FC236}">
                    <a16:creationId xmlns:a16="http://schemas.microsoft.com/office/drawing/2014/main" id="{B3D7D2B9-35BC-700A-515A-19CF0C967D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6965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5" name="Line 175">
                <a:extLst>
                  <a:ext uri="{FF2B5EF4-FFF2-40B4-BE49-F238E27FC236}">
                    <a16:creationId xmlns:a16="http://schemas.microsoft.com/office/drawing/2014/main" id="{1B0FD2B2-6090-8CD8-AB88-6276EA96D7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9446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6" name="Line 176">
                <a:extLst>
                  <a:ext uri="{FF2B5EF4-FFF2-40B4-BE49-F238E27FC236}">
                    <a16:creationId xmlns:a16="http://schemas.microsoft.com/office/drawing/2014/main" id="{C6F38168-08A6-7FE8-2A9A-8E5C7D02EC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3262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7" name="Line 177">
                <a:extLst>
                  <a:ext uri="{FF2B5EF4-FFF2-40B4-BE49-F238E27FC236}">
                    <a16:creationId xmlns:a16="http://schemas.microsoft.com/office/drawing/2014/main" id="{550432FD-01D2-CD83-E13A-FFE6200C4D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54411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8" name="Line 178">
                <a:extLst>
                  <a:ext uri="{FF2B5EF4-FFF2-40B4-BE49-F238E27FC236}">
                    <a16:creationId xmlns:a16="http://schemas.microsoft.com/office/drawing/2014/main" id="{1E374DAB-8B46-D7A6-869E-CFBC02065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6892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69" name="Line 179">
                <a:extLst>
                  <a:ext uri="{FF2B5EF4-FFF2-40B4-BE49-F238E27FC236}">
                    <a16:creationId xmlns:a16="http://schemas.microsoft.com/office/drawing/2014/main" id="{918AB8C8-6614-870B-6AF2-01E98040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51888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70" name="Line 180">
                <a:extLst>
                  <a:ext uri="{FF2B5EF4-FFF2-40B4-BE49-F238E27FC236}">
                    <a16:creationId xmlns:a16="http://schemas.microsoft.com/office/drawing/2014/main" id="{E7AFAB39-CB17-006C-B196-102E518F6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15704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71" name="Line 181">
                <a:extLst>
                  <a:ext uri="{FF2B5EF4-FFF2-40B4-BE49-F238E27FC236}">
                    <a16:creationId xmlns:a16="http://schemas.microsoft.com/office/drawing/2014/main" id="{EB346514-3762-E8AF-3C45-A228AB1546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78186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72" name="Line 182">
                <a:extLst>
                  <a:ext uri="{FF2B5EF4-FFF2-40B4-BE49-F238E27FC236}">
                    <a16:creationId xmlns:a16="http://schemas.microsoft.com/office/drawing/2014/main" id="{AFDAE181-3A48-C1D0-1622-3F0EDF25EF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39334" y="2739134"/>
                <a:ext cx="0" cy="40775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8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73" name="Rectangle 183">
                <a:extLst>
                  <a:ext uri="{FF2B5EF4-FFF2-40B4-BE49-F238E27FC236}">
                    <a16:creationId xmlns:a16="http://schemas.microsoft.com/office/drawing/2014/main" id="{3E1B4641-D086-B1DF-9C35-840CE823D0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96588" y="280029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074" name="Rectangle 184">
                <a:extLst>
                  <a:ext uri="{FF2B5EF4-FFF2-40B4-BE49-F238E27FC236}">
                    <a16:creationId xmlns:a16="http://schemas.microsoft.com/office/drawing/2014/main" id="{D43074D3-D27B-2EF2-CCC9-2424B703A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3985" y="2696128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075" name="Rectangle 185">
                <a:extLst>
                  <a:ext uri="{FF2B5EF4-FFF2-40B4-BE49-F238E27FC236}">
                    <a16:creationId xmlns:a16="http://schemas.microsoft.com/office/drawing/2014/main" id="{4517F1A6-7709-0BD8-4EC1-B625041C9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1851" y="3015458"/>
                <a:ext cx="347534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</a:pPr>
                <a:r>
                  <a:rPr lang="en-US" altLang="en-US" sz="800" b="1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No. at risk</a:t>
                </a:r>
              </a:p>
            </p:txBody>
          </p:sp>
          <p:sp>
            <p:nvSpPr>
              <p:cNvPr id="2076" name="Rectangle 186">
                <a:extLst>
                  <a:ext uri="{FF2B5EF4-FFF2-40B4-BE49-F238E27FC236}">
                    <a16:creationId xmlns:a16="http://schemas.microsoft.com/office/drawing/2014/main" id="{CBAA6DFB-0B41-A30A-F3D2-74CE0AB2E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4690" y="3147089"/>
                <a:ext cx="314696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</a:pPr>
                <a:r>
                  <a:rPr lang="en-US" altLang="en-US" sz="800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Dato-DXd</a:t>
                </a:r>
              </a:p>
            </p:txBody>
          </p:sp>
          <p:sp>
            <p:nvSpPr>
              <p:cNvPr id="2077" name="Rectangle 187">
                <a:extLst>
                  <a:ext uri="{FF2B5EF4-FFF2-40B4-BE49-F238E27FC236}">
                    <a16:creationId xmlns:a16="http://schemas.microsoft.com/office/drawing/2014/main" id="{237943CF-D88D-E8E2-C781-BEA12550C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0586" y="3300612"/>
                <a:ext cx="31880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Docetaxel</a:t>
                </a:r>
              </a:p>
            </p:txBody>
          </p:sp>
          <p:sp>
            <p:nvSpPr>
              <p:cNvPr id="2078" name="Rectangle 191">
                <a:extLst>
                  <a:ext uri="{FF2B5EF4-FFF2-40B4-BE49-F238E27FC236}">
                    <a16:creationId xmlns:a16="http://schemas.microsoft.com/office/drawing/2014/main" id="{151544D4-8F00-C55E-8466-9D8BB6DDD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307" y="196801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40</a:t>
                </a:r>
              </a:p>
            </p:txBody>
          </p:sp>
          <p:sp>
            <p:nvSpPr>
              <p:cNvPr id="2079" name="Rectangle 192">
                <a:extLst>
                  <a:ext uri="{FF2B5EF4-FFF2-40B4-BE49-F238E27FC236}">
                    <a16:creationId xmlns:a16="http://schemas.microsoft.com/office/drawing/2014/main" id="{623C0988-8BEE-E2E3-E41A-AE5D54F67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307" y="1239901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80</a:t>
                </a:r>
              </a:p>
            </p:txBody>
          </p:sp>
          <p:sp>
            <p:nvSpPr>
              <p:cNvPr id="2080" name="Rectangle 193">
                <a:extLst>
                  <a:ext uri="{FF2B5EF4-FFF2-40B4-BE49-F238E27FC236}">
                    <a16:creationId xmlns:a16="http://schemas.microsoft.com/office/drawing/2014/main" id="{5A32A9EE-C84A-0EC0-0DD5-CC465FFB3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628" y="875844"/>
                <a:ext cx="11903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100</a:t>
                </a:r>
              </a:p>
            </p:txBody>
          </p:sp>
          <p:sp>
            <p:nvSpPr>
              <p:cNvPr id="2081" name="Rectangle 194">
                <a:extLst>
                  <a:ext uri="{FF2B5EF4-FFF2-40B4-BE49-F238E27FC236}">
                    <a16:creationId xmlns:a16="http://schemas.microsoft.com/office/drawing/2014/main" id="{27B6FFAA-A501-C175-6EAC-78079920C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307" y="2332070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20</a:t>
                </a:r>
              </a:p>
            </p:txBody>
          </p:sp>
          <p:sp>
            <p:nvSpPr>
              <p:cNvPr id="2082" name="Rectangle 195">
                <a:extLst>
                  <a:ext uri="{FF2B5EF4-FFF2-40B4-BE49-F238E27FC236}">
                    <a16:creationId xmlns:a16="http://schemas.microsoft.com/office/drawing/2014/main" id="{221C77CB-D828-93BF-C5D7-53CCBFAE08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307" y="1603957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60</a:t>
                </a:r>
              </a:p>
            </p:txBody>
          </p:sp>
          <p:sp>
            <p:nvSpPr>
              <p:cNvPr id="2083" name="Rectangle 196">
                <a:extLst>
                  <a:ext uri="{FF2B5EF4-FFF2-40B4-BE49-F238E27FC236}">
                    <a16:creationId xmlns:a16="http://schemas.microsoft.com/office/drawing/2014/main" id="{4B322EFB-5664-3D94-5983-848FD77A1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3423" y="280029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4</a:t>
                </a:r>
              </a:p>
            </p:txBody>
          </p:sp>
          <p:sp>
            <p:nvSpPr>
              <p:cNvPr id="2084" name="Rectangle 197">
                <a:extLst>
                  <a:ext uri="{FF2B5EF4-FFF2-40B4-BE49-F238E27FC236}">
                    <a16:creationId xmlns:a16="http://schemas.microsoft.com/office/drawing/2014/main" id="{3E60428E-4427-2700-CA89-5F0C6759A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4571" y="280029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2085" name="Rectangle 198">
                <a:extLst>
                  <a:ext uri="{FF2B5EF4-FFF2-40B4-BE49-F238E27FC236}">
                    <a16:creationId xmlns:a16="http://schemas.microsoft.com/office/drawing/2014/main" id="{493E1E34-5C7A-86EB-A452-64BB230E6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871538" y="1786896"/>
                <a:ext cx="654359" cy="10508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b="1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PFS probability, %</a:t>
                </a:r>
                <a:endParaRPr lang="en-US" altLang="en-US" sz="800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86" name="Rectangle 199">
                <a:extLst>
                  <a:ext uri="{FF2B5EF4-FFF2-40B4-BE49-F238E27FC236}">
                    <a16:creationId xmlns:a16="http://schemas.microsoft.com/office/drawing/2014/main" id="{68BA4BCB-DC76-1131-B493-D2F7645B3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1256" y="2960480"/>
                <a:ext cx="1186266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b="1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Time since randomization, months</a:t>
                </a:r>
                <a:endParaRPr lang="en-US" altLang="en-US" sz="800" kern="0" dirty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087" name="Rectangle 202">
                <a:extLst>
                  <a:ext uri="{FF2B5EF4-FFF2-40B4-BE49-F238E27FC236}">
                    <a16:creationId xmlns:a16="http://schemas.microsoft.com/office/drawing/2014/main" id="{E3B50366-F859-CBF1-82D7-FFC63C920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9607" y="280029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2088" name="Rectangle 203">
                <a:extLst>
                  <a:ext uri="{FF2B5EF4-FFF2-40B4-BE49-F238E27FC236}">
                    <a16:creationId xmlns:a16="http://schemas.microsoft.com/office/drawing/2014/main" id="{B632EFC5-283A-B30E-2208-7DD177EDC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7125" y="280029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8</a:t>
                </a:r>
              </a:p>
            </p:txBody>
          </p:sp>
          <p:sp>
            <p:nvSpPr>
              <p:cNvPr id="2089" name="Rectangle 204">
                <a:extLst>
                  <a:ext uri="{FF2B5EF4-FFF2-40B4-BE49-F238E27FC236}">
                    <a16:creationId xmlns:a16="http://schemas.microsoft.com/office/drawing/2014/main" id="{EF74D91B-ED66-0180-8D43-5A8902D63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8725" y="280029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12</a:t>
                </a:r>
              </a:p>
            </p:txBody>
          </p:sp>
          <p:sp>
            <p:nvSpPr>
              <p:cNvPr id="2090" name="Rectangle 206">
                <a:extLst>
                  <a:ext uri="{FF2B5EF4-FFF2-40B4-BE49-F238E27FC236}">
                    <a16:creationId xmlns:a16="http://schemas.microsoft.com/office/drawing/2014/main" id="{440326AE-4F9D-2DA3-E2EE-1DF61D3B0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541" y="280029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10</a:t>
                </a:r>
              </a:p>
            </p:txBody>
          </p:sp>
          <p:sp>
            <p:nvSpPr>
              <p:cNvPr id="2091" name="Rectangle 207">
                <a:extLst>
                  <a:ext uri="{FF2B5EF4-FFF2-40B4-BE49-F238E27FC236}">
                    <a16:creationId xmlns:a16="http://schemas.microsoft.com/office/drawing/2014/main" id="{CB0A8D47-2E46-EDBE-F00A-C4A17C4C5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37575" y="280029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14</a:t>
                </a:r>
              </a:p>
            </p:txBody>
          </p:sp>
          <p:sp>
            <p:nvSpPr>
              <p:cNvPr id="2092" name="Rectangle 208">
                <a:extLst>
                  <a:ext uri="{FF2B5EF4-FFF2-40B4-BE49-F238E27FC236}">
                    <a16:creationId xmlns:a16="http://schemas.microsoft.com/office/drawing/2014/main" id="{CC4A3944-396F-DC33-963C-E9DC26C52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5095" y="280029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16</a:t>
                </a:r>
              </a:p>
            </p:txBody>
          </p:sp>
          <p:sp>
            <p:nvSpPr>
              <p:cNvPr id="2093" name="Rectangle 209">
                <a:extLst>
                  <a:ext uri="{FF2B5EF4-FFF2-40B4-BE49-F238E27FC236}">
                    <a16:creationId xmlns:a16="http://schemas.microsoft.com/office/drawing/2014/main" id="{DBD8925D-AD6E-41A9-1906-10FDE56B26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1278" y="280029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18</a:t>
                </a:r>
              </a:p>
            </p:txBody>
          </p:sp>
          <p:sp>
            <p:nvSpPr>
              <p:cNvPr id="2094" name="Rectangle 210">
                <a:extLst>
                  <a:ext uri="{FF2B5EF4-FFF2-40B4-BE49-F238E27FC236}">
                    <a16:creationId xmlns:a16="http://schemas.microsoft.com/office/drawing/2014/main" id="{49E061A4-5061-1711-BA37-EFB806762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6282" y="3147091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70</a:t>
                </a:r>
              </a:p>
            </p:txBody>
          </p:sp>
          <p:sp>
            <p:nvSpPr>
              <p:cNvPr id="2095" name="Rectangle 211">
                <a:extLst>
                  <a:ext uri="{FF2B5EF4-FFF2-40B4-BE49-F238E27FC236}">
                    <a16:creationId xmlns:a16="http://schemas.microsoft.com/office/drawing/2014/main" id="{8C4BC2BF-C552-BCD6-753C-9ADCD74D7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3583" y="3147091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22</a:t>
                </a:r>
              </a:p>
            </p:txBody>
          </p:sp>
          <p:sp>
            <p:nvSpPr>
              <p:cNvPr id="2096" name="Rectangle 212">
                <a:extLst>
                  <a:ext uri="{FF2B5EF4-FFF2-40B4-BE49-F238E27FC236}">
                    <a16:creationId xmlns:a16="http://schemas.microsoft.com/office/drawing/2014/main" id="{E045401F-D8D3-3C5D-6E2C-EF0125422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4730" y="3147091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38</a:t>
                </a:r>
              </a:p>
            </p:txBody>
          </p:sp>
          <p:sp>
            <p:nvSpPr>
              <p:cNvPr id="2097" name="Rectangle 213">
                <a:extLst>
                  <a:ext uri="{FF2B5EF4-FFF2-40B4-BE49-F238E27FC236}">
                    <a16:creationId xmlns:a16="http://schemas.microsoft.com/office/drawing/2014/main" id="{8F7F3E90-6932-7AF7-57E5-8F591D39C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9767" y="3147091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10</a:t>
                </a:r>
              </a:p>
            </p:txBody>
          </p:sp>
          <p:sp>
            <p:nvSpPr>
              <p:cNvPr id="2098" name="Rectangle 214">
                <a:extLst>
                  <a:ext uri="{FF2B5EF4-FFF2-40B4-BE49-F238E27FC236}">
                    <a16:creationId xmlns:a16="http://schemas.microsoft.com/office/drawing/2014/main" id="{5965E84F-65F8-EC65-EA82-27F814718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7124" y="3147091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2099" name="Rectangle 215">
                <a:extLst>
                  <a:ext uri="{FF2B5EF4-FFF2-40B4-BE49-F238E27FC236}">
                    <a16:creationId xmlns:a16="http://schemas.microsoft.com/office/drawing/2014/main" id="{535807E5-3F30-23C3-759D-225D4070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030" y="3147091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4</a:t>
                </a:r>
              </a:p>
            </p:txBody>
          </p:sp>
          <p:sp>
            <p:nvSpPr>
              <p:cNvPr id="2100" name="Rectangle 216">
                <a:extLst>
                  <a:ext uri="{FF2B5EF4-FFF2-40B4-BE49-F238E27FC236}">
                    <a16:creationId xmlns:a16="http://schemas.microsoft.com/office/drawing/2014/main" id="{983CA67E-9F0A-AB60-453E-0F52F51E6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2847" y="3147091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5</a:t>
                </a:r>
              </a:p>
            </p:txBody>
          </p:sp>
          <p:sp>
            <p:nvSpPr>
              <p:cNvPr id="2101" name="Rectangle 217">
                <a:extLst>
                  <a:ext uri="{FF2B5EF4-FFF2-40B4-BE49-F238E27FC236}">
                    <a16:creationId xmlns:a16="http://schemas.microsoft.com/office/drawing/2014/main" id="{A25E8383-CA29-C4DD-6C90-B8F2B24A4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5215" y="3147091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3</a:t>
                </a:r>
              </a:p>
            </p:txBody>
          </p:sp>
          <p:sp>
            <p:nvSpPr>
              <p:cNvPr id="2102" name="Rectangle 218">
                <a:extLst>
                  <a:ext uri="{FF2B5EF4-FFF2-40B4-BE49-F238E27FC236}">
                    <a16:creationId xmlns:a16="http://schemas.microsoft.com/office/drawing/2014/main" id="{1CA1CD34-03B2-8E97-5C66-18E7FC03F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5402" y="3147091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</a:t>
                </a:r>
              </a:p>
            </p:txBody>
          </p:sp>
          <p:sp>
            <p:nvSpPr>
              <p:cNvPr id="2103" name="Rectangle 219">
                <a:extLst>
                  <a:ext uri="{FF2B5EF4-FFF2-40B4-BE49-F238E27FC236}">
                    <a16:creationId xmlns:a16="http://schemas.microsoft.com/office/drawing/2014/main" id="{CD814BDB-F945-1343-914F-0C5410FDC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1583" y="3147091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104" name="Rectangle 220">
                <a:extLst>
                  <a:ext uri="{FF2B5EF4-FFF2-40B4-BE49-F238E27FC236}">
                    <a16:creationId xmlns:a16="http://schemas.microsoft.com/office/drawing/2014/main" id="{9129CF0B-37F2-CDF8-C948-7F023566B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6282" y="330061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73</a:t>
                </a:r>
              </a:p>
            </p:txBody>
          </p:sp>
          <p:sp>
            <p:nvSpPr>
              <p:cNvPr id="2105" name="Rectangle 221">
                <a:extLst>
                  <a:ext uri="{FF2B5EF4-FFF2-40B4-BE49-F238E27FC236}">
                    <a16:creationId xmlns:a16="http://schemas.microsoft.com/office/drawing/2014/main" id="{563F930D-434E-894A-A95B-C7BC3FC01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3583" y="330061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30</a:t>
                </a:r>
              </a:p>
            </p:txBody>
          </p:sp>
          <p:sp>
            <p:nvSpPr>
              <p:cNvPr id="2106" name="Rectangle 222">
                <a:extLst>
                  <a:ext uri="{FF2B5EF4-FFF2-40B4-BE49-F238E27FC236}">
                    <a16:creationId xmlns:a16="http://schemas.microsoft.com/office/drawing/2014/main" id="{34D2D1E0-A2BD-6B86-75BC-AA7D64DF3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14730" y="330061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51</a:t>
                </a:r>
              </a:p>
            </p:txBody>
          </p:sp>
          <p:sp>
            <p:nvSpPr>
              <p:cNvPr id="2107" name="Rectangle 223">
                <a:extLst>
                  <a:ext uri="{FF2B5EF4-FFF2-40B4-BE49-F238E27FC236}">
                    <a16:creationId xmlns:a16="http://schemas.microsoft.com/office/drawing/2014/main" id="{037D5180-2E35-C09D-A81E-3DD79EEE2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9767" y="330061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13</a:t>
                </a:r>
              </a:p>
            </p:txBody>
          </p:sp>
          <p:sp>
            <p:nvSpPr>
              <p:cNvPr id="2108" name="Rectangle 224">
                <a:extLst>
                  <a:ext uri="{FF2B5EF4-FFF2-40B4-BE49-F238E27FC236}">
                    <a16:creationId xmlns:a16="http://schemas.microsoft.com/office/drawing/2014/main" id="{7D989979-1ACF-AD40-F053-AF19211C3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27287" y="3300614"/>
                <a:ext cx="79358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10</a:t>
                </a:r>
              </a:p>
            </p:txBody>
          </p:sp>
          <p:sp>
            <p:nvSpPr>
              <p:cNvPr id="2109" name="Rectangle 225">
                <a:extLst>
                  <a:ext uri="{FF2B5EF4-FFF2-40B4-BE49-F238E27FC236}">
                    <a16:creationId xmlns:a16="http://schemas.microsoft.com/office/drawing/2014/main" id="{6401FB17-D3B3-3DC5-2218-6D0F10EB2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030" y="330061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4</a:t>
                </a:r>
              </a:p>
            </p:txBody>
          </p:sp>
          <p:sp>
            <p:nvSpPr>
              <p:cNvPr id="2110" name="Rectangle 226">
                <a:extLst>
                  <a:ext uri="{FF2B5EF4-FFF2-40B4-BE49-F238E27FC236}">
                    <a16:creationId xmlns:a16="http://schemas.microsoft.com/office/drawing/2014/main" id="{AD95EE33-620B-2F40-C74A-E1B766FB9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2847" y="330061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5</a:t>
                </a:r>
              </a:p>
            </p:txBody>
          </p:sp>
          <p:sp>
            <p:nvSpPr>
              <p:cNvPr id="2111" name="Rectangle 227">
                <a:extLst>
                  <a:ext uri="{FF2B5EF4-FFF2-40B4-BE49-F238E27FC236}">
                    <a16:creationId xmlns:a16="http://schemas.microsoft.com/office/drawing/2014/main" id="{4A7F7AC8-89DF-FD14-A8AF-05D7A511A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55215" y="330061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3</a:t>
                </a:r>
              </a:p>
            </p:txBody>
          </p:sp>
          <p:sp>
            <p:nvSpPr>
              <p:cNvPr id="2112" name="Rectangle 228">
                <a:extLst>
                  <a:ext uri="{FF2B5EF4-FFF2-40B4-BE49-F238E27FC236}">
                    <a16:creationId xmlns:a16="http://schemas.microsoft.com/office/drawing/2014/main" id="{C8CEDF25-BAB8-FD9E-0099-34F4F62CB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5402" y="330061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113" name="Rectangle 229">
                <a:extLst>
                  <a:ext uri="{FF2B5EF4-FFF2-40B4-BE49-F238E27FC236}">
                    <a16:creationId xmlns:a16="http://schemas.microsoft.com/office/drawing/2014/main" id="{5F528A01-6B96-F534-C30F-DC002F771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1583" y="3300614"/>
                <a:ext cx="39680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0</a:t>
                </a:r>
              </a:p>
            </p:txBody>
          </p:sp>
          <p:sp>
            <p:nvSpPr>
              <p:cNvPr id="2114" name="Rectangle 206">
                <a:extLst>
                  <a:ext uri="{FF2B5EF4-FFF2-40B4-BE49-F238E27FC236}">
                    <a16:creationId xmlns:a16="http://schemas.microsoft.com/office/drawing/2014/main" id="{209E0211-E241-5423-483D-82F9F80EB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6481" y="2487310"/>
                <a:ext cx="372162" cy="10491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1219170">
                  <a:buClr>
                    <a:srgbClr val="000000"/>
                  </a:buClr>
                </a:pPr>
                <a:r>
                  <a:rPr lang="en-US" alt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rPr>
                  <a:t>+ Censored</a:t>
                </a:r>
                <a:endParaRPr lang="en-US" altLang="en-US" sz="14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1968" name="Group 1967">
              <a:extLst>
                <a:ext uri="{FF2B5EF4-FFF2-40B4-BE49-F238E27FC236}">
                  <a16:creationId xmlns:a16="http://schemas.microsoft.com/office/drawing/2014/main" id="{E4BCA945-EB2E-7C6D-5BEE-E3B9BDB10B8B}"/>
                </a:ext>
              </a:extLst>
            </p:cNvPr>
            <p:cNvGrpSpPr/>
            <p:nvPr/>
          </p:nvGrpSpPr>
          <p:grpSpPr>
            <a:xfrm>
              <a:off x="7232206" y="1584017"/>
              <a:ext cx="3976687" cy="2569751"/>
              <a:chOff x="7232206" y="1584017"/>
              <a:chExt cx="3976687" cy="2569751"/>
            </a:xfrm>
          </p:grpSpPr>
          <p:grpSp>
            <p:nvGrpSpPr>
              <p:cNvPr id="2022" name="Group 2021">
                <a:extLst>
                  <a:ext uri="{FF2B5EF4-FFF2-40B4-BE49-F238E27FC236}">
                    <a16:creationId xmlns:a16="http://schemas.microsoft.com/office/drawing/2014/main" id="{DEB065D3-B37E-2193-DFE9-1D7778261763}"/>
                  </a:ext>
                </a:extLst>
              </p:cNvPr>
              <p:cNvGrpSpPr/>
              <p:nvPr/>
            </p:nvGrpSpPr>
            <p:grpSpPr>
              <a:xfrm>
                <a:off x="8917689" y="3768685"/>
                <a:ext cx="91440" cy="91440"/>
                <a:chOff x="10032216" y="2703458"/>
                <a:chExt cx="91440" cy="91440"/>
              </a:xfrm>
            </p:grpSpPr>
            <p:sp>
              <p:nvSpPr>
                <p:cNvPr id="2054" name="Line 397">
                  <a:extLst>
                    <a:ext uri="{FF2B5EF4-FFF2-40B4-BE49-F238E27FC236}">
                      <a16:creationId xmlns:a16="http://schemas.microsoft.com/office/drawing/2014/main" id="{B5938D28-6E08-54CF-5EC1-996F2192E6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55" name="Line 398">
                  <a:extLst>
                    <a:ext uri="{FF2B5EF4-FFF2-40B4-BE49-F238E27FC236}">
                      <a16:creationId xmlns:a16="http://schemas.microsoft.com/office/drawing/2014/main" id="{0C37FBCB-2470-A24D-52A7-28E78F3CE1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23" name="Freeform 1420">
                <a:extLst>
                  <a:ext uri="{FF2B5EF4-FFF2-40B4-BE49-F238E27FC236}">
                    <a16:creationId xmlns:a16="http://schemas.microsoft.com/office/drawing/2014/main" id="{E2FD5DD2-6391-0236-AFF9-B543C4D9DECD}"/>
                  </a:ext>
                </a:extLst>
              </p:cNvPr>
              <p:cNvSpPr/>
              <p:nvPr/>
            </p:nvSpPr>
            <p:spPr>
              <a:xfrm>
                <a:off x="7232206" y="1584017"/>
                <a:ext cx="3931920" cy="2523744"/>
              </a:xfrm>
              <a:custGeom>
                <a:avLst/>
                <a:gdLst>
                  <a:gd name="connsiteX0" fmla="*/ 3917588 w 3917588"/>
                  <a:gd name="connsiteY0" fmla="*/ 2496687 h 2496686"/>
                  <a:gd name="connsiteX1" fmla="*/ 3565052 w 3917588"/>
                  <a:gd name="connsiteY1" fmla="*/ 2496687 h 2496686"/>
                  <a:gd name="connsiteX2" fmla="*/ 3565052 w 3917588"/>
                  <a:gd name="connsiteY2" fmla="*/ 2398605 h 2496686"/>
                  <a:gd name="connsiteX3" fmla="*/ 2969571 w 3917588"/>
                  <a:gd name="connsiteY3" fmla="*/ 2398605 h 2496686"/>
                  <a:gd name="connsiteX4" fmla="*/ 2969571 w 3917588"/>
                  <a:gd name="connsiteY4" fmla="*/ 2332796 h 2496686"/>
                  <a:gd name="connsiteX5" fmla="*/ 2541193 w 3917588"/>
                  <a:gd name="connsiteY5" fmla="*/ 2332796 h 2496686"/>
                  <a:gd name="connsiteX6" fmla="*/ 2541193 w 3917588"/>
                  <a:gd name="connsiteY6" fmla="*/ 2275308 h 2496686"/>
                  <a:gd name="connsiteX7" fmla="*/ 1869870 w 3917588"/>
                  <a:gd name="connsiteY7" fmla="*/ 2275308 h 2496686"/>
                  <a:gd name="connsiteX8" fmla="*/ 1869870 w 3917588"/>
                  <a:gd name="connsiteY8" fmla="*/ 2208113 h 2496686"/>
                  <a:gd name="connsiteX9" fmla="*/ 1604425 w 3917588"/>
                  <a:gd name="connsiteY9" fmla="*/ 2208113 h 2496686"/>
                  <a:gd name="connsiteX10" fmla="*/ 1604425 w 3917588"/>
                  <a:gd name="connsiteY10" fmla="*/ 2156298 h 2496686"/>
                  <a:gd name="connsiteX11" fmla="*/ 1504693 w 3917588"/>
                  <a:gd name="connsiteY11" fmla="*/ 2156298 h 2496686"/>
                  <a:gd name="connsiteX12" fmla="*/ 1504693 w 3917588"/>
                  <a:gd name="connsiteY12" fmla="*/ 2104484 h 2496686"/>
                  <a:gd name="connsiteX13" fmla="*/ 1211188 w 3917588"/>
                  <a:gd name="connsiteY13" fmla="*/ 2104484 h 2496686"/>
                  <a:gd name="connsiteX14" fmla="*/ 1211188 w 3917588"/>
                  <a:gd name="connsiteY14" fmla="*/ 2058216 h 2496686"/>
                  <a:gd name="connsiteX15" fmla="*/ 1184517 w 3917588"/>
                  <a:gd name="connsiteY15" fmla="*/ 2058216 h 2496686"/>
                  <a:gd name="connsiteX16" fmla="*/ 1184517 w 3917588"/>
                  <a:gd name="connsiteY16" fmla="*/ 2007788 h 2496686"/>
                  <a:gd name="connsiteX17" fmla="*/ 1160627 w 3917588"/>
                  <a:gd name="connsiteY17" fmla="*/ 2007788 h 2496686"/>
                  <a:gd name="connsiteX18" fmla="*/ 1160627 w 3917588"/>
                  <a:gd name="connsiteY18" fmla="*/ 1957360 h 2496686"/>
                  <a:gd name="connsiteX19" fmla="*/ 1121316 w 3917588"/>
                  <a:gd name="connsiteY19" fmla="*/ 1957360 h 2496686"/>
                  <a:gd name="connsiteX20" fmla="*/ 1121316 w 3917588"/>
                  <a:gd name="connsiteY20" fmla="*/ 1915379 h 2496686"/>
                  <a:gd name="connsiteX21" fmla="*/ 897962 w 3917588"/>
                  <a:gd name="connsiteY21" fmla="*/ 1915379 h 2496686"/>
                  <a:gd name="connsiteX22" fmla="*/ 897962 w 3917588"/>
                  <a:gd name="connsiteY22" fmla="*/ 1898612 h 2496686"/>
                  <a:gd name="connsiteX23" fmla="*/ 883932 w 3917588"/>
                  <a:gd name="connsiteY23" fmla="*/ 1898612 h 2496686"/>
                  <a:gd name="connsiteX24" fmla="*/ 883932 w 3917588"/>
                  <a:gd name="connsiteY24" fmla="*/ 1867851 h 2496686"/>
                  <a:gd name="connsiteX25" fmla="*/ 869901 w 3917588"/>
                  <a:gd name="connsiteY25" fmla="*/ 1867851 h 2496686"/>
                  <a:gd name="connsiteX26" fmla="*/ 869901 w 3917588"/>
                  <a:gd name="connsiteY26" fmla="*/ 1813262 h 2496686"/>
                  <a:gd name="connsiteX27" fmla="*/ 846011 w 3917588"/>
                  <a:gd name="connsiteY27" fmla="*/ 1813262 h 2496686"/>
                  <a:gd name="connsiteX28" fmla="*/ 846011 w 3917588"/>
                  <a:gd name="connsiteY28" fmla="*/ 1732074 h 2496686"/>
                  <a:gd name="connsiteX29" fmla="*/ 833371 w 3917588"/>
                  <a:gd name="connsiteY29" fmla="*/ 1732074 h 2496686"/>
                  <a:gd name="connsiteX30" fmla="*/ 833371 w 3917588"/>
                  <a:gd name="connsiteY30" fmla="*/ 1677485 h 2496686"/>
                  <a:gd name="connsiteX31" fmla="*/ 819340 w 3917588"/>
                  <a:gd name="connsiteY31" fmla="*/ 1677485 h 2496686"/>
                  <a:gd name="connsiteX32" fmla="*/ 819340 w 3917588"/>
                  <a:gd name="connsiteY32" fmla="*/ 1638278 h 2496686"/>
                  <a:gd name="connsiteX33" fmla="*/ 781419 w 3917588"/>
                  <a:gd name="connsiteY33" fmla="*/ 1638278 h 2496686"/>
                  <a:gd name="connsiteX34" fmla="*/ 781419 w 3917588"/>
                  <a:gd name="connsiteY34" fmla="*/ 1555576 h 2496686"/>
                  <a:gd name="connsiteX35" fmla="*/ 683078 w 3917588"/>
                  <a:gd name="connsiteY35" fmla="*/ 1555576 h 2496686"/>
                  <a:gd name="connsiteX36" fmla="*/ 683078 w 3917588"/>
                  <a:gd name="connsiteY36" fmla="*/ 1519142 h 2496686"/>
                  <a:gd name="connsiteX37" fmla="*/ 611408 w 3917588"/>
                  <a:gd name="connsiteY37" fmla="*/ 1519142 h 2496686"/>
                  <a:gd name="connsiteX38" fmla="*/ 611408 w 3917588"/>
                  <a:gd name="connsiteY38" fmla="*/ 1479934 h 2496686"/>
                  <a:gd name="connsiteX39" fmla="*/ 530005 w 3917588"/>
                  <a:gd name="connsiteY39" fmla="*/ 1479934 h 2496686"/>
                  <a:gd name="connsiteX40" fmla="*/ 530005 w 3917588"/>
                  <a:gd name="connsiteY40" fmla="*/ 1387525 h 2496686"/>
                  <a:gd name="connsiteX41" fmla="*/ 507506 w 3917588"/>
                  <a:gd name="connsiteY41" fmla="*/ 1387525 h 2496686"/>
                  <a:gd name="connsiteX42" fmla="*/ 507506 w 3917588"/>
                  <a:gd name="connsiteY42" fmla="*/ 1316043 h 2496686"/>
                  <a:gd name="connsiteX43" fmla="*/ 493475 w 3917588"/>
                  <a:gd name="connsiteY43" fmla="*/ 1316043 h 2496686"/>
                  <a:gd name="connsiteX44" fmla="*/ 493475 w 3917588"/>
                  <a:gd name="connsiteY44" fmla="*/ 1264228 h 2496686"/>
                  <a:gd name="connsiteX45" fmla="*/ 479444 w 3917588"/>
                  <a:gd name="connsiteY45" fmla="*/ 1264228 h 2496686"/>
                  <a:gd name="connsiteX46" fmla="*/ 479444 w 3917588"/>
                  <a:gd name="connsiteY46" fmla="*/ 1226407 h 2496686"/>
                  <a:gd name="connsiteX47" fmla="*/ 454164 w 3917588"/>
                  <a:gd name="connsiteY47" fmla="*/ 1226407 h 2496686"/>
                  <a:gd name="connsiteX48" fmla="*/ 454164 w 3917588"/>
                  <a:gd name="connsiteY48" fmla="*/ 1147992 h 2496686"/>
                  <a:gd name="connsiteX49" fmla="*/ 438743 w 3917588"/>
                  <a:gd name="connsiteY49" fmla="*/ 1147992 h 2496686"/>
                  <a:gd name="connsiteX50" fmla="*/ 438743 w 3917588"/>
                  <a:gd name="connsiteY50" fmla="*/ 1062517 h 2496686"/>
                  <a:gd name="connsiteX51" fmla="*/ 431664 w 3917588"/>
                  <a:gd name="connsiteY51" fmla="*/ 1062517 h 2496686"/>
                  <a:gd name="connsiteX52" fmla="*/ 431664 w 3917588"/>
                  <a:gd name="connsiteY52" fmla="*/ 1020535 h 2496686"/>
                  <a:gd name="connsiteX53" fmla="*/ 281372 w 3917588"/>
                  <a:gd name="connsiteY53" fmla="*/ 1020535 h 2496686"/>
                  <a:gd name="connsiteX54" fmla="*/ 281372 w 3917588"/>
                  <a:gd name="connsiteY54" fmla="*/ 935060 h 2496686"/>
                  <a:gd name="connsiteX55" fmla="*/ 242061 w 3917588"/>
                  <a:gd name="connsiteY55" fmla="*/ 935060 h 2496686"/>
                  <a:gd name="connsiteX56" fmla="*/ 242061 w 3917588"/>
                  <a:gd name="connsiteY56" fmla="*/ 852358 h 2496686"/>
                  <a:gd name="connsiteX57" fmla="*/ 223859 w 3917588"/>
                  <a:gd name="connsiteY57" fmla="*/ 852358 h 2496686"/>
                  <a:gd name="connsiteX58" fmla="*/ 223859 w 3917588"/>
                  <a:gd name="connsiteY58" fmla="*/ 808990 h 2496686"/>
                  <a:gd name="connsiteX59" fmla="*/ 215389 w 3917588"/>
                  <a:gd name="connsiteY59" fmla="*/ 808990 h 2496686"/>
                  <a:gd name="connsiteX60" fmla="*/ 215389 w 3917588"/>
                  <a:gd name="connsiteY60" fmla="*/ 729188 h 2496686"/>
                  <a:gd name="connsiteX61" fmla="*/ 190109 w 3917588"/>
                  <a:gd name="connsiteY61" fmla="*/ 729188 h 2496686"/>
                  <a:gd name="connsiteX62" fmla="*/ 190109 w 3917588"/>
                  <a:gd name="connsiteY62" fmla="*/ 657706 h 2496686"/>
                  <a:gd name="connsiteX63" fmla="*/ 174688 w 3917588"/>
                  <a:gd name="connsiteY63" fmla="*/ 657706 h 2496686"/>
                  <a:gd name="connsiteX64" fmla="*/ 174688 w 3917588"/>
                  <a:gd name="connsiteY64" fmla="*/ 604505 h 2496686"/>
                  <a:gd name="connsiteX65" fmla="*/ 163438 w 3917588"/>
                  <a:gd name="connsiteY65" fmla="*/ 604505 h 2496686"/>
                  <a:gd name="connsiteX66" fmla="*/ 163438 w 3917588"/>
                  <a:gd name="connsiteY66" fmla="*/ 453221 h 2496686"/>
                  <a:gd name="connsiteX67" fmla="*/ 149408 w 3917588"/>
                  <a:gd name="connsiteY67" fmla="*/ 453221 h 2496686"/>
                  <a:gd name="connsiteX68" fmla="*/ 149408 w 3917588"/>
                  <a:gd name="connsiteY68" fmla="*/ 416787 h 2496686"/>
                  <a:gd name="connsiteX69" fmla="*/ 135377 w 3917588"/>
                  <a:gd name="connsiteY69" fmla="*/ 416787 h 2496686"/>
                  <a:gd name="connsiteX70" fmla="*/ 135377 w 3917588"/>
                  <a:gd name="connsiteY70" fmla="*/ 341145 h 2496686"/>
                  <a:gd name="connsiteX71" fmla="*/ 124127 w 3917588"/>
                  <a:gd name="connsiteY71" fmla="*/ 341145 h 2496686"/>
                  <a:gd name="connsiteX72" fmla="*/ 124127 w 3917588"/>
                  <a:gd name="connsiteY72" fmla="*/ 266890 h 2496686"/>
                  <a:gd name="connsiteX73" fmla="*/ 107315 w 3917588"/>
                  <a:gd name="connsiteY73" fmla="*/ 266890 h 2496686"/>
                  <a:gd name="connsiteX74" fmla="*/ 107315 w 3917588"/>
                  <a:gd name="connsiteY74" fmla="*/ 229069 h 2496686"/>
                  <a:gd name="connsiteX75" fmla="*/ 98847 w 3917588"/>
                  <a:gd name="connsiteY75" fmla="*/ 229069 h 2496686"/>
                  <a:gd name="connsiteX76" fmla="*/ 98847 w 3917588"/>
                  <a:gd name="connsiteY76" fmla="*/ 191248 h 2496686"/>
                  <a:gd name="connsiteX77" fmla="*/ 63075 w 3917588"/>
                  <a:gd name="connsiteY77" fmla="*/ 191248 h 2496686"/>
                  <a:gd name="connsiteX78" fmla="*/ 63075 w 3917588"/>
                  <a:gd name="connsiteY78" fmla="*/ 113463 h 2496686"/>
                  <a:gd name="connsiteX79" fmla="*/ 46263 w 3917588"/>
                  <a:gd name="connsiteY79" fmla="*/ 113463 h 2496686"/>
                  <a:gd name="connsiteX80" fmla="*/ 46263 w 3917588"/>
                  <a:gd name="connsiteY80" fmla="*/ 100856 h 2496686"/>
                  <a:gd name="connsiteX81" fmla="*/ 35772 w 3917588"/>
                  <a:gd name="connsiteY81" fmla="*/ 100856 h 2496686"/>
                  <a:gd name="connsiteX82" fmla="*/ 35772 w 3917588"/>
                  <a:gd name="connsiteY82" fmla="*/ 77785 h 2496686"/>
                  <a:gd name="connsiteX83" fmla="*/ 15421 w 3917588"/>
                  <a:gd name="connsiteY83" fmla="*/ 77785 h 2496686"/>
                  <a:gd name="connsiteX84" fmla="*/ 15421 w 3917588"/>
                  <a:gd name="connsiteY84" fmla="*/ 39208 h 2496686"/>
                  <a:gd name="connsiteX85" fmla="*/ 0 w 3917588"/>
                  <a:gd name="connsiteY85" fmla="*/ 39208 h 2496686"/>
                  <a:gd name="connsiteX86" fmla="*/ 0 w 3917588"/>
                  <a:gd name="connsiteY86" fmla="*/ 0 h 249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917588" h="2496686">
                    <a:moveTo>
                      <a:pt x="3917588" y="2496687"/>
                    </a:moveTo>
                    <a:lnTo>
                      <a:pt x="3565052" y="2496687"/>
                    </a:lnTo>
                    <a:lnTo>
                      <a:pt x="3565052" y="2398605"/>
                    </a:lnTo>
                    <a:lnTo>
                      <a:pt x="2969571" y="2398605"/>
                    </a:lnTo>
                    <a:lnTo>
                      <a:pt x="2969571" y="2332796"/>
                    </a:lnTo>
                    <a:lnTo>
                      <a:pt x="2541193" y="2332796"/>
                    </a:lnTo>
                    <a:lnTo>
                      <a:pt x="2541193" y="2275308"/>
                    </a:lnTo>
                    <a:lnTo>
                      <a:pt x="1869870" y="2275308"/>
                    </a:lnTo>
                    <a:lnTo>
                      <a:pt x="1869870" y="2208113"/>
                    </a:lnTo>
                    <a:lnTo>
                      <a:pt x="1604425" y="2208113"/>
                    </a:lnTo>
                    <a:lnTo>
                      <a:pt x="1604425" y="2156298"/>
                    </a:lnTo>
                    <a:lnTo>
                      <a:pt x="1504693" y="2156298"/>
                    </a:lnTo>
                    <a:lnTo>
                      <a:pt x="1504693" y="2104484"/>
                    </a:lnTo>
                    <a:lnTo>
                      <a:pt x="1211188" y="2104484"/>
                    </a:lnTo>
                    <a:lnTo>
                      <a:pt x="1211188" y="2058216"/>
                    </a:lnTo>
                    <a:lnTo>
                      <a:pt x="1184517" y="2058216"/>
                    </a:lnTo>
                    <a:lnTo>
                      <a:pt x="1184517" y="2007788"/>
                    </a:lnTo>
                    <a:lnTo>
                      <a:pt x="1160627" y="2007788"/>
                    </a:lnTo>
                    <a:lnTo>
                      <a:pt x="1160627" y="1957360"/>
                    </a:lnTo>
                    <a:lnTo>
                      <a:pt x="1121316" y="1957360"/>
                    </a:lnTo>
                    <a:lnTo>
                      <a:pt x="1121316" y="1915379"/>
                    </a:lnTo>
                    <a:lnTo>
                      <a:pt x="897962" y="1915379"/>
                    </a:lnTo>
                    <a:lnTo>
                      <a:pt x="897962" y="1898612"/>
                    </a:lnTo>
                    <a:lnTo>
                      <a:pt x="883932" y="1898612"/>
                    </a:lnTo>
                    <a:lnTo>
                      <a:pt x="883932" y="1867851"/>
                    </a:lnTo>
                    <a:lnTo>
                      <a:pt x="869901" y="1867851"/>
                    </a:lnTo>
                    <a:lnTo>
                      <a:pt x="869901" y="1813262"/>
                    </a:lnTo>
                    <a:lnTo>
                      <a:pt x="846011" y="1813262"/>
                    </a:lnTo>
                    <a:lnTo>
                      <a:pt x="846011" y="1732074"/>
                    </a:lnTo>
                    <a:lnTo>
                      <a:pt x="833371" y="1732074"/>
                    </a:lnTo>
                    <a:lnTo>
                      <a:pt x="833371" y="1677485"/>
                    </a:lnTo>
                    <a:lnTo>
                      <a:pt x="819340" y="1677485"/>
                    </a:lnTo>
                    <a:lnTo>
                      <a:pt x="819340" y="1638278"/>
                    </a:lnTo>
                    <a:lnTo>
                      <a:pt x="781419" y="1638278"/>
                    </a:lnTo>
                    <a:lnTo>
                      <a:pt x="781419" y="1555576"/>
                    </a:lnTo>
                    <a:lnTo>
                      <a:pt x="683078" y="1555576"/>
                    </a:lnTo>
                    <a:lnTo>
                      <a:pt x="683078" y="1519142"/>
                    </a:lnTo>
                    <a:lnTo>
                      <a:pt x="611408" y="1519142"/>
                    </a:lnTo>
                    <a:lnTo>
                      <a:pt x="611408" y="1479934"/>
                    </a:lnTo>
                    <a:lnTo>
                      <a:pt x="530005" y="1479934"/>
                    </a:lnTo>
                    <a:lnTo>
                      <a:pt x="530005" y="1387525"/>
                    </a:lnTo>
                    <a:lnTo>
                      <a:pt x="507506" y="1387525"/>
                    </a:lnTo>
                    <a:lnTo>
                      <a:pt x="507506" y="1316043"/>
                    </a:lnTo>
                    <a:lnTo>
                      <a:pt x="493475" y="1316043"/>
                    </a:lnTo>
                    <a:lnTo>
                      <a:pt x="493475" y="1264228"/>
                    </a:lnTo>
                    <a:lnTo>
                      <a:pt x="479444" y="1264228"/>
                    </a:lnTo>
                    <a:lnTo>
                      <a:pt x="479444" y="1226407"/>
                    </a:lnTo>
                    <a:lnTo>
                      <a:pt x="454164" y="1226407"/>
                    </a:lnTo>
                    <a:lnTo>
                      <a:pt x="454164" y="1147992"/>
                    </a:lnTo>
                    <a:lnTo>
                      <a:pt x="438743" y="1147992"/>
                    </a:lnTo>
                    <a:lnTo>
                      <a:pt x="438743" y="1062517"/>
                    </a:lnTo>
                    <a:lnTo>
                      <a:pt x="431664" y="1062517"/>
                    </a:lnTo>
                    <a:lnTo>
                      <a:pt x="431664" y="1020535"/>
                    </a:lnTo>
                    <a:lnTo>
                      <a:pt x="281372" y="1020535"/>
                    </a:lnTo>
                    <a:lnTo>
                      <a:pt x="281372" y="935060"/>
                    </a:lnTo>
                    <a:lnTo>
                      <a:pt x="242061" y="935060"/>
                    </a:lnTo>
                    <a:lnTo>
                      <a:pt x="242061" y="852358"/>
                    </a:lnTo>
                    <a:lnTo>
                      <a:pt x="223859" y="852358"/>
                    </a:lnTo>
                    <a:lnTo>
                      <a:pt x="223859" y="808990"/>
                    </a:lnTo>
                    <a:lnTo>
                      <a:pt x="215389" y="808990"/>
                    </a:lnTo>
                    <a:lnTo>
                      <a:pt x="215389" y="729188"/>
                    </a:lnTo>
                    <a:lnTo>
                      <a:pt x="190109" y="729188"/>
                    </a:lnTo>
                    <a:lnTo>
                      <a:pt x="190109" y="657706"/>
                    </a:lnTo>
                    <a:lnTo>
                      <a:pt x="174688" y="657706"/>
                    </a:lnTo>
                    <a:lnTo>
                      <a:pt x="174688" y="604505"/>
                    </a:lnTo>
                    <a:lnTo>
                      <a:pt x="163438" y="604505"/>
                    </a:lnTo>
                    <a:lnTo>
                      <a:pt x="163438" y="453221"/>
                    </a:lnTo>
                    <a:lnTo>
                      <a:pt x="149408" y="453221"/>
                    </a:lnTo>
                    <a:lnTo>
                      <a:pt x="149408" y="416787"/>
                    </a:lnTo>
                    <a:lnTo>
                      <a:pt x="135377" y="416787"/>
                    </a:lnTo>
                    <a:lnTo>
                      <a:pt x="135377" y="341145"/>
                    </a:lnTo>
                    <a:cubicBezTo>
                      <a:pt x="135377" y="341145"/>
                      <a:pt x="124127" y="346692"/>
                      <a:pt x="124127" y="341145"/>
                    </a:cubicBezTo>
                    <a:lnTo>
                      <a:pt x="124127" y="266890"/>
                    </a:lnTo>
                    <a:lnTo>
                      <a:pt x="107315" y="266890"/>
                    </a:lnTo>
                    <a:lnTo>
                      <a:pt x="107315" y="229069"/>
                    </a:lnTo>
                    <a:lnTo>
                      <a:pt x="98847" y="229069"/>
                    </a:lnTo>
                    <a:lnTo>
                      <a:pt x="98847" y="191248"/>
                    </a:lnTo>
                    <a:lnTo>
                      <a:pt x="63075" y="191248"/>
                    </a:lnTo>
                    <a:lnTo>
                      <a:pt x="63075" y="113463"/>
                    </a:lnTo>
                    <a:lnTo>
                      <a:pt x="46263" y="113463"/>
                    </a:lnTo>
                    <a:lnTo>
                      <a:pt x="46263" y="100856"/>
                    </a:lnTo>
                    <a:lnTo>
                      <a:pt x="35772" y="100856"/>
                    </a:lnTo>
                    <a:lnTo>
                      <a:pt x="35772" y="77785"/>
                    </a:lnTo>
                    <a:lnTo>
                      <a:pt x="15421" y="77785"/>
                    </a:lnTo>
                    <a:lnTo>
                      <a:pt x="15421" y="39208"/>
                    </a:lnTo>
                    <a:lnTo>
                      <a:pt x="0" y="39208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6E1E5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grpSp>
            <p:nvGrpSpPr>
              <p:cNvPr id="2024" name="Group 2023">
                <a:extLst>
                  <a:ext uri="{FF2B5EF4-FFF2-40B4-BE49-F238E27FC236}">
                    <a16:creationId xmlns:a16="http://schemas.microsoft.com/office/drawing/2014/main" id="{114778F0-8A0F-3E3B-8929-DCDD5ECBA262}"/>
                  </a:ext>
                </a:extLst>
              </p:cNvPr>
              <p:cNvGrpSpPr/>
              <p:nvPr/>
            </p:nvGrpSpPr>
            <p:grpSpPr>
              <a:xfrm>
                <a:off x="10640389" y="3964900"/>
                <a:ext cx="91440" cy="91440"/>
                <a:chOff x="10032216" y="2703458"/>
                <a:chExt cx="91440" cy="91440"/>
              </a:xfrm>
            </p:grpSpPr>
            <p:sp>
              <p:nvSpPr>
                <p:cNvPr id="2052" name="Line 397">
                  <a:extLst>
                    <a:ext uri="{FF2B5EF4-FFF2-40B4-BE49-F238E27FC236}">
                      <a16:creationId xmlns:a16="http://schemas.microsoft.com/office/drawing/2014/main" id="{4CDB7F21-D69D-2869-9206-C3D0FCAAF9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53" name="Line 398">
                  <a:extLst>
                    <a:ext uri="{FF2B5EF4-FFF2-40B4-BE49-F238E27FC236}">
                      <a16:creationId xmlns:a16="http://schemas.microsoft.com/office/drawing/2014/main" id="{A8A00427-4F8D-D27E-797D-0EA683C068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5" name="Group 2024">
                <a:extLst>
                  <a:ext uri="{FF2B5EF4-FFF2-40B4-BE49-F238E27FC236}">
                    <a16:creationId xmlns:a16="http://schemas.microsoft.com/office/drawing/2014/main" id="{27E81721-6012-B9D0-972A-B890F7329A13}"/>
                  </a:ext>
                </a:extLst>
              </p:cNvPr>
              <p:cNvGrpSpPr/>
              <p:nvPr/>
            </p:nvGrpSpPr>
            <p:grpSpPr>
              <a:xfrm>
                <a:off x="11117453" y="4062328"/>
                <a:ext cx="91440" cy="91440"/>
                <a:chOff x="10032216" y="2703458"/>
                <a:chExt cx="91440" cy="91440"/>
              </a:xfrm>
            </p:grpSpPr>
            <p:sp>
              <p:nvSpPr>
                <p:cNvPr id="2050" name="Line 397">
                  <a:extLst>
                    <a:ext uri="{FF2B5EF4-FFF2-40B4-BE49-F238E27FC236}">
                      <a16:creationId xmlns:a16="http://schemas.microsoft.com/office/drawing/2014/main" id="{2E36976A-258E-6860-1A86-6A9FBF5367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51" name="Line 398">
                  <a:extLst>
                    <a:ext uri="{FF2B5EF4-FFF2-40B4-BE49-F238E27FC236}">
                      <a16:creationId xmlns:a16="http://schemas.microsoft.com/office/drawing/2014/main" id="{7B511177-F441-A9A6-DE15-D49FCC6C24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6" name="Group 2025">
                <a:extLst>
                  <a:ext uri="{FF2B5EF4-FFF2-40B4-BE49-F238E27FC236}">
                    <a16:creationId xmlns:a16="http://schemas.microsoft.com/office/drawing/2014/main" id="{405A6860-906A-8B2C-4F88-71DC8099B825}"/>
                  </a:ext>
                </a:extLst>
              </p:cNvPr>
              <p:cNvGrpSpPr/>
              <p:nvPr/>
            </p:nvGrpSpPr>
            <p:grpSpPr>
              <a:xfrm>
                <a:off x="8629420" y="3667131"/>
                <a:ext cx="91440" cy="91440"/>
                <a:chOff x="10032216" y="2703458"/>
                <a:chExt cx="91440" cy="91440"/>
              </a:xfrm>
            </p:grpSpPr>
            <p:sp>
              <p:nvSpPr>
                <p:cNvPr id="2048" name="Line 397">
                  <a:extLst>
                    <a:ext uri="{FF2B5EF4-FFF2-40B4-BE49-F238E27FC236}">
                      <a16:creationId xmlns:a16="http://schemas.microsoft.com/office/drawing/2014/main" id="{6539A511-866A-5DE9-8F18-3BFF753562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49" name="Line 398">
                  <a:extLst>
                    <a:ext uri="{FF2B5EF4-FFF2-40B4-BE49-F238E27FC236}">
                      <a16:creationId xmlns:a16="http://schemas.microsoft.com/office/drawing/2014/main" id="{6B22B2D0-F8D2-8F7C-93B6-22B958ADD3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7" name="Group 2026">
                <a:extLst>
                  <a:ext uri="{FF2B5EF4-FFF2-40B4-BE49-F238E27FC236}">
                    <a16:creationId xmlns:a16="http://schemas.microsoft.com/office/drawing/2014/main" id="{4926A367-4647-C44F-C149-7CF8D1944123}"/>
                  </a:ext>
                </a:extLst>
              </p:cNvPr>
              <p:cNvGrpSpPr/>
              <p:nvPr/>
            </p:nvGrpSpPr>
            <p:grpSpPr>
              <a:xfrm>
                <a:off x="8041258" y="3372151"/>
                <a:ext cx="91440" cy="91440"/>
                <a:chOff x="10032216" y="2703458"/>
                <a:chExt cx="91440" cy="91440"/>
              </a:xfrm>
            </p:grpSpPr>
            <p:sp>
              <p:nvSpPr>
                <p:cNvPr id="2046" name="Line 397">
                  <a:extLst>
                    <a:ext uri="{FF2B5EF4-FFF2-40B4-BE49-F238E27FC236}">
                      <a16:creationId xmlns:a16="http://schemas.microsoft.com/office/drawing/2014/main" id="{19333074-F03D-FA68-A9E4-7211BE212E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47" name="Line 398">
                  <a:extLst>
                    <a:ext uri="{FF2B5EF4-FFF2-40B4-BE49-F238E27FC236}">
                      <a16:creationId xmlns:a16="http://schemas.microsoft.com/office/drawing/2014/main" id="{CA74DB93-7682-7D1F-14F7-D4F5A28607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8" name="Group 2027">
                <a:extLst>
                  <a:ext uri="{FF2B5EF4-FFF2-40B4-BE49-F238E27FC236}">
                    <a16:creationId xmlns:a16="http://schemas.microsoft.com/office/drawing/2014/main" id="{00EBF337-8E0C-122C-235A-635945EEE011}"/>
                  </a:ext>
                </a:extLst>
              </p:cNvPr>
              <p:cNvGrpSpPr/>
              <p:nvPr/>
            </p:nvGrpSpPr>
            <p:grpSpPr>
              <a:xfrm>
                <a:off x="8028540" y="3284300"/>
                <a:ext cx="91440" cy="91440"/>
                <a:chOff x="10032216" y="2703458"/>
                <a:chExt cx="91440" cy="91440"/>
              </a:xfrm>
            </p:grpSpPr>
            <p:sp>
              <p:nvSpPr>
                <p:cNvPr id="2044" name="Line 397">
                  <a:extLst>
                    <a:ext uri="{FF2B5EF4-FFF2-40B4-BE49-F238E27FC236}">
                      <a16:creationId xmlns:a16="http://schemas.microsoft.com/office/drawing/2014/main" id="{8042F7B0-CAAA-9A30-6F59-C7745F3888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45" name="Line 398">
                  <a:extLst>
                    <a:ext uri="{FF2B5EF4-FFF2-40B4-BE49-F238E27FC236}">
                      <a16:creationId xmlns:a16="http://schemas.microsoft.com/office/drawing/2014/main" id="{2983A24E-998C-D4E6-AC56-8A818FB1C3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29" name="Group 2028">
                <a:extLst>
                  <a:ext uri="{FF2B5EF4-FFF2-40B4-BE49-F238E27FC236}">
                    <a16:creationId xmlns:a16="http://schemas.microsoft.com/office/drawing/2014/main" id="{6CF519CE-3187-3914-4B21-EE95D536578C}"/>
                  </a:ext>
                </a:extLst>
              </p:cNvPr>
              <p:cNvGrpSpPr/>
              <p:nvPr/>
            </p:nvGrpSpPr>
            <p:grpSpPr>
              <a:xfrm>
                <a:off x="7969218" y="3194809"/>
                <a:ext cx="91440" cy="91440"/>
                <a:chOff x="10032216" y="2703458"/>
                <a:chExt cx="91440" cy="91440"/>
              </a:xfrm>
            </p:grpSpPr>
            <p:sp>
              <p:nvSpPr>
                <p:cNvPr id="2042" name="Line 397">
                  <a:extLst>
                    <a:ext uri="{FF2B5EF4-FFF2-40B4-BE49-F238E27FC236}">
                      <a16:creationId xmlns:a16="http://schemas.microsoft.com/office/drawing/2014/main" id="{9096B98B-3B66-795B-791D-7318035CF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43" name="Line 398">
                  <a:extLst>
                    <a:ext uri="{FF2B5EF4-FFF2-40B4-BE49-F238E27FC236}">
                      <a16:creationId xmlns:a16="http://schemas.microsoft.com/office/drawing/2014/main" id="{A8B4CE3D-BF1D-61F3-58A8-00C43C3226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0" name="Group 2029">
                <a:extLst>
                  <a:ext uri="{FF2B5EF4-FFF2-40B4-BE49-F238E27FC236}">
                    <a16:creationId xmlns:a16="http://schemas.microsoft.com/office/drawing/2014/main" id="{A5D5F51F-723C-98A5-CF90-9B0072B7083E}"/>
                  </a:ext>
                </a:extLst>
              </p:cNvPr>
              <p:cNvGrpSpPr/>
              <p:nvPr/>
            </p:nvGrpSpPr>
            <p:grpSpPr>
              <a:xfrm>
                <a:off x="7373198" y="2275328"/>
                <a:ext cx="91440" cy="91440"/>
                <a:chOff x="10032216" y="2703458"/>
                <a:chExt cx="91440" cy="91440"/>
              </a:xfrm>
            </p:grpSpPr>
            <p:sp>
              <p:nvSpPr>
                <p:cNvPr id="2040" name="Line 397">
                  <a:extLst>
                    <a:ext uri="{FF2B5EF4-FFF2-40B4-BE49-F238E27FC236}">
                      <a16:creationId xmlns:a16="http://schemas.microsoft.com/office/drawing/2014/main" id="{035A0E59-9122-B946-4DAB-7C0A1385B4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41" name="Line 398">
                  <a:extLst>
                    <a:ext uri="{FF2B5EF4-FFF2-40B4-BE49-F238E27FC236}">
                      <a16:creationId xmlns:a16="http://schemas.microsoft.com/office/drawing/2014/main" id="{38FB9F93-BFBE-3B2E-D2AA-A4D9FFC8E3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1" name="Group 2030">
                <a:extLst>
                  <a:ext uri="{FF2B5EF4-FFF2-40B4-BE49-F238E27FC236}">
                    <a16:creationId xmlns:a16="http://schemas.microsoft.com/office/drawing/2014/main" id="{48D3CE99-B5F4-6446-66EA-BC7DC501A026}"/>
                  </a:ext>
                </a:extLst>
              </p:cNvPr>
              <p:cNvGrpSpPr/>
              <p:nvPr/>
            </p:nvGrpSpPr>
            <p:grpSpPr>
              <a:xfrm>
                <a:off x="7333196" y="1964543"/>
                <a:ext cx="91440" cy="91440"/>
                <a:chOff x="10032216" y="2703458"/>
                <a:chExt cx="91440" cy="91440"/>
              </a:xfrm>
            </p:grpSpPr>
            <p:sp>
              <p:nvSpPr>
                <p:cNvPr id="2038" name="Line 397">
                  <a:extLst>
                    <a:ext uri="{FF2B5EF4-FFF2-40B4-BE49-F238E27FC236}">
                      <a16:creationId xmlns:a16="http://schemas.microsoft.com/office/drawing/2014/main" id="{C522C832-2F63-C145-7ED8-F81CA3DF2A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39" name="Line 398">
                  <a:extLst>
                    <a:ext uri="{FF2B5EF4-FFF2-40B4-BE49-F238E27FC236}">
                      <a16:creationId xmlns:a16="http://schemas.microsoft.com/office/drawing/2014/main" id="{C99C86D0-6CF8-0817-0408-9075E7A58A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2" name="Group 2031">
                <a:extLst>
                  <a:ext uri="{FF2B5EF4-FFF2-40B4-BE49-F238E27FC236}">
                    <a16:creationId xmlns:a16="http://schemas.microsoft.com/office/drawing/2014/main" id="{B88CD71D-67C9-07A3-D847-0FD37045587D}"/>
                  </a:ext>
                </a:extLst>
              </p:cNvPr>
              <p:cNvGrpSpPr/>
              <p:nvPr/>
            </p:nvGrpSpPr>
            <p:grpSpPr>
              <a:xfrm>
                <a:off x="7312241" y="1886042"/>
                <a:ext cx="91440" cy="91440"/>
                <a:chOff x="10032216" y="2703458"/>
                <a:chExt cx="91440" cy="91440"/>
              </a:xfrm>
            </p:grpSpPr>
            <p:sp>
              <p:nvSpPr>
                <p:cNvPr id="2036" name="Line 397">
                  <a:extLst>
                    <a:ext uri="{FF2B5EF4-FFF2-40B4-BE49-F238E27FC236}">
                      <a16:creationId xmlns:a16="http://schemas.microsoft.com/office/drawing/2014/main" id="{C8A8D6C5-33D0-AE62-E597-D04899C8C5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37" name="Line 398">
                  <a:extLst>
                    <a:ext uri="{FF2B5EF4-FFF2-40B4-BE49-F238E27FC236}">
                      <a16:creationId xmlns:a16="http://schemas.microsoft.com/office/drawing/2014/main" id="{3D915F3A-92A3-C122-F5F2-EC864B38AF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3" name="Group 2032">
                <a:extLst>
                  <a:ext uri="{FF2B5EF4-FFF2-40B4-BE49-F238E27FC236}">
                    <a16:creationId xmlns:a16="http://schemas.microsoft.com/office/drawing/2014/main" id="{4316C308-79C1-19A1-BCAC-3FB3992BE0CF}"/>
                  </a:ext>
                </a:extLst>
              </p:cNvPr>
              <p:cNvGrpSpPr/>
              <p:nvPr/>
            </p:nvGrpSpPr>
            <p:grpSpPr>
              <a:xfrm>
                <a:off x="7367480" y="2203083"/>
                <a:ext cx="91440" cy="91440"/>
                <a:chOff x="10032216" y="2703458"/>
                <a:chExt cx="91440" cy="91440"/>
              </a:xfrm>
            </p:grpSpPr>
            <p:sp>
              <p:nvSpPr>
                <p:cNvPr id="2034" name="Line 397">
                  <a:extLst>
                    <a:ext uri="{FF2B5EF4-FFF2-40B4-BE49-F238E27FC236}">
                      <a16:creationId xmlns:a16="http://schemas.microsoft.com/office/drawing/2014/main" id="{65C480F2-37A0-B68F-989E-B4070BE85A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77936" y="2703458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35" name="Line 398">
                  <a:extLst>
                    <a:ext uri="{FF2B5EF4-FFF2-40B4-BE49-F238E27FC236}">
                      <a16:creationId xmlns:a16="http://schemas.microsoft.com/office/drawing/2014/main" id="{6E7EAE68-CF6D-0089-B33D-3CCA890A49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32216" y="2749178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6E1E5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969" name="Group 1968">
              <a:extLst>
                <a:ext uri="{FF2B5EF4-FFF2-40B4-BE49-F238E27FC236}">
                  <a16:creationId xmlns:a16="http://schemas.microsoft.com/office/drawing/2014/main" id="{449010FD-F539-6376-F6E4-6F181F72A010}"/>
                </a:ext>
              </a:extLst>
            </p:cNvPr>
            <p:cNvGrpSpPr/>
            <p:nvPr/>
          </p:nvGrpSpPr>
          <p:grpSpPr>
            <a:xfrm>
              <a:off x="7013520" y="1544504"/>
              <a:ext cx="3938573" cy="2540569"/>
              <a:chOff x="7013520" y="1544504"/>
              <a:chExt cx="3938573" cy="2540569"/>
            </a:xfrm>
          </p:grpSpPr>
          <p:grpSp>
            <p:nvGrpSpPr>
              <p:cNvPr id="1970" name="Group 1969">
                <a:extLst>
                  <a:ext uri="{FF2B5EF4-FFF2-40B4-BE49-F238E27FC236}">
                    <a16:creationId xmlns:a16="http://schemas.microsoft.com/office/drawing/2014/main" id="{F364A753-65FE-0595-75A9-D79692C79F52}"/>
                  </a:ext>
                </a:extLst>
              </p:cNvPr>
              <p:cNvGrpSpPr/>
              <p:nvPr/>
            </p:nvGrpSpPr>
            <p:grpSpPr>
              <a:xfrm>
                <a:off x="10860653" y="3993633"/>
                <a:ext cx="91440" cy="91440"/>
                <a:chOff x="9770201" y="2586415"/>
                <a:chExt cx="91440" cy="91440"/>
              </a:xfrm>
            </p:grpSpPr>
            <p:sp>
              <p:nvSpPr>
                <p:cNvPr id="2020" name="Line 258">
                  <a:extLst>
                    <a:ext uri="{FF2B5EF4-FFF2-40B4-BE49-F238E27FC236}">
                      <a16:creationId xmlns:a16="http://schemas.microsoft.com/office/drawing/2014/main" id="{7A5600A8-9C2F-0F17-E3A4-9C19D2800B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21" name="Line 259">
                  <a:extLst>
                    <a:ext uri="{FF2B5EF4-FFF2-40B4-BE49-F238E27FC236}">
                      <a16:creationId xmlns:a16="http://schemas.microsoft.com/office/drawing/2014/main" id="{54CBF016-28C9-ABC2-2AFA-1F5E5258DE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71" name="Freeform 1421">
                <a:extLst>
                  <a:ext uri="{FF2B5EF4-FFF2-40B4-BE49-F238E27FC236}">
                    <a16:creationId xmlns:a16="http://schemas.microsoft.com/office/drawing/2014/main" id="{A2EB3114-FBB2-E267-ED73-8F67DD106555}"/>
                  </a:ext>
                </a:extLst>
              </p:cNvPr>
              <p:cNvSpPr/>
              <p:nvPr/>
            </p:nvSpPr>
            <p:spPr>
              <a:xfrm>
                <a:off x="7062352" y="1590878"/>
                <a:ext cx="3841240" cy="2450592"/>
              </a:xfrm>
              <a:custGeom>
                <a:avLst/>
                <a:gdLst>
                  <a:gd name="connsiteX0" fmla="*/ 3841241 w 3841240"/>
                  <a:gd name="connsiteY0" fmla="*/ 2433148 h 2433147"/>
                  <a:gd name="connsiteX1" fmla="*/ 3710668 w 3841240"/>
                  <a:gd name="connsiteY1" fmla="*/ 2433148 h 2433147"/>
                  <a:gd name="connsiteX2" fmla="*/ 3710668 w 3841240"/>
                  <a:gd name="connsiteY2" fmla="*/ 2282873 h 2433147"/>
                  <a:gd name="connsiteX3" fmla="*/ 3418931 w 3841240"/>
                  <a:gd name="connsiteY3" fmla="*/ 2282873 h 2433147"/>
                  <a:gd name="connsiteX4" fmla="*/ 3418931 w 3841240"/>
                  <a:gd name="connsiteY4" fmla="*/ 2132597 h 2433147"/>
                  <a:gd name="connsiteX5" fmla="*/ 2602624 w 3841240"/>
                  <a:gd name="connsiteY5" fmla="*/ 2132597 h 2433147"/>
                  <a:gd name="connsiteX6" fmla="*/ 2602624 w 3841240"/>
                  <a:gd name="connsiteY6" fmla="*/ 2016739 h 2433147"/>
                  <a:gd name="connsiteX7" fmla="*/ 2288009 w 3841240"/>
                  <a:gd name="connsiteY7" fmla="*/ 2016739 h 2433147"/>
                  <a:gd name="connsiteX8" fmla="*/ 2288009 w 3841240"/>
                  <a:gd name="connsiteY8" fmla="*/ 1929877 h 2433147"/>
                  <a:gd name="connsiteX9" fmla="*/ 1667247 w 3841240"/>
                  <a:gd name="connsiteY9" fmla="*/ 1929877 h 2433147"/>
                  <a:gd name="connsiteX10" fmla="*/ 1667247 w 3841240"/>
                  <a:gd name="connsiteY10" fmla="*/ 1876676 h 2433147"/>
                  <a:gd name="connsiteX11" fmla="*/ 1387772 w 3841240"/>
                  <a:gd name="connsiteY11" fmla="*/ 1876676 h 2433147"/>
                  <a:gd name="connsiteX12" fmla="*/ 1387772 w 3841240"/>
                  <a:gd name="connsiteY12" fmla="*/ 1826248 h 2433147"/>
                  <a:gd name="connsiteX13" fmla="*/ 1351241 w 3841240"/>
                  <a:gd name="connsiteY13" fmla="*/ 1826248 h 2433147"/>
                  <a:gd name="connsiteX14" fmla="*/ 1351241 w 3841240"/>
                  <a:gd name="connsiteY14" fmla="*/ 1728165 h 2433147"/>
                  <a:gd name="connsiteX15" fmla="*/ 1333039 w 3841240"/>
                  <a:gd name="connsiteY15" fmla="*/ 1728165 h 2433147"/>
                  <a:gd name="connsiteX16" fmla="*/ 1333039 w 3841240"/>
                  <a:gd name="connsiteY16" fmla="*/ 1683284 h 2433147"/>
                  <a:gd name="connsiteX17" fmla="*/ 1323180 w 3841240"/>
                  <a:gd name="connsiteY17" fmla="*/ 1683284 h 2433147"/>
                  <a:gd name="connsiteX18" fmla="*/ 1323180 w 3841240"/>
                  <a:gd name="connsiteY18" fmla="*/ 1632857 h 2433147"/>
                  <a:gd name="connsiteX19" fmla="*/ 1067594 w 3841240"/>
                  <a:gd name="connsiteY19" fmla="*/ 1632857 h 2433147"/>
                  <a:gd name="connsiteX20" fmla="*/ 1067594 w 3841240"/>
                  <a:gd name="connsiteY20" fmla="*/ 1589488 h 2433147"/>
                  <a:gd name="connsiteX21" fmla="*/ 1043704 w 3841240"/>
                  <a:gd name="connsiteY21" fmla="*/ 1589488 h 2433147"/>
                  <a:gd name="connsiteX22" fmla="*/ 1043704 w 3841240"/>
                  <a:gd name="connsiteY22" fmla="*/ 1533513 h 2433147"/>
                  <a:gd name="connsiteX23" fmla="*/ 1019815 w 3841240"/>
                  <a:gd name="connsiteY23" fmla="*/ 1533513 h 2433147"/>
                  <a:gd name="connsiteX24" fmla="*/ 1019815 w 3841240"/>
                  <a:gd name="connsiteY24" fmla="*/ 1486615 h 2433147"/>
                  <a:gd name="connsiteX25" fmla="*/ 996303 w 3841240"/>
                  <a:gd name="connsiteY25" fmla="*/ 1486615 h 2433147"/>
                  <a:gd name="connsiteX26" fmla="*/ 996303 w 3841240"/>
                  <a:gd name="connsiteY26" fmla="*/ 1401518 h 2433147"/>
                  <a:gd name="connsiteX27" fmla="*/ 983663 w 3841240"/>
                  <a:gd name="connsiteY27" fmla="*/ 1401518 h 2433147"/>
                  <a:gd name="connsiteX28" fmla="*/ 983663 w 3841240"/>
                  <a:gd name="connsiteY28" fmla="*/ 1358402 h 2433147"/>
                  <a:gd name="connsiteX29" fmla="*/ 972034 w 3841240"/>
                  <a:gd name="connsiteY29" fmla="*/ 1358402 h 2433147"/>
                  <a:gd name="connsiteX30" fmla="*/ 972034 w 3841240"/>
                  <a:gd name="connsiteY30" fmla="*/ 1312135 h 2433147"/>
                  <a:gd name="connsiteX31" fmla="*/ 943594 w 3841240"/>
                  <a:gd name="connsiteY31" fmla="*/ 1312135 h 2433147"/>
                  <a:gd name="connsiteX32" fmla="*/ 943594 w 3841240"/>
                  <a:gd name="connsiteY32" fmla="*/ 1273305 h 2433147"/>
                  <a:gd name="connsiteX33" fmla="*/ 857260 w 3841240"/>
                  <a:gd name="connsiteY33" fmla="*/ 1273305 h 2433147"/>
                  <a:gd name="connsiteX34" fmla="*/ 857260 w 3841240"/>
                  <a:gd name="connsiteY34" fmla="*/ 1234476 h 2433147"/>
                  <a:gd name="connsiteX35" fmla="*/ 831980 w 3841240"/>
                  <a:gd name="connsiteY35" fmla="*/ 1234476 h 2433147"/>
                  <a:gd name="connsiteX36" fmla="*/ 831980 w 3841240"/>
                  <a:gd name="connsiteY36" fmla="*/ 1185056 h 2433147"/>
                  <a:gd name="connsiteX37" fmla="*/ 794059 w 3841240"/>
                  <a:gd name="connsiteY37" fmla="*/ 1185056 h 2433147"/>
                  <a:gd name="connsiteX38" fmla="*/ 794059 w 3841240"/>
                  <a:gd name="connsiteY38" fmla="*/ 1146227 h 2433147"/>
                  <a:gd name="connsiteX39" fmla="*/ 723527 w 3841240"/>
                  <a:gd name="connsiteY39" fmla="*/ 1146227 h 2433147"/>
                  <a:gd name="connsiteX40" fmla="*/ 723527 w 3841240"/>
                  <a:gd name="connsiteY40" fmla="*/ 1102102 h 2433147"/>
                  <a:gd name="connsiteX41" fmla="*/ 703556 w 3841240"/>
                  <a:gd name="connsiteY41" fmla="*/ 1102102 h 2433147"/>
                  <a:gd name="connsiteX42" fmla="*/ 703556 w 3841240"/>
                  <a:gd name="connsiteY42" fmla="*/ 1054826 h 2433147"/>
                  <a:gd name="connsiteX43" fmla="*/ 688767 w 3841240"/>
                  <a:gd name="connsiteY43" fmla="*/ 1054826 h 2433147"/>
                  <a:gd name="connsiteX44" fmla="*/ 688767 w 3841240"/>
                  <a:gd name="connsiteY44" fmla="*/ 1020157 h 2433147"/>
                  <a:gd name="connsiteX45" fmla="*/ 677137 w 3841240"/>
                  <a:gd name="connsiteY45" fmla="*/ 1020157 h 2433147"/>
                  <a:gd name="connsiteX46" fmla="*/ 677137 w 3841240"/>
                  <a:gd name="connsiteY46" fmla="*/ 983345 h 2433147"/>
                  <a:gd name="connsiteX47" fmla="*/ 665508 w 3841240"/>
                  <a:gd name="connsiteY47" fmla="*/ 983345 h 2433147"/>
                  <a:gd name="connsiteX48" fmla="*/ 665508 w 3841240"/>
                  <a:gd name="connsiteY48" fmla="*/ 936068 h 2433147"/>
                  <a:gd name="connsiteX49" fmla="*/ 655017 w 3841240"/>
                  <a:gd name="connsiteY49" fmla="*/ 936068 h 2433147"/>
                  <a:gd name="connsiteX50" fmla="*/ 655017 w 3841240"/>
                  <a:gd name="connsiteY50" fmla="*/ 855132 h 2433147"/>
                  <a:gd name="connsiteX51" fmla="*/ 638206 w 3841240"/>
                  <a:gd name="connsiteY51" fmla="*/ 855132 h 2433147"/>
                  <a:gd name="connsiteX52" fmla="*/ 638206 w 3841240"/>
                  <a:gd name="connsiteY52" fmla="*/ 819454 h 2433147"/>
                  <a:gd name="connsiteX53" fmla="*/ 618234 w 3841240"/>
                  <a:gd name="connsiteY53" fmla="*/ 819454 h 2433147"/>
                  <a:gd name="connsiteX54" fmla="*/ 618234 w 3841240"/>
                  <a:gd name="connsiteY54" fmla="*/ 735365 h 2433147"/>
                  <a:gd name="connsiteX55" fmla="*/ 604582 w 3841240"/>
                  <a:gd name="connsiteY55" fmla="*/ 735365 h 2433147"/>
                  <a:gd name="connsiteX56" fmla="*/ 604582 w 3841240"/>
                  <a:gd name="connsiteY56" fmla="*/ 692249 h 2433147"/>
                  <a:gd name="connsiteX57" fmla="*/ 573993 w 3841240"/>
                  <a:gd name="connsiteY57" fmla="*/ 692249 h 2433147"/>
                  <a:gd name="connsiteX58" fmla="*/ 573993 w 3841240"/>
                  <a:gd name="connsiteY58" fmla="*/ 659723 h 2433147"/>
                  <a:gd name="connsiteX59" fmla="*/ 529752 w 3841240"/>
                  <a:gd name="connsiteY59" fmla="*/ 659723 h 2433147"/>
                  <a:gd name="connsiteX60" fmla="*/ 529752 w 3841240"/>
                  <a:gd name="connsiteY60" fmla="*/ 619759 h 2433147"/>
                  <a:gd name="connsiteX61" fmla="*/ 517112 w 3841240"/>
                  <a:gd name="connsiteY61" fmla="*/ 619759 h 2433147"/>
                  <a:gd name="connsiteX62" fmla="*/ 517112 w 3841240"/>
                  <a:gd name="connsiteY62" fmla="*/ 540966 h 2433147"/>
                  <a:gd name="connsiteX63" fmla="*/ 415990 w 3841240"/>
                  <a:gd name="connsiteY63" fmla="*/ 540966 h 2433147"/>
                  <a:gd name="connsiteX64" fmla="*/ 415990 w 3841240"/>
                  <a:gd name="connsiteY64" fmla="*/ 496841 h 2433147"/>
                  <a:gd name="connsiteX65" fmla="*/ 360121 w 3841240"/>
                  <a:gd name="connsiteY65" fmla="*/ 496841 h 2433147"/>
                  <a:gd name="connsiteX66" fmla="*/ 360121 w 3841240"/>
                  <a:gd name="connsiteY66" fmla="*/ 374932 h 2433147"/>
                  <a:gd name="connsiteX67" fmla="*/ 349629 w 3841240"/>
                  <a:gd name="connsiteY67" fmla="*/ 374932 h 2433147"/>
                  <a:gd name="connsiteX68" fmla="*/ 349629 w 3841240"/>
                  <a:gd name="connsiteY68" fmla="*/ 342406 h 2433147"/>
                  <a:gd name="connsiteX69" fmla="*/ 338000 w 3841240"/>
                  <a:gd name="connsiteY69" fmla="*/ 342406 h 2433147"/>
                  <a:gd name="connsiteX70" fmla="*/ 338000 w 3841240"/>
                  <a:gd name="connsiteY70" fmla="*/ 263612 h 2433147"/>
                  <a:gd name="connsiteX71" fmla="*/ 325360 w 3841240"/>
                  <a:gd name="connsiteY71" fmla="*/ 263612 h 2433147"/>
                  <a:gd name="connsiteX72" fmla="*/ 325360 w 3841240"/>
                  <a:gd name="connsiteY72" fmla="*/ 114471 h 2433147"/>
                  <a:gd name="connsiteX73" fmla="*/ 311708 w 3841240"/>
                  <a:gd name="connsiteY73" fmla="*/ 114471 h 2433147"/>
                  <a:gd name="connsiteX74" fmla="*/ 311708 w 3841240"/>
                  <a:gd name="connsiteY74" fmla="*/ 66187 h 2433147"/>
                  <a:gd name="connsiteX75" fmla="*/ 298057 w 3841240"/>
                  <a:gd name="connsiteY75" fmla="*/ 66187 h 2433147"/>
                  <a:gd name="connsiteX76" fmla="*/ 298057 w 3841240"/>
                  <a:gd name="connsiteY76" fmla="*/ 0 h 2433147"/>
                  <a:gd name="connsiteX77" fmla="*/ 0 w 3841240"/>
                  <a:gd name="connsiteY77" fmla="*/ 0 h 2433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841240" h="2433147">
                    <a:moveTo>
                      <a:pt x="3841241" y="2433148"/>
                    </a:moveTo>
                    <a:lnTo>
                      <a:pt x="3710668" y="2433148"/>
                    </a:lnTo>
                    <a:lnTo>
                      <a:pt x="3710668" y="2282873"/>
                    </a:lnTo>
                    <a:lnTo>
                      <a:pt x="3418931" y="2282873"/>
                    </a:lnTo>
                    <a:lnTo>
                      <a:pt x="3418931" y="2132597"/>
                    </a:lnTo>
                    <a:lnTo>
                      <a:pt x="2602624" y="2132597"/>
                    </a:lnTo>
                    <a:lnTo>
                      <a:pt x="2602624" y="2016739"/>
                    </a:lnTo>
                    <a:lnTo>
                      <a:pt x="2288009" y="2016739"/>
                    </a:lnTo>
                    <a:lnTo>
                      <a:pt x="2288009" y="1929877"/>
                    </a:lnTo>
                    <a:lnTo>
                      <a:pt x="1667247" y="1929877"/>
                    </a:lnTo>
                    <a:lnTo>
                      <a:pt x="1667247" y="1876676"/>
                    </a:lnTo>
                    <a:lnTo>
                      <a:pt x="1387772" y="1876676"/>
                    </a:lnTo>
                    <a:lnTo>
                      <a:pt x="1387772" y="1826248"/>
                    </a:lnTo>
                    <a:lnTo>
                      <a:pt x="1351241" y="1826248"/>
                    </a:lnTo>
                    <a:lnTo>
                      <a:pt x="1351241" y="1728165"/>
                    </a:lnTo>
                    <a:lnTo>
                      <a:pt x="1333039" y="1728165"/>
                    </a:lnTo>
                    <a:lnTo>
                      <a:pt x="1333039" y="1683284"/>
                    </a:lnTo>
                    <a:lnTo>
                      <a:pt x="1323180" y="1683284"/>
                    </a:lnTo>
                    <a:lnTo>
                      <a:pt x="1323180" y="1632857"/>
                    </a:lnTo>
                    <a:lnTo>
                      <a:pt x="1067594" y="1632857"/>
                    </a:lnTo>
                    <a:lnTo>
                      <a:pt x="1067594" y="1589488"/>
                    </a:lnTo>
                    <a:lnTo>
                      <a:pt x="1043704" y="1589488"/>
                    </a:lnTo>
                    <a:lnTo>
                      <a:pt x="1043704" y="1533513"/>
                    </a:lnTo>
                    <a:lnTo>
                      <a:pt x="1019815" y="1533513"/>
                    </a:lnTo>
                    <a:lnTo>
                      <a:pt x="1019815" y="1486615"/>
                    </a:lnTo>
                    <a:lnTo>
                      <a:pt x="996303" y="1486615"/>
                    </a:lnTo>
                    <a:lnTo>
                      <a:pt x="996303" y="1401518"/>
                    </a:lnTo>
                    <a:lnTo>
                      <a:pt x="983663" y="1401518"/>
                    </a:lnTo>
                    <a:lnTo>
                      <a:pt x="983663" y="1358402"/>
                    </a:lnTo>
                    <a:lnTo>
                      <a:pt x="972034" y="1358402"/>
                    </a:lnTo>
                    <a:lnTo>
                      <a:pt x="972034" y="1312135"/>
                    </a:lnTo>
                    <a:lnTo>
                      <a:pt x="943594" y="1312135"/>
                    </a:lnTo>
                    <a:lnTo>
                      <a:pt x="943594" y="1273305"/>
                    </a:lnTo>
                    <a:lnTo>
                      <a:pt x="857260" y="1273305"/>
                    </a:lnTo>
                    <a:lnTo>
                      <a:pt x="857260" y="1234476"/>
                    </a:lnTo>
                    <a:lnTo>
                      <a:pt x="831980" y="1234476"/>
                    </a:lnTo>
                    <a:lnTo>
                      <a:pt x="831980" y="1185056"/>
                    </a:lnTo>
                    <a:lnTo>
                      <a:pt x="794059" y="1185056"/>
                    </a:lnTo>
                    <a:lnTo>
                      <a:pt x="794059" y="1146227"/>
                    </a:lnTo>
                    <a:lnTo>
                      <a:pt x="723527" y="1146227"/>
                    </a:lnTo>
                    <a:lnTo>
                      <a:pt x="723527" y="1102102"/>
                    </a:lnTo>
                    <a:lnTo>
                      <a:pt x="703556" y="1102102"/>
                    </a:lnTo>
                    <a:lnTo>
                      <a:pt x="703556" y="1054826"/>
                    </a:lnTo>
                    <a:lnTo>
                      <a:pt x="688767" y="1054826"/>
                    </a:lnTo>
                    <a:lnTo>
                      <a:pt x="688767" y="1020157"/>
                    </a:lnTo>
                    <a:cubicBezTo>
                      <a:pt x="688767" y="1020157"/>
                      <a:pt x="675620" y="1021670"/>
                      <a:pt x="677137" y="1020157"/>
                    </a:cubicBezTo>
                    <a:cubicBezTo>
                      <a:pt x="678654" y="1018644"/>
                      <a:pt x="677137" y="983345"/>
                      <a:pt x="677137" y="983345"/>
                    </a:cubicBezTo>
                    <a:lnTo>
                      <a:pt x="665508" y="983345"/>
                    </a:lnTo>
                    <a:lnTo>
                      <a:pt x="665508" y="936068"/>
                    </a:lnTo>
                    <a:lnTo>
                      <a:pt x="655017" y="936068"/>
                    </a:lnTo>
                    <a:lnTo>
                      <a:pt x="655017" y="855132"/>
                    </a:lnTo>
                    <a:cubicBezTo>
                      <a:pt x="655017" y="855132"/>
                      <a:pt x="638206" y="857275"/>
                      <a:pt x="638206" y="855132"/>
                    </a:cubicBezTo>
                    <a:lnTo>
                      <a:pt x="638206" y="819454"/>
                    </a:lnTo>
                    <a:lnTo>
                      <a:pt x="618234" y="819454"/>
                    </a:lnTo>
                    <a:lnTo>
                      <a:pt x="618234" y="735365"/>
                    </a:lnTo>
                    <a:lnTo>
                      <a:pt x="604582" y="735365"/>
                    </a:lnTo>
                    <a:lnTo>
                      <a:pt x="604582" y="692249"/>
                    </a:lnTo>
                    <a:lnTo>
                      <a:pt x="573993" y="692249"/>
                    </a:lnTo>
                    <a:lnTo>
                      <a:pt x="573993" y="659723"/>
                    </a:lnTo>
                    <a:lnTo>
                      <a:pt x="529752" y="659723"/>
                    </a:lnTo>
                    <a:lnTo>
                      <a:pt x="529752" y="619759"/>
                    </a:lnTo>
                    <a:lnTo>
                      <a:pt x="517112" y="619759"/>
                    </a:lnTo>
                    <a:lnTo>
                      <a:pt x="517112" y="540966"/>
                    </a:lnTo>
                    <a:lnTo>
                      <a:pt x="415990" y="540966"/>
                    </a:lnTo>
                    <a:lnTo>
                      <a:pt x="415990" y="496841"/>
                    </a:lnTo>
                    <a:lnTo>
                      <a:pt x="360121" y="496841"/>
                    </a:lnTo>
                    <a:lnTo>
                      <a:pt x="360121" y="374932"/>
                    </a:lnTo>
                    <a:lnTo>
                      <a:pt x="349629" y="374932"/>
                    </a:lnTo>
                    <a:lnTo>
                      <a:pt x="349629" y="342406"/>
                    </a:lnTo>
                    <a:lnTo>
                      <a:pt x="338000" y="342406"/>
                    </a:lnTo>
                    <a:lnTo>
                      <a:pt x="338000" y="263612"/>
                    </a:lnTo>
                    <a:lnTo>
                      <a:pt x="325360" y="263612"/>
                    </a:lnTo>
                    <a:lnTo>
                      <a:pt x="325360" y="114471"/>
                    </a:lnTo>
                    <a:lnTo>
                      <a:pt x="311708" y="114471"/>
                    </a:lnTo>
                    <a:lnTo>
                      <a:pt x="311708" y="66187"/>
                    </a:lnTo>
                    <a:lnTo>
                      <a:pt x="298057" y="66187"/>
                    </a:lnTo>
                    <a:lnTo>
                      <a:pt x="298057" y="0"/>
                    </a:lnTo>
                    <a:lnTo>
                      <a:pt x="0" y="0"/>
                    </a:lnTo>
                  </a:path>
                </a:pathLst>
              </a:custGeom>
              <a:noFill/>
              <a:ln w="15875" cap="flat">
                <a:solidFill>
                  <a:srgbClr val="97A0C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 Narrow" panose="020B0606020202030204" pitchFamily="34" charset="0"/>
                  <a:cs typeface="Arial"/>
                  <a:sym typeface="Arial"/>
                </a:endParaRPr>
              </a:p>
            </p:txBody>
          </p:sp>
          <p:grpSp>
            <p:nvGrpSpPr>
              <p:cNvPr id="1972" name="Group 1971">
                <a:extLst>
                  <a:ext uri="{FF2B5EF4-FFF2-40B4-BE49-F238E27FC236}">
                    <a16:creationId xmlns:a16="http://schemas.microsoft.com/office/drawing/2014/main" id="{20D2D54A-61B6-E4C1-7C11-2326DD2D9063}"/>
                  </a:ext>
                </a:extLst>
              </p:cNvPr>
              <p:cNvGrpSpPr/>
              <p:nvPr/>
            </p:nvGrpSpPr>
            <p:grpSpPr>
              <a:xfrm>
                <a:off x="10130381" y="3692944"/>
                <a:ext cx="91440" cy="91440"/>
                <a:chOff x="9770201" y="2586415"/>
                <a:chExt cx="91440" cy="91440"/>
              </a:xfrm>
            </p:grpSpPr>
            <p:sp>
              <p:nvSpPr>
                <p:cNvPr id="2018" name="Line 258">
                  <a:extLst>
                    <a:ext uri="{FF2B5EF4-FFF2-40B4-BE49-F238E27FC236}">
                      <a16:creationId xmlns:a16="http://schemas.microsoft.com/office/drawing/2014/main" id="{526646F4-BED3-AD9B-EB9A-5E22401A59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19" name="Line 259">
                  <a:extLst>
                    <a:ext uri="{FF2B5EF4-FFF2-40B4-BE49-F238E27FC236}">
                      <a16:creationId xmlns:a16="http://schemas.microsoft.com/office/drawing/2014/main" id="{09C059FF-4A3E-A9FC-F658-FE3745202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3" name="Group 1972">
                <a:extLst>
                  <a:ext uri="{FF2B5EF4-FFF2-40B4-BE49-F238E27FC236}">
                    <a16:creationId xmlns:a16="http://schemas.microsoft.com/office/drawing/2014/main" id="{FA0805DE-FD28-35CA-0154-EFA21D68453C}"/>
                  </a:ext>
                </a:extLst>
              </p:cNvPr>
              <p:cNvGrpSpPr/>
              <p:nvPr/>
            </p:nvGrpSpPr>
            <p:grpSpPr>
              <a:xfrm>
                <a:off x="9347622" y="3576220"/>
                <a:ext cx="91440" cy="91440"/>
                <a:chOff x="9770201" y="2586415"/>
                <a:chExt cx="91440" cy="91440"/>
              </a:xfrm>
            </p:grpSpPr>
            <p:sp>
              <p:nvSpPr>
                <p:cNvPr id="2016" name="Line 258">
                  <a:extLst>
                    <a:ext uri="{FF2B5EF4-FFF2-40B4-BE49-F238E27FC236}">
                      <a16:creationId xmlns:a16="http://schemas.microsoft.com/office/drawing/2014/main" id="{48ACB3B0-E29E-C4D4-D26C-8F84938912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17" name="Line 259">
                  <a:extLst>
                    <a:ext uri="{FF2B5EF4-FFF2-40B4-BE49-F238E27FC236}">
                      <a16:creationId xmlns:a16="http://schemas.microsoft.com/office/drawing/2014/main" id="{6971807D-095E-931E-235F-BA42AE461B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4" name="Group 1973">
                <a:extLst>
                  <a:ext uri="{FF2B5EF4-FFF2-40B4-BE49-F238E27FC236}">
                    <a16:creationId xmlns:a16="http://schemas.microsoft.com/office/drawing/2014/main" id="{319CAED1-C2E1-83F9-B938-37D5CCED7329}"/>
                  </a:ext>
                </a:extLst>
              </p:cNvPr>
              <p:cNvGrpSpPr/>
              <p:nvPr/>
            </p:nvGrpSpPr>
            <p:grpSpPr>
              <a:xfrm>
                <a:off x="8940809" y="3487913"/>
                <a:ext cx="91440" cy="91440"/>
                <a:chOff x="9770201" y="2586415"/>
                <a:chExt cx="91440" cy="91440"/>
              </a:xfrm>
            </p:grpSpPr>
            <p:sp>
              <p:nvSpPr>
                <p:cNvPr id="2014" name="Line 258">
                  <a:extLst>
                    <a:ext uri="{FF2B5EF4-FFF2-40B4-BE49-F238E27FC236}">
                      <a16:creationId xmlns:a16="http://schemas.microsoft.com/office/drawing/2014/main" id="{CDCB9556-559A-92E6-7F85-7AEE09804D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15" name="Line 259">
                  <a:extLst>
                    <a:ext uri="{FF2B5EF4-FFF2-40B4-BE49-F238E27FC236}">
                      <a16:creationId xmlns:a16="http://schemas.microsoft.com/office/drawing/2014/main" id="{1701B919-0444-A231-BBF1-C72EE4F27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5" name="Group 1974">
                <a:extLst>
                  <a:ext uri="{FF2B5EF4-FFF2-40B4-BE49-F238E27FC236}">
                    <a16:creationId xmlns:a16="http://schemas.microsoft.com/office/drawing/2014/main" id="{5F090D33-ACAB-8100-CDD5-F63FC8820D49}"/>
                  </a:ext>
                </a:extLst>
              </p:cNvPr>
              <p:cNvGrpSpPr/>
              <p:nvPr/>
            </p:nvGrpSpPr>
            <p:grpSpPr>
              <a:xfrm>
                <a:off x="8996552" y="3487913"/>
                <a:ext cx="91440" cy="91440"/>
                <a:chOff x="9770201" y="2586415"/>
                <a:chExt cx="91440" cy="91440"/>
              </a:xfrm>
            </p:grpSpPr>
            <p:sp>
              <p:nvSpPr>
                <p:cNvPr id="2012" name="Line 258">
                  <a:extLst>
                    <a:ext uri="{FF2B5EF4-FFF2-40B4-BE49-F238E27FC236}">
                      <a16:creationId xmlns:a16="http://schemas.microsoft.com/office/drawing/2014/main" id="{57858898-D8FA-B7CD-FD61-CB462FF1B8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13" name="Line 259">
                  <a:extLst>
                    <a:ext uri="{FF2B5EF4-FFF2-40B4-BE49-F238E27FC236}">
                      <a16:creationId xmlns:a16="http://schemas.microsoft.com/office/drawing/2014/main" id="{33171680-3A3A-9449-5D2D-13CB2A8E72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6" name="Group 1975">
                <a:extLst>
                  <a:ext uri="{FF2B5EF4-FFF2-40B4-BE49-F238E27FC236}">
                    <a16:creationId xmlns:a16="http://schemas.microsoft.com/office/drawing/2014/main" id="{42C29830-C96C-5E0B-080A-5752B96957B9}"/>
                  </a:ext>
                </a:extLst>
              </p:cNvPr>
              <p:cNvGrpSpPr/>
              <p:nvPr/>
            </p:nvGrpSpPr>
            <p:grpSpPr>
              <a:xfrm>
                <a:off x="9021177" y="3487913"/>
                <a:ext cx="91440" cy="91440"/>
                <a:chOff x="9770201" y="2586415"/>
                <a:chExt cx="91440" cy="91440"/>
              </a:xfrm>
            </p:grpSpPr>
            <p:sp>
              <p:nvSpPr>
                <p:cNvPr id="2010" name="Line 258">
                  <a:extLst>
                    <a:ext uri="{FF2B5EF4-FFF2-40B4-BE49-F238E27FC236}">
                      <a16:creationId xmlns:a16="http://schemas.microsoft.com/office/drawing/2014/main" id="{BBB14E1F-1C8C-0BF7-419D-B3F452B88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11" name="Line 259">
                  <a:extLst>
                    <a:ext uri="{FF2B5EF4-FFF2-40B4-BE49-F238E27FC236}">
                      <a16:creationId xmlns:a16="http://schemas.microsoft.com/office/drawing/2014/main" id="{5CC275DA-8F49-15AC-B1C2-8FBD99267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7" name="Group 1976">
                <a:extLst>
                  <a:ext uri="{FF2B5EF4-FFF2-40B4-BE49-F238E27FC236}">
                    <a16:creationId xmlns:a16="http://schemas.microsoft.com/office/drawing/2014/main" id="{96F5A80A-1291-4B02-DC47-8C30844F7E39}"/>
                  </a:ext>
                </a:extLst>
              </p:cNvPr>
              <p:cNvGrpSpPr/>
              <p:nvPr/>
            </p:nvGrpSpPr>
            <p:grpSpPr>
              <a:xfrm>
                <a:off x="8684803" y="3487913"/>
                <a:ext cx="91440" cy="91440"/>
                <a:chOff x="9770201" y="2586415"/>
                <a:chExt cx="91440" cy="91440"/>
              </a:xfrm>
            </p:grpSpPr>
            <p:sp>
              <p:nvSpPr>
                <p:cNvPr id="2008" name="Line 258">
                  <a:extLst>
                    <a:ext uri="{FF2B5EF4-FFF2-40B4-BE49-F238E27FC236}">
                      <a16:creationId xmlns:a16="http://schemas.microsoft.com/office/drawing/2014/main" id="{FE9A0D75-49E3-F877-0FD5-2A692AE195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09" name="Line 259">
                  <a:extLst>
                    <a:ext uri="{FF2B5EF4-FFF2-40B4-BE49-F238E27FC236}">
                      <a16:creationId xmlns:a16="http://schemas.microsoft.com/office/drawing/2014/main" id="{6E938A98-541C-E26E-F614-FDA6E1043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8" name="Group 1977">
                <a:extLst>
                  <a:ext uri="{FF2B5EF4-FFF2-40B4-BE49-F238E27FC236}">
                    <a16:creationId xmlns:a16="http://schemas.microsoft.com/office/drawing/2014/main" id="{F9C27CA1-957C-F061-E666-1CCA95ECF085}"/>
                  </a:ext>
                </a:extLst>
              </p:cNvPr>
              <p:cNvGrpSpPr/>
              <p:nvPr/>
            </p:nvGrpSpPr>
            <p:grpSpPr>
              <a:xfrm>
                <a:off x="8367620" y="3382337"/>
                <a:ext cx="91440" cy="91440"/>
                <a:chOff x="9770201" y="2586415"/>
                <a:chExt cx="91440" cy="91440"/>
              </a:xfrm>
            </p:grpSpPr>
            <p:sp>
              <p:nvSpPr>
                <p:cNvPr id="2006" name="Line 258">
                  <a:extLst>
                    <a:ext uri="{FF2B5EF4-FFF2-40B4-BE49-F238E27FC236}">
                      <a16:creationId xmlns:a16="http://schemas.microsoft.com/office/drawing/2014/main" id="{2A7BEA62-E549-A0DB-1711-0F0D2C48C8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07" name="Line 259">
                  <a:extLst>
                    <a:ext uri="{FF2B5EF4-FFF2-40B4-BE49-F238E27FC236}">
                      <a16:creationId xmlns:a16="http://schemas.microsoft.com/office/drawing/2014/main" id="{16DB9701-58F5-E064-721D-A6E11DF203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79" name="Group 1978">
                <a:extLst>
                  <a:ext uri="{FF2B5EF4-FFF2-40B4-BE49-F238E27FC236}">
                    <a16:creationId xmlns:a16="http://schemas.microsoft.com/office/drawing/2014/main" id="{8C8FD2D2-466B-929D-29CD-0DB4DD6FA752}"/>
                  </a:ext>
                </a:extLst>
              </p:cNvPr>
              <p:cNvGrpSpPr/>
              <p:nvPr/>
            </p:nvGrpSpPr>
            <p:grpSpPr>
              <a:xfrm>
                <a:off x="8415007" y="3437377"/>
                <a:ext cx="91440" cy="91440"/>
                <a:chOff x="9770201" y="2586415"/>
                <a:chExt cx="91440" cy="91440"/>
              </a:xfrm>
            </p:grpSpPr>
            <p:sp>
              <p:nvSpPr>
                <p:cNvPr id="2004" name="Line 258">
                  <a:extLst>
                    <a:ext uri="{FF2B5EF4-FFF2-40B4-BE49-F238E27FC236}">
                      <a16:creationId xmlns:a16="http://schemas.microsoft.com/office/drawing/2014/main" id="{F56EC575-5365-2212-B35D-01D7CC5E2E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05" name="Line 259">
                  <a:extLst>
                    <a:ext uri="{FF2B5EF4-FFF2-40B4-BE49-F238E27FC236}">
                      <a16:creationId xmlns:a16="http://schemas.microsoft.com/office/drawing/2014/main" id="{BDC74789-4499-EBC6-270F-A3FBC30880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0" name="Group 1979">
                <a:extLst>
                  <a:ext uri="{FF2B5EF4-FFF2-40B4-BE49-F238E27FC236}">
                    <a16:creationId xmlns:a16="http://schemas.microsoft.com/office/drawing/2014/main" id="{A79A4DC3-275F-59B6-E303-A47A262E1A7D}"/>
                  </a:ext>
                </a:extLst>
              </p:cNvPr>
              <p:cNvGrpSpPr/>
              <p:nvPr/>
            </p:nvGrpSpPr>
            <p:grpSpPr>
              <a:xfrm>
                <a:off x="8035101" y="3048659"/>
                <a:ext cx="91440" cy="91440"/>
                <a:chOff x="9770201" y="2586415"/>
                <a:chExt cx="91440" cy="91440"/>
              </a:xfrm>
            </p:grpSpPr>
            <p:sp>
              <p:nvSpPr>
                <p:cNvPr id="2002" name="Line 258">
                  <a:extLst>
                    <a:ext uri="{FF2B5EF4-FFF2-40B4-BE49-F238E27FC236}">
                      <a16:creationId xmlns:a16="http://schemas.microsoft.com/office/drawing/2014/main" id="{FD7C8A5A-25F7-38CB-59C5-4E688843C2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03" name="Line 259">
                  <a:extLst>
                    <a:ext uri="{FF2B5EF4-FFF2-40B4-BE49-F238E27FC236}">
                      <a16:creationId xmlns:a16="http://schemas.microsoft.com/office/drawing/2014/main" id="{43E8D7CC-CD21-869D-3093-A4296916DC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1" name="Group 1980">
                <a:extLst>
                  <a:ext uri="{FF2B5EF4-FFF2-40B4-BE49-F238E27FC236}">
                    <a16:creationId xmlns:a16="http://schemas.microsoft.com/office/drawing/2014/main" id="{06168742-C62D-903D-1017-9CA6B5240C52}"/>
                  </a:ext>
                </a:extLst>
              </p:cNvPr>
              <p:cNvGrpSpPr/>
              <p:nvPr/>
            </p:nvGrpSpPr>
            <p:grpSpPr>
              <a:xfrm>
                <a:off x="7985679" y="2873228"/>
                <a:ext cx="91440" cy="91440"/>
                <a:chOff x="9770201" y="2586415"/>
                <a:chExt cx="91440" cy="91440"/>
              </a:xfrm>
            </p:grpSpPr>
            <p:sp>
              <p:nvSpPr>
                <p:cNvPr id="2000" name="Line 258">
                  <a:extLst>
                    <a:ext uri="{FF2B5EF4-FFF2-40B4-BE49-F238E27FC236}">
                      <a16:creationId xmlns:a16="http://schemas.microsoft.com/office/drawing/2014/main" id="{A7A46EE0-7C1C-D6D3-2572-60F273E3C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001" name="Line 259">
                  <a:extLst>
                    <a:ext uri="{FF2B5EF4-FFF2-40B4-BE49-F238E27FC236}">
                      <a16:creationId xmlns:a16="http://schemas.microsoft.com/office/drawing/2014/main" id="{7B44E5AE-4F3B-42B6-F82F-E6FCF6753D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2" name="Group 1981">
                <a:extLst>
                  <a:ext uri="{FF2B5EF4-FFF2-40B4-BE49-F238E27FC236}">
                    <a16:creationId xmlns:a16="http://schemas.microsoft.com/office/drawing/2014/main" id="{D4060A2C-F499-93CC-DD83-F50533DEE22E}"/>
                  </a:ext>
                </a:extLst>
              </p:cNvPr>
              <p:cNvGrpSpPr/>
              <p:nvPr/>
            </p:nvGrpSpPr>
            <p:grpSpPr>
              <a:xfrm>
                <a:off x="7740886" y="2703684"/>
                <a:ext cx="91440" cy="91440"/>
                <a:chOff x="9770201" y="2586415"/>
                <a:chExt cx="91440" cy="91440"/>
              </a:xfrm>
            </p:grpSpPr>
            <p:sp>
              <p:nvSpPr>
                <p:cNvPr id="1998" name="Line 258">
                  <a:extLst>
                    <a:ext uri="{FF2B5EF4-FFF2-40B4-BE49-F238E27FC236}">
                      <a16:creationId xmlns:a16="http://schemas.microsoft.com/office/drawing/2014/main" id="{9FDC9A68-607E-D060-452A-C9DD31F018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99" name="Line 259">
                  <a:extLst>
                    <a:ext uri="{FF2B5EF4-FFF2-40B4-BE49-F238E27FC236}">
                      <a16:creationId xmlns:a16="http://schemas.microsoft.com/office/drawing/2014/main" id="{C3660E5D-CDCF-CF2F-D9E6-B96CE88542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3" name="Group 1982">
                <a:extLst>
                  <a:ext uri="{FF2B5EF4-FFF2-40B4-BE49-F238E27FC236}">
                    <a16:creationId xmlns:a16="http://schemas.microsoft.com/office/drawing/2014/main" id="{868E3884-86A3-19D3-8562-CC7AEB45D2CD}"/>
                  </a:ext>
                </a:extLst>
              </p:cNvPr>
              <p:cNvGrpSpPr/>
              <p:nvPr/>
            </p:nvGrpSpPr>
            <p:grpSpPr>
              <a:xfrm>
                <a:off x="7669059" y="2453231"/>
                <a:ext cx="91440" cy="91440"/>
                <a:chOff x="9770201" y="2586415"/>
                <a:chExt cx="91440" cy="91440"/>
              </a:xfrm>
            </p:grpSpPr>
            <p:sp>
              <p:nvSpPr>
                <p:cNvPr id="1996" name="Line 258">
                  <a:extLst>
                    <a:ext uri="{FF2B5EF4-FFF2-40B4-BE49-F238E27FC236}">
                      <a16:creationId xmlns:a16="http://schemas.microsoft.com/office/drawing/2014/main" id="{F0CB9035-E129-1997-F1B6-3FF15B6D98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97" name="Line 259">
                  <a:extLst>
                    <a:ext uri="{FF2B5EF4-FFF2-40B4-BE49-F238E27FC236}">
                      <a16:creationId xmlns:a16="http://schemas.microsoft.com/office/drawing/2014/main" id="{BE24DA5B-542A-059E-05E9-276AB17B0B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4" name="Group 1983">
                <a:extLst>
                  <a:ext uri="{FF2B5EF4-FFF2-40B4-BE49-F238E27FC236}">
                    <a16:creationId xmlns:a16="http://schemas.microsoft.com/office/drawing/2014/main" id="{3DB2B5F4-0286-6CE8-6776-3E49B4616BE0}"/>
                  </a:ext>
                </a:extLst>
              </p:cNvPr>
              <p:cNvGrpSpPr/>
              <p:nvPr/>
            </p:nvGrpSpPr>
            <p:grpSpPr>
              <a:xfrm>
                <a:off x="7375113" y="2047627"/>
                <a:ext cx="91440" cy="91440"/>
                <a:chOff x="9770201" y="2586415"/>
                <a:chExt cx="91440" cy="91440"/>
              </a:xfrm>
            </p:grpSpPr>
            <p:sp>
              <p:nvSpPr>
                <p:cNvPr id="1994" name="Line 258">
                  <a:extLst>
                    <a:ext uri="{FF2B5EF4-FFF2-40B4-BE49-F238E27FC236}">
                      <a16:creationId xmlns:a16="http://schemas.microsoft.com/office/drawing/2014/main" id="{60834243-02D7-5105-72F4-885943425D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95" name="Line 259">
                  <a:extLst>
                    <a:ext uri="{FF2B5EF4-FFF2-40B4-BE49-F238E27FC236}">
                      <a16:creationId xmlns:a16="http://schemas.microsoft.com/office/drawing/2014/main" id="{E8F17C68-83E4-7AE6-59A4-AB89ABF343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5" name="Group 1984">
                <a:extLst>
                  <a:ext uri="{FF2B5EF4-FFF2-40B4-BE49-F238E27FC236}">
                    <a16:creationId xmlns:a16="http://schemas.microsoft.com/office/drawing/2014/main" id="{D9A1329B-429B-CA35-1FCF-415B0E6128A1}"/>
                  </a:ext>
                </a:extLst>
              </p:cNvPr>
              <p:cNvGrpSpPr/>
              <p:nvPr/>
            </p:nvGrpSpPr>
            <p:grpSpPr>
              <a:xfrm>
                <a:off x="7357961" y="1892712"/>
                <a:ext cx="91440" cy="91440"/>
                <a:chOff x="9770201" y="2586415"/>
                <a:chExt cx="91440" cy="91440"/>
              </a:xfrm>
            </p:grpSpPr>
            <p:sp>
              <p:nvSpPr>
                <p:cNvPr id="1992" name="Line 258">
                  <a:extLst>
                    <a:ext uri="{FF2B5EF4-FFF2-40B4-BE49-F238E27FC236}">
                      <a16:creationId xmlns:a16="http://schemas.microsoft.com/office/drawing/2014/main" id="{F8D38A77-68B9-7FC2-C82F-E3CB0560A0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93" name="Line 259">
                  <a:extLst>
                    <a:ext uri="{FF2B5EF4-FFF2-40B4-BE49-F238E27FC236}">
                      <a16:creationId xmlns:a16="http://schemas.microsoft.com/office/drawing/2014/main" id="{16332798-BC0D-F40D-212D-0B440FF4F4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6" name="Group 1985">
                <a:extLst>
                  <a:ext uri="{FF2B5EF4-FFF2-40B4-BE49-F238E27FC236}">
                    <a16:creationId xmlns:a16="http://schemas.microsoft.com/office/drawing/2014/main" id="{9D23CDEE-C3A3-33C8-F567-F1B6AE5CB192}"/>
                  </a:ext>
                </a:extLst>
              </p:cNvPr>
              <p:cNvGrpSpPr/>
              <p:nvPr/>
            </p:nvGrpSpPr>
            <p:grpSpPr>
              <a:xfrm>
                <a:off x="7349645" y="1853584"/>
                <a:ext cx="91440" cy="91440"/>
                <a:chOff x="9770201" y="2586415"/>
                <a:chExt cx="91440" cy="91440"/>
              </a:xfrm>
            </p:grpSpPr>
            <p:sp>
              <p:nvSpPr>
                <p:cNvPr id="1990" name="Line 258">
                  <a:extLst>
                    <a:ext uri="{FF2B5EF4-FFF2-40B4-BE49-F238E27FC236}">
                      <a16:creationId xmlns:a16="http://schemas.microsoft.com/office/drawing/2014/main" id="{0C3B2705-6329-F120-FBF6-AF9B77B276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91" name="Line 259">
                  <a:extLst>
                    <a:ext uri="{FF2B5EF4-FFF2-40B4-BE49-F238E27FC236}">
                      <a16:creationId xmlns:a16="http://schemas.microsoft.com/office/drawing/2014/main" id="{F23969B0-6751-9E68-DBFB-913FD76539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87" name="Group 1986">
                <a:extLst>
                  <a:ext uri="{FF2B5EF4-FFF2-40B4-BE49-F238E27FC236}">
                    <a16:creationId xmlns:a16="http://schemas.microsoft.com/office/drawing/2014/main" id="{D5BE88C8-C789-9A5A-790C-5791EFA9E42E}"/>
                  </a:ext>
                </a:extLst>
              </p:cNvPr>
              <p:cNvGrpSpPr/>
              <p:nvPr/>
            </p:nvGrpSpPr>
            <p:grpSpPr>
              <a:xfrm>
                <a:off x="7013520" y="1544504"/>
                <a:ext cx="91440" cy="91440"/>
                <a:chOff x="9770201" y="2586415"/>
                <a:chExt cx="91440" cy="91440"/>
              </a:xfrm>
            </p:grpSpPr>
            <p:sp>
              <p:nvSpPr>
                <p:cNvPr id="1988" name="Line 258">
                  <a:extLst>
                    <a:ext uri="{FF2B5EF4-FFF2-40B4-BE49-F238E27FC236}">
                      <a16:creationId xmlns:a16="http://schemas.microsoft.com/office/drawing/2014/main" id="{C5B9811F-0AAA-9670-D6E3-778DA1E19B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815921" y="2586415"/>
                  <a:ext cx="0" cy="9144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989" name="Line 259">
                  <a:extLst>
                    <a:ext uri="{FF2B5EF4-FFF2-40B4-BE49-F238E27FC236}">
                      <a16:creationId xmlns:a16="http://schemas.microsoft.com/office/drawing/2014/main" id="{6C6DFF20-DEFC-C50E-57C5-96278EFE8F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0201" y="2632135"/>
                  <a:ext cx="91440" cy="0"/>
                </a:xfrm>
                <a:prstGeom prst="line">
                  <a:avLst/>
                </a:prstGeom>
                <a:noFill/>
                <a:ln w="12700" cap="flat">
                  <a:solidFill>
                    <a:srgbClr val="97A0C6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70" fontAlgn="auto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</a:pPr>
                  <a:endParaRPr lang="en-US" sz="800" kern="0">
                    <a:solidFill>
                      <a:srgbClr val="000000"/>
                    </a:solidFill>
                    <a:latin typeface="Arial Narrow" panose="020B0606020202030204" pitchFamily="34" charset="0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70388F0-4FC4-FD5C-8B81-EF83495AEA12}"/>
              </a:ext>
            </a:extLst>
          </p:cNvPr>
          <p:cNvSpPr/>
          <p:nvPr/>
        </p:nvSpPr>
        <p:spPr>
          <a:xfrm>
            <a:off x="886822" y="4151010"/>
            <a:ext cx="3936512" cy="287016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855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Lung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Tuesday, June 11</a:t>
            </a:r>
            <a:r>
              <a:rPr lang="en-US" sz="1600" baseline="30000" dirty="0">
                <a:solidFill>
                  <a:schemeClr val="bg1"/>
                </a:solidFill>
                <a:latin typeface="Corporate S Demi" panose="02020500000000000000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9232865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AFE0AE-49F8-4365-BA35-94150EABFA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Overall Safety 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69DF0-3960-C8FE-4686-CA1CF4E608EB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770291" y="4772891"/>
            <a:ext cx="2400778" cy="176972"/>
          </a:xfrm>
        </p:spPr>
        <p:txBody>
          <a:bodyPr/>
          <a:lstStyle/>
          <a:p>
            <a:r>
              <a:rPr lang="en-US"/>
              <a:t>Aaron </a:t>
            </a:r>
            <a:r>
              <a:rPr lang="en-US" err="1"/>
              <a:t>Lisberg</a:t>
            </a:r>
            <a:endParaRPr lang="en-CH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D37F5-8A15-D504-829A-10F84B69AF55}"/>
              </a:ext>
            </a:extLst>
          </p:cNvPr>
          <p:cNvSpPr txBox="1"/>
          <p:nvPr/>
        </p:nvSpPr>
        <p:spPr>
          <a:xfrm>
            <a:off x="385400" y="4220747"/>
            <a:ext cx="8534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ILD, interstitial lung disease; TRAE, treatment-related adverse event.</a:t>
            </a:r>
          </a:p>
          <a:p>
            <a:pPr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Investigator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assessed. Dato-DXd: 2 cases of ILD/pneumonitis and 1 case of sepsis; docetaxel: 1 case of ILD/pneumonitis and 1 case of septic shock.</a:t>
            </a:r>
          </a:p>
          <a:p>
            <a:pPr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The safety analysis set included all randomized patients who received ≥1 dose of the study drug.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2D3DCE-1A6C-6223-29DA-695F0D7FD561}"/>
              </a:ext>
            </a:extLst>
          </p:cNvPr>
          <p:cNvSpPr txBox="1"/>
          <p:nvPr/>
        </p:nvSpPr>
        <p:spPr>
          <a:xfrm>
            <a:off x="5269676" y="1114528"/>
            <a:ext cx="353274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2800" indent="-172800" fontAlgn="auto">
              <a:spcBef>
                <a:spcPts val="0"/>
              </a:spcBef>
              <a:spcAft>
                <a:spcPts val="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The median treatment durations for Dato-DXd and docetaxel were </a:t>
            </a:r>
            <a:r>
              <a:rPr lang="en-US" sz="15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 Narrow" panose="020B0606020202030204" pitchFamily="34" charset="0"/>
                <a:cs typeface="Arial"/>
                <a:sym typeface="Arial"/>
              </a:rPr>
              <a:t>4.2</a:t>
            </a:r>
            <a:r>
              <a:rPr lang="en-US" sz="15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and </a:t>
            </a:r>
            <a:r>
              <a:rPr lang="en-US" sz="15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 Narrow" panose="020B0606020202030204" pitchFamily="34" charset="0"/>
                <a:cs typeface="Arial"/>
                <a:sym typeface="Arial"/>
              </a:rPr>
              <a:t>2.8</a:t>
            </a:r>
            <a:r>
              <a:rPr lang="en-US" sz="1500" b="1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</a:t>
            </a:r>
            <a:r>
              <a:rPr lang="en-US" sz="15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months, respectively</a:t>
            </a:r>
          </a:p>
          <a:p>
            <a:pPr marL="172800" indent="-172800" fontAlgn="auto">
              <a:spcBef>
                <a:spcPts val="0"/>
              </a:spcBef>
              <a:spcAft>
                <a:spcPts val="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endParaRPr lang="en-US" sz="1500" kern="0" dirty="0">
              <a:solidFill>
                <a:srgbClr val="000000"/>
              </a:solidFill>
              <a:latin typeface="Arial Narrow" panose="020B0606020202030204" pitchFamily="34" charset="0"/>
              <a:cs typeface="Arial"/>
              <a:sym typeface="Arial"/>
            </a:endParaRPr>
          </a:p>
          <a:p>
            <a:pPr marL="172800" indent="-172800" fontAlgn="auto">
              <a:spcBef>
                <a:spcPts val="0"/>
              </a:spcBef>
              <a:spcAft>
                <a:spcPts val="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Fewer grade ≥3 TRAEs were observed with Dato-DXd compared with docetaxel</a:t>
            </a:r>
          </a:p>
          <a:p>
            <a:pPr marL="172800" indent="-172800" fontAlgn="auto">
              <a:spcBef>
                <a:spcPts val="0"/>
              </a:spcBef>
              <a:spcAft>
                <a:spcPts val="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endParaRPr lang="en-US" sz="1500" kern="0" dirty="0">
              <a:solidFill>
                <a:srgbClr val="000000"/>
              </a:solidFill>
              <a:latin typeface="Arial Narrow" panose="020B0606020202030204" pitchFamily="34" charset="0"/>
              <a:cs typeface="Arial"/>
              <a:sym typeface="Arial"/>
            </a:endParaRPr>
          </a:p>
          <a:p>
            <a:pPr marL="172800" indent="-172800" fontAlgn="auto">
              <a:spcBef>
                <a:spcPts val="0"/>
              </a:spcBef>
              <a:spcAft>
                <a:spcPts val="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r>
              <a:rPr lang="en-US" sz="15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Fewer TRAEs leading to dose reductions or discontinuations were seen with Dato-DXd compared with docetaxel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26C72"/>
              </a:buClr>
            </a:pPr>
            <a:endParaRPr lang="en-US" sz="1400" kern="0" dirty="0">
              <a:solidFill>
                <a:srgbClr val="00000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25D48F-6439-F2B9-48D2-15063FFB4193}"/>
              </a:ext>
            </a:extLst>
          </p:cNvPr>
          <p:cNvGraphicFramePr>
            <a:graphicFrameLocks noGrp="1"/>
          </p:cNvGraphicFramePr>
          <p:nvPr/>
        </p:nvGraphicFramePr>
        <p:xfrm>
          <a:off x="374905" y="861917"/>
          <a:ext cx="4531129" cy="3249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181">
                  <a:extLst>
                    <a:ext uri="{9D8B030D-6E8A-4147-A177-3AD203B41FA5}">
                      <a16:colId xmlns:a16="http://schemas.microsoft.com/office/drawing/2014/main" val="426327807"/>
                    </a:ext>
                  </a:extLst>
                </a:gridCol>
                <a:gridCol w="988655">
                  <a:extLst>
                    <a:ext uri="{9D8B030D-6E8A-4147-A177-3AD203B41FA5}">
                      <a16:colId xmlns:a16="http://schemas.microsoft.com/office/drawing/2014/main" val="112440458"/>
                    </a:ext>
                  </a:extLst>
                </a:gridCol>
                <a:gridCol w="1107293">
                  <a:extLst>
                    <a:ext uri="{9D8B030D-6E8A-4147-A177-3AD203B41FA5}">
                      <a16:colId xmlns:a16="http://schemas.microsoft.com/office/drawing/2014/main" val="2597653862"/>
                    </a:ext>
                  </a:extLst>
                </a:gridCol>
              </a:tblGrid>
              <a:tr h="404856">
                <a:tc>
                  <a:txBody>
                    <a:bodyPr/>
                    <a:lstStyle/>
                    <a:p>
                      <a:r>
                        <a:rPr kumimoji="1" lang="en-US" sz="1200" b="1" kern="1200">
                          <a:solidFill>
                            <a:schemeClr val="lt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TRAEs, n (%)</a:t>
                      </a:r>
                    </a:p>
                  </a:txBody>
                  <a:tcPr marT="0" marB="0" anchor="ctr">
                    <a:lnB w="38100" cmpd="sng">
                      <a:noFill/>
                    </a:lnB>
                    <a:solidFill>
                      <a:srgbClr val="3D9D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Dato-DXd</a:t>
                      </a:r>
                    </a:p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N=297</a:t>
                      </a:r>
                    </a:p>
                  </a:txBody>
                  <a:tcPr marT="0" marB="0" anchor="b">
                    <a:lnB w="38100" cmpd="sng"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 Narrow" panose="020B0606020202030204" pitchFamily="34" charset="0"/>
                        </a:rPr>
                        <a:t>Docetaxel</a:t>
                      </a:r>
                    </a:p>
                    <a:p>
                      <a:pPr algn="ctr"/>
                      <a:r>
                        <a:rPr lang="en-US" sz="1200" dirty="0">
                          <a:latin typeface="Arial Narrow" panose="020B0606020202030204" pitchFamily="34" charset="0"/>
                        </a:rPr>
                        <a:t>N=290</a:t>
                      </a:r>
                    </a:p>
                  </a:txBody>
                  <a:tcPr marT="0" marB="0" anchor="b">
                    <a:lnB w="38100" cmpd="sng">
                      <a:noFill/>
                    </a:lnB>
                    <a:solidFill>
                      <a:srgbClr val="97A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949493"/>
                  </a:ext>
                </a:extLst>
              </a:tr>
              <a:tr h="35558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All grades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 Narrow" panose="020B0606020202030204" pitchFamily="34" charset="0"/>
                        </a:rPr>
                        <a:t>257 (87)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 Narrow" panose="020B0606020202030204" pitchFamily="34" charset="0"/>
                        </a:rPr>
                        <a:t>252 (87)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992101"/>
                  </a:ext>
                </a:extLst>
              </a:tr>
              <a:tr h="355586">
                <a:tc>
                  <a:txBody>
                    <a:bodyPr/>
                    <a:lstStyle/>
                    <a:p>
                      <a:pPr marL="457200"/>
                      <a:r>
                        <a:rPr lang="en-US" sz="1200" b="0">
                          <a:latin typeface="Arial Narrow" panose="020B0606020202030204" pitchFamily="34" charset="0"/>
                        </a:rPr>
                        <a:t>Grade ≥3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 Narrow" panose="020B0606020202030204" pitchFamily="34" charset="0"/>
                        </a:rPr>
                        <a:t>73 (25)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 Narrow" panose="020B0606020202030204" pitchFamily="34" charset="0"/>
                        </a:rPr>
                        <a:t>120 (41)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162642"/>
                  </a:ext>
                </a:extLst>
              </a:tr>
              <a:tr h="35558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Associated with dose reduction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58 (20)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85 (29)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4616352"/>
                  </a:ext>
                </a:extLst>
              </a:tr>
              <a:tr h="355586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Arial Narrow" panose="020B0606020202030204" pitchFamily="34" charset="0"/>
                        </a:rPr>
                        <a:t>Associated with dose delay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 Narrow" panose="020B0606020202030204" pitchFamily="34" charset="0"/>
                        </a:rPr>
                        <a:t>49 (17)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latin typeface="Arial Narrow" panose="020B0606020202030204" pitchFamily="34" charset="0"/>
                        </a:rPr>
                        <a:t>31 (11)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9964998"/>
                  </a:ext>
                </a:extLst>
              </a:tr>
              <a:tr h="355586">
                <a:tc>
                  <a:txBody>
                    <a:bodyPr/>
                    <a:lstStyle/>
                    <a:p>
                      <a:r>
                        <a:rPr lang="en-US" sz="1200" b="1">
                          <a:latin typeface="Arial Narrow" panose="020B0606020202030204" pitchFamily="34" charset="0"/>
                        </a:rPr>
                        <a:t>Associated with discontinuation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23 (8)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34 (12)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555135"/>
                  </a:ext>
                </a:extLst>
              </a:tr>
              <a:tr h="355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Associated with </a:t>
                      </a:r>
                      <a:r>
                        <a:rPr lang="en-US" sz="1200" b="1" dirty="0" err="1">
                          <a:latin typeface="Arial Narrow" panose="020B0606020202030204" pitchFamily="34" charset="0"/>
                        </a:rPr>
                        <a:t>death</a:t>
                      </a:r>
                      <a:r>
                        <a:rPr lang="en-US" sz="1200" b="1" baseline="30000" dirty="0" err="1">
                          <a:latin typeface="Arial Narrow" panose="020B0606020202030204" pitchFamily="34" charset="0"/>
                        </a:rPr>
                        <a:t>a</a:t>
                      </a:r>
                      <a:endParaRPr lang="en-US" sz="1200" b="1" baseline="30000" dirty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3 (1)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2 (1)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655713"/>
                  </a:ext>
                </a:extLst>
              </a:tr>
              <a:tr h="3555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Serious TRAEs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>
                          <a:latin typeface="Arial Narrow" panose="020B0606020202030204" pitchFamily="34" charset="0"/>
                        </a:rPr>
                        <a:t>30 (10)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>
                          <a:latin typeface="Arial Narrow" panose="020B0606020202030204" pitchFamily="34" charset="0"/>
                        </a:rPr>
                        <a:t>36 (12)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537813"/>
                  </a:ext>
                </a:extLst>
              </a:tr>
              <a:tr h="355586"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 Narrow" panose="020B0606020202030204" pitchFamily="34" charset="0"/>
                        </a:rPr>
                        <a:t>Grade ≥3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>
                          <a:latin typeface="Arial Narrow" panose="020B0606020202030204" pitchFamily="34" charset="0"/>
                        </a:rPr>
                        <a:t>25 (8)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 Narrow" panose="020B0606020202030204" pitchFamily="34" charset="0"/>
                        </a:rPr>
                        <a:t>33 (11)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442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5661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9FFAF5B-F70C-C0A6-C1B3-C79E30267B5B}"/>
              </a:ext>
            </a:extLst>
          </p:cNvPr>
          <p:cNvSpPr txBox="1"/>
          <p:nvPr/>
        </p:nvSpPr>
        <p:spPr>
          <a:xfrm>
            <a:off x="387605" y="3862063"/>
            <a:ext cx="8534401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AESI, adverse event of special interest; ILD, interstitial lung disease; IRR, infusion-related reaction; MedDRA, </a:t>
            </a:r>
            <a:r>
              <a:rPr lang="en-GB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Medical Dictionary for Regulatory Activities; PT, preferred term; 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SMQ, standardized MedDRA query; SOC, system organ class. AESIs listed in this slide are treatment emergent and include all PTs that define the medical concept. </a:t>
            </a:r>
          </a:p>
          <a:p>
            <a:pPr defTabSz="91437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Events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included the selected PTs oral mucositis/stomatitis, oropharyngeal pain, mouth ulceration, odynophagia, dysphagia, oral pain, glossitis, pharyngeal inflammation, aphthous ulcer, and oral mucosa erosion. </a:t>
            </a: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b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Ocular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events included selected PTs from the corneal disorder SMQ and selected relevant PTs from the eye disorder SOC. </a:t>
            </a: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c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Included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4 cases of keratitis and 1 case of ulcerative keratitis. </a:t>
            </a: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ILD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includes events that were adjudicated as ILD and related to use of Dato-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DXd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or docetaxel (includes cases of potential ILD/pneumonitis based on MedDRA v26.0 for the narrow ILD SMQ, selected terms from the broad ILD SMQ, and PTs of respiratory failure and acute respiratory failure). </a:t>
            </a:r>
            <a:r>
              <a:rPr lang="en-US" sz="800" kern="0" baseline="3000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e</a:t>
            </a:r>
            <a:r>
              <a:rPr lang="en-US" sz="8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Among</a:t>
            </a:r>
            <a:r>
              <a:rPr lang="en-US" sz="8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treated patients, histology information per the case report form. 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A14136D0-386C-70F7-AA73-84EB9ABCF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617" y="170903"/>
            <a:ext cx="8409765" cy="432000"/>
          </a:xfrm>
        </p:spPr>
        <p:txBody>
          <a:bodyPr/>
          <a:lstStyle/>
          <a:p>
            <a:r>
              <a:rPr lang="en-US" dirty="0"/>
              <a:t>Adverse Events of Special Interest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33FD5A6-CE97-5C30-F02D-118D37E236C2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/>
              <a:t>Aaron Lisberg</a:t>
            </a:r>
            <a:endParaRPr lang="en-CH" dirty="0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1394702-6A22-0123-13F4-3C6F4EA6AE9B}"/>
              </a:ext>
            </a:extLst>
          </p:cNvPr>
          <p:cNvGraphicFramePr>
            <a:graphicFrameLocks noGrp="1"/>
          </p:cNvGraphicFramePr>
          <p:nvPr/>
        </p:nvGraphicFramePr>
        <p:xfrm>
          <a:off x="374905" y="676089"/>
          <a:ext cx="4531129" cy="3205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181">
                  <a:extLst>
                    <a:ext uri="{9D8B030D-6E8A-4147-A177-3AD203B41FA5}">
                      <a16:colId xmlns:a16="http://schemas.microsoft.com/office/drawing/2014/main" val="426327807"/>
                    </a:ext>
                  </a:extLst>
                </a:gridCol>
                <a:gridCol w="988655">
                  <a:extLst>
                    <a:ext uri="{9D8B030D-6E8A-4147-A177-3AD203B41FA5}">
                      <a16:colId xmlns:a16="http://schemas.microsoft.com/office/drawing/2014/main" val="112440458"/>
                    </a:ext>
                  </a:extLst>
                </a:gridCol>
                <a:gridCol w="1107293">
                  <a:extLst>
                    <a:ext uri="{9D8B030D-6E8A-4147-A177-3AD203B41FA5}">
                      <a16:colId xmlns:a16="http://schemas.microsoft.com/office/drawing/2014/main" val="2597653862"/>
                    </a:ext>
                  </a:extLst>
                </a:gridCol>
              </a:tblGrid>
              <a:tr h="365508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cs typeface="Arial" panose="020B0604020202020204" pitchFamily="34" charset="0"/>
                        </a:rPr>
                        <a:t>AESI, n (%)</a:t>
                      </a:r>
                      <a:endParaRPr lang="en-US" sz="1200" b="1" i="0" baseline="300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B w="38100" cmpd="sng">
                      <a:noFill/>
                    </a:lnB>
                    <a:solidFill>
                      <a:srgbClr val="3D9D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Dato-DXd</a:t>
                      </a:r>
                    </a:p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N=297</a:t>
                      </a:r>
                    </a:p>
                  </a:txBody>
                  <a:tcPr marT="0" marB="0" anchor="b">
                    <a:lnB w="38100" cmpd="sng">
                      <a:noFill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Docetaxel</a:t>
                      </a:r>
                    </a:p>
                    <a:p>
                      <a:pPr algn="ctr"/>
                      <a:r>
                        <a:rPr lang="en-US" sz="1200">
                          <a:latin typeface="Arial Narrow" panose="020B0606020202030204" pitchFamily="34" charset="0"/>
                        </a:rPr>
                        <a:t>N=290</a:t>
                      </a:r>
                    </a:p>
                  </a:txBody>
                  <a:tcPr marT="0" marB="0" anchor="b">
                    <a:lnB w="38100" cmpd="sng">
                      <a:noFill/>
                    </a:lnB>
                    <a:solidFill>
                      <a:srgbClr val="97A0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949493"/>
                  </a:ext>
                </a:extLst>
              </a:tr>
              <a:tr h="303606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Stomatitis/oral </a:t>
                      </a:r>
                      <a:r>
                        <a:rPr lang="en-US" sz="1200" b="1" dirty="0" err="1">
                          <a:latin typeface="Arial Narrow" panose="020B0606020202030204" pitchFamily="34" charset="0"/>
                        </a:rPr>
                        <a:t>mucositis</a:t>
                      </a:r>
                      <a:r>
                        <a:rPr lang="en-US" sz="1200" b="1" baseline="30000" dirty="0" err="1">
                          <a:latin typeface="Arial Narrow" panose="020B0606020202030204" pitchFamily="34" charset="0"/>
                        </a:rPr>
                        <a:t>a</a:t>
                      </a:r>
                      <a:endParaRPr lang="en-US" sz="1200" b="1" baseline="30000" dirty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992101"/>
                  </a:ext>
                </a:extLst>
              </a:tr>
              <a:tr h="276967">
                <a:tc>
                  <a:txBody>
                    <a:bodyPr/>
                    <a:lstStyle/>
                    <a:p>
                      <a:pPr marL="18288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0" u="none" strike="noStrike" cap="none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All grades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160 (54)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59 (20)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852315"/>
                  </a:ext>
                </a:extLst>
              </a:tr>
              <a:tr h="282365">
                <a:tc>
                  <a:txBody>
                    <a:bodyPr/>
                    <a:lstStyle/>
                    <a:p>
                      <a:pPr marL="182880"/>
                      <a:r>
                        <a:rPr lang="en-US" sz="1200" b="0" dirty="0">
                          <a:latin typeface="Arial Narrow" panose="020B0606020202030204" pitchFamily="34" charset="0"/>
                        </a:rPr>
                        <a:t>Grade ≥3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19 (6)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4 (1)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162642"/>
                  </a:ext>
                </a:extLst>
              </a:tr>
              <a:tr h="2823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Ocular </a:t>
                      </a:r>
                      <a:r>
                        <a:rPr lang="en-US" sz="1200" b="1" dirty="0" err="1">
                          <a:latin typeface="Arial Narrow" panose="020B0606020202030204" pitchFamily="34" charset="0"/>
                        </a:rPr>
                        <a:t>events</a:t>
                      </a:r>
                      <a:r>
                        <a:rPr lang="en-US" sz="1200" b="1" baseline="30000" dirty="0" err="1">
                          <a:latin typeface="Arial Narrow" panose="020B0606020202030204" pitchFamily="34" charset="0"/>
                        </a:rPr>
                        <a:t>b</a:t>
                      </a:r>
                      <a:endParaRPr lang="en-US" sz="1200" b="1" baseline="30000" dirty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highlight>
                          <a:srgbClr val="FFFF00"/>
                        </a:highlight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903958"/>
                  </a:ext>
                </a:extLst>
              </a:tr>
              <a:tr h="282365">
                <a:tc>
                  <a:txBody>
                    <a:bodyPr/>
                    <a:lstStyle/>
                    <a:p>
                      <a:pPr marL="18288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0" u="none" strike="noStrike" cap="none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All grades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kern="1200" cap="none" noProof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57 (19)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cap="none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27 (9)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7284909"/>
                  </a:ext>
                </a:extLst>
              </a:tr>
              <a:tr h="282365">
                <a:tc>
                  <a:txBody>
                    <a:bodyPr/>
                    <a:lstStyle/>
                    <a:p>
                      <a:pPr marL="182880"/>
                      <a:r>
                        <a:rPr lang="en-US" sz="1200" b="0" dirty="0">
                          <a:latin typeface="Arial Narrow" panose="020B0606020202030204" pitchFamily="34" charset="0"/>
                        </a:rPr>
                        <a:t>Grade ≥3</a:t>
                      </a:r>
                      <a:endParaRPr lang="en-US" sz="1200" b="0" baseline="30000" dirty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kern="1200" cap="none" noProof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5 (2)</a:t>
                      </a:r>
                      <a:r>
                        <a:rPr lang="en-US" sz="1200" b="0" i="0" u="none" strike="noStrike" kern="1200" cap="none" baseline="30000" noProof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c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 Narrow" panose="020B0606020202030204" pitchFamily="34" charset="0"/>
                        </a:rPr>
                        <a:t>0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0163122"/>
                  </a:ext>
                </a:extLst>
              </a:tr>
              <a:tr h="2823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Arial Narrow" panose="020B0606020202030204" pitchFamily="34" charset="0"/>
                        </a:rPr>
                        <a:t>Adjudicated drug-related </a:t>
                      </a:r>
                      <a:r>
                        <a:rPr lang="en-US" sz="1200" b="1" dirty="0" err="1">
                          <a:latin typeface="Arial Narrow" panose="020B0606020202030204" pitchFamily="34" charset="0"/>
                        </a:rPr>
                        <a:t>ILD</a:t>
                      </a:r>
                      <a:r>
                        <a:rPr lang="en-US" sz="1200" b="1" baseline="30000" dirty="0" err="1">
                          <a:latin typeface="Arial Narrow" panose="020B0606020202030204" pitchFamily="34" charset="0"/>
                        </a:rPr>
                        <a:t>d</a:t>
                      </a:r>
                      <a:endParaRPr lang="en-US" sz="1200" b="1" baseline="30000" dirty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latin typeface="Arial Narrow" panose="020B0606020202030204" pitchFamily="34" charset="0"/>
                      </a:endParaRP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540035"/>
                  </a:ext>
                </a:extLst>
              </a:tr>
              <a:tr h="282365">
                <a:tc>
                  <a:txBody>
                    <a:bodyPr/>
                    <a:lstStyle/>
                    <a:p>
                      <a:pPr marL="182880"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0" i="0" u="none" strike="noStrike" cap="none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  <a:sym typeface="Arial"/>
                        </a:rPr>
                        <a:t>All grades 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25 (8)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12 (4)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6479451"/>
                  </a:ext>
                </a:extLst>
              </a:tr>
              <a:tr h="282365">
                <a:tc>
                  <a:txBody>
                    <a:bodyPr/>
                    <a:lstStyle/>
                    <a:p>
                      <a:pPr marL="182880">
                        <a:spcBef>
                          <a:spcPts val="0"/>
                        </a:spcBef>
                      </a:pPr>
                      <a:r>
                        <a:rPr lang="en-US" sz="1200" b="0" dirty="0">
                          <a:latin typeface="Arial Narrow" panose="020B0606020202030204" pitchFamily="34" charset="0"/>
                        </a:rPr>
                        <a:t>Grade ≥3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10 (3)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4 (1)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305926"/>
                  </a:ext>
                </a:extLst>
              </a:tr>
              <a:tr h="282365">
                <a:tc>
                  <a:txBody>
                    <a:bodyPr/>
                    <a:lstStyle/>
                    <a:p>
                      <a:pPr marL="457200">
                        <a:spcBef>
                          <a:spcPts val="0"/>
                        </a:spcBef>
                      </a:pPr>
                      <a:r>
                        <a:rPr lang="en-US" sz="1200" b="0" dirty="0">
                          <a:latin typeface="Arial Narrow" panose="020B0606020202030204" pitchFamily="34" charset="0"/>
                        </a:rPr>
                        <a:t>Grade 5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7 (2)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  <a:ea typeface="+mn-ea"/>
                          <a:cs typeface="Arial" panose="020B0604020202020204" pitchFamily="34" charset="0"/>
                        </a:rPr>
                        <a:t>1 (0.3)</a:t>
                      </a:r>
                    </a:p>
                  </a:txBody>
                  <a:tcPr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9384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6A4126-C1D9-D0D8-8213-CB4D1CB8E0FE}"/>
              </a:ext>
            </a:extLst>
          </p:cNvPr>
          <p:cNvSpPr txBox="1"/>
          <p:nvPr/>
        </p:nvSpPr>
        <p:spPr>
          <a:xfrm>
            <a:off x="5045234" y="633459"/>
            <a:ext cx="3876772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2800" indent="-172800" fontAlgn="auto">
              <a:spcBef>
                <a:spcPts val="300"/>
              </a:spcBef>
              <a:spcAft>
                <a:spcPts val="30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Stomatitis/oral mucositis associated with Dato-DXd resulted in a low rate of discontinuation (0.7%)</a:t>
            </a:r>
          </a:p>
          <a:p>
            <a:pPr marL="172800" indent="-172800" fontAlgn="auto">
              <a:spcBef>
                <a:spcPts val="300"/>
              </a:spcBef>
              <a:spcAft>
                <a:spcPts val="30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Dry eye was the most common ocular event seen with Dato-</a:t>
            </a:r>
            <a:r>
              <a:rPr lang="en-US" sz="14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DXd</a:t>
            </a:r>
            <a:r>
              <a:rPr lang="en-US" sz="14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 (6.1%; primarily grade ≤2), followed by increased lacrimation (5.4%)</a:t>
            </a:r>
          </a:p>
          <a:p>
            <a:pPr marL="172800" indent="-172800" fontAlgn="auto">
              <a:spcBef>
                <a:spcPts val="300"/>
              </a:spcBef>
              <a:spcAft>
                <a:spcPts val="30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Seven adjudicated drug-related grade 5 ILD events</a:t>
            </a:r>
          </a:p>
          <a:p>
            <a:pPr marL="457200" indent="-172800" fontAlgn="auto">
              <a:spcBef>
                <a:spcPts val="300"/>
              </a:spcBef>
              <a:spcAft>
                <a:spcPts val="30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Primary cause of death in 4 out of 7 was attributed to disease progression by investigator</a:t>
            </a:r>
          </a:p>
          <a:p>
            <a:pPr marL="457200" lvl="5" indent="-172800" defTabSz="914400">
              <a:spcBef>
                <a:spcPts val="300"/>
              </a:spcBef>
              <a:spcAft>
                <a:spcPts val="30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Non-squamous: 4 of 232 patients (1.7%); Squamous: 3 of 65 patients (4.6%)</a:t>
            </a:r>
            <a:r>
              <a:rPr lang="en-US" sz="1400" kern="0" baseline="3000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e</a:t>
            </a:r>
          </a:p>
          <a:p>
            <a:pPr marL="172800" indent="-172800" fontAlgn="auto">
              <a:spcBef>
                <a:spcPts val="300"/>
              </a:spcBef>
              <a:spcAft>
                <a:spcPts val="300"/>
              </a:spcAft>
              <a:buClr>
                <a:srgbClr val="026C72"/>
              </a:buClr>
              <a:buFont typeface="Arial" panose="020B0604020202020204" pitchFamily="34" charset="0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IRRs were observed in 8% of patients in each arm, all were grade ≤2 with the exception of 1 grade 3 event with Dato-</a:t>
            </a:r>
            <a:r>
              <a:rPr lang="en-US" sz="1400" kern="0" dirty="0" err="1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rPr>
              <a:t>DXd</a:t>
            </a:r>
            <a:endParaRPr lang="en-US" sz="1400" kern="0" dirty="0">
              <a:solidFill>
                <a:srgbClr val="000000"/>
              </a:solidFill>
              <a:latin typeface="Arial Narrow" panose="020B0606020202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8096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9200706-7546-AEF3-66E1-E7B20ADD9B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D6D308-B5DD-722E-8CB9-EF230ECF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Sacituzumab </a:t>
            </a:r>
            <a:r>
              <a:rPr lang="en-US" dirty="0" err="1"/>
              <a:t>Govitecan</a:t>
            </a:r>
            <a:r>
              <a:rPr lang="en-US" dirty="0"/>
              <a:t> in NSCLC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CC0C2-3A21-B0C8-ABD7-B57B30C8E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0601" y="905880"/>
            <a:ext cx="5282798" cy="33365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5776BA-5214-A1A0-6A1C-DDC09F7291ED}"/>
              </a:ext>
            </a:extLst>
          </p:cNvPr>
          <p:cNvSpPr txBox="1"/>
          <p:nvPr/>
        </p:nvSpPr>
        <p:spPr>
          <a:xfrm>
            <a:off x="2864643" y="4762267"/>
            <a:ext cx="46349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Heist RS et al.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 Clin Oncol.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2017;35(24):2790-2797.</a:t>
            </a:r>
          </a:p>
        </p:txBody>
      </p:sp>
    </p:spTree>
    <p:extLst>
      <p:ext uri="{BB962C8B-B14F-4D97-AF65-F5344CB8AC3E}">
        <p14:creationId xmlns:p14="http://schemas.microsoft.com/office/powerpoint/2010/main" val="33558903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08D50A7-9E7A-60F4-EB4F-5164F1F68D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A66377-990F-BB0D-0C13-A2F10AD2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EVOKE-01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93D61-14E3-D50E-21B7-55DB3D035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317"/>
            <a:ext cx="4266054" cy="30707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FFA640-AC6F-15B3-28C4-5A1FD79369EA}"/>
              </a:ext>
            </a:extLst>
          </p:cNvPr>
          <p:cNvSpPr txBox="1"/>
          <p:nvPr/>
        </p:nvSpPr>
        <p:spPr>
          <a:xfrm>
            <a:off x="3569918" y="4585296"/>
            <a:ext cx="3983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Paz-Ares LG</a:t>
            </a:r>
            <a:r>
              <a:rPr lang="en-US" sz="16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, et al.. J Clin Oncol. 2024 May 31:JCO2400733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13D96-F9F6-CD4B-5DC2-FE293A5EF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054" y="1228966"/>
            <a:ext cx="4877946" cy="307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8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1287EE6-E597-7A14-C2DD-2778BD10D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80" y="173334"/>
            <a:ext cx="8124730" cy="576263"/>
          </a:xfrm>
        </p:spPr>
        <p:txBody>
          <a:bodyPr>
            <a:noAutofit/>
          </a:bodyPr>
          <a:lstStyle/>
          <a:p>
            <a:r>
              <a:rPr lang="en-US" sz="1800" dirty="0"/>
              <a:t>HERTHENA-Lung01 Study Design</a:t>
            </a:r>
            <a:r>
              <a:rPr lang="en-US" sz="1800" baseline="30000" dirty="0"/>
              <a:t>1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CE6B97-8B00-A9D4-46AC-E2D01D955531}"/>
              </a:ext>
            </a:extLst>
          </p:cNvPr>
          <p:cNvSpPr txBox="1"/>
          <p:nvPr/>
        </p:nvSpPr>
        <p:spPr>
          <a:xfrm>
            <a:off x="1783544" y="4806104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750" b="1" dirty="0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by: </a:t>
            </a:r>
            <a:r>
              <a:rPr lang="en-CA" sz="75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Helena A. Yu, Memorial Sloan Kettering Cancer Center, USA</a:t>
            </a:r>
            <a:endParaRPr lang="en-US" sz="75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32CF3B-167F-0B1B-0F01-50A4FC4CAA2E}"/>
              </a:ext>
            </a:extLst>
          </p:cNvPr>
          <p:cNvSpPr txBox="1"/>
          <p:nvPr/>
        </p:nvSpPr>
        <p:spPr>
          <a:xfrm>
            <a:off x="149969" y="4931770"/>
            <a:ext cx="195614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667A074-286F-498D-8B7F-F15F23514395}" type="slidenum">
              <a:rPr lang="en-US" sz="900" b="1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84</a:t>
            </a:fld>
            <a:endParaRPr lang="en-US" sz="900" b="1" dirty="0">
              <a:solidFill>
                <a:srgbClr val="062F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9DBF58-EAED-D3B8-8D9C-F45DE44AC203}"/>
              </a:ext>
            </a:extLst>
          </p:cNvPr>
          <p:cNvSpPr txBox="1"/>
          <p:nvPr/>
        </p:nvSpPr>
        <p:spPr>
          <a:xfrm>
            <a:off x="226314" y="4214423"/>
            <a:ext cx="8727444" cy="429348"/>
          </a:xfrm>
          <a:prstGeom prst="rect">
            <a:avLst/>
          </a:prstGeom>
          <a:noFill/>
        </p:spPr>
        <p:txBody>
          <a:bodyPr wrap="square" tIns="0" rIns="0" bIns="13716" anchor="b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BICR, blinded independent central review; C, cycle; cORR, confirmed objective response rate (complete or partial response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confirmed ≥4 weeks after initial response [RECIST version 1.1]);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D, day; DOR, duration of response; HER, human epidermal growth factor receptor; IV, intravenous; Q3W, every 3 weeks; RECIST, Response Evaluation Criteria in Solid Tumors; TKI, tyrosine kinase inhibitor.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Inclusion not based on detection of HER3 expression.</a:t>
            </a: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226 patients were enrolled; 225 received ≥1 dose. </a:t>
            </a: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51 patients were enrolled; 50 received ≥1 dose. </a:t>
            </a: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cutoff for the primary analysis occurred when all enrolled patients had either ≥9 months of follow-up or had discontinued from the study earlier.</a:t>
            </a: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Yu HA, et al. </a:t>
            </a:r>
            <a:r>
              <a:rPr lang="en-US" sz="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Oncol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2023;19:1319-1329.</a:t>
            </a:r>
          </a:p>
        </p:txBody>
      </p:sp>
      <p:sp>
        <p:nvSpPr>
          <p:cNvPr id="2" name="object 287">
            <a:extLst>
              <a:ext uri="{FF2B5EF4-FFF2-40B4-BE49-F238E27FC236}">
                <a16:creationId xmlns:a16="http://schemas.microsoft.com/office/drawing/2014/main" id="{1AB66198-58BD-CCF6-49A5-64B00C70D19F}"/>
              </a:ext>
            </a:extLst>
          </p:cNvPr>
          <p:cNvSpPr txBox="1"/>
          <p:nvPr/>
        </p:nvSpPr>
        <p:spPr>
          <a:xfrm>
            <a:off x="4475398" y="1204717"/>
            <a:ext cx="799055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20945" defTabSz="685800" eaLnBrk="1" hangingPunct="1">
              <a:defRPr/>
            </a:pPr>
            <a:r>
              <a:rPr sz="900" b="1" dirty="0">
                <a:solidFill>
                  <a:srgbClr val="FFFFFF"/>
                </a:solidFill>
                <a:cs typeface="Arial" panose="020B0604020202020204" pitchFamily="34" charset="0"/>
              </a:rPr>
              <a:t>5.6 mg/kg</a:t>
            </a:r>
            <a:endParaRPr sz="9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C7C348-7722-628D-9405-CA733197371A}"/>
              </a:ext>
            </a:extLst>
          </p:cNvPr>
          <p:cNvCxnSpPr>
            <a:cxnSpLocks/>
          </p:cNvCxnSpPr>
          <p:nvPr/>
        </p:nvCxnSpPr>
        <p:spPr>
          <a:xfrm>
            <a:off x="6567673" y="2751137"/>
            <a:ext cx="605072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5611D5-8837-FA47-C7D6-C1EDB6CA8620}"/>
              </a:ext>
            </a:extLst>
          </p:cNvPr>
          <p:cNvCxnSpPr>
            <a:cxnSpLocks/>
          </p:cNvCxnSpPr>
          <p:nvPr/>
        </p:nvCxnSpPr>
        <p:spPr>
          <a:xfrm>
            <a:off x="6564813" y="1391005"/>
            <a:ext cx="605072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13821DC-C53B-3E9B-D6C4-6501B84DA4D4}"/>
              </a:ext>
            </a:extLst>
          </p:cNvPr>
          <p:cNvSpPr/>
          <p:nvPr/>
        </p:nvSpPr>
        <p:spPr>
          <a:xfrm>
            <a:off x="5721279" y="956665"/>
            <a:ext cx="1178456" cy="822960"/>
          </a:xfrm>
          <a:prstGeom prst="rect">
            <a:avLst/>
          </a:prstGeom>
          <a:solidFill>
            <a:srgbClr val="246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lnSpc>
                <a:spcPct val="90000"/>
              </a:lnSpc>
            </a:pPr>
            <a:endParaRPr lang="en-US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</a:pPr>
            <a:r>
              <a:rPr lang="en-US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continued</a:t>
            </a:r>
          </a:p>
          <a:p>
            <a:pPr defTabSz="685800">
              <a:lnSpc>
                <a:spcPct val="90000"/>
              </a:lnSpc>
            </a:pPr>
            <a:r>
              <a:rPr lang="en-US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(N=225)</a:t>
            </a:r>
            <a:r>
              <a:rPr lang="en-US" sz="1050" b="1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1050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153C1F-7233-0955-AD3D-6C58563E9A61}"/>
              </a:ext>
            </a:extLst>
          </p:cNvPr>
          <p:cNvCxnSpPr>
            <a:cxnSpLocks/>
            <a:stCxn id="14" idx="3"/>
            <a:endCxn id="26" idx="2"/>
          </p:cNvCxnSpPr>
          <p:nvPr/>
        </p:nvCxnSpPr>
        <p:spPr>
          <a:xfrm flipV="1">
            <a:off x="3210749" y="2145912"/>
            <a:ext cx="160781" cy="1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/>
          <a:sp3d/>
        </p:spPr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674D55-70BD-E6C2-BAFF-4ECF1F615600}"/>
              </a:ext>
            </a:extLst>
          </p:cNvPr>
          <p:cNvGrpSpPr/>
          <p:nvPr/>
        </p:nvGrpSpPr>
        <p:grpSpPr>
          <a:xfrm>
            <a:off x="212711" y="1128054"/>
            <a:ext cx="2998038" cy="2035718"/>
            <a:chOff x="283615" y="1688612"/>
            <a:chExt cx="3997384" cy="271429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3602EE-A226-F619-D2ED-C7ED76AEFB69}"/>
                </a:ext>
              </a:extLst>
            </p:cNvPr>
            <p:cNvSpPr/>
            <p:nvPr/>
          </p:nvSpPr>
          <p:spPr>
            <a:xfrm>
              <a:off x="283615" y="1688612"/>
              <a:ext cx="3997384" cy="271429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75000"/>
                </a:schemeClr>
              </a:solidFill>
              <a:prstDash val="solid"/>
              <a:round/>
            </a:ln>
            <a:effectLst/>
            <a:sp3d/>
          </p:spPr>
          <p:txBody>
            <a:bodyPr rot="0" spcFirstLastPara="1" vert="horz" wrap="square" lIns="91440" tIns="68580" rIns="91440" bIns="91440" numCol="1" spcCol="38100" rtlCol="0" anchor="ctr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defTabSz="685783"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1050" b="1" kern="0" dirty="0">
                  <a:solidFill>
                    <a:srgbClr val="000000"/>
                  </a:solidFill>
                  <a:cs typeface="Arial" panose="020B0604020202020204" pitchFamily="34" charset="0"/>
                  <a:sym typeface="Helvetica"/>
                </a:rPr>
                <a:t>Patient population</a:t>
              </a:r>
            </a:p>
            <a:p>
              <a:pPr marL="85725" indent="-85725" defTabSz="685783" eaLnBrk="1" fontAlgn="auto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4472C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000000"/>
                  </a:solidFill>
                  <a:cs typeface="Arial" panose="020B0604020202020204" pitchFamily="34" charset="0"/>
                  <a:sym typeface="Helvetica"/>
                </a:rPr>
                <a:t>Advanced </a:t>
              </a:r>
              <a:r>
                <a:rPr lang="en-US" sz="1050" i="1" kern="0" dirty="0">
                  <a:solidFill>
                    <a:srgbClr val="000000"/>
                  </a:solidFill>
                  <a:cs typeface="Arial" panose="020B0604020202020204" pitchFamily="34" charset="0"/>
                  <a:sym typeface="Helvetica"/>
                </a:rPr>
                <a:t>EGFR</a:t>
              </a:r>
              <a:r>
                <a:rPr lang="en-US" sz="1050" kern="0" dirty="0">
                  <a:solidFill>
                    <a:srgbClr val="000000"/>
                  </a:solidFill>
                  <a:cs typeface="Arial" panose="020B0604020202020204" pitchFamily="34" charset="0"/>
                  <a:sym typeface="Helvetica"/>
                </a:rPr>
                <a:t>-mutated NSCLC </a:t>
              </a:r>
            </a:p>
            <a:p>
              <a:pPr marL="85725" indent="-85725" defTabSz="685783" eaLnBrk="1" fontAlgn="auto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4472C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000000"/>
                  </a:solidFill>
                  <a:cs typeface="Arial" panose="020B0604020202020204" pitchFamily="34" charset="0"/>
                  <a:sym typeface="Helvetica"/>
                </a:rPr>
                <a:t>Progression on most recent systemic therapy</a:t>
              </a:r>
            </a:p>
            <a:p>
              <a:pPr marL="85725" indent="-85725" defTabSz="685783" eaLnBrk="1" fontAlgn="auto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4472C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000000"/>
                  </a:solidFill>
                  <a:cs typeface="Arial" panose="020B0604020202020204" pitchFamily="34" charset="0"/>
                  <a:sym typeface="Helvetica"/>
                </a:rPr>
                <a:t>Prior EGFR TKI and prior platinum-based chemotherapy (amended protocol required prior osimertinib)</a:t>
              </a:r>
            </a:p>
            <a:p>
              <a:pPr marL="85725" indent="-85725" defTabSz="685783" eaLnBrk="1" fontAlgn="auto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4472C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000000"/>
                  </a:solidFill>
                  <a:cs typeface="Arial" panose="020B0604020202020204" pitchFamily="34" charset="0"/>
                  <a:sym typeface="Helvetica"/>
                </a:rPr>
                <a:t>Inactive or previously treated asymptomatic brain metastases allowed</a:t>
              </a:r>
            </a:p>
            <a:p>
              <a:pPr marL="85725" indent="-85725" defTabSz="685783" eaLnBrk="1" fontAlgn="auto" hangingPunct="1">
                <a:lnSpc>
                  <a:spcPct val="108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4472C4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rgbClr val="000000"/>
                  </a:solidFill>
                  <a:cs typeface="Arial" panose="020B0604020202020204" pitchFamily="34" charset="0"/>
                  <a:sym typeface="Helvetica"/>
                </a:rPr>
                <a:t>Pretreatment tumor tissue required​</a:t>
              </a:r>
              <a:r>
                <a:rPr lang="en-US" sz="1050" kern="0" baseline="30000" dirty="0">
                  <a:solidFill>
                    <a:srgbClr val="000000"/>
                  </a:solidFill>
                  <a:cs typeface="Arial" panose="020B0604020202020204" pitchFamily="34" charset="0"/>
                  <a:sym typeface="Helvetica"/>
                </a:rPr>
                <a:t>a</a:t>
              </a:r>
              <a:endParaRPr lang="en-US" sz="1050" kern="0" dirty="0">
                <a:solidFill>
                  <a:srgbClr val="000000"/>
                </a:solidFill>
                <a:cs typeface="Arial" panose="020B0604020202020204" pitchFamily="34" charset="0"/>
                <a:sym typeface="Helvetica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F94FDD9-7B94-ED14-A00F-4825B484CCBF}"/>
                </a:ext>
              </a:extLst>
            </p:cNvPr>
            <p:cNvCxnSpPr>
              <a:cxnSpLocks/>
            </p:cNvCxnSpPr>
            <p:nvPr/>
          </p:nvCxnSpPr>
          <p:spPr>
            <a:xfrm>
              <a:off x="407787" y="2080271"/>
              <a:ext cx="3749040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round/>
            </a:ln>
            <a:effectLst/>
            <a:sp3d/>
          </p:spPr>
        </p:cxn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100532-7EBD-DDB8-7003-B9DC5E564B99}"/>
              </a:ext>
            </a:extLst>
          </p:cNvPr>
          <p:cNvCxnSpPr>
            <a:cxnSpLocks/>
          </p:cNvCxnSpPr>
          <p:nvPr/>
        </p:nvCxnSpPr>
        <p:spPr>
          <a:xfrm>
            <a:off x="3931571" y="905371"/>
            <a:ext cx="2948940" cy="0"/>
          </a:xfrm>
          <a:prstGeom prst="line">
            <a:avLst/>
          </a:prstGeom>
          <a:noFill/>
          <a:ln w="19050" cap="flat">
            <a:solidFill>
              <a:srgbClr val="00B050"/>
            </a:solidFill>
            <a:prstDash val="solid"/>
            <a:round/>
          </a:ln>
          <a:effectLst/>
          <a:sp3d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5DA2E5F-3637-AFDC-C59D-037E4A97A452}"/>
              </a:ext>
            </a:extLst>
          </p:cNvPr>
          <p:cNvSpPr/>
          <p:nvPr/>
        </p:nvSpPr>
        <p:spPr>
          <a:xfrm>
            <a:off x="7198520" y="1198581"/>
            <a:ext cx="1445418" cy="179042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45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endpoint</a:t>
            </a:r>
          </a:p>
          <a:p>
            <a:pPr marL="171450" indent="-128588" defTabSz="685800">
              <a:spcBef>
                <a:spcPts val="450"/>
              </a:spcBef>
              <a:spcAft>
                <a:spcPts val="0"/>
              </a:spcAft>
              <a:buClr>
                <a:srgbClr val="4472C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 by BICR​</a:t>
            </a:r>
          </a:p>
          <a:p>
            <a:pPr marL="42863" defTabSz="685800">
              <a:spcBef>
                <a:spcPts val="450"/>
              </a:spcBef>
              <a:spcAft>
                <a:spcPts val="0"/>
              </a:spcAft>
              <a:buClr>
                <a:srgbClr val="4472C4"/>
              </a:buClr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secondary endpoint</a:t>
            </a:r>
          </a:p>
          <a:p>
            <a:pPr marL="171450" indent="-128588" defTabSz="685800">
              <a:spcBef>
                <a:spcPts val="450"/>
              </a:spcBef>
              <a:spcAft>
                <a:spcPts val="0"/>
              </a:spcAft>
              <a:buClr>
                <a:srgbClr val="4472C4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 by BICR 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549DF8D8-B777-EF93-8086-3743956576E2}"/>
              </a:ext>
            </a:extLst>
          </p:cNvPr>
          <p:cNvSpPr txBox="1"/>
          <p:nvPr/>
        </p:nvSpPr>
        <p:spPr>
          <a:xfrm>
            <a:off x="4291616" y="693802"/>
            <a:ext cx="22288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1200" b="1" dirty="0">
                <a:solidFill>
                  <a:prstClr val="black"/>
                </a:solidFill>
                <a:cs typeface="Arial" panose="020B0604020202020204" pitchFamily="34" charset="0"/>
              </a:rPr>
              <a:t>HER3-DXd IV Q3W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E5523-4DA8-7EAA-CB33-B1E5098D472D}"/>
              </a:ext>
            </a:extLst>
          </p:cNvPr>
          <p:cNvSpPr/>
          <p:nvPr/>
        </p:nvSpPr>
        <p:spPr>
          <a:xfrm>
            <a:off x="3918211" y="956665"/>
            <a:ext cx="1811267" cy="822960"/>
          </a:xfrm>
          <a:prstGeom prst="rect">
            <a:avLst/>
          </a:prstGeom>
          <a:solidFill>
            <a:srgbClr val="246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" defTabSz="685800"/>
            <a:endParaRPr lang="en-US" sz="105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5" defTabSz="685800"/>
            <a:r>
              <a:rPr lang="en-US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dose</a:t>
            </a:r>
          </a:p>
          <a:p>
            <a:pPr marL="47625" defTabSz="685800"/>
            <a:r>
              <a:rPr lang="en-US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5.6 mg/kg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8C4144-3336-126D-E3E7-87807ECC9609}"/>
              </a:ext>
            </a:extLst>
          </p:cNvPr>
          <p:cNvSpPr/>
          <p:nvPr/>
        </p:nvSpPr>
        <p:spPr>
          <a:xfrm>
            <a:off x="3918212" y="2524378"/>
            <a:ext cx="1811267" cy="706946"/>
          </a:xfrm>
          <a:prstGeom prst="rect">
            <a:avLst/>
          </a:prstGeom>
          <a:noFill/>
          <a:ln>
            <a:solidFill>
              <a:srgbClr val="246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Uptitration</a:t>
            </a:r>
            <a:endParaRPr lang="nb-NO" sz="1050" b="1" kern="0" baseline="30000" dirty="0">
              <a:solidFill>
                <a:prstClr val="black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  <a:p>
            <a:pPr marL="47625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C1D1: </a:t>
            </a:r>
            <a:r>
              <a:rPr lang="nb-NO" sz="82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3.2 mg/kg</a:t>
            </a:r>
          </a:p>
          <a:p>
            <a:pPr marL="47625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C2D1: </a:t>
            </a:r>
            <a:r>
              <a:rPr lang="nb-NO" sz="82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4.8 mg/kg</a:t>
            </a:r>
          </a:p>
          <a:p>
            <a:pPr marL="47625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825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C3D1 and later cycles: </a:t>
            </a:r>
            <a:r>
              <a:rPr lang="nb-NO" sz="825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6.4 mg/kg</a:t>
            </a:r>
          </a:p>
          <a:p>
            <a:pPr marL="47625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05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"/>
              </a:rPr>
              <a:t> </a:t>
            </a:r>
            <a:endParaRPr lang="nb-NO" sz="9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B47C2EF-FE00-1A3A-97F7-3F9FAD23ACE1}"/>
              </a:ext>
            </a:extLst>
          </p:cNvPr>
          <p:cNvSpPr/>
          <p:nvPr/>
        </p:nvSpPr>
        <p:spPr>
          <a:xfrm>
            <a:off x="5729478" y="2524378"/>
            <a:ext cx="1170257" cy="706946"/>
          </a:xfrm>
          <a:prstGeom prst="rect">
            <a:avLst/>
          </a:prstGeom>
          <a:solidFill>
            <a:schemeClr val="bg1"/>
          </a:solidFill>
          <a:ln>
            <a:solidFill>
              <a:srgbClr val="246F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625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discontinued (N=50)</a:t>
            </a:r>
            <a:r>
              <a:rPr lang="en-US" sz="1050" b="1" kern="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</a:p>
          <a:p>
            <a:pPr marL="47625" defTabSz="68578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5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23056E-2BD2-063D-E6B1-ED1F7476EE59}"/>
              </a:ext>
            </a:extLst>
          </p:cNvPr>
          <p:cNvSpPr/>
          <p:nvPr/>
        </p:nvSpPr>
        <p:spPr>
          <a:xfrm>
            <a:off x="3371530" y="1905882"/>
            <a:ext cx="480060" cy="48006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eaLnBrk="1" hangingPunct="1">
              <a:defRPr/>
            </a:pPr>
            <a:r>
              <a:rPr lang="en-US" sz="135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05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 eaLnBrk="1" hangingPunct="1">
              <a:defRPr/>
            </a:pPr>
            <a:r>
              <a:rPr lang="en-US" sz="10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C86F8EF4-EC7F-66F2-14EC-B501F7DCAAC9}"/>
              </a:ext>
            </a:extLst>
          </p:cNvPr>
          <p:cNvCxnSpPr>
            <a:cxnSpLocks/>
            <a:stCxn id="26" idx="0"/>
            <a:endCxn id="20" idx="1"/>
          </p:cNvCxnSpPr>
          <p:nvPr/>
        </p:nvCxnSpPr>
        <p:spPr>
          <a:xfrm rot="5400000" flipH="1" flipV="1">
            <a:off x="3496018" y="1483688"/>
            <a:ext cx="537737" cy="306652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ECA2224-E56B-A8C6-C6DE-33CA159EC0A0}"/>
              </a:ext>
            </a:extLst>
          </p:cNvPr>
          <p:cNvCxnSpPr>
            <a:cxnSpLocks/>
            <a:stCxn id="26" idx="4"/>
            <a:endCxn id="21" idx="1"/>
          </p:cNvCxnSpPr>
          <p:nvPr/>
        </p:nvCxnSpPr>
        <p:spPr>
          <a:xfrm rot="16200000" flipH="1">
            <a:off x="3518932" y="2478570"/>
            <a:ext cx="491909" cy="306653"/>
          </a:xfrm>
          <a:prstGeom prst="bentConnector2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B7660E9-A45E-A331-23A2-3C19F2A06EE3}"/>
              </a:ext>
            </a:extLst>
          </p:cNvPr>
          <p:cNvSpPr/>
          <p:nvPr/>
        </p:nvSpPr>
        <p:spPr>
          <a:xfrm>
            <a:off x="212711" y="3292300"/>
            <a:ext cx="7484300" cy="85112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3" defTabSz="685800">
              <a:spcBef>
                <a:spcPts val="0"/>
              </a:spcBef>
              <a:spcAft>
                <a:spcPts val="0"/>
              </a:spcAft>
              <a:buClr>
                <a:srgbClr val="4472C4"/>
              </a:buClr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data cutoff, 21 Nov 2022</a:t>
            </a:r>
            <a:r>
              <a:rPr lang="en-US" sz="105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  <a:p>
            <a:pPr marL="42863" defTabSz="685800">
              <a:spcBef>
                <a:spcPts val="0"/>
              </a:spcBef>
              <a:spcAft>
                <a:spcPts val="0"/>
              </a:spcAft>
              <a:buClr>
                <a:srgbClr val="4472C4"/>
              </a:buClr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Snapshot data cutoff, 18 May 2023 (additional 6 months follow-up)</a:t>
            </a:r>
          </a:p>
          <a:p>
            <a:pPr marL="42863" defTabSz="685800">
              <a:spcBef>
                <a:spcPts val="150"/>
              </a:spcBef>
              <a:spcAft>
                <a:spcPts val="0"/>
              </a:spcAft>
              <a:buClr>
                <a:srgbClr val="4472C4"/>
              </a:buClr>
            </a:pPr>
            <a:r>
              <a:rPr lang="en-US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are presented for the 5.6-mg/kg fixed-dose arm</a:t>
            </a:r>
          </a:p>
          <a:p>
            <a:pPr marL="257175" indent="-214313" defTabSz="685800">
              <a:spcBef>
                <a:spcPts val="150"/>
              </a:spcBef>
              <a:spcAft>
                <a:spcPts val="0"/>
              </a:spcAft>
              <a:buClr>
                <a:srgbClr val="4472C4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 from snapshot data cutoff—median study follow-up, 18.9 (range, 14.9-27.5) months</a:t>
            </a:r>
          </a:p>
          <a:p>
            <a:pPr marL="257175" indent="-214313" defTabSz="685800">
              <a:spcBef>
                <a:spcPts val="150"/>
              </a:spcBef>
              <a:spcAft>
                <a:spcPts val="0"/>
              </a:spcAft>
              <a:buClr>
                <a:srgbClr val="4472C4"/>
              </a:buClr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from primary data cutoff—median treatment duration, 5.5 (range, 0.7-18.2) months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B4F628-3A1B-4580-00B2-B4E2C98733E1}"/>
              </a:ext>
            </a:extLst>
          </p:cNvPr>
          <p:cNvSpPr txBox="1"/>
          <p:nvPr/>
        </p:nvSpPr>
        <p:spPr>
          <a:xfrm>
            <a:off x="3918214" y="1577276"/>
            <a:ext cx="1103801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white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February 18, 2021</a:t>
            </a:r>
            <a:endParaRPr lang="en-US" sz="825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CA9198-5691-C940-A25E-4F2B7655BF30}"/>
              </a:ext>
            </a:extLst>
          </p:cNvPr>
          <p:cNvSpPr txBox="1"/>
          <p:nvPr/>
        </p:nvSpPr>
        <p:spPr>
          <a:xfrm>
            <a:off x="5808580" y="1577276"/>
            <a:ext cx="1044329" cy="219291"/>
          </a:xfrm>
          <a:prstGeom prst="rect">
            <a:avLst/>
          </a:prstGeom>
          <a:noFill/>
        </p:spPr>
        <p:txBody>
          <a:bodyPr wrap="square" lIns="0" rIns="20574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white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February 18, 2022</a:t>
            </a:r>
            <a:endParaRPr lang="en-US" sz="825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0089E82-14CC-5333-7AEE-39F513A2152C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5022015" y="1675379"/>
            <a:ext cx="831851" cy="1154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9C3230A-5F32-552D-5985-48B4BCD34B52}"/>
              </a:ext>
            </a:extLst>
          </p:cNvPr>
          <p:cNvSpPr/>
          <p:nvPr/>
        </p:nvSpPr>
        <p:spPr>
          <a:xfrm>
            <a:off x="4012370" y="1836533"/>
            <a:ext cx="1662944" cy="636175"/>
          </a:xfrm>
          <a:prstGeom prst="rightArrow">
            <a:avLst>
              <a:gd name="adj1" fmla="val 100000"/>
              <a:gd name="adj2" fmla="val 20550"/>
            </a:avLst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point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benefit-risk assessment of phase 1 data supported the closure of the uptitration arm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D9E18C-3DA3-7215-CF2B-06F0DBD82347}"/>
              </a:ext>
            </a:extLst>
          </p:cNvPr>
          <p:cNvGrpSpPr/>
          <p:nvPr/>
        </p:nvGrpSpPr>
        <p:grpSpPr>
          <a:xfrm>
            <a:off x="3916206" y="3057812"/>
            <a:ext cx="2985535" cy="219291"/>
            <a:chOff x="5189204" y="4788566"/>
            <a:chExt cx="3980713" cy="29238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4E483A-FCF1-B97F-58D7-3A766114866A}"/>
                </a:ext>
              </a:extLst>
            </p:cNvPr>
            <p:cNvSpPr txBox="1"/>
            <p:nvPr/>
          </p:nvSpPr>
          <p:spPr>
            <a:xfrm>
              <a:off x="5189204" y="4788566"/>
              <a:ext cx="1382643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black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January 18, 2021</a:t>
              </a:r>
              <a:endPara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03A09ED-3532-D1A9-98E5-1F33BBF6C267}"/>
                </a:ext>
              </a:extLst>
            </p:cNvPr>
            <p:cNvSpPr txBox="1"/>
            <p:nvPr/>
          </p:nvSpPr>
          <p:spPr>
            <a:xfrm>
              <a:off x="7797146" y="4788566"/>
              <a:ext cx="1372771" cy="2923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rIns="20574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25" dirty="0">
                  <a:solidFill>
                    <a:prstClr val="black"/>
                  </a:solidFill>
                  <a:latin typeface="Arial" panose="020B0604020202020204" pitchFamily="34" charset="0"/>
                  <a:ea typeface="MS Mincho" panose="02020609040205080304" pitchFamily="49" charset="-128"/>
                  <a:cs typeface="Times New Roman" panose="02020603050405020304" pitchFamily="18" charset="0"/>
                </a:rPr>
                <a:t>September 16, 2021</a:t>
              </a:r>
              <a:endPara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4BFD334-D406-358A-634B-60526CC4A1AC}"/>
                </a:ext>
              </a:extLst>
            </p:cNvPr>
            <p:cNvCxnSpPr>
              <a:cxnSpLocks/>
              <a:stCxn id="33" idx="3"/>
              <a:endCxn id="34" idx="1"/>
            </p:cNvCxnSpPr>
            <p:nvPr/>
          </p:nvCxnSpPr>
          <p:spPr>
            <a:xfrm>
              <a:off x="6571847" y="4934761"/>
              <a:ext cx="12253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98E403-8E25-87DE-2708-6B53786109CD}"/>
              </a:ext>
            </a:extLst>
          </p:cNvPr>
          <p:cNvCxnSpPr>
            <a:cxnSpLocks/>
          </p:cNvCxnSpPr>
          <p:nvPr/>
        </p:nvCxnSpPr>
        <p:spPr>
          <a:xfrm flipV="1">
            <a:off x="5729478" y="959292"/>
            <a:ext cx="0" cy="226314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888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A539-98AE-6707-284B-5B4061DA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ea typeface="Calibri" panose="020F0502020204030204" pitchFamily="34" charset="0"/>
              </a:rPr>
              <a:t>Clinically Meaningful Efficacy Was Observed in the Overall Population and Across Subgroups</a:t>
            </a:r>
            <a:endParaRPr lang="en-US" sz="1800" dirty="0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4CA817E6-8702-453E-5CF0-7D569D60B5A3}"/>
              </a:ext>
            </a:extLst>
          </p:cNvPr>
          <p:cNvGraphicFramePr>
            <a:graphicFrameLocks/>
          </p:cNvGraphicFramePr>
          <p:nvPr/>
        </p:nvGraphicFramePr>
        <p:xfrm>
          <a:off x="226314" y="749985"/>
          <a:ext cx="4380649" cy="3117343"/>
        </p:xfrm>
        <a:graphic>
          <a:graphicData uri="http://schemas.openxmlformats.org/drawingml/2006/table">
            <a:tbl>
              <a:tblPr>
                <a:tableStyleId>{72833802-FEF1-4C79-8D5D-14CF1EAF98D9}</a:tableStyleId>
              </a:tblPr>
              <a:tblGrid>
                <a:gridCol w="1228973">
                  <a:extLst>
                    <a:ext uri="{9D8B030D-6E8A-4147-A177-3AD203B41FA5}">
                      <a16:colId xmlns:a16="http://schemas.microsoft.com/office/drawing/2014/main" val="3026128114"/>
                    </a:ext>
                  </a:extLst>
                </a:gridCol>
                <a:gridCol w="957116">
                  <a:extLst>
                    <a:ext uri="{9D8B030D-6E8A-4147-A177-3AD203B41FA5}">
                      <a16:colId xmlns:a16="http://schemas.microsoft.com/office/drawing/2014/main" val="858578040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5341484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1288112370"/>
                    </a:ext>
                  </a:extLst>
                </a:gridCol>
              </a:tblGrid>
              <a:tr h="65361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Confirmed responses </a:t>
                      </a:r>
                      <a:b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 survival</a:t>
                      </a:r>
                    </a:p>
                  </a:txBody>
                  <a:tcPr marL="13716" marR="13716" marT="13716" marB="13716" anchor="b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Prior EGFR TKI (any) and PBC</a:t>
                      </a:r>
                      <a:b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(N=225)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716" marR="13716" marT="13716" marB="13716" anchor="b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Subset with </a:t>
                      </a:r>
                      <a:b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prior 3G EGFR TKI and PBC </a:t>
                      </a:r>
                    </a:p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(n=209)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3716" marR="13716" marT="13716" marB="13716" anchor="b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871269"/>
                  </a:ext>
                </a:extLst>
              </a:tr>
              <a:tr h="2475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cORR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​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(95% CI), %</a:t>
                      </a:r>
                    </a:p>
                  </a:txBody>
                  <a:tcPr marL="13716" marR="13716" marT="34290" marB="3429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29.8 (23.9-36.2)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29.2 (23.1-35.9)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156101"/>
                  </a:ext>
                </a:extLst>
              </a:tr>
              <a:tr h="246239">
                <a:tc rowSpan="5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Best overall response </a:t>
                      </a:r>
                      <a:b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(BICR), n (%)</a:t>
                      </a:r>
                    </a:p>
                  </a:txBody>
                  <a:tcPr marL="13716" marR="13716" marT="34290" marB="3429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(0.4)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 (0.5)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503091"/>
                  </a:ext>
                </a:extLst>
              </a:tr>
              <a:tr h="246239">
                <a:tc vMerge="1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66 (29.3)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60 (28.7)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92234"/>
                  </a:ext>
                </a:extLst>
              </a:tr>
              <a:tr h="246239">
                <a:tc vMerge="1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SD​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99 (44.0)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91 (43.5)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283003"/>
                  </a:ext>
                </a:extLst>
              </a:tr>
              <a:tr h="246239">
                <a:tc vMerge="1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PD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 (19.1)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 (19.6)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126787"/>
                  </a:ext>
                </a:extLst>
              </a:tr>
              <a:tr h="246239">
                <a:tc vMerge="1"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9525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</a:t>
                      </a:r>
                      <a:r>
                        <a:rPr lang="en-US" sz="1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​b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 (7.1)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 (7.7)</a:t>
                      </a:r>
                    </a:p>
                  </a:txBody>
                  <a:tcPr marL="13811" marR="13811" marT="13811" marB="1381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9784982"/>
                  </a:ext>
                </a:extLst>
              </a:tr>
              <a:tr h="24623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DCR </a:t>
                      </a: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(95% CI), %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73.8 (67.5-79.4)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72.7 (66.2-78.6)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90769"/>
                  </a:ext>
                </a:extLst>
              </a:tr>
              <a:tr h="24623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DOR, median (95% CI), mo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6.4 (4.9-7.8)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6.4 (5.2-7.8)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7417730"/>
                  </a:ext>
                </a:extLst>
              </a:tr>
              <a:tr h="24623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PFS, median (95% CI), mo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5.5 (5.1-5.9)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5.5 (5.1-6.4)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349281"/>
                  </a:ext>
                </a:extLst>
              </a:tr>
              <a:tr h="24623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OS, median (95% CI), mo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11.9 (11.2-13.1)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11.9 (10.9-13.1)</a:t>
                      </a:r>
                    </a:p>
                  </a:txBody>
                  <a:tcPr marL="13716" marR="13716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61555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CC72C4-32B0-4148-E5D7-4DD8C2E7D6A3}"/>
              </a:ext>
            </a:extLst>
          </p:cNvPr>
          <p:cNvSpPr txBox="1"/>
          <p:nvPr/>
        </p:nvSpPr>
        <p:spPr>
          <a:xfrm>
            <a:off x="226315" y="3867332"/>
            <a:ext cx="3485714" cy="323165"/>
          </a:xfrm>
          <a:prstGeom prst="rect">
            <a:avLst/>
          </a:prstGeom>
          <a:noFill/>
        </p:spPr>
        <p:txBody>
          <a:bodyPr wrap="square" lIns="3429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Snapshot data cutoff, 18 May 2023.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study follow-up, 18.9 (range, 14.9-27.5) months.</a:t>
            </a:r>
            <a:endParaRPr lang="en-US" sz="75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BC43D-797B-CD1B-9F53-A1D104EB1936}"/>
              </a:ext>
            </a:extLst>
          </p:cNvPr>
          <p:cNvSpPr txBox="1"/>
          <p:nvPr/>
        </p:nvSpPr>
        <p:spPr>
          <a:xfrm>
            <a:off x="226314" y="4377647"/>
            <a:ext cx="8731949" cy="263149"/>
          </a:xfrm>
          <a:prstGeom prst="rect">
            <a:avLst/>
          </a:prstGeom>
          <a:noFill/>
        </p:spPr>
        <p:txBody>
          <a:bodyPr wrap="square" tIns="0" rIns="0" bIns="13716" anchor="b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3G, third generation; BICR, blinded independent central review; cORR, confirmed objective response rate (CR or PR confirmed ≥4 weeks after initial response [RECIST v1.1]); CR, complete response; DCR, disease control rate; </a:t>
            </a:r>
            <a:b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</a:b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DOR, duration of response; NE, not evaluable; OS, overall survival; PBC, platinum-based chemotherapy; PD, progressive disease; PFS, progression-free survival; PR, partial response; SD, stable disease; TKI, tyrosine kinase inhibitor.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Includes non-CR/non-PD. </a:t>
            </a: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No adequate postbaseline tumor assessment (n=12); SD too early (SD &lt;5 weeks after start of study treatment [n=4]).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254D8-D57C-09A4-4B5C-0C66F2DF6A4D}"/>
              </a:ext>
            </a:extLst>
          </p:cNvPr>
          <p:cNvSpPr txBox="1"/>
          <p:nvPr/>
        </p:nvSpPr>
        <p:spPr>
          <a:xfrm>
            <a:off x="1783544" y="4806104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750" b="1" dirty="0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by: </a:t>
            </a:r>
            <a:r>
              <a:rPr lang="en-CA" sz="75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Helena A. Yu, Memorial Sloan Kettering Cancer Center, USA</a:t>
            </a:r>
            <a:endParaRPr lang="en-US" sz="75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FF0E5-F892-A019-C393-8C9BB096EF29}"/>
              </a:ext>
            </a:extLst>
          </p:cNvPr>
          <p:cNvSpPr txBox="1"/>
          <p:nvPr/>
        </p:nvSpPr>
        <p:spPr>
          <a:xfrm>
            <a:off x="149969" y="4931770"/>
            <a:ext cx="195614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667A074-286F-498D-8B7F-F15F23514395}" type="slidenum">
              <a:rPr lang="en-US" sz="900" b="1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85</a:t>
            </a:fld>
            <a:endParaRPr lang="en-US" sz="900" b="1" dirty="0">
              <a:solidFill>
                <a:srgbClr val="062F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6C37BBD-F413-F1C1-A35E-14A1E812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934" y="940118"/>
            <a:ext cx="4114800" cy="34348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5D1641-7BD1-1784-6879-F1EBB3A1EC2E}"/>
              </a:ext>
            </a:extLst>
          </p:cNvPr>
          <p:cNvSpPr txBox="1"/>
          <p:nvPr/>
        </p:nvSpPr>
        <p:spPr>
          <a:xfrm>
            <a:off x="4867917" y="773317"/>
            <a:ext cx="40254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cORR by Patient and Disease Characteristics at Study Entry</a:t>
            </a:r>
          </a:p>
        </p:txBody>
      </p:sp>
    </p:spTree>
    <p:extLst>
      <p:ext uri="{BB962C8B-B14F-4D97-AF65-F5344CB8AC3E}">
        <p14:creationId xmlns:p14="http://schemas.microsoft.com/office/powerpoint/2010/main" val="27645822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2AA4395-BC12-47DA-EB29-19011B489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65" y="1024089"/>
            <a:ext cx="8701271" cy="310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99F9B-9D6C-52D4-51B9-901D614D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" y="187547"/>
            <a:ext cx="8124730" cy="576263"/>
          </a:xfrm>
        </p:spPr>
        <p:txBody>
          <a:bodyPr>
            <a:noAutofit/>
          </a:bodyPr>
          <a:lstStyle/>
          <a:p>
            <a:r>
              <a:rPr lang="en-US" sz="1800" dirty="0"/>
              <a:t>Tumor Reduction Across Diverse Mechanisms of EGFR TKI Resistance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7311B-7090-46C3-9869-F4DBAE705DF7}"/>
              </a:ext>
            </a:extLst>
          </p:cNvPr>
          <p:cNvSpPr txBox="1"/>
          <p:nvPr/>
        </p:nvSpPr>
        <p:spPr>
          <a:xfrm>
            <a:off x="1783544" y="4806104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750" b="1" dirty="0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by: </a:t>
            </a:r>
            <a:r>
              <a:rPr lang="en-CA" sz="75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Helena A. Yu, Memorial Sloan Kettering Cancer Center, USA</a:t>
            </a:r>
            <a:endParaRPr lang="en-US" sz="75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0CFD5B-FD48-5ADB-ACD9-9B5614EFF412}"/>
              </a:ext>
            </a:extLst>
          </p:cNvPr>
          <p:cNvSpPr txBox="1"/>
          <p:nvPr/>
        </p:nvSpPr>
        <p:spPr>
          <a:xfrm>
            <a:off x="149969" y="4931770"/>
            <a:ext cx="195614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667A074-286F-498D-8B7F-F15F23514395}" type="slidenum">
              <a:rPr lang="en-US" sz="900" b="1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86</a:t>
            </a:fld>
            <a:endParaRPr lang="en-US" sz="900" b="1" dirty="0">
              <a:solidFill>
                <a:srgbClr val="062F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18E22-B57A-AE3C-508B-D0C40B194527}"/>
              </a:ext>
            </a:extLst>
          </p:cNvPr>
          <p:cNvSpPr txBox="1"/>
          <p:nvPr/>
        </p:nvSpPr>
        <p:spPr>
          <a:xfrm>
            <a:off x="226315" y="4462651"/>
            <a:ext cx="8917686" cy="180049"/>
          </a:xfrm>
          <a:prstGeom prst="rect">
            <a:avLst/>
          </a:prstGeom>
          <a:noFill/>
        </p:spPr>
        <p:txBody>
          <a:bodyPr wrap="square" tIns="0" rIns="0" bIns="13716" anchor="b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BICR, blinded independent central review; CR, complete response;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HER, human epidermal growth factor receptor; IHC, immunohistochemistry; NE, not evaluable; PD, progressive disease; PR, partial response; SD, stable disease;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TKI, tyrosine kinase inhibitor.</a:t>
            </a:r>
            <a:endParaRPr lang="en-US" sz="600" baseline="30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210 patients had evaluable target lesion measurements at both baseline and post baseline and are included. </a:t>
            </a: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T790M was not included as an </a:t>
            </a:r>
            <a:r>
              <a:rPr lang="en-US" sz="6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EGFR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-dependent mechanism of EGFR TKI resistance.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EC52F8-F47F-775C-446B-5B17ADAF0E77}"/>
              </a:ext>
            </a:extLst>
          </p:cNvPr>
          <p:cNvSpPr txBox="1"/>
          <p:nvPr/>
        </p:nvSpPr>
        <p:spPr>
          <a:xfrm>
            <a:off x="3420543" y="977932"/>
            <a:ext cx="20954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HER3-DXd 5.6 mg/kg (N=225)</a:t>
            </a:r>
            <a:r>
              <a:rPr lang="en-US" sz="1050" b="1" baseline="30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93E0E-8171-6226-57F4-B1C9F95C3D0B}"/>
              </a:ext>
            </a:extLst>
          </p:cNvPr>
          <p:cNvSpPr txBox="1"/>
          <p:nvPr/>
        </p:nvSpPr>
        <p:spPr>
          <a:xfrm>
            <a:off x="247776" y="4124174"/>
            <a:ext cx="3502599" cy="323165"/>
          </a:xfrm>
          <a:prstGeom prst="rect">
            <a:avLst/>
          </a:prstGeom>
          <a:noFill/>
        </p:spPr>
        <p:txBody>
          <a:bodyPr wrap="square" lIns="3429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Snapshot data cutoff, 18 May 2023.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study follow-up, 18.9 (range, 14.9-27.5) months.</a:t>
            </a:r>
            <a:endParaRPr lang="en-US" sz="75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071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C7662-C1F3-DFBB-5CBE-1613B174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Efficacy Observed Across a Broad Range of Pretreatment </a:t>
            </a:r>
            <a:br>
              <a:rPr lang="en-US" sz="1800" dirty="0"/>
            </a:br>
            <a:r>
              <a:rPr lang="en-US" sz="1800" dirty="0"/>
              <a:t>Tumor HER3 Membrane Expression Levels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9465F4-619B-4526-2238-62E8358F12BA}"/>
              </a:ext>
            </a:extLst>
          </p:cNvPr>
          <p:cNvSpPr txBox="1"/>
          <p:nvPr/>
        </p:nvSpPr>
        <p:spPr>
          <a:xfrm>
            <a:off x="707235" y="827591"/>
            <a:ext cx="77295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Association of Baseline Tumor HER3 Membrane H-Score With Confirmed BOR by BICR </a:t>
            </a:r>
            <a:b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Following Treatment With HER3-DXd 5.6 mg/kg (N=225)</a:t>
            </a:r>
            <a:r>
              <a:rPr lang="en-US" sz="1200" b="1" baseline="30000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</a:t>
            </a:r>
            <a:endParaRPr lang="en-US" sz="1200" b="1" baseline="300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A47870-3BD0-F484-8406-7EE570C89A17}"/>
              </a:ext>
            </a:extLst>
          </p:cNvPr>
          <p:cNvSpPr txBox="1"/>
          <p:nvPr/>
        </p:nvSpPr>
        <p:spPr>
          <a:xfrm>
            <a:off x="226314" y="4461020"/>
            <a:ext cx="8772660" cy="180049"/>
          </a:xfrm>
          <a:prstGeom prst="rect">
            <a:avLst/>
          </a:prstGeom>
          <a:noFill/>
        </p:spPr>
        <p:txBody>
          <a:bodyPr wrap="square" tIns="0" rIns="0" bIns="13716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BICR, blinded independent central review; BOR, best overall response; CR, complete response; HER, human epidermal growth factor receptor; NE, not evaluable; PD, progressive disease; PR, partial response; SD, stable disease.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193 patients had tumor tissue evaluable for H-score. Baseline was the sample on or before the first dose date and not earlier than 90 days before the first dose date. Highest HER3 membrane H-score value was used if multiple records were available.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A47FE-D537-637F-0E57-DCE5F6DE8F18}"/>
              </a:ext>
            </a:extLst>
          </p:cNvPr>
          <p:cNvSpPr txBox="1"/>
          <p:nvPr/>
        </p:nvSpPr>
        <p:spPr>
          <a:xfrm>
            <a:off x="821531" y="3603503"/>
            <a:ext cx="19062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Biomarker-evaluable patients, n/n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85621-A95E-DCA4-66C3-0C350ABA35C7}"/>
              </a:ext>
            </a:extLst>
          </p:cNvPr>
          <p:cNvSpPr txBox="1"/>
          <p:nvPr/>
        </p:nvSpPr>
        <p:spPr>
          <a:xfrm>
            <a:off x="2716152" y="3605289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54/67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404F2-3320-ACF3-DD5A-D44564FD6D8D}"/>
              </a:ext>
            </a:extLst>
          </p:cNvPr>
          <p:cNvSpPr txBox="1"/>
          <p:nvPr/>
        </p:nvSpPr>
        <p:spPr>
          <a:xfrm>
            <a:off x="3877128" y="3605289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89/99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83174A-B0CB-9715-4255-9B2EC6FEB15E}"/>
              </a:ext>
            </a:extLst>
          </p:cNvPr>
          <p:cNvSpPr txBox="1"/>
          <p:nvPr/>
        </p:nvSpPr>
        <p:spPr>
          <a:xfrm>
            <a:off x="5024501" y="3605289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35/43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D3EAD7-DE2D-963B-6A87-7A350A89440D}"/>
              </a:ext>
            </a:extLst>
          </p:cNvPr>
          <p:cNvSpPr txBox="1"/>
          <p:nvPr/>
        </p:nvSpPr>
        <p:spPr>
          <a:xfrm>
            <a:off x="6179591" y="3598602"/>
            <a:ext cx="47320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15/16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77021F-F9B8-28E2-DD6C-BA4909162350}"/>
              </a:ext>
            </a:extLst>
          </p:cNvPr>
          <p:cNvSpPr txBox="1"/>
          <p:nvPr/>
        </p:nvSpPr>
        <p:spPr>
          <a:xfrm>
            <a:off x="1200765" y="3400558"/>
            <a:ext cx="1526999" cy="230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Confirmed BOR (BICR)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0E14C-F0F1-C933-19FE-0364A523FAB6}"/>
              </a:ext>
            </a:extLst>
          </p:cNvPr>
          <p:cNvSpPr txBox="1"/>
          <p:nvPr/>
        </p:nvSpPr>
        <p:spPr>
          <a:xfrm>
            <a:off x="1200765" y="3735550"/>
            <a:ext cx="1526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H-score, median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(range)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1171F-1516-2BA0-B69E-749870061599}"/>
              </a:ext>
            </a:extLst>
          </p:cNvPr>
          <p:cNvSpPr txBox="1"/>
          <p:nvPr/>
        </p:nvSpPr>
        <p:spPr>
          <a:xfrm>
            <a:off x="2674474" y="373733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(0-300)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C454C4-E1F2-63EF-4778-9798FE26EC49}"/>
              </a:ext>
            </a:extLst>
          </p:cNvPr>
          <p:cNvSpPr txBox="1"/>
          <p:nvPr/>
        </p:nvSpPr>
        <p:spPr>
          <a:xfrm>
            <a:off x="3835448" y="373733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(0-300)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970E78-29A7-D2AC-2188-E8C7A24E6D16}"/>
              </a:ext>
            </a:extLst>
          </p:cNvPr>
          <p:cNvSpPr txBox="1"/>
          <p:nvPr/>
        </p:nvSpPr>
        <p:spPr>
          <a:xfrm>
            <a:off x="4982823" y="373733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179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(0-300)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1406FB-1701-3124-FE70-BD1EEDB514D1}"/>
              </a:ext>
            </a:extLst>
          </p:cNvPr>
          <p:cNvSpPr txBox="1"/>
          <p:nvPr/>
        </p:nvSpPr>
        <p:spPr>
          <a:xfrm>
            <a:off x="6105852" y="3730649"/>
            <a:ext cx="620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195</a:t>
            </a:r>
            <a:b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9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(15-295)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EAA7C8-F20C-2361-D82D-34DE51632CAC}"/>
              </a:ext>
            </a:extLst>
          </p:cNvPr>
          <p:cNvSpPr txBox="1"/>
          <p:nvPr/>
        </p:nvSpPr>
        <p:spPr>
          <a:xfrm>
            <a:off x="2680885" y="3400558"/>
            <a:ext cx="543740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CR/PR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15B57-35ED-DBB2-71A9-3E9002562927}"/>
              </a:ext>
            </a:extLst>
          </p:cNvPr>
          <p:cNvSpPr txBox="1"/>
          <p:nvPr/>
        </p:nvSpPr>
        <p:spPr>
          <a:xfrm>
            <a:off x="3941246" y="3400558"/>
            <a:ext cx="344966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388E33-12A2-29D1-6972-39EBE2B4D71D}"/>
              </a:ext>
            </a:extLst>
          </p:cNvPr>
          <p:cNvSpPr txBox="1"/>
          <p:nvPr/>
        </p:nvSpPr>
        <p:spPr>
          <a:xfrm>
            <a:off x="5088621" y="3400558"/>
            <a:ext cx="344966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40C8DE-0E01-FEC9-0C8E-40BF878AD90D}"/>
              </a:ext>
            </a:extLst>
          </p:cNvPr>
          <p:cNvSpPr txBox="1"/>
          <p:nvPr/>
        </p:nvSpPr>
        <p:spPr>
          <a:xfrm>
            <a:off x="6243711" y="3400558"/>
            <a:ext cx="344966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2EE060-51C4-A65F-E80F-0DAFD573A4D3}"/>
              </a:ext>
            </a:extLst>
          </p:cNvPr>
          <p:cNvSpPr txBox="1"/>
          <p:nvPr/>
        </p:nvSpPr>
        <p:spPr>
          <a:xfrm rot="16200000">
            <a:off x="798030" y="2135084"/>
            <a:ext cx="205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tumor HER3 membrane H-score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98979-FCF7-F8B6-964E-2FE655E2F764}"/>
              </a:ext>
            </a:extLst>
          </p:cNvPr>
          <p:cNvSpPr txBox="1"/>
          <p:nvPr/>
        </p:nvSpPr>
        <p:spPr>
          <a:xfrm>
            <a:off x="1783544" y="4806104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750" b="1" dirty="0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by: </a:t>
            </a:r>
            <a:r>
              <a:rPr lang="en-CA" sz="75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Helena A. Yu, Memorial Sloan Kettering Cancer Center, USA</a:t>
            </a:r>
            <a:endParaRPr lang="en-US" sz="75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A7489A-5AC3-60E2-6B1E-97D9534E4CFD}"/>
              </a:ext>
            </a:extLst>
          </p:cNvPr>
          <p:cNvSpPr txBox="1"/>
          <p:nvPr/>
        </p:nvSpPr>
        <p:spPr>
          <a:xfrm>
            <a:off x="149969" y="4931770"/>
            <a:ext cx="195614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667A074-286F-498D-8B7F-F15F23514395}" type="slidenum">
              <a:rPr lang="en-US" sz="900" b="1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87</a:t>
            </a:fld>
            <a:endParaRPr lang="en-US" sz="900" b="1" dirty="0">
              <a:solidFill>
                <a:srgbClr val="062F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BA07D35-B1F7-A959-3931-58A673858536}"/>
              </a:ext>
            </a:extLst>
          </p:cNvPr>
          <p:cNvGraphicFramePr>
            <a:graphicFrameLocks/>
          </p:cNvGraphicFramePr>
          <p:nvPr/>
        </p:nvGraphicFramePr>
        <p:xfrm>
          <a:off x="2054781" y="1208486"/>
          <a:ext cx="5122926" cy="2374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4" name="Chart 23">
                <a:extLst>
                  <a:ext uri="{FF2B5EF4-FFF2-40B4-BE49-F238E27FC236}">
                    <a16:creationId xmlns:a16="http://schemas.microsoft.com/office/drawing/2014/main" id="{352F51A1-7BC4-DD0F-2EFC-67F44570207C}"/>
                  </a:ext>
                </a:extLst>
              </p:cNvPr>
              <p:cNvGraphicFramePr/>
              <p:nvPr/>
            </p:nvGraphicFramePr>
            <p:xfrm>
              <a:off x="2137829" y="1272830"/>
              <a:ext cx="4926054" cy="230940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4" name="Chart 23">
                <a:extLst>
                  <a:ext uri="{FF2B5EF4-FFF2-40B4-BE49-F238E27FC236}">
                    <a16:creationId xmlns:a16="http://schemas.microsoft.com/office/drawing/2014/main" id="{352F51A1-7BC4-DD0F-2EFC-67F4457020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37829" y="1272830"/>
                <a:ext cx="4926054" cy="2309408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8C092AA-44A8-7F7E-514C-064F907DFF56}"/>
              </a:ext>
            </a:extLst>
          </p:cNvPr>
          <p:cNvSpPr txBox="1"/>
          <p:nvPr/>
        </p:nvSpPr>
        <p:spPr>
          <a:xfrm>
            <a:off x="895150" y="4102765"/>
            <a:ext cx="305714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Response data are for the snapshot data cutoff, 18 May 2023.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Medians are indicated by horizontal lines; means are indicated by X. </a:t>
            </a:r>
          </a:p>
        </p:txBody>
      </p:sp>
    </p:spTree>
    <p:extLst>
      <p:ext uri="{BB962C8B-B14F-4D97-AF65-F5344CB8AC3E}">
        <p14:creationId xmlns:p14="http://schemas.microsoft.com/office/powerpoint/2010/main" val="16715005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A35B1-44BE-095D-A942-2DA98ECB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14" y="187547"/>
            <a:ext cx="8186699" cy="576263"/>
          </a:xfrm>
        </p:spPr>
        <p:txBody>
          <a:bodyPr>
            <a:normAutofit/>
          </a:bodyPr>
          <a:lstStyle/>
          <a:p>
            <a:r>
              <a:rPr lang="en-US" sz="1800" dirty="0"/>
              <a:t>Intracranial Responses (by CNS BICR) Observed With HER3-DXd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A7E91-3CD4-90AE-A4AB-2C505DE4482E}"/>
              </a:ext>
            </a:extLst>
          </p:cNvPr>
          <p:cNvSpPr txBox="1"/>
          <p:nvPr/>
        </p:nvSpPr>
        <p:spPr>
          <a:xfrm>
            <a:off x="867803" y="685929"/>
            <a:ext cx="69037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Intracranial Efficacy of HER3-DXd in Patients With Brain Metastases at Baseline</a:t>
            </a:r>
            <a:endParaRPr lang="en-US" sz="1200" b="1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A7524A-66A7-E162-D91E-60CBFE96E7DE}"/>
              </a:ext>
            </a:extLst>
          </p:cNvPr>
          <p:cNvSpPr txBox="1"/>
          <p:nvPr/>
        </p:nvSpPr>
        <p:spPr>
          <a:xfrm>
            <a:off x="226315" y="4382691"/>
            <a:ext cx="6345935" cy="263149"/>
          </a:xfrm>
          <a:prstGeom prst="rect">
            <a:avLst/>
          </a:prstGeom>
          <a:noFill/>
        </p:spPr>
        <p:txBody>
          <a:bodyPr wrap="square" tIns="0" rIns="0" bIns="13716" anchor="b">
            <a:spAutoFit/>
          </a:bodyPr>
          <a:lstStyle/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BICR, blinded independent central review; CNS, central nervous system; CR, complete response; DCR, disease control rate (CR+PR+SD); DOR, duration of response; MRI, magnetic resonance imaging; ORR, objective response rate; PD, progressive disease; PR, partial response; RECIST, Response Evaluation Criteria in Solid Tumors; SD, stable disease.</a:t>
            </a:r>
          </a:p>
          <a:p>
            <a:pPr defTabSz="6858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7 patients had measurable target lesions; 23 patients had only nontarget lesions. </a:t>
            </a: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8 patients had only nontarget lesions.</a:t>
            </a:r>
            <a:r>
              <a:rPr lang="en-US" sz="600" baseline="30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c </a:t>
            </a:r>
            <a:r>
              <a:rPr lang="en-US" sz="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Includes non-CR/non-PD.</a:t>
            </a:r>
            <a:endParaRPr lang="en-US" sz="6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AE4E09-9683-8940-AB13-9822F8D49258}"/>
              </a:ext>
            </a:extLst>
          </p:cNvPr>
          <p:cNvGraphicFramePr>
            <a:graphicFrameLocks noGrp="1"/>
          </p:cNvGraphicFramePr>
          <p:nvPr/>
        </p:nvGraphicFramePr>
        <p:xfrm>
          <a:off x="345583" y="1143012"/>
          <a:ext cx="4320540" cy="2813884"/>
        </p:xfrm>
        <a:graphic>
          <a:graphicData uri="http://schemas.openxmlformats.org/drawingml/2006/table">
            <a:tbl>
              <a:tblPr/>
              <a:tblGrid>
                <a:gridCol w="2606040">
                  <a:extLst>
                    <a:ext uri="{9D8B030D-6E8A-4147-A177-3AD203B41FA5}">
                      <a16:colId xmlns:a16="http://schemas.microsoft.com/office/drawing/2014/main" val="2177802139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1438750408"/>
                    </a:ext>
                  </a:extLst>
                </a:gridCol>
              </a:tblGrid>
              <a:tr h="720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Intracranial response by CNS BICR </a:t>
                      </a:r>
                      <a:b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 CNS RECIST</a:t>
                      </a:r>
                    </a:p>
                  </a:txBody>
                  <a:tcPr marL="34290" marR="34290" marT="6858" marB="3429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 with brain metastasis at baseline and no prior radiotherapy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(N=30)</a:t>
                      </a:r>
                      <a:r>
                        <a:rPr lang="en-US" sz="1100" b="1" baseline="30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100" baseline="30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34290" anchor="b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377062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Confirmed ORR (95% CI), %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33.3 (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17.3-52.8)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1408979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CR, n (%)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9 (30.0)​</a:t>
                      </a:r>
                      <a:r>
                        <a:rPr lang="en-US" sz="11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b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661361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PR, n (%)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 (3.3)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006274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SD</a:t>
                      </a: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, n (%)</a:t>
                      </a:r>
                      <a:r>
                        <a:rPr lang="en-US" sz="11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</a:t>
                      </a:r>
                      <a:endParaRPr lang="en-US" sz="1100" baseline="30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13 (43.3)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310941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PD, n (%)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4 (13.3)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51825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27432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NE, n (%)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3 (10.0)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538807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DCR (95% CI), %</a:t>
                      </a: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76.7 (57.7-90.1)</a:t>
                      </a: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93027"/>
                  </a:ext>
                </a:extLst>
              </a:tr>
              <a:tr h="23610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DOR, median (95% CI), mo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54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8.4 (5.8-9.2)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290" marR="34290" marT="6858" marB="68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598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ECDFA08-1C13-141E-ECF8-23897964D596}"/>
              </a:ext>
            </a:extLst>
          </p:cNvPr>
          <p:cNvSpPr txBox="1"/>
          <p:nvPr/>
        </p:nvSpPr>
        <p:spPr>
          <a:xfrm>
            <a:off x="1783544" y="4806104"/>
            <a:ext cx="5567766" cy="184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CA" sz="750" b="1" dirty="0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by: </a:t>
            </a:r>
            <a:r>
              <a:rPr lang="en-CA" sz="75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Helena A. Yu, Memorial Sloan Kettering Cancer Center, USA</a:t>
            </a:r>
            <a:endParaRPr lang="en-US" sz="750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A177C3-E418-CDD0-E0D0-20997214E35D}"/>
              </a:ext>
            </a:extLst>
          </p:cNvPr>
          <p:cNvSpPr txBox="1"/>
          <p:nvPr/>
        </p:nvSpPr>
        <p:spPr>
          <a:xfrm>
            <a:off x="149969" y="4931770"/>
            <a:ext cx="195614" cy="207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667A074-286F-498D-8B7F-F15F23514395}" type="slidenum">
              <a:rPr lang="en-US" sz="900" b="1">
                <a:solidFill>
                  <a:srgbClr val="062F8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88</a:t>
            </a:fld>
            <a:endParaRPr lang="en-US" sz="900" b="1" dirty="0">
              <a:solidFill>
                <a:srgbClr val="062F8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2E95C-97E2-E7E4-A999-1848FB877351}"/>
              </a:ext>
            </a:extLst>
          </p:cNvPr>
          <p:cNvSpPr txBox="1"/>
          <p:nvPr/>
        </p:nvSpPr>
        <p:spPr>
          <a:xfrm>
            <a:off x="345583" y="3763042"/>
            <a:ext cx="3502599" cy="323165"/>
          </a:xfrm>
          <a:prstGeom prst="rect">
            <a:avLst/>
          </a:prstGeom>
          <a:noFill/>
        </p:spPr>
        <p:txBody>
          <a:bodyPr wrap="square" lIns="3429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Snapshot data cutoff, 18 May 2023.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5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Median study follow-up, 18.9 (range, 14.9-27.5) months.</a:t>
            </a:r>
            <a:endParaRPr lang="en-US" sz="75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3CA62E-71B4-609D-1A4C-4C197EE9C6A0}"/>
              </a:ext>
            </a:extLst>
          </p:cNvPr>
          <p:cNvSpPr txBox="1"/>
          <p:nvPr/>
        </p:nvSpPr>
        <p:spPr>
          <a:xfrm>
            <a:off x="5086194" y="1116264"/>
            <a:ext cx="33268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Partial CNS Response in a Patient With a Measurable CNS BICR Target Lesion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D65BA2C-138F-178C-6C7D-F1E3FBE33A0A}"/>
              </a:ext>
            </a:extLst>
          </p:cNvPr>
          <p:cNvSpPr/>
          <p:nvPr/>
        </p:nvSpPr>
        <p:spPr>
          <a:xfrm>
            <a:off x="5602080" y="1539968"/>
            <a:ext cx="926964" cy="20993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tIns="0" rtlCol="0" anchor="t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Screening</a:t>
            </a:r>
            <a:endParaRPr lang="en-US" sz="1050" b="1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19" descr="A close-up of a brain scan&#10;&#10;Description automatically generated">
            <a:extLst>
              <a:ext uri="{FF2B5EF4-FFF2-40B4-BE49-F238E27FC236}">
                <a16:creationId xmlns:a16="http://schemas.microsoft.com/office/drawing/2014/main" id="{05CF5814-9B76-9469-6420-6A8069B9C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0" r="57195"/>
          <a:stretch/>
        </p:blipFill>
        <p:spPr>
          <a:xfrm>
            <a:off x="5513451" y="2858256"/>
            <a:ext cx="1156114" cy="133602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3100796-0424-AC90-0CED-DE3B205AC982}"/>
              </a:ext>
            </a:extLst>
          </p:cNvPr>
          <p:cNvSpPr/>
          <p:nvPr/>
        </p:nvSpPr>
        <p:spPr>
          <a:xfrm>
            <a:off x="7048361" y="1567843"/>
            <a:ext cx="847916" cy="15418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tIns="0" rtlCol="0" anchor="t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Day 167</a:t>
            </a:r>
            <a:endParaRPr lang="en-US" sz="825" b="1" kern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 descr="A close-up of a brain scan&#10;&#10;Description automatically generated">
            <a:extLst>
              <a:ext uri="{FF2B5EF4-FFF2-40B4-BE49-F238E27FC236}">
                <a16:creationId xmlns:a16="http://schemas.microsoft.com/office/drawing/2014/main" id="{9AECC743-333A-AEC7-2A66-98242911A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78" r="4431"/>
          <a:stretch/>
        </p:blipFill>
        <p:spPr>
          <a:xfrm>
            <a:off x="6894263" y="2858256"/>
            <a:ext cx="1156114" cy="13345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960FBA-3C69-652F-E32B-38EC79BEDA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7" r="51239"/>
          <a:stretch/>
        </p:blipFill>
        <p:spPr>
          <a:xfrm>
            <a:off x="5513451" y="1725055"/>
            <a:ext cx="1156114" cy="1076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B74DC5-706B-369A-25EF-6C276ECDB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78" r="2186"/>
          <a:stretch/>
        </p:blipFill>
        <p:spPr>
          <a:xfrm>
            <a:off x="6900717" y="1725055"/>
            <a:ext cx="1156114" cy="107123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4C9F4F-31FD-BA52-C60E-2ECCB564D47B}"/>
              </a:ext>
            </a:extLst>
          </p:cNvPr>
          <p:cNvCxnSpPr>
            <a:cxnSpLocks/>
          </p:cNvCxnSpPr>
          <p:nvPr/>
        </p:nvCxnSpPr>
        <p:spPr>
          <a:xfrm flipV="1">
            <a:off x="5602081" y="3825444"/>
            <a:ext cx="181202" cy="1044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4724E4-1E8A-BFDE-72A6-D9EAE9B959C1}"/>
              </a:ext>
            </a:extLst>
          </p:cNvPr>
          <p:cNvCxnSpPr>
            <a:cxnSpLocks/>
          </p:cNvCxnSpPr>
          <p:nvPr/>
        </p:nvCxnSpPr>
        <p:spPr>
          <a:xfrm flipV="1">
            <a:off x="6116771" y="3174592"/>
            <a:ext cx="181202" cy="1044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B76DC5B-CF5B-4CF9-833A-E147162F8ED2}"/>
              </a:ext>
            </a:extLst>
          </p:cNvPr>
          <p:cNvCxnSpPr>
            <a:cxnSpLocks/>
          </p:cNvCxnSpPr>
          <p:nvPr/>
        </p:nvCxnSpPr>
        <p:spPr>
          <a:xfrm flipV="1">
            <a:off x="5974961" y="2521617"/>
            <a:ext cx="181202" cy="1044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ECC959-3AF6-DBF6-93B9-A2F7F44AE9C1}"/>
              </a:ext>
            </a:extLst>
          </p:cNvPr>
          <p:cNvCxnSpPr>
            <a:cxnSpLocks/>
          </p:cNvCxnSpPr>
          <p:nvPr/>
        </p:nvCxnSpPr>
        <p:spPr>
          <a:xfrm flipV="1">
            <a:off x="7408081" y="2544723"/>
            <a:ext cx="181202" cy="1044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563597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A30E53B-31E8-3F57-1661-72865B9785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B697BD-27F8-F0B2-36D1-39B94122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Teliso</a:t>
            </a:r>
            <a:r>
              <a:rPr lang="en-US" dirty="0"/>
              <a:t>-V (MET)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14A20-2C53-09C2-8D8D-261369732696}"/>
              </a:ext>
            </a:extLst>
          </p:cNvPr>
          <p:cNvSpPr txBox="1"/>
          <p:nvPr/>
        </p:nvSpPr>
        <p:spPr>
          <a:xfrm>
            <a:off x="3307555" y="4492477"/>
            <a:ext cx="40147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Camidge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/>
              </a:rPr>
              <a:t>D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R, et al. Presented at: ASCO;2022. </a:t>
            </a: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Camidge DR, et al. Presented at: AACR;2021.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CE89009-CE79-F991-843C-25A18253724F}"/>
              </a:ext>
            </a:extLst>
          </p:cNvPr>
          <p:cNvSpPr txBox="1"/>
          <p:nvPr/>
        </p:nvSpPr>
        <p:spPr>
          <a:xfrm>
            <a:off x="5350669" y="920046"/>
            <a:ext cx="379333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u="sng" dirty="0"/>
              <a:t>Safety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 3+ TEAE in 53.5%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Pneumonia 6.5%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Hyponatremia 5.4%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Neuropathy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Edema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TEAE led to drug discontinuation 20-30%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D3C01-F05E-5546-BDCF-39A073638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926" y="1064756"/>
            <a:ext cx="5101129" cy="1524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BB1A7-B3D9-4B3F-F8A5-B397660C5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26" y="2574131"/>
            <a:ext cx="4337033" cy="173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0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Karen Reckamp, MD, MS</a:t>
            </a:r>
          </a:p>
          <a:p>
            <a:r>
              <a:rPr lang="en-US" dirty="0">
                <a:solidFill>
                  <a:srgbClr val="002E51"/>
                </a:solidFill>
              </a:rPr>
              <a:t>Division Director, Medical Oncology</a:t>
            </a:r>
          </a:p>
          <a:p>
            <a:r>
              <a:rPr lang="en-US" dirty="0">
                <a:solidFill>
                  <a:srgbClr val="002E51"/>
                </a:solidFill>
              </a:rPr>
              <a:t>Professor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Cedars Sinai</a:t>
            </a:r>
          </a:p>
          <a:p>
            <a:r>
              <a:rPr lang="en-US" dirty="0">
                <a:solidFill>
                  <a:srgbClr val="002E51"/>
                </a:solidFill>
              </a:rPr>
              <a:t>Los Angeles, CA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Exploring Advances in Targeted Therapies for NSCLC</a:t>
            </a:r>
          </a:p>
        </p:txBody>
      </p:sp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2888" y="1168401"/>
            <a:ext cx="8615361" cy="291592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A large number of antibody drug conjugates are currently in development for NSCLC</a:t>
            </a:r>
          </a:p>
          <a:p>
            <a:pPr algn="l"/>
            <a:r>
              <a:rPr lang="en-US" dirty="0">
                <a:solidFill>
                  <a:srgbClr val="002E51"/>
                </a:solidFill>
              </a:rPr>
              <a:t>Only one ADC is currently approved for NSCLC</a:t>
            </a:r>
          </a:p>
          <a:p>
            <a:pPr algn="l"/>
            <a:r>
              <a:rPr lang="en-US" dirty="0">
                <a:solidFill>
                  <a:srgbClr val="002E51"/>
                </a:solidFill>
              </a:rPr>
              <a:t>Toxicities differ from traditional chemotherapeutic agents</a:t>
            </a:r>
          </a:p>
          <a:p>
            <a:pPr algn="l"/>
            <a:r>
              <a:rPr lang="en-US" dirty="0">
                <a:solidFill>
                  <a:srgbClr val="002E51"/>
                </a:solidFill>
              </a:rPr>
              <a:t>Despite the mechanism, development of biomarkers has been surprisingly unsuccessful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1533518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15076-DBA1-D5C5-A31A-634B8301EF0C}"/>
              </a:ext>
            </a:extLst>
          </p:cNvPr>
          <p:cNvSpPr/>
          <p:nvPr/>
        </p:nvSpPr>
        <p:spPr>
          <a:xfrm>
            <a:off x="4230" y="2586820"/>
            <a:ext cx="9121479" cy="46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/>
            <a:r>
              <a:rPr lang="en-US" sz="2398" spc="599" dirty="0">
                <a:solidFill>
                  <a:srgbClr val="FFC82C"/>
                </a:solidFill>
                <a:latin typeface="Corporate A Medium" panose="02000503080000020004" pitchFamily="2" charset="0"/>
                <a:cs typeface="+mn-cs"/>
              </a:rPr>
              <a:t>Lung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E53E99-9D97-9543-891B-6D21CCF7E15F}"/>
              </a:ext>
            </a:extLst>
          </p:cNvPr>
          <p:cNvSpPr/>
          <p:nvPr/>
        </p:nvSpPr>
        <p:spPr>
          <a:xfrm>
            <a:off x="18292" y="3073434"/>
            <a:ext cx="9121479" cy="33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554"/>
            <a:r>
              <a:rPr lang="en-US" sz="1598" dirty="0">
                <a:solidFill>
                  <a:prstClr val="white"/>
                </a:solidFill>
                <a:latin typeface="Corporate S Demi" panose="02020500000000000000" pitchFamily="18" charset="0"/>
                <a:cs typeface="+mn-cs"/>
              </a:rPr>
              <a:t>Tuesday, June 11</a:t>
            </a:r>
            <a:r>
              <a:rPr lang="en-US" sz="1598" baseline="30000" dirty="0">
                <a:solidFill>
                  <a:prstClr val="white"/>
                </a:solidFill>
                <a:latin typeface="Corporate S Demi" panose="02020500000000000000" pitchFamily="18" charset="0"/>
                <a:cs typeface="+mn-cs"/>
              </a:rPr>
              <a:t>th</a:t>
            </a:r>
            <a:r>
              <a:rPr lang="en-US" sz="1598" dirty="0">
                <a:solidFill>
                  <a:prstClr val="white"/>
                </a:solidFill>
                <a:latin typeface="Corporate S Demi" panose="02020500000000000000" pitchFamily="18" charset="0"/>
                <a:cs typeface="+mn-cs"/>
              </a:rPr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422865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92133" y="2098821"/>
            <a:ext cx="6394879" cy="2202935"/>
          </a:xfrm>
        </p:spPr>
        <p:txBody>
          <a:bodyPr/>
          <a:lstStyle/>
          <a:p>
            <a:pPr algn="ctr"/>
            <a:r>
              <a:rPr lang="en-US" sz="2400" dirty="0"/>
              <a:t>Jay M. Lee, MD</a:t>
            </a:r>
          </a:p>
          <a:p>
            <a:pPr algn="ctr"/>
            <a:r>
              <a:rPr lang="en-US" sz="2400" dirty="0"/>
              <a:t>Thoracic Surgery | UCLA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June 11, 2024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475926"/>
            <a:ext cx="9043055" cy="1175013"/>
          </a:xfrm>
        </p:spPr>
        <p:txBody>
          <a:bodyPr/>
          <a:lstStyle/>
          <a:p>
            <a:pPr algn="ctr"/>
            <a:r>
              <a:rPr lang="en-US" sz="3300" b="1" dirty="0"/>
              <a:t>“Perioperative Therapies for Resectable Non-Small Cell Lung Cancer”</a:t>
            </a:r>
          </a:p>
        </p:txBody>
      </p:sp>
    </p:spTree>
    <p:extLst>
      <p:ext uri="{BB962C8B-B14F-4D97-AF65-F5344CB8AC3E}">
        <p14:creationId xmlns:p14="http://schemas.microsoft.com/office/powerpoint/2010/main" val="5339224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79320" y="133709"/>
            <a:ext cx="51860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  <a:defRPr sz="5400" b="1">
                <a:latin typeface="Arial"/>
                <a:ea typeface="Arial"/>
                <a:cs typeface="Arial"/>
                <a:sym typeface="Arial"/>
              </a:defRPr>
            </a:pP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DISCLOSURES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5113" y="1389045"/>
            <a:ext cx="8657253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/>
            <a:r>
              <a:rPr lang="en-US" sz="1800" u="sng" dirty="0">
                <a:solidFill>
                  <a:srgbClr val="002060"/>
                </a:solidFill>
                <a:ea typeface="+mn-ea"/>
                <a:cs typeface="+mn-cs"/>
              </a:rPr>
              <a:t>Advisory Board/Consultant</a:t>
            </a:r>
            <a:r>
              <a:rPr lang="en-US" sz="1800" dirty="0">
                <a:solidFill>
                  <a:srgbClr val="002060"/>
                </a:solidFill>
                <a:ea typeface="+mn-ea"/>
                <a:cs typeface="+mn-cs"/>
              </a:rPr>
              <a:t>: AstraZeneca, Bristol Myers Squibb, Foundation Medicine Institute, Genentech, Merck, Novartis, Regeneron Pharmaceuticals, Roche</a:t>
            </a:r>
          </a:p>
          <a:p>
            <a:pPr defTabSz="685800"/>
            <a:r>
              <a:rPr lang="en-US" sz="1800" u="sng" dirty="0">
                <a:solidFill>
                  <a:srgbClr val="002060"/>
                </a:solidFill>
                <a:ea typeface="+mn-ea"/>
                <a:cs typeface="+mn-cs"/>
              </a:rPr>
              <a:t>Research support</a:t>
            </a:r>
            <a:r>
              <a:rPr lang="en-US" sz="1800" dirty="0">
                <a:solidFill>
                  <a:srgbClr val="002060"/>
                </a:solidFill>
                <a:ea typeface="+mn-ea"/>
                <a:cs typeface="+mn-cs"/>
              </a:rPr>
              <a:t>: Bristol Myers Squibb, Genentech, Novartis, Roche, Tempus</a:t>
            </a:r>
          </a:p>
          <a:p>
            <a:pPr defTabSz="685800"/>
            <a:r>
              <a:rPr lang="en-US" sz="1800" u="sng" dirty="0">
                <a:solidFill>
                  <a:srgbClr val="002060"/>
                </a:solidFill>
                <a:ea typeface="+mn-ea"/>
                <a:cs typeface="+mn-cs"/>
              </a:rPr>
              <a:t>Steering Committee</a:t>
            </a:r>
            <a:r>
              <a:rPr lang="en-US" sz="1800" dirty="0">
                <a:solidFill>
                  <a:srgbClr val="002060"/>
                </a:solidFill>
                <a:ea typeface="+mn-ea"/>
                <a:cs typeface="+mn-cs"/>
              </a:rPr>
              <a:t>: Genentech, Novartis, Merck, Roche</a:t>
            </a:r>
          </a:p>
          <a:p>
            <a:pPr defTabSz="685800"/>
            <a:r>
              <a:rPr lang="en-US" sz="1800" u="sng" dirty="0">
                <a:solidFill>
                  <a:srgbClr val="002060"/>
                </a:solidFill>
                <a:ea typeface="+mn-ea"/>
                <a:cs typeface="+mn-cs"/>
              </a:rPr>
              <a:t>Speaker’s Bureau</a:t>
            </a:r>
            <a:r>
              <a:rPr lang="en-US" sz="1800" dirty="0">
                <a:solidFill>
                  <a:srgbClr val="002060"/>
                </a:solidFill>
                <a:ea typeface="+mn-ea"/>
                <a:cs typeface="+mn-cs"/>
              </a:rPr>
              <a:t>: AstraZeneca, Bristol Myers Squibb, Genentech</a:t>
            </a:r>
          </a:p>
          <a:p>
            <a:pPr defTabSz="685800"/>
            <a:r>
              <a:rPr lang="en-US" sz="1800" u="sng" dirty="0">
                <a:solidFill>
                  <a:srgbClr val="002060"/>
                </a:solidFill>
                <a:ea typeface="+mn-ea"/>
                <a:cs typeface="+mn-cs"/>
              </a:rPr>
              <a:t>Invited speaker</a:t>
            </a:r>
            <a:r>
              <a:rPr lang="en-US" sz="1800" dirty="0">
                <a:solidFill>
                  <a:srgbClr val="002060"/>
                </a:solidFill>
                <a:ea typeface="+mn-ea"/>
                <a:cs typeface="+mn-cs"/>
              </a:rPr>
              <a:t>: </a:t>
            </a:r>
            <a:r>
              <a:rPr lang="en-US" sz="18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DAVA Oncology, eCancer, Medscape, Meetings Events &amp; Conference Coordinators (MECC), </a:t>
            </a:r>
            <a:r>
              <a:rPr lang="en-US" sz="1800" dirty="0" err="1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OncLive</a:t>
            </a:r>
            <a:r>
              <a:rPr lang="en-US" sz="1800" dirty="0">
                <a:solidFill>
                  <a:srgbClr val="002060"/>
                </a:solidFill>
                <a:ea typeface="+mn-ea"/>
                <a:cs typeface="Arial" panose="020B0604020202020204" pitchFamily="34" charset="0"/>
              </a:rPr>
              <a:t>, Roche, Targeted Oncology</a:t>
            </a:r>
          </a:p>
          <a:p>
            <a:pPr defTabSz="685800"/>
            <a:r>
              <a:rPr lang="en-US" sz="1800" u="sng" dirty="0">
                <a:solidFill>
                  <a:srgbClr val="002060"/>
                </a:solidFill>
                <a:ea typeface="+mn-ea"/>
                <a:cs typeface="+mn-cs"/>
              </a:rPr>
              <a:t>Patents</a:t>
            </a:r>
            <a:r>
              <a:rPr lang="en-US" sz="1800" dirty="0">
                <a:solidFill>
                  <a:srgbClr val="002060"/>
                </a:solidFill>
                <a:ea typeface="+mn-ea"/>
                <a:cs typeface="+mn-cs"/>
              </a:rPr>
              <a:t>: UCLA</a:t>
            </a:r>
          </a:p>
          <a:p>
            <a:pPr defTabSz="685800"/>
            <a:endParaRPr lang="en-US" altLang="pt-BR" sz="1800" dirty="0">
              <a:solidFill>
                <a:srgbClr val="002060"/>
              </a:solidFill>
              <a:ea typeface="+mn-ea"/>
              <a:cs typeface="Arial" panose="020B0604020202020204" pitchFamily="34" charset="0"/>
            </a:endParaRPr>
          </a:p>
          <a:p>
            <a:pPr defTabSz="685800"/>
            <a:endParaRPr lang="en-US" sz="1800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705F0D-F72E-440E-AA10-9C8AD2F5C231}"/>
              </a:ext>
            </a:extLst>
          </p:cNvPr>
          <p:cNvSpPr txBox="1"/>
          <p:nvPr/>
        </p:nvSpPr>
        <p:spPr>
          <a:xfrm>
            <a:off x="3971160" y="487191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9627731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4CD6A-3700-43D7-9777-ED2725AD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07" y="1930854"/>
            <a:ext cx="7886700" cy="994172"/>
          </a:xfrm>
        </p:spPr>
        <p:txBody>
          <a:bodyPr>
            <a:normAutofit/>
          </a:bodyPr>
          <a:lstStyle/>
          <a:p>
            <a:r>
              <a:rPr lang="en-US" sz="2700" b="1" dirty="0"/>
              <a:t>Current landscape in early stage NSCLC (eNSCLC): Phase 3 immunotherapy (IO) trials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CC131-B922-4E12-BD72-C169690C639D}"/>
              </a:ext>
            </a:extLst>
          </p:cNvPr>
          <p:cNvSpPr txBox="1"/>
          <p:nvPr/>
        </p:nvSpPr>
        <p:spPr>
          <a:xfrm>
            <a:off x="3967940" y="4871912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</p:spTree>
    <p:extLst>
      <p:ext uri="{BB962C8B-B14F-4D97-AF65-F5344CB8AC3E}">
        <p14:creationId xmlns:p14="http://schemas.microsoft.com/office/powerpoint/2010/main" val="9959173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8B72A-C9BF-403A-A506-2DA7EDE6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" y="99280"/>
            <a:ext cx="9004748" cy="347919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 (completed and reported)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DD99A47-D239-4FC2-A554-90008D189874}"/>
              </a:ext>
            </a:extLst>
          </p:cNvPr>
          <p:cNvSpPr/>
          <p:nvPr/>
        </p:nvSpPr>
        <p:spPr>
          <a:xfrm>
            <a:off x="4476711" y="554388"/>
            <a:ext cx="2421229" cy="433696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44FC2A1-37AB-45F6-B838-6558036FE6DA}"/>
              </a:ext>
            </a:extLst>
          </p:cNvPr>
          <p:cNvSpPr/>
          <p:nvPr/>
        </p:nvSpPr>
        <p:spPr>
          <a:xfrm>
            <a:off x="2012017" y="533436"/>
            <a:ext cx="2421229" cy="433696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53249-FF9B-4260-B8E2-83FD14E0B40D}"/>
              </a:ext>
            </a:extLst>
          </p:cNvPr>
          <p:cNvSpPr txBox="1"/>
          <p:nvPr/>
        </p:nvSpPr>
        <p:spPr>
          <a:xfrm>
            <a:off x="2185879" y="974453"/>
            <a:ext cx="2176532" cy="323165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816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40D140-0F22-420F-848B-88A80B1BB1B2}"/>
              </a:ext>
            </a:extLst>
          </p:cNvPr>
          <p:cNvSpPr txBox="1"/>
          <p:nvPr/>
        </p:nvSpPr>
        <p:spPr>
          <a:xfrm>
            <a:off x="2227737" y="1930376"/>
            <a:ext cx="4349840" cy="323165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AEGEAN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1AEAFE-7D31-4CB3-B3F1-E61EB6B9F767}"/>
              </a:ext>
            </a:extLst>
          </p:cNvPr>
          <p:cNvSpPr txBox="1"/>
          <p:nvPr/>
        </p:nvSpPr>
        <p:spPr>
          <a:xfrm>
            <a:off x="2227737" y="2622006"/>
            <a:ext cx="4349840" cy="323165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 671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ECEBBF-94FB-46F9-8AAE-607B6EC59072}"/>
              </a:ext>
            </a:extLst>
          </p:cNvPr>
          <p:cNvSpPr txBox="1"/>
          <p:nvPr/>
        </p:nvSpPr>
        <p:spPr>
          <a:xfrm>
            <a:off x="2227737" y="2276191"/>
            <a:ext cx="4349840" cy="323165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CHECKMATE 77T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93C6BB-3E40-4B5E-BDD0-B7A3C54DEEFF}"/>
              </a:ext>
            </a:extLst>
          </p:cNvPr>
          <p:cNvSpPr txBox="1"/>
          <p:nvPr/>
        </p:nvSpPr>
        <p:spPr>
          <a:xfrm>
            <a:off x="4570086" y="3851765"/>
            <a:ext cx="2007491" cy="323165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IMPOWER 010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384940-B2C8-4BDD-AE07-280B651B0E82}"/>
              </a:ext>
            </a:extLst>
          </p:cNvPr>
          <p:cNvSpPr txBox="1"/>
          <p:nvPr/>
        </p:nvSpPr>
        <p:spPr>
          <a:xfrm>
            <a:off x="4570085" y="4205632"/>
            <a:ext cx="2007491" cy="323165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KEYNOTE 091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35418E-47CB-4856-8F95-F4E177EC4F39}"/>
              </a:ext>
            </a:extLst>
          </p:cNvPr>
          <p:cNvSpPr txBox="1"/>
          <p:nvPr/>
        </p:nvSpPr>
        <p:spPr>
          <a:xfrm>
            <a:off x="2185879" y="615798"/>
            <a:ext cx="2176532" cy="41549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Neoadjuvant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6E14A0-FD92-40C0-9408-9EFEEDABCA31}"/>
              </a:ext>
            </a:extLst>
          </p:cNvPr>
          <p:cNvSpPr txBox="1"/>
          <p:nvPr/>
        </p:nvSpPr>
        <p:spPr>
          <a:xfrm>
            <a:off x="2278025" y="1538565"/>
            <a:ext cx="4375600" cy="41549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Perioperative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E834B-EDBF-4878-B259-0DAE498DE08A}"/>
              </a:ext>
            </a:extLst>
          </p:cNvPr>
          <p:cNvSpPr txBox="1"/>
          <p:nvPr/>
        </p:nvSpPr>
        <p:spPr>
          <a:xfrm>
            <a:off x="4570086" y="648135"/>
            <a:ext cx="2033251" cy="41549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Adjuvant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30027-66FE-4460-A3DC-E4DA015A26FE}"/>
              </a:ext>
            </a:extLst>
          </p:cNvPr>
          <p:cNvSpPr txBox="1"/>
          <p:nvPr/>
        </p:nvSpPr>
        <p:spPr>
          <a:xfrm>
            <a:off x="2227736" y="2967821"/>
            <a:ext cx="4349840" cy="323165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NEOTORCH (stage III)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B5C776-CDF7-473A-8467-209AA99EAAD4}"/>
              </a:ext>
            </a:extLst>
          </p:cNvPr>
          <p:cNvSpPr txBox="1"/>
          <p:nvPr/>
        </p:nvSpPr>
        <p:spPr>
          <a:xfrm>
            <a:off x="3909937" y="4930507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3116EC-173A-4ECC-B604-CCEDE4100416}"/>
              </a:ext>
            </a:extLst>
          </p:cNvPr>
          <p:cNvSpPr txBox="1"/>
          <p:nvPr/>
        </p:nvSpPr>
        <p:spPr>
          <a:xfrm>
            <a:off x="2229441" y="3313638"/>
            <a:ext cx="4349840" cy="323165"/>
          </a:xfrm>
          <a:prstGeom prst="rect">
            <a:avLst/>
          </a:prstGeom>
          <a:solidFill>
            <a:schemeClr val="bg2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RATIONALE-315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EAC3D6-EC30-48F6-8DA1-C9059115752E}"/>
              </a:ext>
            </a:extLst>
          </p:cNvPr>
          <p:cNvSpPr txBox="1"/>
          <p:nvPr/>
        </p:nvSpPr>
        <p:spPr>
          <a:xfrm>
            <a:off x="7169735" y="1751190"/>
            <a:ext cx="16528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srgbClr val="C00000"/>
                </a:solidFill>
                <a:latin typeface="Freestyle Script" panose="030804020302050B0404" pitchFamily="66" charset="0"/>
                <a:ea typeface="+mn-ea"/>
                <a:cs typeface="+mn-cs"/>
              </a:rPr>
              <a:t>IMpower 030 pending (</a:t>
            </a:r>
            <a:r>
              <a:rPr lang="en-US" sz="3300" b="1" dirty="0" err="1">
                <a:solidFill>
                  <a:srgbClr val="C00000"/>
                </a:solidFill>
                <a:latin typeface="Freestyle Script" panose="030804020302050B0404" pitchFamily="66" charset="0"/>
                <a:ea typeface="+mn-ea"/>
                <a:cs typeface="+mn-cs"/>
              </a:rPr>
              <a:t>Periop</a:t>
            </a:r>
            <a:r>
              <a:rPr lang="en-US" sz="3300" b="1" dirty="0">
                <a:solidFill>
                  <a:srgbClr val="C00000"/>
                </a:solidFill>
                <a:latin typeface="Freestyle Script" panose="030804020302050B0404" pitchFamily="66" charset="0"/>
                <a:ea typeface="+mn-ea"/>
                <a:cs typeface="+mn-cs"/>
              </a:rPr>
              <a:t>, Phase 3)</a:t>
            </a:r>
          </a:p>
        </p:txBody>
      </p:sp>
    </p:spTree>
    <p:extLst>
      <p:ext uri="{BB962C8B-B14F-4D97-AF65-F5344CB8AC3E}">
        <p14:creationId xmlns:p14="http://schemas.microsoft.com/office/powerpoint/2010/main" val="33620823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9626" y="409982"/>
          <a:ext cx="7495796" cy="4687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5107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9647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75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1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EGFR/ALK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(IO 1Y vs. placebo)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6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 + Nivolumab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&amp; 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IIA-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(1 cycle), 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6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mandatory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optional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712653" y="4974864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4"/>
            <a:ext cx="9004748" cy="347919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eNSCLC: Protocol Schema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FDBD2A-1522-4214-A57F-101879BFD944}"/>
              </a:ext>
            </a:extLst>
          </p:cNvPr>
          <p:cNvSpPr/>
          <p:nvPr/>
        </p:nvSpPr>
        <p:spPr>
          <a:xfrm>
            <a:off x="69627" y="1908950"/>
            <a:ext cx="7495795" cy="137432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4011D-2A8A-4B8A-9337-2A8BAA0A3A85}"/>
              </a:ext>
            </a:extLst>
          </p:cNvPr>
          <p:cNvSpPr/>
          <p:nvPr/>
        </p:nvSpPr>
        <p:spPr>
          <a:xfrm>
            <a:off x="69626" y="880250"/>
            <a:ext cx="7495795" cy="8060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1763E7-5030-456E-8A5A-3993B6CAD8AE}"/>
              </a:ext>
            </a:extLst>
          </p:cNvPr>
          <p:cNvSpPr/>
          <p:nvPr/>
        </p:nvSpPr>
        <p:spPr>
          <a:xfrm>
            <a:off x="80142" y="4287824"/>
            <a:ext cx="7495795" cy="8060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2DB9C4-C2AD-4CF0-8A23-D56B74D7C4FD}"/>
              </a:ext>
            </a:extLst>
          </p:cNvPr>
          <p:cNvSpPr txBox="1"/>
          <p:nvPr/>
        </p:nvSpPr>
        <p:spPr>
          <a:xfrm>
            <a:off x="7804079" y="2216341"/>
            <a:ext cx="10999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F24E58-56FA-45E1-AAC9-B6B8A6885523}"/>
              </a:ext>
            </a:extLst>
          </p:cNvPr>
          <p:cNvSpPr txBox="1"/>
          <p:nvPr/>
        </p:nvSpPr>
        <p:spPr>
          <a:xfrm>
            <a:off x="7586452" y="2931921"/>
            <a:ext cx="1528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C00000"/>
                </a:solidFill>
                <a:latin typeface="Freestyle Script" panose="030804020302050B0404" pitchFamily="66" charset="0"/>
                <a:ea typeface="+mn-ea"/>
                <a:cs typeface="+mn-cs"/>
              </a:rPr>
              <a:t>IMpower 030 pending (Periop, Ph 3)</a:t>
            </a:r>
          </a:p>
        </p:txBody>
      </p:sp>
    </p:spTree>
    <p:extLst>
      <p:ext uri="{BB962C8B-B14F-4D97-AF65-F5344CB8AC3E}">
        <p14:creationId xmlns:p14="http://schemas.microsoft.com/office/powerpoint/2010/main" val="314371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9626" y="409981"/>
          <a:ext cx="7495796" cy="4718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5107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9647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75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1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EGFR/ALK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(IO 1Y vs. placebo)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6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 + Nivolumab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&amp; 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IIA-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(1 cycle), 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6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mandatory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  <a:p>
                      <a:endParaRPr lang="en-US" sz="1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optional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712653" y="4974864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4"/>
            <a:ext cx="9004748" cy="347919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eNSCLC: Protocol Schema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5B71F1-AE6B-451B-8744-F8220170BAB9}"/>
              </a:ext>
            </a:extLst>
          </p:cNvPr>
          <p:cNvSpPr/>
          <p:nvPr/>
        </p:nvSpPr>
        <p:spPr>
          <a:xfrm>
            <a:off x="3698699" y="4311516"/>
            <a:ext cx="815030" cy="78576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AF6D4-A95B-49F2-8C97-8964F09CEF0F}"/>
              </a:ext>
            </a:extLst>
          </p:cNvPr>
          <p:cNvSpPr txBox="1"/>
          <p:nvPr/>
        </p:nvSpPr>
        <p:spPr>
          <a:xfrm>
            <a:off x="5082778" y="2776068"/>
            <a:ext cx="4163216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KN-671 and both adjuvant IO trials included known EGFR/ALK alterations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B3E142-D30E-4712-8DD1-1E0530238D5B}"/>
              </a:ext>
            </a:extLst>
          </p:cNvPr>
          <p:cNvSpPr/>
          <p:nvPr/>
        </p:nvSpPr>
        <p:spPr>
          <a:xfrm>
            <a:off x="3698699" y="2360749"/>
            <a:ext cx="815030" cy="53485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41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9626" y="409982"/>
          <a:ext cx="8045388" cy="4687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5632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7927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075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75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1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Pneumonectomy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Invasive T4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Chemotherapy (CT)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6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Investigator choice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 + Nivolumab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&amp; 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Investigator choice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 </a:t>
                      </a:r>
                    </a:p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(@ enrollment)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 </a:t>
                      </a:r>
                    </a:p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(@ enrollment)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Investigator choice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  <a:p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Cisplatin based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reported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Investigator choice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reported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Investigator choice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reported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reported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Investigator choice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6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reported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Cisplatin based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reported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Investigator choice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712653" y="4974864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4"/>
            <a:ext cx="9004748" cy="347919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eNSCLC: Protocol Schema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E176A8-B2A6-4D84-8251-67271338DDDA}"/>
              </a:ext>
            </a:extLst>
          </p:cNvPr>
          <p:cNvSpPr/>
          <p:nvPr/>
        </p:nvSpPr>
        <p:spPr>
          <a:xfrm>
            <a:off x="3678401" y="1937778"/>
            <a:ext cx="3044371" cy="39567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918985-C3A0-4CEB-B484-E2BD08C726C4}"/>
              </a:ext>
            </a:extLst>
          </p:cNvPr>
          <p:cNvSpPr txBox="1"/>
          <p:nvPr/>
        </p:nvSpPr>
        <p:spPr>
          <a:xfrm>
            <a:off x="1520615" y="4166167"/>
            <a:ext cx="6362684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AEGEAN: excluded invasive T4 and intended pneumonectomy at enrollment</a:t>
            </a:r>
          </a:p>
        </p:txBody>
      </p:sp>
    </p:spTree>
    <p:extLst>
      <p:ext uri="{BB962C8B-B14F-4D97-AF65-F5344CB8AC3E}">
        <p14:creationId xmlns:p14="http://schemas.microsoft.com/office/powerpoint/2010/main" val="286531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9626" y="409982"/>
          <a:ext cx="7495796" cy="4687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4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5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3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5107">
                  <a:extLst>
                    <a:ext uri="{9D8B030D-6E8A-4147-A177-3AD203B41FA5}">
                      <a16:colId xmlns:a16="http://schemas.microsoft.com/office/drawing/2014/main" val="4253746541"/>
                    </a:ext>
                  </a:extLst>
                </a:gridCol>
                <a:gridCol w="19647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65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975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(CT-IO vs. CT)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en-US" sz="1100" b="1" baseline="0" dirty="0">
                        <a:solidFill>
                          <a:srgbClr val="113468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EGFR/ALK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(IO 1Y vs. placebo)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113468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28">
                <a:tc gridSpan="6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500397"/>
                  </a:ext>
                </a:extLst>
              </a:tr>
              <a:tr h="41050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(ELCC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9142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816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Ipilimumab + Nivolumab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 &amp; 3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IB-IIIA (7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453363"/>
                  </a:ext>
                </a:extLst>
              </a:tr>
              <a:tr h="2286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Perioperative (neoadjuvant + adjuvant)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02136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AEGEAN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(AACR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b="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 cycles)</a:t>
                      </a:r>
                      <a:endParaRPr lang="en-US" sz="11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Durvalumab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IIA-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342789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Keynote-671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494913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CheckMate 77T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</a:t>
                      </a: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cycles)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(if known)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II-IIIB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2751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Neotorch</a:t>
                      </a:r>
                      <a:endParaRPr lang="en-US" sz="11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(ASCO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 (1 cycle), 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Toripalimab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12150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RATIONALE-315 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2023)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CT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(3-4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Tislelizumab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 cycles)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0376339"/>
                  </a:ext>
                </a:extLst>
              </a:tr>
              <a:tr h="236928">
                <a:tc gridSpan="6"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Adjuvant only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9482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IMpower 010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(WCLC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mandatory</a:t>
                      </a:r>
                    </a:p>
                    <a:p>
                      <a:r>
                        <a:rPr lang="en-US" sz="11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Atezolizumab</a:t>
                      </a:r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11287"/>
                  </a:ext>
                </a:extLst>
              </a:tr>
              <a:tr h="402778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Keynote-091</a:t>
                      </a:r>
                    </a:p>
                    <a:p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(ESMO 2022)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optional</a:t>
                      </a:r>
                    </a:p>
                    <a:p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Pembrolizumab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II-IIIA (8</a:t>
                      </a:r>
                      <a:r>
                        <a:rPr lang="en-US" sz="1100" baseline="300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US" sz="11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ed.)</a:t>
                      </a:r>
                    </a:p>
                    <a:p>
                      <a:endParaRPr lang="en-US" sz="11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3639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622ED1-FDB2-49AC-9798-F172EF566883}"/>
              </a:ext>
            </a:extLst>
          </p:cNvPr>
          <p:cNvSpPr txBox="1"/>
          <p:nvPr/>
        </p:nvSpPr>
        <p:spPr>
          <a:xfrm>
            <a:off x="7712653" y="4974864"/>
            <a:ext cx="14959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srgbClr val="00206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Presenter: Jay M. Lee, M.D.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06A928-3D40-4831-8951-A9CBABDC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6" y="50984"/>
            <a:ext cx="9004748" cy="347919"/>
          </a:xfrm>
        </p:spPr>
        <p:txBody>
          <a:bodyPr>
            <a:noAutofit/>
          </a:bodyPr>
          <a:lstStyle/>
          <a:p>
            <a:r>
              <a:rPr lang="en-US" sz="2250" b="1" dirty="0"/>
              <a:t>Phase 3 IO trials in eNSCLC: Protocol Schema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5B71F1-AE6B-451B-8744-F8220170BAB9}"/>
              </a:ext>
            </a:extLst>
          </p:cNvPr>
          <p:cNvSpPr/>
          <p:nvPr/>
        </p:nvSpPr>
        <p:spPr>
          <a:xfrm>
            <a:off x="4528123" y="1928862"/>
            <a:ext cx="1940291" cy="214324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46788-EEF1-4D26-943E-AD631E1E416D}"/>
              </a:ext>
            </a:extLst>
          </p:cNvPr>
          <p:cNvSpPr txBox="1"/>
          <p:nvPr/>
        </p:nvSpPr>
        <p:spPr>
          <a:xfrm>
            <a:off x="1373032" y="4377977"/>
            <a:ext cx="7660751" cy="5078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Perioperative trials have postop. IO monotherapy</a:t>
            </a:r>
          </a:p>
        </p:txBody>
      </p:sp>
    </p:spTree>
    <p:extLst>
      <p:ext uri="{BB962C8B-B14F-4D97-AF65-F5344CB8AC3E}">
        <p14:creationId xmlns:p14="http://schemas.microsoft.com/office/powerpoint/2010/main" val="5833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EC0C9A-B742-4687-A9CB-8B149E7DD7A8}">
  <ds:schemaRefs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bd2a530d-6ddd-4962-a7b9-5fc3be46eaed"/>
    <ds:schemaRef ds:uri="5d185315-3185-4f85-882e-9624ef9185a2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5918</TotalTime>
  <Words>14893</Words>
  <Application>Microsoft Office PowerPoint</Application>
  <PresentationFormat>Custom</PresentationFormat>
  <Paragraphs>3597</Paragraphs>
  <Slides>178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178</vt:i4>
      </vt:variant>
    </vt:vector>
  </HeadingPairs>
  <TitlesOfParts>
    <vt:vector size="215" baseType="lpstr">
      <vt:lpstr>ＭＳ Ｐゴシック</vt:lpstr>
      <vt:lpstr>Arial</vt:lpstr>
      <vt:lpstr>Arial (Heading)</vt:lpstr>
      <vt:lpstr>Arial Narrow</vt:lpstr>
      <vt:lpstr>Avenir Next LT Pro</vt:lpstr>
      <vt:lpstr>BlinkMacSystemFont</vt:lpstr>
      <vt:lpstr>Calibri</vt:lpstr>
      <vt:lpstr>Calibri Light</vt:lpstr>
      <vt:lpstr>Cambria</vt:lpstr>
      <vt:lpstr>Corporate A Medium</vt:lpstr>
      <vt:lpstr>Corporate S Demi</vt:lpstr>
      <vt:lpstr>Franklin Gothic Book</vt:lpstr>
      <vt:lpstr>Freestyle Script</vt:lpstr>
      <vt:lpstr>Georgia</vt:lpstr>
      <vt:lpstr>Harding</vt:lpstr>
      <vt:lpstr>Helvetica</vt:lpstr>
      <vt:lpstr>Karbon Semibold</vt:lpstr>
      <vt:lpstr>Noto Sans Symbols</vt:lpstr>
      <vt:lpstr>Segoe UI Symbol</vt:lpstr>
      <vt:lpstr>Times New Roman</vt:lpstr>
      <vt:lpstr>Wingdings</vt:lpstr>
      <vt:lpstr>MLC2015_PPT_Slides</vt:lpstr>
      <vt:lpstr>Custom Design</vt:lpstr>
      <vt:lpstr>1_Custom Design</vt:lpstr>
      <vt:lpstr>MLC2015_PPT_Slides</vt:lpstr>
      <vt:lpstr>Office Theme</vt:lpstr>
      <vt:lpstr>MLC2015_PPT_Slides</vt:lpstr>
      <vt:lpstr>1_MLC2015_PPT_Slides</vt:lpstr>
      <vt:lpstr>2_Custom Design</vt:lpstr>
      <vt:lpstr>3_Custom Design</vt:lpstr>
      <vt:lpstr>2_MLC2015_PPT_Slides</vt:lpstr>
      <vt:lpstr>4_Custom Design</vt:lpstr>
      <vt:lpstr>5_Custom Design</vt:lpstr>
      <vt:lpstr>3_MLC2015_PPT_Slides</vt:lpstr>
      <vt:lpstr>6_Custom Design</vt:lpstr>
      <vt:lpstr>7_Custom Design</vt:lpstr>
      <vt:lpstr>1_Office Theme</vt:lpstr>
      <vt:lpstr>PowerPoint Presentation</vt:lpstr>
      <vt:lpstr>Welcome</vt:lpstr>
      <vt:lpstr>Thank You to Our Supporters:</vt:lpstr>
      <vt:lpstr>PowerPoint Presentation</vt:lpstr>
      <vt:lpstr>PowerPoint Presentation</vt:lpstr>
      <vt:lpstr>PowerPoint Presentation</vt:lpstr>
      <vt:lpstr>Program Chair</vt:lpstr>
      <vt:lpstr>PowerPoint Presentation</vt:lpstr>
      <vt:lpstr>Exploring Advances in Targeted Therapies for NSCLC</vt:lpstr>
      <vt:lpstr>Molecular subtypes of NSCLC</vt:lpstr>
      <vt:lpstr>Approved Targeted Therapies in NSCLC</vt:lpstr>
      <vt:lpstr>PowerPoint Presentation</vt:lpstr>
      <vt:lpstr>PowerPoint Presentation</vt:lpstr>
      <vt:lpstr>Evaluating CROWN: Analysis Overview</vt:lpstr>
      <vt:lpstr>PowerPoint Presentation</vt:lpstr>
      <vt:lpstr>Time to IC Progression Was Longer With Lorlatinib in Presence or Absence of Baseline Brain Metastases</vt:lpstr>
      <vt:lpstr>Safety Profile of Lorlatinib Was Consistent With That Observed in Prior Analyses</vt:lpstr>
      <vt:lpstr>Evaluating CROWN in the Context of ALK Treatment Landscape: Systemic Efficacy</vt:lpstr>
      <vt:lpstr>CROWN: My Conclusions and Implications for Practice</vt:lpstr>
      <vt:lpstr>ALINA: Adjuvant Alectinib vs Chemotherapy in Resectable Stage IB-IIIA ALK+ NSCLC</vt:lpstr>
      <vt:lpstr>ALINA: Disease-Free Survival</vt:lpstr>
      <vt:lpstr>ALINA: CNS DFS and Recurrence</vt:lpstr>
      <vt:lpstr>ALINA: Safety and Summary</vt:lpstr>
      <vt:lpstr>Ongoing studies are investigating expanded applications of adjuvant targeted therapy</vt:lpstr>
      <vt:lpstr>PowerPoint Presentation</vt:lpstr>
      <vt:lpstr>PowerPoint Presentation</vt:lpstr>
      <vt:lpstr>PowerPoint Presentation</vt:lpstr>
      <vt:lpstr>ROS1 Fusion: Repotrectinib safety</vt:lpstr>
      <vt:lpstr>PowerPoint Presentation</vt:lpstr>
      <vt:lpstr>Trastuzumab deruxtecan for HER2 Mutations</vt:lpstr>
      <vt:lpstr>PowerPoint Presentation</vt:lpstr>
      <vt:lpstr>Intracranial response—trastuzumab deruxtecan</vt:lpstr>
      <vt:lpstr>DESTINY-Lung01 Study Design Multicenter, international, 2-cohort phase 2 trial (NCT03505710)</vt:lpstr>
      <vt:lpstr>PowerPoint Presentation</vt:lpstr>
      <vt:lpstr>PowerPoint Presentation</vt:lpstr>
      <vt:lpstr>KRAS G12C Inhibitors – State of the Field</vt:lpstr>
      <vt:lpstr>KRYSTAL-12: adagrasib vs docetaxel</vt:lpstr>
      <vt:lpstr>Glecirasib for KRAS G12C+ NSCLC</vt:lpstr>
      <vt:lpstr>Comparison Across Studies:&lt;br /&gt;Glecirasib, Adagrasib, Sotorasib</vt:lpstr>
      <vt:lpstr>How will this compare to other KRAS-targeted strategies in clinical development?  </vt:lpstr>
      <vt:lpstr>Targeted therapy updates—remaining questions</vt:lpstr>
      <vt:lpstr>PowerPoint Presentation</vt:lpstr>
      <vt:lpstr>Targeted EGFR-Mutated  Non-Small Cell Lung Cancer</vt:lpstr>
      <vt:lpstr>Conflict of Interest Disclosure Jonathan W. Goldman, MD</vt:lpstr>
      <vt:lpstr>Landmark Studies EGFRm NSCLC</vt:lpstr>
      <vt:lpstr>ADAURA: Osimertinib in resected EGFR-mutated NSCLC</vt:lpstr>
      <vt:lpstr>ADAURA: OS in Stage II-IIA Disease</vt:lpstr>
      <vt:lpstr>ADAURA: OS in overall population</vt:lpstr>
      <vt:lpstr>PowerPoint Presentation</vt:lpstr>
      <vt:lpstr>FLAURA Trial: osimertinib vs 1st Gen TKI</vt:lpstr>
      <vt:lpstr>PowerPoint Presentation</vt:lpstr>
      <vt:lpstr>PowerPoint Presentation</vt:lpstr>
      <vt:lpstr>PowerPoint Presentation</vt:lpstr>
      <vt:lpstr>FLAURA2: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MARIPOSA-2 </vt:lpstr>
      <vt:lpstr>MARIPOSA-2: Efficacy Endpoints</vt:lpstr>
      <vt:lpstr>MARIPOSA-2: PFS Benefit</vt:lpstr>
      <vt:lpstr>MARIPOSA-2: Improved PFS vs chemo</vt:lpstr>
      <vt:lpstr>PAPILLON: Amivantamab Plus Chemotherapy vs Chemotherapy as First-Line Treatment in EGFR Exon 20 Insertion-mutated Advanced NSCLC</vt:lpstr>
      <vt:lpstr>PowerPoint Presentation</vt:lpstr>
      <vt:lpstr>PAPILLON: PFS Benefit</vt:lpstr>
      <vt:lpstr>PowerPoint Presentation</vt:lpstr>
      <vt:lpstr>PowerPoint Presentation</vt:lpstr>
      <vt:lpstr>Antibody-Drug Conjugates in NSCLC</vt:lpstr>
      <vt:lpstr>Antibody-Drug Conjugates in NSCLC</vt:lpstr>
      <vt:lpstr>Antibody-Drug Conjugate Schema</vt:lpstr>
      <vt:lpstr>PowerPoint Presentation</vt:lpstr>
      <vt:lpstr>DESTINY-Lung02</vt:lpstr>
      <vt:lpstr>TROPION-Lung01 Study Design</vt:lpstr>
      <vt:lpstr>Progression-Free Survival: ITT</vt:lpstr>
      <vt:lpstr>PFS by Histology</vt:lpstr>
      <vt:lpstr>Overall Safety Summary</vt:lpstr>
      <vt:lpstr>Adverse Events of Special Interest</vt:lpstr>
      <vt:lpstr>Sacituzumab Govitecan in NSCLC</vt:lpstr>
      <vt:lpstr>EVOKE-01</vt:lpstr>
      <vt:lpstr>HERTHENA-Lung01 Study Design1 </vt:lpstr>
      <vt:lpstr>Clinically Meaningful Efficacy Was Observed in the Overall Population and Across Subgroups</vt:lpstr>
      <vt:lpstr>Tumor Reduction Across Diverse Mechanisms of EGFR TKI Resistance </vt:lpstr>
      <vt:lpstr>Efficacy Observed Across a Broad Range of Pretreatment  Tumor HER3 Membrane Expression Levels</vt:lpstr>
      <vt:lpstr>Intracranial Responses (by CNS BICR) Observed With HER3-DXd </vt:lpstr>
      <vt:lpstr>Teliso-V (MET)</vt:lpstr>
      <vt:lpstr>Summary</vt:lpstr>
      <vt:lpstr>PowerPoint Presentation</vt:lpstr>
      <vt:lpstr>“Perioperative Therapies for Resectable Non-Small Cell Lung Cancer”</vt:lpstr>
      <vt:lpstr>PowerPoint Presentation</vt:lpstr>
      <vt:lpstr>Current landscape in early stage NSCLC (eNSCLC): Phase 3 immunotherapy (IO) trials</vt:lpstr>
      <vt:lpstr>Phase 3 IO trials in eNSCLC (completed and reported)</vt:lpstr>
      <vt:lpstr>Phase 3 IO trials in eNSCLC: Protocol Schema</vt:lpstr>
      <vt:lpstr>Phase 3 IO trials in eNSCLC: Protocol Schema</vt:lpstr>
      <vt:lpstr>Phase 3 IO trials in eNSCLC: Protocol Schema</vt:lpstr>
      <vt:lpstr>Phase 3 IO trials in eNSCLC: Protocol Schema</vt:lpstr>
      <vt:lpstr>Phase 3 IO trials in eNSCLC: Patient/Tumor demographics</vt:lpstr>
      <vt:lpstr>Phase 3 IO trials in eNSCLC: Patient/Tumor demographics</vt:lpstr>
      <vt:lpstr>AEGEAN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Efficacy (EFS) in Neoadjuvant, Perioperative (neoadjuvant + adjuvant), and Adjuvant IO Trials</vt:lpstr>
      <vt:lpstr>PowerPoint Presentation</vt:lpstr>
      <vt:lpstr>EFS in Ph 3 Neoadjuvant or Perioperative IO global trials</vt:lpstr>
      <vt:lpstr>EFS in Ph 3 Neoadjuvant or Perioperative IO global trials</vt:lpstr>
      <vt:lpstr>Neotorch (stage III only): HR 0.40 and EFS 65% @ 2Y</vt:lpstr>
      <vt:lpstr>DFS in Ph3 Adjuvant IO trials (PD-L1 all comers)</vt:lpstr>
      <vt:lpstr>DFS in Ph3 Adjuvant IO trials (PD-L1 all comers)</vt:lpstr>
      <vt:lpstr>DFS in Ph3 Adjuvant IO trials (PD-L1 ≥ 1%; positive) </vt:lpstr>
      <vt:lpstr>PowerPoint Presentation</vt:lpstr>
      <vt:lpstr>PowerPoint Presentation</vt:lpstr>
      <vt:lpstr>PowerPoint Presentation</vt:lpstr>
      <vt:lpstr>PowerPoint Presentation</vt:lpstr>
      <vt:lpstr>   pCR after neoadjuvant CT-IO:  Importance of PD-L1 status</vt:lpstr>
      <vt:lpstr>pCR is similar in neoadjuvant vs. perioperative ph3 IO trials</vt:lpstr>
      <vt:lpstr>PowerPoint Presentation</vt:lpstr>
      <vt:lpstr>PowerPoint Presentation</vt:lpstr>
      <vt:lpstr>PowerPoint Presentation</vt:lpstr>
      <vt:lpstr>Efficacy signals of adjuvant IO in perioperative trials</vt:lpstr>
      <vt:lpstr>Phase 3 IO trials in eNSCLC: Subset Hazard Ratios for EFS</vt:lpstr>
      <vt:lpstr>Phase 3 IO trials in eNSCLC: Subset Hazard Ratios for EFS</vt:lpstr>
      <vt:lpstr>Phase 3 IO trials in eNSCLC: Subset Hazard Ratios for EFS</vt:lpstr>
      <vt:lpstr>PowerPoint Presentation</vt:lpstr>
      <vt:lpstr>Keynote-671 (perioperative pembrolizumab)</vt:lpstr>
      <vt:lpstr>   Safety / Adverse Events in Perioperative Trials</vt:lpstr>
      <vt:lpstr>Neoadjuvant vs. Adjuvant Treatment Related Adverse Events (TRAE)</vt:lpstr>
      <vt:lpstr>Neoadjuvant vs. Adjuvant Treatment Related Adverse Events (TRAE)</vt:lpstr>
      <vt:lpstr>   Systemic treatment disposition</vt:lpstr>
      <vt:lpstr>Phase 3 IO trials in eNSCLC: Systemic therapy disposition </vt:lpstr>
      <vt:lpstr>Phase 3 IO trials in eNSCLC: Systemic therapy disposition </vt:lpstr>
      <vt:lpstr>Phase 3 IO trials in eNSCLC: Systemic therapy disposition </vt:lpstr>
      <vt:lpstr>Phase 3 IO trials in eNSCLC: Systemic therapy disposition </vt:lpstr>
      <vt:lpstr>Conclusions</vt:lpstr>
      <vt:lpstr>PowerPoint Presentation</vt:lpstr>
      <vt:lpstr>PowerPoint Presentation</vt:lpstr>
      <vt:lpstr>PowerPoint Presentation</vt:lpstr>
      <vt:lpstr>Applying Clinical Evidence to Practice: NSCLC</vt:lpstr>
      <vt:lpstr>PowerPoint Presentation</vt:lpstr>
      <vt:lpstr>Navigating Treatment Strategies in Early Stage NSCLC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Navigating Treatment Options in Advanced EGFR-Mutant NSCLC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Sean Gallagher</cp:lastModifiedBy>
  <cp:revision>174</cp:revision>
  <dcterms:modified xsi:type="dcterms:W3CDTF">2024-06-13T19:13:03Z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