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57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61.jpg" ContentType="image/jp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media/image70.jpg" ContentType="image/jpg"/>
  <Override PartName="/ppt/notesSlides/notesSlide37.xml" ContentType="application/vnd.openxmlformats-officedocument.presentationml.notesSlide+xml"/>
  <Override PartName="/ppt/media/image71.jpg" ContentType="image/jp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73.jpg" ContentType="image/jp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  <p:sldMasterId id="2147483680" r:id="rId6"/>
    <p:sldMasterId id="2147483692" r:id="rId7"/>
    <p:sldMasterId id="2147483746" r:id="rId8"/>
    <p:sldMasterId id="2147483766" r:id="rId9"/>
    <p:sldMasterId id="2147483767" r:id="rId10"/>
    <p:sldMasterId id="2147483776" r:id="rId11"/>
    <p:sldMasterId id="2147483787" r:id="rId12"/>
    <p:sldMasterId id="2147483798" r:id="rId13"/>
    <p:sldMasterId id="2147483807" r:id="rId14"/>
    <p:sldMasterId id="2147483818" r:id="rId15"/>
    <p:sldMasterId id="2147483831" r:id="rId16"/>
    <p:sldMasterId id="2147483840" r:id="rId17"/>
  </p:sldMasterIdLst>
  <p:notesMasterIdLst>
    <p:notesMasterId r:id="rId128"/>
  </p:notesMasterIdLst>
  <p:handoutMasterIdLst>
    <p:handoutMasterId r:id="rId129"/>
  </p:handoutMasterIdLst>
  <p:sldIdLst>
    <p:sldId id="279" r:id="rId18"/>
    <p:sldId id="2134958656" r:id="rId19"/>
    <p:sldId id="2134958655" r:id="rId20"/>
    <p:sldId id="2134958654" r:id="rId21"/>
    <p:sldId id="2134958646" r:id="rId22"/>
    <p:sldId id="256" r:id="rId23"/>
    <p:sldId id="2134958650" r:id="rId24"/>
    <p:sldId id="2134958649" r:id="rId25"/>
    <p:sldId id="2134958657" r:id="rId26"/>
    <p:sldId id="265" r:id="rId27"/>
    <p:sldId id="2147475185" r:id="rId28"/>
    <p:sldId id="283" r:id="rId29"/>
    <p:sldId id="281" r:id="rId30"/>
    <p:sldId id="284" r:id="rId31"/>
    <p:sldId id="266" r:id="rId32"/>
    <p:sldId id="280" r:id="rId33"/>
    <p:sldId id="285" r:id="rId34"/>
    <p:sldId id="2147475184" r:id="rId35"/>
    <p:sldId id="2147475182" r:id="rId36"/>
    <p:sldId id="2147475181" r:id="rId37"/>
    <p:sldId id="2147475180" r:id="rId38"/>
    <p:sldId id="2147475179" r:id="rId39"/>
    <p:sldId id="2147475183" r:id="rId40"/>
    <p:sldId id="2147471137" r:id="rId41"/>
    <p:sldId id="2147475177" r:id="rId42"/>
    <p:sldId id="2147475178" r:id="rId43"/>
    <p:sldId id="2147471139" r:id="rId44"/>
    <p:sldId id="2147471140" r:id="rId45"/>
    <p:sldId id="288" r:id="rId46"/>
    <p:sldId id="286" r:id="rId47"/>
    <p:sldId id="2147475186" r:id="rId48"/>
    <p:sldId id="2147475187" r:id="rId49"/>
    <p:sldId id="2147475188" r:id="rId50"/>
    <p:sldId id="2147471168" r:id="rId51"/>
    <p:sldId id="2147471183" r:id="rId52"/>
    <p:sldId id="2147471169" r:id="rId53"/>
    <p:sldId id="2147475169" r:id="rId54"/>
    <p:sldId id="2147471146" r:id="rId55"/>
    <p:sldId id="2147475167" r:id="rId56"/>
    <p:sldId id="2147471149" r:id="rId57"/>
    <p:sldId id="2147475170" r:id="rId58"/>
    <p:sldId id="3714" r:id="rId59"/>
    <p:sldId id="2147475164" r:id="rId60"/>
    <p:sldId id="2147475165" r:id="rId61"/>
    <p:sldId id="2147471259" r:id="rId62"/>
    <p:sldId id="2147471273" r:id="rId63"/>
    <p:sldId id="703" r:id="rId64"/>
    <p:sldId id="2147471162" r:id="rId65"/>
    <p:sldId id="2147471163" r:id="rId66"/>
    <p:sldId id="2147475163" r:id="rId67"/>
    <p:sldId id="2147475175" r:id="rId68"/>
    <p:sldId id="2147475162" r:id="rId69"/>
    <p:sldId id="2147475173" r:id="rId70"/>
    <p:sldId id="263" r:id="rId71"/>
    <p:sldId id="2147475176" r:id="rId72"/>
    <p:sldId id="623" r:id="rId73"/>
    <p:sldId id="2147471253" r:id="rId74"/>
    <p:sldId id="2147471208" r:id="rId75"/>
    <p:sldId id="2147475189" r:id="rId76"/>
    <p:sldId id="2147475190" r:id="rId77"/>
    <p:sldId id="2147475191" r:id="rId78"/>
    <p:sldId id="287" r:id="rId79"/>
    <p:sldId id="291" r:id="rId80"/>
    <p:sldId id="290" r:id="rId81"/>
    <p:sldId id="292" r:id="rId82"/>
    <p:sldId id="296" r:id="rId83"/>
    <p:sldId id="293" r:id="rId84"/>
    <p:sldId id="294" r:id="rId85"/>
    <p:sldId id="299" r:id="rId86"/>
    <p:sldId id="323" r:id="rId87"/>
    <p:sldId id="300" r:id="rId88"/>
    <p:sldId id="319" r:id="rId89"/>
    <p:sldId id="320" r:id="rId90"/>
    <p:sldId id="321" r:id="rId91"/>
    <p:sldId id="295" r:id="rId92"/>
    <p:sldId id="2147475192" r:id="rId93"/>
    <p:sldId id="2147475193" r:id="rId94"/>
    <p:sldId id="282" r:id="rId95"/>
    <p:sldId id="289" r:id="rId96"/>
    <p:sldId id="2147475194" r:id="rId97"/>
    <p:sldId id="2147475195" r:id="rId98"/>
    <p:sldId id="2147475196" r:id="rId99"/>
    <p:sldId id="2147475197" r:id="rId100"/>
    <p:sldId id="2147475198" r:id="rId101"/>
    <p:sldId id="2147475199" r:id="rId102"/>
    <p:sldId id="2147475200" r:id="rId103"/>
    <p:sldId id="2147475201" r:id="rId104"/>
    <p:sldId id="2147480320" r:id="rId105"/>
    <p:sldId id="2147480321" r:id="rId106"/>
    <p:sldId id="2147480319" r:id="rId107"/>
    <p:sldId id="2147480322" r:id="rId108"/>
    <p:sldId id="2147480323" r:id="rId109"/>
    <p:sldId id="297" r:id="rId110"/>
    <p:sldId id="303" r:id="rId111"/>
    <p:sldId id="304" r:id="rId112"/>
    <p:sldId id="301" r:id="rId113"/>
    <p:sldId id="2147480311" r:id="rId114"/>
    <p:sldId id="2147480313" r:id="rId115"/>
    <p:sldId id="305" r:id="rId116"/>
    <p:sldId id="2147480312" r:id="rId117"/>
    <p:sldId id="2147473849" r:id="rId118"/>
    <p:sldId id="298" r:id="rId119"/>
    <p:sldId id="2147480316" r:id="rId120"/>
    <p:sldId id="2147480317" r:id="rId121"/>
    <p:sldId id="2147480318" r:id="rId122"/>
    <p:sldId id="2147480314" r:id="rId123"/>
    <p:sldId id="2147480324" r:id="rId124"/>
    <p:sldId id="2147473919" r:id="rId125"/>
    <p:sldId id="2147473848" r:id="rId126"/>
    <p:sldId id="2147473917" r:id="rId127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2C"/>
    <a:srgbClr val="FFC92A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3335F6-239E-4547-9F08-64238886C548}" v="4" dt="2024-05-20T17:12:27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94"/>
  </p:normalViewPr>
  <p:slideViewPr>
    <p:cSldViewPr snapToGrid="0" snapToObjects="1">
      <p:cViewPr varScale="1">
        <p:scale>
          <a:sx n="78" d="100"/>
          <a:sy n="78" d="100"/>
        </p:scale>
        <p:origin x="932" y="36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63" Type="http://schemas.openxmlformats.org/officeDocument/2006/relationships/slide" Target="slides/slide46.xml"/><Relationship Id="rId84" Type="http://schemas.openxmlformats.org/officeDocument/2006/relationships/slide" Target="slides/slide67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microsoft.com/office/2016/11/relationships/changesInfo" Target="changesInfos/changesInfo1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slide" Target="slides/slide107.xml"/><Relationship Id="rId129" Type="http://schemas.openxmlformats.org/officeDocument/2006/relationships/handoutMaster" Target="handoutMasters/handoutMaster1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44" Type="http://schemas.openxmlformats.org/officeDocument/2006/relationships/slide" Target="slides/slide27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130" Type="http://schemas.openxmlformats.org/officeDocument/2006/relationships/presProps" Target="presProps.xml"/><Relationship Id="rId135" Type="http://schemas.microsoft.com/office/2015/10/relationships/revisionInfo" Target="revisionInfo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viewProps" Target="viewProp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3" Type="http://schemas.openxmlformats.org/officeDocument/2006/relationships/customXml" Target="../customXml/item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theme" Target="theme/theme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9.xml"/><Relationship Id="rId47" Type="http://schemas.openxmlformats.org/officeDocument/2006/relationships/slide" Target="slides/slide30.xml"/><Relationship Id="rId68" Type="http://schemas.openxmlformats.org/officeDocument/2006/relationships/slide" Target="slides/slide51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Gallagher" userId="577446c3-45ae-4097-b8f0-9d862fa3a0df" providerId="ADAL" clId="{89259BCA-14FC-4CC8-8207-62C69D785593}"/>
    <pc:docChg chg="modSld">
      <pc:chgData name="Sean Gallagher" userId="577446c3-45ae-4097-b8f0-9d862fa3a0df" providerId="ADAL" clId="{89259BCA-14FC-4CC8-8207-62C69D785593}" dt="2024-03-08T20:13:01.797" v="0" actId="478"/>
      <pc:docMkLst>
        <pc:docMk/>
      </pc:docMkLst>
      <pc:sldChg chg="delSp">
        <pc:chgData name="Sean Gallagher" userId="577446c3-45ae-4097-b8f0-9d862fa3a0df" providerId="ADAL" clId="{89259BCA-14FC-4CC8-8207-62C69D785593}" dt="2024-03-08T20:13:01.797" v="0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89259BCA-14FC-4CC8-8207-62C69D785593}" dt="2024-03-08T20:13:01.797" v="0" actId="478"/>
          <ac:picMkLst>
            <pc:docMk/>
            <pc:sldMk cId="548871033" sldId="2134958650"/>
            <ac:picMk id="2052" creationId="{A7D50CAB-5A38-179D-23A2-F59E16144F92}"/>
          </ac:picMkLst>
        </pc:picChg>
      </pc:sldChg>
    </pc:docChg>
  </pc:docChgLst>
  <pc:docChgLst>
    <pc:chgData name="Sean Gallagher" userId="577446c3-45ae-4097-b8f0-9d862fa3a0df" providerId="ADAL" clId="{8888101E-3966-4D89-A871-2ED119CB2E7A}"/>
    <pc:docChg chg="undo redo custSel addSld delSld modSld sldOrd modMainMaster">
      <pc:chgData name="Sean Gallagher" userId="577446c3-45ae-4097-b8f0-9d862fa3a0df" providerId="ADAL" clId="{8888101E-3966-4D89-A871-2ED119CB2E7A}" dt="2024-03-21T14:34:21.187" v="235" actId="14100"/>
      <pc:docMkLst>
        <pc:docMk/>
      </pc:docMkLst>
      <pc:sldChg chg="del">
        <pc:chgData name="Sean Gallagher" userId="577446c3-45ae-4097-b8f0-9d862fa3a0df" providerId="ADAL" clId="{8888101E-3966-4D89-A871-2ED119CB2E7A}" dt="2024-03-21T14:23:53.070" v="0" actId="47"/>
        <pc:sldMkLst>
          <pc:docMk/>
          <pc:sldMk cId="1770905082" sldId="269"/>
        </pc:sldMkLst>
      </pc:sldChg>
      <pc:sldChg chg="add ord">
        <pc:chgData name="Sean Gallagher" userId="577446c3-45ae-4097-b8f0-9d862fa3a0df" providerId="ADAL" clId="{8888101E-3966-4D89-A871-2ED119CB2E7A}" dt="2024-03-21T14:24:06.038" v="5"/>
        <pc:sldMkLst>
          <pc:docMk/>
          <pc:sldMk cId="3675703319" sldId="279"/>
        </pc:sldMkLst>
      </pc:sldChg>
      <pc:sldChg chg="addSp delSp modSp mod">
        <pc:chgData name="Sean Gallagher" userId="577446c3-45ae-4097-b8f0-9d862fa3a0df" providerId="ADAL" clId="{8888101E-3966-4D89-A871-2ED119CB2E7A}" dt="2024-03-21T14:24:48.752" v="10" actId="6549"/>
        <pc:sldMkLst>
          <pc:docMk/>
          <pc:sldMk cId="838486706" sldId="2134958646"/>
        </pc:sldMkLst>
        <pc:spChg chg="del mod">
          <ac:chgData name="Sean Gallagher" userId="577446c3-45ae-4097-b8f0-9d862fa3a0df" providerId="ADAL" clId="{8888101E-3966-4D89-A871-2ED119CB2E7A}" dt="2024-03-21T14:24:35.717" v="7" actId="478"/>
          <ac:spMkLst>
            <pc:docMk/>
            <pc:sldMk cId="838486706" sldId="2134958646"/>
            <ac:spMk id="3" creationId="{99BB1F4D-133C-13AB-85EA-C2EE54362900}"/>
          </ac:spMkLst>
        </pc:spChg>
        <pc:spChg chg="mod">
          <ac:chgData name="Sean Gallagher" userId="577446c3-45ae-4097-b8f0-9d862fa3a0df" providerId="ADAL" clId="{8888101E-3966-4D89-A871-2ED119CB2E7A}" dt="2024-03-21T14:24:48.752" v="10" actId="6549"/>
          <ac:spMkLst>
            <pc:docMk/>
            <pc:sldMk cId="838486706" sldId="2134958646"/>
            <ac:spMk id="4" creationId="{6848280A-52CF-14A2-72C8-A76D653B1539}"/>
          </ac:spMkLst>
        </pc:spChg>
        <pc:spChg chg="add del mod">
          <ac:chgData name="Sean Gallagher" userId="577446c3-45ae-4097-b8f0-9d862fa3a0df" providerId="ADAL" clId="{8888101E-3966-4D89-A871-2ED119CB2E7A}" dt="2024-03-21T14:24:41.518" v="9" actId="478"/>
          <ac:spMkLst>
            <pc:docMk/>
            <pc:sldMk cId="838486706" sldId="2134958646"/>
            <ac:spMk id="5" creationId="{A52F727E-2093-424E-470B-FE7004650FFE}"/>
          </ac:spMkLst>
        </pc:spChg>
      </pc:sldChg>
      <pc:sldChg chg="modSp mod">
        <pc:chgData name="Sean Gallagher" userId="577446c3-45ae-4097-b8f0-9d862fa3a0df" providerId="ADAL" clId="{8888101E-3966-4D89-A871-2ED119CB2E7A}" dt="2024-03-21T14:33:14.213" v="22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8888101E-3966-4D89-A871-2ED119CB2E7A}" dt="2024-03-21T14:33:14.213" v="22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">
        <pc:chgData name="Sean Gallagher" userId="577446c3-45ae-4097-b8f0-9d862fa3a0df" providerId="ADAL" clId="{8888101E-3966-4D89-A871-2ED119CB2E7A}" dt="2024-03-21T14:31:50.377" v="176" actId="1076"/>
        <pc:sldMkLst>
          <pc:docMk/>
          <pc:sldMk cId="548871033" sldId="2134958650"/>
        </pc:sldMkLst>
        <pc:picChg chg="add del mod">
          <ac:chgData name="Sean Gallagher" userId="577446c3-45ae-4097-b8f0-9d862fa3a0df" providerId="ADAL" clId="{8888101E-3966-4D89-A871-2ED119CB2E7A}" dt="2024-03-21T14:31:21.518" v="171" actId="1076"/>
          <ac:picMkLst>
            <pc:docMk/>
            <pc:sldMk cId="548871033" sldId="2134958650"/>
            <ac:picMk id="5" creationId="{B7E43BC3-672D-24DC-CC75-0B51AD1CD7C1}"/>
          </ac:picMkLst>
        </pc:picChg>
        <pc:picChg chg="add del mod">
          <ac:chgData name="Sean Gallagher" userId="577446c3-45ae-4097-b8f0-9d862fa3a0df" providerId="ADAL" clId="{8888101E-3966-4D89-A871-2ED119CB2E7A}" dt="2024-03-21T14:31:21.518" v="171" actId="1076"/>
          <ac:picMkLst>
            <pc:docMk/>
            <pc:sldMk cId="548871033" sldId="2134958650"/>
            <ac:picMk id="2050" creationId="{E2923D47-D694-D20D-91B4-66A7B8E98829}"/>
          </ac:picMkLst>
        </pc:picChg>
        <pc:picChg chg="add mod">
          <ac:chgData name="Sean Gallagher" userId="577446c3-45ae-4097-b8f0-9d862fa3a0df" providerId="ADAL" clId="{8888101E-3966-4D89-A871-2ED119CB2E7A}" dt="2024-03-21T14:31:50.377" v="176" actId="1076"/>
          <ac:picMkLst>
            <pc:docMk/>
            <pc:sldMk cId="548871033" sldId="2134958650"/>
            <ac:picMk id="2052" creationId="{2E9E0A24-1B05-8845-9DC4-63AD3E61AB42}"/>
          </ac:picMkLst>
        </pc:picChg>
      </pc:sldChg>
      <pc:sldChg chg="modSp mod">
        <pc:chgData name="Sean Gallagher" userId="577446c3-45ae-4097-b8f0-9d862fa3a0df" providerId="ADAL" clId="{8888101E-3966-4D89-A871-2ED119CB2E7A}" dt="2024-03-21T14:34:21.187" v="235" actId="14100"/>
        <pc:sldMkLst>
          <pc:docMk/>
          <pc:sldMk cId="235993207" sldId="2134958654"/>
        </pc:sldMkLst>
        <pc:picChg chg="mod">
          <ac:chgData name="Sean Gallagher" userId="577446c3-45ae-4097-b8f0-9d862fa3a0df" providerId="ADAL" clId="{8888101E-3966-4D89-A871-2ED119CB2E7A}" dt="2024-03-21T14:34:21.187" v="235" actId="14100"/>
          <ac:picMkLst>
            <pc:docMk/>
            <pc:sldMk cId="235993207" sldId="2134958654"/>
            <ac:picMk id="5" creationId="{20C114EF-FD1D-1FD2-8880-5BD7AE8F1B57}"/>
          </ac:picMkLst>
        </pc:picChg>
      </pc:sldChg>
      <pc:sldChg chg="addSp delSp modSp mod">
        <pc:chgData name="Sean Gallagher" userId="577446c3-45ae-4097-b8f0-9d862fa3a0df" providerId="ADAL" clId="{8888101E-3966-4D89-A871-2ED119CB2E7A}" dt="2024-03-21T14:29:16.407" v="152" actId="1076"/>
        <pc:sldMkLst>
          <pc:docMk/>
          <pc:sldMk cId="4281471524" sldId="2134958655"/>
        </pc:sldMkLst>
        <pc:spChg chg="add del">
          <ac:chgData name="Sean Gallagher" userId="577446c3-45ae-4097-b8f0-9d862fa3a0df" providerId="ADAL" clId="{8888101E-3966-4D89-A871-2ED119CB2E7A}" dt="2024-03-21T14:27:17.523" v="122" actId="478"/>
          <ac:spMkLst>
            <pc:docMk/>
            <pc:sldMk cId="4281471524" sldId="2134958655"/>
            <ac:spMk id="2" creationId="{158EB58B-6390-3EAE-76FB-8A841BB81111}"/>
          </ac:spMkLst>
        </pc:spChg>
        <pc:picChg chg="add mod">
          <ac:chgData name="Sean Gallagher" userId="577446c3-45ae-4097-b8f0-9d862fa3a0df" providerId="ADAL" clId="{8888101E-3966-4D89-A871-2ED119CB2E7A}" dt="2024-03-21T14:28:11.923" v="143" actId="1076"/>
          <ac:picMkLst>
            <pc:docMk/>
            <pc:sldMk cId="4281471524" sldId="2134958655"/>
            <ac:picMk id="5" creationId="{2B89204E-12D1-ED0E-3408-4EC5E36325D8}"/>
          </ac:picMkLst>
        </pc:picChg>
        <pc:picChg chg="add mod">
          <ac:chgData name="Sean Gallagher" userId="577446c3-45ae-4097-b8f0-9d862fa3a0df" providerId="ADAL" clId="{8888101E-3966-4D89-A871-2ED119CB2E7A}" dt="2024-03-21T14:29:16.407" v="152" actId="1076"/>
          <ac:picMkLst>
            <pc:docMk/>
            <pc:sldMk cId="4281471524" sldId="2134958655"/>
            <ac:picMk id="7" creationId="{321B2E6E-60FF-5DA1-AC6C-400AC4140B66}"/>
          </ac:picMkLst>
        </pc:picChg>
        <pc:picChg chg="add mod">
          <ac:chgData name="Sean Gallagher" userId="577446c3-45ae-4097-b8f0-9d862fa3a0df" providerId="ADAL" clId="{8888101E-3966-4D89-A871-2ED119CB2E7A}" dt="2024-03-21T14:29:02.194" v="151" actId="1076"/>
          <ac:picMkLst>
            <pc:docMk/>
            <pc:sldMk cId="4281471524" sldId="2134958655"/>
            <ac:picMk id="9" creationId="{EB7F5C48-9CFB-DC7E-3A64-D5F838844210}"/>
          </ac:picMkLst>
        </pc:picChg>
        <pc:picChg chg="del">
          <ac:chgData name="Sean Gallagher" userId="577446c3-45ae-4097-b8f0-9d862fa3a0df" providerId="ADAL" clId="{8888101E-3966-4D89-A871-2ED119CB2E7A}" dt="2024-03-21T14:26:34.055" v="117" actId="478"/>
          <ac:picMkLst>
            <pc:docMk/>
            <pc:sldMk cId="4281471524" sldId="2134958655"/>
            <ac:picMk id="11" creationId="{E0F10B58-07F8-9E0D-0589-4628F277CBD8}"/>
          </ac:picMkLst>
        </pc:picChg>
        <pc:picChg chg="del">
          <ac:chgData name="Sean Gallagher" userId="577446c3-45ae-4097-b8f0-9d862fa3a0df" providerId="ADAL" clId="{8888101E-3966-4D89-A871-2ED119CB2E7A}" dt="2024-03-21T14:26:34.541" v="118" actId="478"/>
          <ac:picMkLst>
            <pc:docMk/>
            <pc:sldMk cId="4281471524" sldId="2134958655"/>
            <ac:picMk id="14" creationId="{BBD86A75-F533-BD75-1E41-126CA07C4D57}"/>
          </ac:picMkLst>
        </pc:picChg>
        <pc:picChg chg="del">
          <ac:chgData name="Sean Gallagher" userId="577446c3-45ae-4097-b8f0-9d862fa3a0df" providerId="ADAL" clId="{8888101E-3966-4D89-A871-2ED119CB2E7A}" dt="2024-03-21T14:26:36.326" v="120" actId="478"/>
          <ac:picMkLst>
            <pc:docMk/>
            <pc:sldMk cId="4281471524" sldId="2134958655"/>
            <ac:picMk id="16" creationId="{3B8CB5F8-C4DB-5BC5-3E23-E47CE30CA9BF}"/>
          </ac:picMkLst>
        </pc:picChg>
        <pc:picChg chg="del">
          <ac:chgData name="Sean Gallagher" userId="577446c3-45ae-4097-b8f0-9d862fa3a0df" providerId="ADAL" clId="{8888101E-3966-4D89-A871-2ED119CB2E7A}" dt="2024-03-21T14:26:35.566" v="119" actId="478"/>
          <ac:picMkLst>
            <pc:docMk/>
            <pc:sldMk cId="4281471524" sldId="2134958655"/>
            <ac:picMk id="18" creationId="{792037F7-604F-4AD1-04CE-72F454A9617C}"/>
          </ac:picMkLst>
        </pc:picChg>
      </pc:sldChg>
      <pc:sldChg chg="addSp delSp modSp mod">
        <pc:chgData name="Sean Gallagher" userId="577446c3-45ae-4097-b8f0-9d862fa3a0df" providerId="ADAL" clId="{8888101E-3966-4D89-A871-2ED119CB2E7A}" dt="2024-03-21T14:25:42.648" v="116" actId="20577"/>
        <pc:sldMkLst>
          <pc:docMk/>
          <pc:sldMk cId="1250068653" sldId="2134958656"/>
        </pc:sldMkLst>
        <pc:spChg chg="mod">
          <ac:chgData name="Sean Gallagher" userId="577446c3-45ae-4097-b8f0-9d862fa3a0df" providerId="ADAL" clId="{8888101E-3966-4D89-A871-2ED119CB2E7A}" dt="2024-03-21T14:25:42.648" v="116" actId="20577"/>
          <ac:spMkLst>
            <pc:docMk/>
            <pc:sldMk cId="1250068653" sldId="2134958656"/>
            <ac:spMk id="2" creationId="{00000000-0000-0000-0000-000000000000}"/>
          </ac:spMkLst>
        </pc:spChg>
        <pc:spChg chg="add del">
          <ac:chgData name="Sean Gallagher" userId="577446c3-45ae-4097-b8f0-9d862fa3a0df" providerId="ADAL" clId="{8888101E-3966-4D89-A871-2ED119CB2E7A}" dt="2024-03-21T14:23:59.595" v="2" actId="22"/>
          <ac:spMkLst>
            <pc:docMk/>
            <pc:sldMk cId="1250068653" sldId="2134958656"/>
            <ac:spMk id="5" creationId="{90B81755-1921-43FD-7E78-DF6E42C3F620}"/>
          </ac:spMkLst>
        </pc:spChg>
      </pc:sldChg>
      <pc:sldMasterChg chg="addSp delSp modSp mod">
        <pc:chgData name="Sean Gallagher" userId="577446c3-45ae-4097-b8f0-9d862fa3a0df" providerId="ADAL" clId="{8888101E-3966-4D89-A871-2ED119CB2E7A}" dt="2024-03-21T14:33:59.897" v="231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8888101E-3966-4D89-A871-2ED119CB2E7A}" dt="2024-03-21T14:33:56.313" v="230" actId="478"/>
          <ac:picMkLst>
            <pc:docMk/>
            <pc:sldMasterMk cId="1070809925" sldId="2147483692"/>
            <ac:picMk id="2" creationId="{F376F353-A65A-00F4-DA4F-B7D786E92E94}"/>
          </ac:picMkLst>
        </pc:picChg>
        <pc:picChg chg="add mod">
          <ac:chgData name="Sean Gallagher" userId="577446c3-45ae-4097-b8f0-9d862fa3a0df" providerId="ADAL" clId="{8888101E-3966-4D89-A871-2ED119CB2E7A}" dt="2024-03-21T14:33:59.897" v="231" actId="1076"/>
          <ac:picMkLst>
            <pc:docMk/>
            <pc:sldMasterMk cId="1070809925" sldId="2147483692"/>
            <ac:picMk id="3" creationId="{96A031EF-3603-DAE8-633F-BF6DF1E95DFD}"/>
          </ac:picMkLst>
        </pc:picChg>
      </pc:sldMasterChg>
    </pc:docChg>
  </pc:docChgLst>
  <pc:docChgLst>
    <pc:chgData name="Sean Gallagher" userId="577446c3-45ae-4097-b8f0-9d862fa3a0df" providerId="ADAL" clId="{9530ACC8-2DC6-4010-9AB3-5AD5E9E17FF6}"/>
    <pc:docChg chg="undo custSel addSld delSld modSld sldOrd modMainMaster">
      <pc:chgData name="Sean Gallagher" userId="577446c3-45ae-4097-b8f0-9d862fa3a0df" providerId="ADAL" clId="{9530ACC8-2DC6-4010-9AB3-5AD5E9E17FF6}" dt="2023-11-28T14:59:15.875" v="235" actId="20577"/>
      <pc:docMkLst>
        <pc:docMk/>
      </pc:docMkLst>
      <pc:sldChg chg="add del ord">
        <pc:chgData name="Sean Gallagher" userId="577446c3-45ae-4097-b8f0-9d862fa3a0df" providerId="ADAL" clId="{9530ACC8-2DC6-4010-9AB3-5AD5E9E17FF6}" dt="2023-11-28T14:50:47.386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9530ACC8-2DC6-4010-9AB3-5AD5E9E17FF6}" dt="2023-11-28T14:59:15.875" v="235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9530ACC8-2DC6-4010-9AB3-5AD5E9E17FF6}" dt="2023-11-28T14:59:15.875" v="235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9530ACC8-2DC6-4010-9AB3-5AD5E9E17FF6}" dt="2023-11-28T14:56:10.341" v="46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9530ACC8-2DC6-4010-9AB3-5AD5E9E17FF6}" dt="2023-11-28T14:54:38.558" v="19" actId="478"/>
          <ac:picMkLst>
            <pc:docMk/>
            <pc:sldMk cId="4281471524" sldId="2134958655"/>
            <ac:picMk id="3" creationId="{ED02AC07-F3D1-86B8-DC81-70A99996243D}"/>
          </ac:picMkLst>
        </pc:picChg>
        <pc:picChg chg="add mod">
          <ac:chgData name="Sean Gallagher" userId="577446c3-45ae-4097-b8f0-9d862fa3a0df" providerId="ADAL" clId="{9530ACC8-2DC6-4010-9AB3-5AD5E9E17FF6}" dt="2023-11-28T14:55:48.585" v="37" actId="1076"/>
          <ac:picMkLst>
            <pc:docMk/>
            <pc:sldMk cId="4281471524" sldId="2134958655"/>
            <ac:picMk id="5" creationId="{B9E12EA1-AA94-8202-2181-843995F10958}"/>
          </ac:picMkLst>
        </pc:picChg>
        <pc:picChg chg="del">
          <ac:chgData name="Sean Gallagher" userId="577446c3-45ae-4097-b8f0-9d862fa3a0df" providerId="ADAL" clId="{9530ACC8-2DC6-4010-9AB3-5AD5E9E17FF6}" dt="2023-11-28T14:54:39.179" v="20" actId="478"/>
          <ac:picMkLst>
            <pc:docMk/>
            <pc:sldMk cId="4281471524" sldId="2134958655"/>
            <ac:picMk id="7" creationId="{8CD9A6B2-6DCE-B52D-867E-9F515BD2D776}"/>
          </ac:picMkLst>
        </pc:picChg>
        <pc:picChg chg="add mod">
          <ac:chgData name="Sean Gallagher" userId="577446c3-45ae-4097-b8f0-9d862fa3a0df" providerId="ADAL" clId="{9530ACC8-2DC6-4010-9AB3-5AD5E9E17FF6}" dt="2023-11-28T14:55:50.549" v="38" actId="1076"/>
          <ac:picMkLst>
            <pc:docMk/>
            <pc:sldMk cId="4281471524" sldId="2134958655"/>
            <ac:picMk id="8" creationId="{77AF75E9-8743-794D-5E44-1F4C34773734}"/>
          </ac:picMkLst>
        </pc:picChg>
        <pc:picChg chg="add mod">
          <ac:chgData name="Sean Gallagher" userId="577446c3-45ae-4097-b8f0-9d862fa3a0df" providerId="ADAL" clId="{9530ACC8-2DC6-4010-9AB3-5AD5E9E17FF6}" dt="2023-11-28T14:55:55.668" v="41" actId="1076"/>
          <ac:picMkLst>
            <pc:docMk/>
            <pc:sldMk cId="4281471524" sldId="2134958655"/>
            <ac:picMk id="10" creationId="{63D11F7A-DE07-20D9-96AF-583F552F7304}"/>
          </ac:picMkLst>
        </pc:picChg>
        <pc:picChg chg="add mod">
          <ac:chgData name="Sean Gallagher" userId="577446c3-45ae-4097-b8f0-9d862fa3a0df" providerId="ADAL" clId="{9530ACC8-2DC6-4010-9AB3-5AD5E9E17FF6}" dt="2023-11-28T14:56:10.341" v="46" actId="1076"/>
          <ac:picMkLst>
            <pc:docMk/>
            <pc:sldMk cId="4281471524" sldId="2134958655"/>
            <ac:picMk id="12" creationId="{DDC78594-340B-F41F-2625-5EB7230C08D9}"/>
          </ac:picMkLst>
        </pc:picChg>
      </pc:sldChg>
      <pc:sldChg chg="addSp delSp modSp mod">
        <pc:chgData name="Sean Gallagher" userId="577446c3-45ae-4097-b8f0-9d862fa3a0df" providerId="ADAL" clId="{9530ACC8-2DC6-4010-9AB3-5AD5E9E17FF6}" dt="2023-11-28T14:54:23.574" v="18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9530ACC8-2DC6-4010-9AB3-5AD5E9E17FF6}" dt="2023-11-28T14:54:23.574" v="18" actId="113"/>
          <ac:spMkLst>
            <pc:docMk/>
            <pc:sldMk cId="1250068653" sldId="2134958656"/>
            <ac:spMk id="2" creationId="{00000000-0000-0000-0000-000000000000}"/>
          </ac:spMkLst>
        </pc:spChg>
        <pc:picChg chg="add del">
          <ac:chgData name="Sean Gallagher" userId="577446c3-45ae-4097-b8f0-9d862fa3a0df" providerId="ADAL" clId="{9530ACC8-2DC6-4010-9AB3-5AD5E9E17FF6}" dt="2023-11-28T14:54:06.003" v="12" actId="478"/>
          <ac:picMkLst>
            <pc:docMk/>
            <pc:sldMk cId="1250068653" sldId="2134958656"/>
            <ac:picMk id="5" creationId="{97D53134-939C-3BAC-2272-4B84189D1896}"/>
          </ac:picMkLst>
        </pc:picChg>
      </pc:sldChg>
      <pc:sldMasterChg chg="addSp delSp modSp mod">
        <pc:chgData name="Sean Gallagher" userId="577446c3-45ae-4097-b8f0-9d862fa3a0df" providerId="ADAL" clId="{9530ACC8-2DC6-4010-9AB3-5AD5E9E17FF6}" dt="2023-11-28T14:51:35.112" v="8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9530ACC8-2DC6-4010-9AB3-5AD5E9E17FF6}" dt="2023-11-28T14:51:25.637" v="4" actId="478"/>
          <ac:picMkLst>
            <pc:docMk/>
            <pc:sldMasterMk cId="1070809925" sldId="2147483692"/>
            <ac:picMk id="2" creationId="{79B93425-7BC3-2C35-A2EE-03F7007D943E}"/>
          </ac:picMkLst>
        </pc:picChg>
        <pc:picChg chg="add mod">
          <ac:chgData name="Sean Gallagher" userId="577446c3-45ae-4097-b8f0-9d862fa3a0df" providerId="ADAL" clId="{9530ACC8-2DC6-4010-9AB3-5AD5E9E17FF6}" dt="2023-11-28T14:51:35.112" v="8" actId="1076"/>
          <ac:picMkLst>
            <pc:docMk/>
            <pc:sldMasterMk cId="1070809925" sldId="2147483692"/>
            <ac:picMk id="4" creationId="{52CCD6C4-9F58-3616-2E9B-9119F46CD5E5}"/>
          </ac:picMkLst>
        </pc:picChg>
      </pc:sldMasterChg>
    </pc:docChg>
  </pc:docChgLst>
  <pc:docChgLst>
    <pc:chgData name="Sean Gallagher" userId="577446c3-45ae-4097-b8f0-9d862fa3a0df" providerId="ADAL" clId="{BCDCF358-B24E-4A6C-8DC2-D558359D877B}"/>
    <pc:docChg chg="custSel addSld delSld modSld sldOrd modMainMaster">
      <pc:chgData name="Sean Gallagher" userId="577446c3-45ae-4097-b8f0-9d862fa3a0df" providerId="ADAL" clId="{BCDCF358-B24E-4A6C-8DC2-D558359D877B}" dt="2024-01-11T16:33:04.423" v="139" actId="20577"/>
      <pc:docMkLst>
        <pc:docMk/>
      </pc:docMkLst>
      <pc:sldChg chg="addSp delSp modSp del mod">
        <pc:chgData name="Sean Gallagher" userId="577446c3-45ae-4097-b8f0-9d862fa3a0df" providerId="ADAL" clId="{BCDCF358-B24E-4A6C-8DC2-D558359D877B}" dt="2024-01-11T16:27:18.786" v="41" actId="47"/>
        <pc:sldMkLst>
          <pc:docMk/>
          <pc:sldMk cId="1770905082" sldId="269"/>
        </pc:sldMkLst>
        <pc:spChg chg="mod">
          <ac:chgData name="Sean Gallagher" userId="577446c3-45ae-4097-b8f0-9d862fa3a0df" providerId="ADAL" clId="{BCDCF358-B24E-4A6C-8DC2-D558359D877B}" dt="2024-01-11T16:26:46.019" v="40" actId="20577"/>
          <ac:spMkLst>
            <pc:docMk/>
            <pc:sldMk cId="1770905082" sldId="269"/>
            <ac:spMk id="36" creationId="{A1B4A22D-3BE1-6C4A-812D-C1E98E8E0076}"/>
          </ac:spMkLst>
        </pc:spChg>
        <pc:picChg chg="del">
          <ac:chgData name="Sean Gallagher" userId="577446c3-45ae-4097-b8f0-9d862fa3a0df" providerId="ADAL" clId="{BCDCF358-B24E-4A6C-8DC2-D558359D877B}" dt="2024-01-11T16:26:21.856" v="14" actId="478"/>
          <ac:picMkLst>
            <pc:docMk/>
            <pc:sldMk cId="1770905082" sldId="269"/>
            <ac:picMk id="4" creationId="{FADC6D4E-DA06-B0D5-5D07-C416E3C8648B}"/>
          </ac:picMkLst>
        </pc:picChg>
        <pc:picChg chg="add mod">
          <ac:chgData name="Sean Gallagher" userId="577446c3-45ae-4097-b8f0-9d862fa3a0df" providerId="ADAL" clId="{BCDCF358-B24E-4A6C-8DC2-D558359D877B}" dt="2024-01-11T16:26:29.920" v="19" actId="27614"/>
          <ac:picMkLst>
            <pc:docMk/>
            <pc:sldMk cId="1770905082" sldId="269"/>
            <ac:picMk id="6" creationId="{DC1076BB-7910-3FAB-0ECA-B9B61602D87F}"/>
          </ac:picMkLst>
        </pc:picChg>
        <pc:picChg chg="mod">
          <ac:chgData name="Sean Gallagher" userId="577446c3-45ae-4097-b8f0-9d862fa3a0df" providerId="ADAL" clId="{BCDCF358-B24E-4A6C-8DC2-D558359D877B}" dt="2024-01-11T16:26:29.920" v="20" actId="962"/>
          <ac:picMkLst>
            <pc:docMk/>
            <pc:sldMk cId="1770905082" sldId="269"/>
            <ac:picMk id="7" creationId="{7ECE685F-3E0A-4645-A5C2-F8F5499F2E26}"/>
          </ac:picMkLst>
        </pc:picChg>
      </pc:sldChg>
      <pc:sldChg chg="add ord">
        <pc:chgData name="Sean Gallagher" userId="577446c3-45ae-4097-b8f0-9d862fa3a0df" providerId="ADAL" clId="{BCDCF358-B24E-4A6C-8DC2-D558359D877B}" dt="2024-01-11T16:27:23.722" v="44"/>
        <pc:sldMkLst>
          <pc:docMk/>
          <pc:sldMk cId="1433664020" sldId="275"/>
        </pc:sldMkLst>
      </pc:sldChg>
      <pc:sldChg chg="modSp mod">
        <pc:chgData name="Sean Gallagher" userId="577446c3-45ae-4097-b8f0-9d862fa3a0df" providerId="ADAL" clId="{BCDCF358-B24E-4A6C-8DC2-D558359D877B}" dt="2024-01-11T16:33:04.423" v="139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BCDCF358-B24E-4A6C-8DC2-D558359D877B}" dt="2024-01-11T16:33:04.423" v="139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BCDCF358-B24E-4A6C-8DC2-D558359D877B}" dt="2024-01-11T16:30:30.965" v="75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BCDCF358-B24E-4A6C-8DC2-D558359D877B}" dt="2024-01-11T16:29:31.673" v="51" actId="478"/>
          <ac:picMkLst>
            <pc:docMk/>
            <pc:sldMk cId="4281471524" sldId="2134958655"/>
            <ac:picMk id="3" creationId="{68693916-6A76-8EAB-BCA1-29D906795EE4}"/>
          </ac:picMkLst>
        </pc:picChg>
        <pc:picChg chg="add mod">
          <ac:chgData name="Sean Gallagher" userId="577446c3-45ae-4097-b8f0-9d862fa3a0df" providerId="ADAL" clId="{BCDCF358-B24E-4A6C-8DC2-D558359D877B}" dt="2024-01-11T16:30:22.012" v="71" actId="1076"/>
          <ac:picMkLst>
            <pc:docMk/>
            <pc:sldMk cId="4281471524" sldId="2134958655"/>
            <ac:picMk id="5" creationId="{62188F98-DBE7-0829-C1F9-297CAE3F3583}"/>
          </ac:picMkLst>
        </pc:picChg>
        <pc:picChg chg="del">
          <ac:chgData name="Sean Gallagher" userId="577446c3-45ae-4097-b8f0-9d862fa3a0df" providerId="ADAL" clId="{BCDCF358-B24E-4A6C-8DC2-D558359D877B}" dt="2024-01-11T16:29:31.279" v="50" actId="478"/>
          <ac:picMkLst>
            <pc:docMk/>
            <pc:sldMk cId="4281471524" sldId="2134958655"/>
            <ac:picMk id="7" creationId="{5F418658-5493-A8A1-F75E-D85E2C5FFE8D}"/>
          </ac:picMkLst>
        </pc:picChg>
        <pc:picChg chg="del">
          <ac:chgData name="Sean Gallagher" userId="577446c3-45ae-4097-b8f0-9d862fa3a0df" providerId="ADAL" clId="{BCDCF358-B24E-4A6C-8DC2-D558359D877B}" dt="2024-01-11T16:29:30.034" v="48" actId="478"/>
          <ac:picMkLst>
            <pc:docMk/>
            <pc:sldMk cId="4281471524" sldId="2134958655"/>
            <ac:picMk id="8" creationId="{77AF75E9-8743-794D-5E44-1F4C34773734}"/>
          </ac:picMkLst>
        </pc:picChg>
        <pc:picChg chg="add mod">
          <ac:chgData name="Sean Gallagher" userId="577446c3-45ae-4097-b8f0-9d862fa3a0df" providerId="ADAL" clId="{BCDCF358-B24E-4A6C-8DC2-D558359D877B}" dt="2024-01-11T16:30:24.274" v="72" actId="1076"/>
          <ac:picMkLst>
            <pc:docMk/>
            <pc:sldMk cId="4281471524" sldId="2134958655"/>
            <ac:picMk id="9" creationId="{EE1C309A-1686-BBB7-A4DC-5C2886596D86}"/>
          </ac:picMkLst>
        </pc:picChg>
        <pc:picChg chg="del">
          <ac:chgData name="Sean Gallagher" userId="577446c3-45ae-4097-b8f0-9d862fa3a0df" providerId="ADAL" clId="{BCDCF358-B24E-4A6C-8DC2-D558359D877B}" dt="2024-01-11T16:29:30.694" v="49" actId="478"/>
          <ac:picMkLst>
            <pc:docMk/>
            <pc:sldMk cId="4281471524" sldId="2134958655"/>
            <ac:picMk id="10" creationId="{63D11F7A-DE07-20D9-96AF-583F552F7304}"/>
          </ac:picMkLst>
        </pc:picChg>
        <pc:picChg chg="add mod">
          <ac:chgData name="Sean Gallagher" userId="577446c3-45ae-4097-b8f0-9d862fa3a0df" providerId="ADAL" clId="{BCDCF358-B24E-4A6C-8DC2-D558359D877B}" dt="2024-01-11T16:30:30.965" v="75" actId="1076"/>
          <ac:picMkLst>
            <pc:docMk/>
            <pc:sldMk cId="4281471524" sldId="2134958655"/>
            <ac:picMk id="12" creationId="{A61DDC87-C2B3-CF17-EF76-BC4BD29D1714}"/>
          </ac:picMkLst>
        </pc:picChg>
      </pc:sldChg>
      <pc:sldChg chg="modSp mod">
        <pc:chgData name="Sean Gallagher" userId="577446c3-45ae-4097-b8f0-9d862fa3a0df" providerId="ADAL" clId="{BCDCF358-B24E-4A6C-8DC2-D558359D877B}" dt="2024-01-11T16:27:49.395" v="47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BCDCF358-B24E-4A6C-8DC2-D558359D877B}" dt="2024-01-11T16:27:49.395" v="47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BCDCF358-B24E-4A6C-8DC2-D558359D877B}" dt="2024-01-11T16:25:32.849" v="13" actId="1076"/>
        <pc:sldMasterMkLst>
          <pc:docMk/>
          <pc:sldMasterMk cId="1070809925" sldId="2147483659"/>
        </pc:sldMasterMkLst>
        <pc:picChg chg="del">
          <ac:chgData name="Sean Gallagher" userId="577446c3-45ae-4097-b8f0-9d862fa3a0df" providerId="ADAL" clId="{BCDCF358-B24E-4A6C-8DC2-D558359D877B}" dt="2024-01-11T16:25:24.509" v="7" actId="478"/>
          <ac:picMkLst>
            <pc:docMk/>
            <pc:sldMasterMk cId="1070809925" sldId="2147483659"/>
            <ac:picMk id="4" creationId="{86B9C6DC-7D9A-1CAB-01C5-ADEBD58AD97B}"/>
          </ac:picMkLst>
        </pc:picChg>
        <pc:picChg chg="add mod">
          <ac:chgData name="Sean Gallagher" userId="577446c3-45ae-4097-b8f0-9d862fa3a0df" providerId="ADAL" clId="{BCDCF358-B24E-4A6C-8DC2-D558359D877B}" dt="2024-01-11T16:25:32.849" v="13" actId="1076"/>
          <ac:picMkLst>
            <pc:docMk/>
            <pc:sldMasterMk cId="1070809925" sldId="2147483659"/>
            <ac:picMk id="6" creationId="{E88297A9-8349-176E-B213-A078F1792AE8}"/>
          </ac:picMkLst>
        </pc:picChg>
      </pc:sldMasterChg>
      <pc:sldMasterChg chg="addSp delSp modSp mod">
        <pc:chgData name="Sean Gallagher" userId="577446c3-45ae-4097-b8f0-9d862fa3a0df" providerId="ADAL" clId="{BCDCF358-B24E-4A6C-8DC2-D558359D877B}" dt="2024-01-11T16:25:09.744" v="6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BCDCF358-B24E-4A6C-8DC2-D558359D877B}" dt="2024-01-11T16:25:02.061" v="0" actId="478"/>
          <ac:picMkLst>
            <pc:docMk/>
            <pc:sldMasterMk cId="1070809925" sldId="2147483692"/>
            <ac:picMk id="3" creationId="{C10087DA-64A1-8C98-2319-2B5DF551EDB3}"/>
          </ac:picMkLst>
        </pc:picChg>
        <pc:picChg chg="add mod">
          <ac:chgData name="Sean Gallagher" userId="577446c3-45ae-4097-b8f0-9d862fa3a0df" providerId="ADAL" clId="{BCDCF358-B24E-4A6C-8DC2-D558359D877B}" dt="2024-01-11T16:25:09.744" v="6" actId="1076"/>
          <ac:picMkLst>
            <pc:docMk/>
            <pc:sldMasterMk cId="1070809925" sldId="2147483692"/>
            <ac:picMk id="4" creationId="{0806B83A-681A-B58E-034F-AB89BFBCA8A3}"/>
          </ac:picMkLst>
        </pc:picChg>
      </pc:sldMasterChg>
    </pc:docChg>
  </pc:docChgLst>
  <pc:docChgLst>
    <pc:chgData name="Sean Gallagher" userId="577446c3-45ae-4097-b8f0-9d862fa3a0df" providerId="ADAL" clId="{C99755CA-5427-4252-9ACC-8FD159CF9ECB}"/>
    <pc:docChg chg="undo custSel addSld delSld modSld sldOrd modMainMaster">
      <pc:chgData name="Sean Gallagher" userId="577446c3-45ae-4097-b8f0-9d862fa3a0df" providerId="ADAL" clId="{C99755CA-5427-4252-9ACC-8FD159CF9ECB}" dt="2024-04-22T13:29:55.634" v="241" actId="1076"/>
      <pc:docMkLst>
        <pc:docMk/>
      </pc:docMkLst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1643160523" sldId="265"/>
        </pc:sldMkLst>
      </pc:sldChg>
      <pc:sldChg chg="del">
        <pc:chgData name="Sean Gallagher" userId="577446c3-45ae-4097-b8f0-9d862fa3a0df" providerId="ADAL" clId="{C99755CA-5427-4252-9ACC-8FD159CF9ECB}" dt="2024-04-22T13:22:48.886" v="143" actId="47"/>
        <pc:sldMkLst>
          <pc:docMk/>
          <pc:sldMk cId="1249712676" sldId="266"/>
        </pc:sldMkLst>
      </pc:sldChg>
      <pc:sldChg chg="add del ord">
        <pc:chgData name="Sean Gallagher" userId="577446c3-45ae-4097-b8f0-9d862fa3a0df" providerId="ADAL" clId="{C99755CA-5427-4252-9ACC-8FD159CF9ECB}" dt="2024-04-22T13:19:08.728" v="20"/>
        <pc:sldMkLst>
          <pc:docMk/>
          <pc:sldMk cId="1770905082" sldId="269"/>
        </pc:sldMkLst>
      </pc:sldChg>
      <pc:sldChg chg="del">
        <pc:chgData name="Sean Gallagher" userId="577446c3-45ae-4097-b8f0-9d862fa3a0df" providerId="ADAL" clId="{C99755CA-5427-4252-9ACC-8FD159CF9ECB}" dt="2024-04-22T13:22:28.849" v="76" actId="47"/>
        <pc:sldMkLst>
          <pc:docMk/>
          <pc:sldMk cId="1037678653" sldId="270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3465688576" sldId="281"/>
        </pc:sldMkLst>
      </pc:sldChg>
      <pc:sldChg chg="del">
        <pc:chgData name="Sean Gallagher" userId="577446c3-45ae-4097-b8f0-9d862fa3a0df" providerId="ADAL" clId="{C99755CA-5427-4252-9ACC-8FD159CF9ECB}" dt="2024-04-22T13:22:34.137" v="96" actId="47"/>
        <pc:sldMkLst>
          <pc:docMk/>
          <pc:sldMk cId="319080500" sldId="282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2528204050" sldId="283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2209606354" sldId="284"/>
        </pc:sldMkLst>
      </pc:sldChg>
      <pc:sldChg chg="del">
        <pc:chgData name="Sean Gallagher" userId="577446c3-45ae-4097-b8f0-9d862fa3a0df" providerId="ADAL" clId="{C99755CA-5427-4252-9ACC-8FD159CF9ECB}" dt="2024-04-22T13:22:29.417" v="77" actId="47"/>
        <pc:sldMkLst>
          <pc:docMk/>
          <pc:sldMk cId="2742838789" sldId="285"/>
        </pc:sldMkLst>
      </pc:sldChg>
      <pc:sldChg chg="del">
        <pc:chgData name="Sean Gallagher" userId="577446c3-45ae-4097-b8f0-9d862fa3a0df" providerId="ADAL" clId="{C99755CA-5427-4252-9ACC-8FD159CF9ECB}" dt="2024-04-22T13:22:30.423" v="79" actId="47"/>
        <pc:sldMkLst>
          <pc:docMk/>
          <pc:sldMk cId="1156553215" sldId="286"/>
        </pc:sldMkLst>
      </pc:sldChg>
      <pc:sldChg chg="del">
        <pc:chgData name="Sean Gallagher" userId="577446c3-45ae-4097-b8f0-9d862fa3a0df" providerId="ADAL" clId="{C99755CA-5427-4252-9ACC-8FD159CF9ECB}" dt="2024-04-22T13:22:32.170" v="86" actId="47"/>
        <pc:sldMkLst>
          <pc:docMk/>
          <pc:sldMk cId="3715296893" sldId="287"/>
        </pc:sldMkLst>
      </pc:sldChg>
      <pc:sldChg chg="del">
        <pc:chgData name="Sean Gallagher" userId="577446c3-45ae-4097-b8f0-9d862fa3a0df" providerId="ADAL" clId="{C99755CA-5427-4252-9ACC-8FD159CF9ECB}" dt="2024-04-22T13:22:29.967" v="78" actId="47"/>
        <pc:sldMkLst>
          <pc:docMk/>
          <pc:sldMk cId="2499671922" sldId="288"/>
        </pc:sldMkLst>
      </pc:sldChg>
      <pc:sldChg chg="del">
        <pc:chgData name="Sean Gallagher" userId="577446c3-45ae-4097-b8f0-9d862fa3a0df" providerId="ADAL" clId="{C99755CA-5427-4252-9ACC-8FD159CF9ECB}" dt="2024-04-22T13:22:31.005" v="80" actId="47"/>
        <pc:sldMkLst>
          <pc:docMk/>
          <pc:sldMk cId="3598646366" sldId="289"/>
        </pc:sldMkLst>
      </pc:sldChg>
      <pc:sldChg chg="del">
        <pc:chgData name="Sean Gallagher" userId="577446c3-45ae-4097-b8f0-9d862fa3a0df" providerId="ADAL" clId="{C99755CA-5427-4252-9ACC-8FD159CF9ECB}" dt="2024-04-22T13:22:31.584" v="83" actId="47"/>
        <pc:sldMkLst>
          <pc:docMk/>
          <pc:sldMk cId="2751670577" sldId="290"/>
        </pc:sldMkLst>
      </pc:sldChg>
      <pc:sldChg chg="del">
        <pc:chgData name="Sean Gallagher" userId="577446c3-45ae-4097-b8f0-9d862fa3a0df" providerId="ADAL" clId="{C99755CA-5427-4252-9ACC-8FD159CF9ECB}" dt="2024-04-22T13:22:31.383" v="82" actId="47"/>
        <pc:sldMkLst>
          <pc:docMk/>
          <pc:sldMk cId="1132936376" sldId="291"/>
        </pc:sldMkLst>
      </pc:sldChg>
      <pc:sldChg chg="del">
        <pc:chgData name="Sean Gallagher" userId="577446c3-45ae-4097-b8f0-9d862fa3a0df" providerId="ADAL" clId="{C99755CA-5427-4252-9ACC-8FD159CF9ECB}" dt="2024-04-22T13:22:31.775" v="84" actId="47"/>
        <pc:sldMkLst>
          <pc:docMk/>
          <pc:sldMk cId="62084393" sldId="292"/>
        </pc:sldMkLst>
      </pc:sldChg>
      <pc:sldChg chg="del">
        <pc:chgData name="Sean Gallagher" userId="577446c3-45ae-4097-b8f0-9d862fa3a0df" providerId="ADAL" clId="{C99755CA-5427-4252-9ACC-8FD159CF9ECB}" dt="2024-04-22T13:22:31.183" v="81" actId="47"/>
        <pc:sldMkLst>
          <pc:docMk/>
          <pc:sldMk cId="1505226657" sldId="293"/>
        </pc:sldMkLst>
      </pc:sldChg>
      <pc:sldChg chg="del">
        <pc:chgData name="Sean Gallagher" userId="577446c3-45ae-4097-b8f0-9d862fa3a0df" providerId="ADAL" clId="{C99755CA-5427-4252-9ACC-8FD159CF9ECB}" dt="2024-04-22T13:22:31.965" v="85" actId="47"/>
        <pc:sldMkLst>
          <pc:docMk/>
          <pc:sldMk cId="489349667" sldId="294"/>
        </pc:sldMkLst>
      </pc:sldChg>
      <pc:sldChg chg="del">
        <pc:chgData name="Sean Gallagher" userId="577446c3-45ae-4097-b8f0-9d862fa3a0df" providerId="ADAL" clId="{C99755CA-5427-4252-9ACC-8FD159CF9ECB}" dt="2024-04-22T13:22:32.563" v="88" actId="47"/>
        <pc:sldMkLst>
          <pc:docMk/>
          <pc:sldMk cId="2319410100" sldId="295"/>
        </pc:sldMkLst>
      </pc:sldChg>
      <pc:sldChg chg="del">
        <pc:chgData name="Sean Gallagher" userId="577446c3-45ae-4097-b8f0-9d862fa3a0df" providerId="ADAL" clId="{C99755CA-5427-4252-9ACC-8FD159CF9ECB}" dt="2024-04-22T13:22:32.767" v="89" actId="47"/>
        <pc:sldMkLst>
          <pc:docMk/>
          <pc:sldMk cId="4231112029" sldId="296"/>
        </pc:sldMkLst>
      </pc:sldChg>
      <pc:sldChg chg="del">
        <pc:chgData name="Sean Gallagher" userId="577446c3-45ae-4097-b8f0-9d862fa3a0df" providerId="ADAL" clId="{C99755CA-5427-4252-9ACC-8FD159CF9ECB}" dt="2024-04-22T13:22:32.988" v="90" actId="47"/>
        <pc:sldMkLst>
          <pc:docMk/>
          <pc:sldMk cId="1707753677" sldId="297"/>
        </pc:sldMkLst>
      </pc:sldChg>
      <pc:sldChg chg="del">
        <pc:chgData name="Sean Gallagher" userId="577446c3-45ae-4097-b8f0-9d862fa3a0df" providerId="ADAL" clId="{C99755CA-5427-4252-9ACC-8FD159CF9ECB}" dt="2024-04-22T13:22:33.192" v="91" actId="47"/>
        <pc:sldMkLst>
          <pc:docMk/>
          <pc:sldMk cId="1881698661" sldId="298"/>
        </pc:sldMkLst>
      </pc:sldChg>
      <pc:sldChg chg="del">
        <pc:chgData name="Sean Gallagher" userId="577446c3-45ae-4097-b8f0-9d862fa3a0df" providerId="ADAL" clId="{C99755CA-5427-4252-9ACC-8FD159CF9ECB}" dt="2024-04-22T13:22:33.387" v="92" actId="47"/>
        <pc:sldMkLst>
          <pc:docMk/>
          <pc:sldMk cId="3052623802" sldId="299"/>
        </pc:sldMkLst>
      </pc:sldChg>
      <pc:sldChg chg="del">
        <pc:chgData name="Sean Gallagher" userId="577446c3-45ae-4097-b8f0-9d862fa3a0df" providerId="ADAL" clId="{C99755CA-5427-4252-9ACC-8FD159CF9ECB}" dt="2024-04-22T13:22:32.358" v="87" actId="47"/>
        <pc:sldMkLst>
          <pc:docMk/>
          <pc:sldMk cId="1736362211" sldId="300"/>
        </pc:sldMkLst>
      </pc:sldChg>
      <pc:sldChg chg="del">
        <pc:chgData name="Sean Gallagher" userId="577446c3-45ae-4097-b8f0-9d862fa3a0df" providerId="ADAL" clId="{C99755CA-5427-4252-9ACC-8FD159CF9ECB}" dt="2024-04-22T13:22:33.569" v="93" actId="47"/>
        <pc:sldMkLst>
          <pc:docMk/>
          <pc:sldMk cId="519628653" sldId="301"/>
        </pc:sldMkLst>
      </pc:sldChg>
      <pc:sldChg chg="del">
        <pc:chgData name="Sean Gallagher" userId="577446c3-45ae-4097-b8f0-9d862fa3a0df" providerId="ADAL" clId="{C99755CA-5427-4252-9ACC-8FD159CF9ECB}" dt="2024-04-22T13:22:37.351" v="112" actId="47"/>
        <pc:sldMkLst>
          <pc:docMk/>
          <pc:sldMk cId="3562944155" sldId="302"/>
        </pc:sldMkLst>
      </pc:sldChg>
      <pc:sldChg chg="del">
        <pc:chgData name="Sean Gallagher" userId="577446c3-45ae-4097-b8f0-9d862fa3a0df" providerId="ADAL" clId="{C99755CA-5427-4252-9ACC-8FD159CF9ECB}" dt="2024-04-22T13:22:37.571" v="113" actId="47"/>
        <pc:sldMkLst>
          <pc:docMk/>
          <pc:sldMk cId="239522416" sldId="303"/>
        </pc:sldMkLst>
      </pc:sldChg>
      <pc:sldChg chg="del">
        <pc:chgData name="Sean Gallagher" userId="577446c3-45ae-4097-b8f0-9d862fa3a0df" providerId="ADAL" clId="{C99755CA-5427-4252-9ACC-8FD159CF9ECB}" dt="2024-04-22T13:22:37.760" v="114" actId="47"/>
        <pc:sldMkLst>
          <pc:docMk/>
          <pc:sldMk cId="2569280574" sldId="304"/>
        </pc:sldMkLst>
      </pc:sldChg>
      <pc:sldChg chg="del">
        <pc:chgData name="Sean Gallagher" userId="577446c3-45ae-4097-b8f0-9d862fa3a0df" providerId="ADAL" clId="{C99755CA-5427-4252-9ACC-8FD159CF9ECB}" dt="2024-04-22T13:22:37.981" v="115" actId="47"/>
        <pc:sldMkLst>
          <pc:docMk/>
          <pc:sldMk cId="1960173871" sldId="305"/>
        </pc:sldMkLst>
      </pc:sldChg>
      <pc:sldChg chg="del">
        <pc:chgData name="Sean Gallagher" userId="577446c3-45ae-4097-b8f0-9d862fa3a0df" providerId="ADAL" clId="{C99755CA-5427-4252-9ACC-8FD159CF9ECB}" dt="2024-04-22T13:22:38.375" v="117" actId="47"/>
        <pc:sldMkLst>
          <pc:docMk/>
          <pc:sldMk cId="208475004" sldId="306"/>
        </pc:sldMkLst>
      </pc:sldChg>
      <pc:sldChg chg="del">
        <pc:chgData name="Sean Gallagher" userId="577446c3-45ae-4097-b8f0-9d862fa3a0df" providerId="ADAL" clId="{C99755CA-5427-4252-9ACC-8FD159CF9ECB}" dt="2024-04-22T13:22:38.580" v="118" actId="47"/>
        <pc:sldMkLst>
          <pc:docMk/>
          <pc:sldMk cId="2107980662" sldId="307"/>
        </pc:sldMkLst>
      </pc:sldChg>
      <pc:sldChg chg="del">
        <pc:chgData name="Sean Gallagher" userId="577446c3-45ae-4097-b8f0-9d862fa3a0df" providerId="ADAL" clId="{C99755CA-5427-4252-9ACC-8FD159CF9ECB}" dt="2024-04-22T13:22:38.802" v="119" actId="47"/>
        <pc:sldMkLst>
          <pc:docMk/>
          <pc:sldMk cId="1396073612" sldId="308"/>
        </pc:sldMkLst>
      </pc:sldChg>
      <pc:sldChg chg="del">
        <pc:chgData name="Sean Gallagher" userId="577446c3-45ae-4097-b8f0-9d862fa3a0df" providerId="ADAL" clId="{C99755CA-5427-4252-9ACC-8FD159CF9ECB}" dt="2024-04-22T13:22:38.996" v="120" actId="47"/>
        <pc:sldMkLst>
          <pc:docMk/>
          <pc:sldMk cId="2941055308" sldId="309"/>
        </pc:sldMkLst>
      </pc:sldChg>
      <pc:sldChg chg="del">
        <pc:chgData name="Sean Gallagher" userId="577446c3-45ae-4097-b8f0-9d862fa3a0df" providerId="ADAL" clId="{C99755CA-5427-4252-9ACC-8FD159CF9ECB}" dt="2024-04-22T13:22:39.163" v="121" actId="47"/>
        <pc:sldMkLst>
          <pc:docMk/>
          <pc:sldMk cId="1786903329" sldId="310"/>
        </pc:sldMkLst>
      </pc:sldChg>
      <pc:sldChg chg="del">
        <pc:chgData name="Sean Gallagher" userId="577446c3-45ae-4097-b8f0-9d862fa3a0df" providerId="ADAL" clId="{C99755CA-5427-4252-9ACC-8FD159CF9ECB}" dt="2024-04-22T13:22:39.383" v="122" actId="47"/>
        <pc:sldMkLst>
          <pc:docMk/>
          <pc:sldMk cId="3072184504" sldId="311"/>
        </pc:sldMkLst>
      </pc:sldChg>
      <pc:sldChg chg="del">
        <pc:chgData name="Sean Gallagher" userId="577446c3-45ae-4097-b8f0-9d862fa3a0df" providerId="ADAL" clId="{C99755CA-5427-4252-9ACC-8FD159CF9ECB}" dt="2024-04-22T13:22:39.571" v="123" actId="47"/>
        <pc:sldMkLst>
          <pc:docMk/>
          <pc:sldMk cId="1936699814" sldId="312"/>
        </pc:sldMkLst>
      </pc:sldChg>
      <pc:sldChg chg="del">
        <pc:chgData name="Sean Gallagher" userId="577446c3-45ae-4097-b8f0-9d862fa3a0df" providerId="ADAL" clId="{C99755CA-5427-4252-9ACC-8FD159CF9ECB}" dt="2024-04-22T13:22:39.760" v="124" actId="47"/>
        <pc:sldMkLst>
          <pc:docMk/>
          <pc:sldMk cId="1503690397" sldId="313"/>
        </pc:sldMkLst>
      </pc:sldChg>
      <pc:sldChg chg="del">
        <pc:chgData name="Sean Gallagher" userId="577446c3-45ae-4097-b8f0-9d862fa3a0df" providerId="ADAL" clId="{C99755CA-5427-4252-9ACC-8FD159CF9ECB}" dt="2024-04-22T13:22:39.964" v="125" actId="47"/>
        <pc:sldMkLst>
          <pc:docMk/>
          <pc:sldMk cId="174976843" sldId="314"/>
        </pc:sldMkLst>
      </pc:sldChg>
      <pc:sldChg chg="del">
        <pc:chgData name="Sean Gallagher" userId="577446c3-45ae-4097-b8f0-9d862fa3a0df" providerId="ADAL" clId="{C99755CA-5427-4252-9ACC-8FD159CF9ECB}" dt="2024-04-22T13:22:40.199" v="126" actId="47"/>
        <pc:sldMkLst>
          <pc:docMk/>
          <pc:sldMk cId="4097195724" sldId="315"/>
        </pc:sldMkLst>
      </pc:sldChg>
      <pc:sldChg chg="del">
        <pc:chgData name="Sean Gallagher" userId="577446c3-45ae-4097-b8f0-9d862fa3a0df" providerId="ADAL" clId="{C99755CA-5427-4252-9ACC-8FD159CF9ECB}" dt="2024-04-22T13:22:40.388" v="127" actId="47"/>
        <pc:sldMkLst>
          <pc:docMk/>
          <pc:sldMk cId="2514473469" sldId="316"/>
        </pc:sldMkLst>
      </pc:sldChg>
      <pc:sldChg chg="del">
        <pc:chgData name="Sean Gallagher" userId="577446c3-45ae-4097-b8f0-9d862fa3a0df" providerId="ADAL" clId="{C99755CA-5427-4252-9ACC-8FD159CF9ECB}" dt="2024-04-22T13:22:34.357" v="97" actId="47"/>
        <pc:sldMkLst>
          <pc:docMk/>
          <pc:sldMk cId="3005206451" sldId="317"/>
        </pc:sldMkLst>
      </pc:sldChg>
      <pc:sldChg chg="del">
        <pc:chgData name="Sean Gallagher" userId="577446c3-45ae-4097-b8f0-9d862fa3a0df" providerId="ADAL" clId="{C99755CA-5427-4252-9ACC-8FD159CF9ECB}" dt="2024-04-22T13:22:40.561" v="128" actId="47"/>
        <pc:sldMkLst>
          <pc:docMk/>
          <pc:sldMk cId="2394473977" sldId="318"/>
        </pc:sldMkLst>
      </pc:sldChg>
      <pc:sldChg chg="modSp mod">
        <pc:chgData name="Sean Gallagher" userId="577446c3-45ae-4097-b8f0-9d862fa3a0df" providerId="ADAL" clId="{C99755CA-5427-4252-9ACC-8FD159CF9ECB}" dt="2024-04-22T13:22:08.213" v="74" actId="113"/>
        <pc:sldMkLst>
          <pc:docMk/>
          <pc:sldMk cId="838486706" sldId="2134958646"/>
        </pc:sldMkLst>
        <pc:spChg chg="mod">
          <ac:chgData name="Sean Gallagher" userId="577446c3-45ae-4097-b8f0-9d862fa3a0df" providerId="ADAL" clId="{C99755CA-5427-4252-9ACC-8FD159CF9ECB}" dt="2024-04-22T13:22:08.213" v="74" actId="113"/>
          <ac:spMkLst>
            <pc:docMk/>
            <pc:sldMk cId="838486706" sldId="2134958646"/>
            <ac:spMk id="4" creationId="{6848280A-52CF-14A2-72C8-A76D653B1539}"/>
          </ac:spMkLst>
        </pc:spChg>
      </pc:sldChg>
      <pc:sldChg chg="modSp mod">
        <pc:chgData name="Sean Gallagher" userId="577446c3-45ae-4097-b8f0-9d862fa3a0df" providerId="ADAL" clId="{C99755CA-5427-4252-9ACC-8FD159CF9ECB}" dt="2024-04-22T13:27:55.165" v="234"/>
        <pc:sldMkLst>
          <pc:docMk/>
          <pc:sldMk cId="3111996064" sldId="2134958649"/>
        </pc:sldMkLst>
        <pc:spChg chg="mod">
          <ac:chgData name="Sean Gallagher" userId="577446c3-45ae-4097-b8f0-9d862fa3a0df" providerId="ADAL" clId="{C99755CA-5427-4252-9ACC-8FD159CF9ECB}" dt="2024-04-22T13:27:55.165" v="234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modSp">
        <pc:chgData name="Sean Gallagher" userId="577446c3-45ae-4097-b8f0-9d862fa3a0df" providerId="ADAL" clId="{C99755CA-5427-4252-9ACC-8FD159CF9ECB}" dt="2024-04-22T13:24:10.549" v="194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C99755CA-5427-4252-9ACC-8FD159CF9ECB}" dt="2024-04-22T13:23:56.656" v="190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mod">
          <ac:chgData name="Sean Gallagher" userId="577446c3-45ae-4097-b8f0-9d862fa3a0df" providerId="ADAL" clId="{C99755CA-5427-4252-9ACC-8FD159CF9ECB}" dt="2024-04-22T13:24:10.549" v="194" actId="1076"/>
          <ac:picMkLst>
            <pc:docMk/>
            <pc:sldMk cId="548871033" sldId="2134958650"/>
            <ac:picMk id="2050" creationId="{B4B5852B-8DBC-3162-7616-2953108DE713}"/>
          </ac:picMkLst>
        </pc:picChg>
      </pc:sldChg>
      <pc:sldChg chg="addSp delSp modSp mod">
        <pc:chgData name="Sean Gallagher" userId="577446c3-45ae-4097-b8f0-9d862fa3a0df" providerId="ADAL" clId="{C99755CA-5427-4252-9ACC-8FD159CF9ECB}" dt="2024-04-22T13:21:24.589" v="42" actId="1076"/>
        <pc:sldMkLst>
          <pc:docMk/>
          <pc:sldMk cId="4281471524" sldId="2134958655"/>
        </pc:sldMkLst>
        <pc:spChg chg="add del">
          <ac:chgData name="Sean Gallagher" userId="577446c3-45ae-4097-b8f0-9d862fa3a0df" providerId="ADAL" clId="{C99755CA-5427-4252-9ACC-8FD159CF9ECB}" dt="2024-04-22T13:20:33.440" v="26" actId="478"/>
          <ac:spMkLst>
            <pc:docMk/>
            <pc:sldMk cId="4281471524" sldId="2134958655"/>
            <ac:spMk id="2" creationId="{63061F10-2450-2A67-7FFA-C57B3153CCD0}"/>
          </ac:spMkLst>
        </pc:spChg>
        <pc:picChg chg="mod">
          <ac:chgData name="Sean Gallagher" userId="577446c3-45ae-4097-b8f0-9d862fa3a0df" providerId="ADAL" clId="{C99755CA-5427-4252-9ACC-8FD159CF9ECB}" dt="2024-04-22T13:21:19.796" v="41" actId="1076"/>
          <ac:picMkLst>
            <pc:docMk/>
            <pc:sldMk cId="4281471524" sldId="2134958655"/>
            <ac:picMk id="3" creationId="{1BA441CF-99FA-7699-7CE0-AA67F3F87641}"/>
          </ac:picMkLst>
        </pc:picChg>
        <pc:picChg chg="add mod">
          <ac:chgData name="Sean Gallagher" userId="577446c3-45ae-4097-b8f0-9d862fa3a0df" providerId="ADAL" clId="{C99755CA-5427-4252-9ACC-8FD159CF9ECB}" dt="2024-04-22T13:20:50.419" v="34" actId="1076"/>
          <ac:picMkLst>
            <pc:docMk/>
            <pc:sldMk cId="4281471524" sldId="2134958655"/>
            <ac:picMk id="6" creationId="{0F4470DD-D14F-B389-2A15-32592D79C3ED}"/>
          </ac:picMkLst>
        </pc:picChg>
        <pc:picChg chg="del">
          <ac:chgData name="Sean Gallagher" userId="577446c3-45ae-4097-b8f0-9d862fa3a0df" providerId="ADAL" clId="{C99755CA-5427-4252-9ACC-8FD159CF9ECB}" dt="2024-04-22T13:20:16.817" v="21" actId="478"/>
          <ac:picMkLst>
            <pc:docMk/>
            <pc:sldMk cId="4281471524" sldId="2134958655"/>
            <ac:picMk id="8" creationId="{2A7B5F43-046B-98A2-C57F-97B570E2A648}"/>
          </ac:picMkLst>
        </pc:picChg>
        <pc:picChg chg="add mod">
          <ac:chgData name="Sean Gallagher" userId="577446c3-45ae-4097-b8f0-9d862fa3a0df" providerId="ADAL" clId="{C99755CA-5427-4252-9ACC-8FD159CF9ECB}" dt="2024-04-22T13:21:24.589" v="42" actId="1076"/>
          <ac:picMkLst>
            <pc:docMk/>
            <pc:sldMk cId="4281471524" sldId="2134958655"/>
            <ac:picMk id="9" creationId="{B930217A-CC54-80F3-B9CD-A3C6EAB2F54E}"/>
          </ac:picMkLst>
        </pc:picChg>
      </pc:sldChg>
      <pc:sldChg chg="modSp mod">
        <pc:chgData name="Sean Gallagher" userId="577446c3-45ae-4097-b8f0-9d862fa3a0df" providerId="ADAL" clId="{C99755CA-5427-4252-9ACC-8FD159CF9ECB}" dt="2024-04-22T13:18:46.932" v="16" actId="20577"/>
        <pc:sldMkLst>
          <pc:docMk/>
          <pc:sldMk cId="1250068653" sldId="2134958656"/>
        </pc:sldMkLst>
        <pc:spChg chg="mod">
          <ac:chgData name="Sean Gallagher" userId="577446c3-45ae-4097-b8f0-9d862fa3a0df" providerId="ADAL" clId="{C99755CA-5427-4252-9ACC-8FD159CF9ECB}" dt="2024-04-22T13:18:46.932" v="16" actId="20577"/>
          <ac:spMkLst>
            <pc:docMk/>
            <pc:sldMk cId="1250068653" sldId="2134958656"/>
            <ac:spMk id="2" creationId="{00000000-0000-0000-0000-000000000000}"/>
          </ac:spMkLst>
        </pc:spChg>
      </pc:sldChg>
      <pc:sldChg chg="del">
        <pc:chgData name="Sean Gallagher" userId="577446c3-45ae-4097-b8f0-9d862fa3a0df" providerId="ADAL" clId="{C99755CA-5427-4252-9ACC-8FD159CF9ECB}" dt="2024-04-22T13:18:56.469" v="17" actId="47"/>
        <pc:sldMkLst>
          <pc:docMk/>
          <pc:sldMk cId="2985246975" sldId="2134958657"/>
        </pc:sldMkLst>
      </pc:sldChg>
      <pc:sldChg chg="del">
        <pc:chgData name="Sean Gallagher" userId="577446c3-45ae-4097-b8f0-9d862fa3a0df" providerId="ADAL" clId="{C99755CA-5427-4252-9ACC-8FD159CF9ECB}" dt="2024-04-22T13:22:33.774" v="94" actId="47"/>
        <pc:sldMkLst>
          <pc:docMk/>
          <pc:sldMk cId="3936613020" sldId="2134958658"/>
        </pc:sldMkLst>
      </pc:sldChg>
      <pc:sldChg chg="del">
        <pc:chgData name="Sean Gallagher" userId="577446c3-45ae-4097-b8f0-9d862fa3a0df" providerId="ADAL" clId="{C99755CA-5427-4252-9ACC-8FD159CF9ECB}" dt="2024-04-22T13:22:33.978" v="95" actId="47"/>
        <pc:sldMkLst>
          <pc:docMk/>
          <pc:sldMk cId="1647460850" sldId="2134958659"/>
        </pc:sldMkLst>
      </pc:sldChg>
      <pc:sldChg chg="del">
        <pc:chgData name="Sean Gallagher" userId="577446c3-45ae-4097-b8f0-9d862fa3a0df" providerId="ADAL" clId="{C99755CA-5427-4252-9ACC-8FD159CF9ECB}" dt="2024-04-22T13:22:34.515" v="98" actId="47"/>
        <pc:sldMkLst>
          <pc:docMk/>
          <pc:sldMk cId="2233815714" sldId="2134958660"/>
        </pc:sldMkLst>
      </pc:sldChg>
      <pc:sldChg chg="del">
        <pc:chgData name="Sean Gallagher" userId="577446c3-45ae-4097-b8f0-9d862fa3a0df" providerId="ADAL" clId="{C99755CA-5427-4252-9ACC-8FD159CF9ECB}" dt="2024-04-22T13:22:34.673" v="99" actId="47"/>
        <pc:sldMkLst>
          <pc:docMk/>
          <pc:sldMk cId="18930601" sldId="2134958661"/>
        </pc:sldMkLst>
      </pc:sldChg>
      <pc:sldChg chg="del">
        <pc:chgData name="Sean Gallagher" userId="577446c3-45ae-4097-b8f0-9d862fa3a0df" providerId="ADAL" clId="{C99755CA-5427-4252-9ACC-8FD159CF9ECB}" dt="2024-04-22T13:22:34.862" v="100" actId="47"/>
        <pc:sldMkLst>
          <pc:docMk/>
          <pc:sldMk cId="2527759629" sldId="2134958662"/>
        </pc:sldMkLst>
      </pc:sldChg>
      <pc:sldChg chg="del">
        <pc:chgData name="Sean Gallagher" userId="577446c3-45ae-4097-b8f0-9d862fa3a0df" providerId="ADAL" clId="{C99755CA-5427-4252-9ACC-8FD159CF9ECB}" dt="2024-04-22T13:22:35.036" v="101" actId="47"/>
        <pc:sldMkLst>
          <pc:docMk/>
          <pc:sldMk cId="1926179678" sldId="2134958663"/>
        </pc:sldMkLst>
      </pc:sldChg>
      <pc:sldChg chg="del">
        <pc:chgData name="Sean Gallagher" userId="577446c3-45ae-4097-b8f0-9d862fa3a0df" providerId="ADAL" clId="{C99755CA-5427-4252-9ACC-8FD159CF9ECB}" dt="2024-04-22T13:22:35.209" v="102" actId="47"/>
        <pc:sldMkLst>
          <pc:docMk/>
          <pc:sldMk cId="282327709" sldId="2134958664"/>
        </pc:sldMkLst>
      </pc:sldChg>
      <pc:sldChg chg="del">
        <pc:chgData name="Sean Gallagher" userId="577446c3-45ae-4097-b8f0-9d862fa3a0df" providerId="ADAL" clId="{C99755CA-5427-4252-9ACC-8FD159CF9ECB}" dt="2024-04-22T13:22:35.398" v="103" actId="47"/>
        <pc:sldMkLst>
          <pc:docMk/>
          <pc:sldMk cId="3642327374" sldId="2134958665"/>
        </pc:sldMkLst>
      </pc:sldChg>
      <pc:sldChg chg="del">
        <pc:chgData name="Sean Gallagher" userId="577446c3-45ae-4097-b8f0-9d862fa3a0df" providerId="ADAL" clId="{C99755CA-5427-4252-9ACC-8FD159CF9ECB}" dt="2024-04-22T13:22:35.590" v="104" actId="47"/>
        <pc:sldMkLst>
          <pc:docMk/>
          <pc:sldMk cId="4056466917" sldId="2134958666"/>
        </pc:sldMkLst>
      </pc:sldChg>
      <pc:sldChg chg="del">
        <pc:chgData name="Sean Gallagher" userId="577446c3-45ae-4097-b8f0-9d862fa3a0df" providerId="ADAL" clId="{C99755CA-5427-4252-9ACC-8FD159CF9ECB}" dt="2024-04-22T13:22:35.758" v="105" actId="47"/>
        <pc:sldMkLst>
          <pc:docMk/>
          <pc:sldMk cId="194302494" sldId="2134958667"/>
        </pc:sldMkLst>
      </pc:sldChg>
      <pc:sldChg chg="del">
        <pc:chgData name="Sean Gallagher" userId="577446c3-45ae-4097-b8f0-9d862fa3a0df" providerId="ADAL" clId="{C99755CA-5427-4252-9ACC-8FD159CF9ECB}" dt="2024-04-22T13:22:35.947" v="106" actId="47"/>
        <pc:sldMkLst>
          <pc:docMk/>
          <pc:sldMk cId="194381568" sldId="2134958668"/>
        </pc:sldMkLst>
      </pc:sldChg>
      <pc:sldChg chg="del">
        <pc:chgData name="Sean Gallagher" userId="577446c3-45ae-4097-b8f0-9d862fa3a0df" providerId="ADAL" clId="{C99755CA-5427-4252-9ACC-8FD159CF9ECB}" dt="2024-04-22T13:22:36.136" v="107" actId="47"/>
        <pc:sldMkLst>
          <pc:docMk/>
          <pc:sldMk cId="2835828696" sldId="2134958669"/>
        </pc:sldMkLst>
      </pc:sldChg>
      <pc:sldChg chg="del">
        <pc:chgData name="Sean Gallagher" userId="577446c3-45ae-4097-b8f0-9d862fa3a0df" providerId="ADAL" clId="{C99755CA-5427-4252-9ACC-8FD159CF9ECB}" dt="2024-04-22T13:22:36.654" v="108" actId="47"/>
        <pc:sldMkLst>
          <pc:docMk/>
          <pc:sldMk cId="473020751" sldId="2134958670"/>
        </pc:sldMkLst>
      </pc:sldChg>
      <pc:sldChg chg="del">
        <pc:chgData name="Sean Gallagher" userId="577446c3-45ae-4097-b8f0-9d862fa3a0df" providerId="ADAL" clId="{C99755CA-5427-4252-9ACC-8FD159CF9ECB}" dt="2024-04-22T13:22:36.670" v="109" actId="47"/>
        <pc:sldMkLst>
          <pc:docMk/>
          <pc:sldMk cId="1971571131" sldId="2134958671"/>
        </pc:sldMkLst>
      </pc:sldChg>
      <pc:sldChg chg="del">
        <pc:chgData name="Sean Gallagher" userId="577446c3-45ae-4097-b8f0-9d862fa3a0df" providerId="ADAL" clId="{C99755CA-5427-4252-9ACC-8FD159CF9ECB}" dt="2024-04-22T13:22:36.764" v="110" actId="47"/>
        <pc:sldMkLst>
          <pc:docMk/>
          <pc:sldMk cId="2663170655" sldId="2134958672"/>
        </pc:sldMkLst>
      </pc:sldChg>
      <pc:sldChg chg="del">
        <pc:chgData name="Sean Gallagher" userId="577446c3-45ae-4097-b8f0-9d862fa3a0df" providerId="ADAL" clId="{C99755CA-5427-4252-9ACC-8FD159CF9ECB}" dt="2024-04-22T13:22:37.193" v="111" actId="47"/>
        <pc:sldMkLst>
          <pc:docMk/>
          <pc:sldMk cId="3799063078" sldId="2134958673"/>
        </pc:sldMkLst>
      </pc:sldChg>
      <pc:sldChg chg="del">
        <pc:chgData name="Sean Gallagher" userId="577446c3-45ae-4097-b8f0-9d862fa3a0df" providerId="ADAL" clId="{C99755CA-5427-4252-9ACC-8FD159CF9ECB}" dt="2024-04-22T13:22:38.218" v="116" actId="47"/>
        <pc:sldMkLst>
          <pc:docMk/>
          <pc:sldMk cId="3741187828" sldId="2134958674"/>
        </pc:sldMkLst>
      </pc:sldChg>
      <pc:sldChg chg="del">
        <pc:chgData name="Sean Gallagher" userId="577446c3-45ae-4097-b8f0-9d862fa3a0df" providerId="ADAL" clId="{C99755CA-5427-4252-9ACC-8FD159CF9ECB}" dt="2024-04-22T13:22:40.765" v="129" actId="47"/>
        <pc:sldMkLst>
          <pc:docMk/>
          <pc:sldMk cId="3351734909" sldId="2134958675"/>
        </pc:sldMkLst>
      </pc:sldChg>
      <pc:sldChg chg="del">
        <pc:chgData name="Sean Gallagher" userId="577446c3-45ae-4097-b8f0-9d862fa3a0df" providerId="ADAL" clId="{C99755CA-5427-4252-9ACC-8FD159CF9ECB}" dt="2024-04-22T13:22:40.985" v="130" actId="47"/>
        <pc:sldMkLst>
          <pc:docMk/>
          <pc:sldMk cId="1914570399" sldId="2134958676"/>
        </pc:sldMkLst>
      </pc:sldChg>
      <pc:sldChg chg="del">
        <pc:chgData name="Sean Gallagher" userId="577446c3-45ae-4097-b8f0-9d862fa3a0df" providerId="ADAL" clId="{C99755CA-5427-4252-9ACC-8FD159CF9ECB}" dt="2024-04-22T13:22:41.159" v="131" actId="47"/>
        <pc:sldMkLst>
          <pc:docMk/>
          <pc:sldMk cId="877437887" sldId="2134958677"/>
        </pc:sldMkLst>
      </pc:sldChg>
      <pc:sldChg chg="del">
        <pc:chgData name="Sean Gallagher" userId="577446c3-45ae-4097-b8f0-9d862fa3a0df" providerId="ADAL" clId="{C99755CA-5427-4252-9ACC-8FD159CF9ECB}" dt="2024-04-22T13:22:41.347" v="132" actId="47"/>
        <pc:sldMkLst>
          <pc:docMk/>
          <pc:sldMk cId="3682590907" sldId="2134958678"/>
        </pc:sldMkLst>
      </pc:sldChg>
      <pc:sldChg chg="del">
        <pc:chgData name="Sean Gallagher" userId="577446c3-45ae-4097-b8f0-9d862fa3a0df" providerId="ADAL" clId="{C99755CA-5427-4252-9ACC-8FD159CF9ECB}" dt="2024-04-22T13:22:41.536" v="133" actId="47"/>
        <pc:sldMkLst>
          <pc:docMk/>
          <pc:sldMk cId="3998847503" sldId="2134958679"/>
        </pc:sldMkLst>
      </pc:sldChg>
      <pc:sldChg chg="del">
        <pc:chgData name="Sean Gallagher" userId="577446c3-45ae-4097-b8f0-9d862fa3a0df" providerId="ADAL" clId="{C99755CA-5427-4252-9ACC-8FD159CF9ECB}" dt="2024-04-22T13:22:41.725" v="134" actId="47"/>
        <pc:sldMkLst>
          <pc:docMk/>
          <pc:sldMk cId="4209110072" sldId="2134958680"/>
        </pc:sldMkLst>
      </pc:sldChg>
      <pc:sldChg chg="del">
        <pc:chgData name="Sean Gallagher" userId="577446c3-45ae-4097-b8f0-9d862fa3a0df" providerId="ADAL" clId="{C99755CA-5427-4252-9ACC-8FD159CF9ECB}" dt="2024-04-22T13:22:41.929" v="135" actId="47"/>
        <pc:sldMkLst>
          <pc:docMk/>
          <pc:sldMk cId="3900555286" sldId="2134958681"/>
        </pc:sldMkLst>
      </pc:sldChg>
      <pc:sldChg chg="del">
        <pc:chgData name="Sean Gallagher" userId="577446c3-45ae-4097-b8f0-9d862fa3a0df" providerId="ADAL" clId="{C99755CA-5427-4252-9ACC-8FD159CF9ECB}" dt="2024-04-22T13:22:42.102" v="136" actId="47"/>
        <pc:sldMkLst>
          <pc:docMk/>
          <pc:sldMk cId="3007726763" sldId="2134958682"/>
        </pc:sldMkLst>
      </pc:sldChg>
      <pc:sldChg chg="del">
        <pc:chgData name="Sean Gallagher" userId="577446c3-45ae-4097-b8f0-9d862fa3a0df" providerId="ADAL" clId="{C99755CA-5427-4252-9ACC-8FD159CF9ECB}" dt="2024-04-22T13:22:42.290" v="137" actId="47"/>
        <pc:sldMkLst>
          <pc:docMk/>
          <pc:sldMk cId="2143871071" sldId="2134958683"/>
        </pc:sldMkLst>
      </pc:sldChg>
      <pc:sldChg chg="del">
        <pc:chgData name="Sean Gallagher" userId="577446c3-45ae-4097-b8f0-9d862fa3a0df" providerId="ADAL" clId="{C99755CA-5427-4252-9ACC-8FD159CF9ECB}" dt="2024-04-22T13:22:42.479" v="138" actId="47"/>
        <pc:sldMkLst>
          <pc:docMk/>
          <pc:sldMk cId="3480542192" sldId="2134958684"/>
        </pc:sldMkLst>
      </pc:sldChg>
      <pc:sldChg chg="del">
        <pc:chgData name="Sean Gallagher" userId="577446c3-45ae-4097-b8f0-9d862fa3a0df" providerId="ADAL" clId="{C99755CA-5427-4252-9ACC-8FD159CF9ECB}" dt="2024-04-22T13:22:42.636" v="139" actId="47"/>
        <pc:sldMkLst>
          <pc:docMk/>
          <pc:sldMk cId="506169339" sldId="2134958685"/>
        </pc:sldMkLst>
      </pc:sldChg>
      <pc:sldChg chg="del">
        <pc:chgData name="Sean Gallagher" userId="577446c3-45ae-4097-b8f0-9d862fa3a0df" providerId="ADAL" clId="{C99755CA-5427-4252-9ACC-8FD159CF9ECB}" dt="2024-04-22T13:22:42.809" v="140" actId="47"/>
        <pc:sldMkLst>
          <pc:docMk/>
          <pc:sldMk cId="3091382889" sldId="2134958686"/>
        </pc:sldMkLst>
      </pc:sldChg>
      <pc:sldChg chg="del">
        <pc:chgData name="Sean Gallagher" userId="577446c3-45ae-4097-b8f0-9d862fa3a0df" providerId="ADAL" clId="{C99755CA-5427-4252-9ACC-8FD159CF9ECB}" dt="2024-04-22T13:22:42.966" v="141" actId="47"/>
        <pc:sldMkLst>
          <pc:docMk/>
          <pc:sldMk cId="451611063" sldId="2134958687"/>
        </pc:sldMkLst>
      </pc:sldChg>
      <pc:sldChg chg="del">
        <pc:chgData name="Sean Gallagher" userId="577446c3-45ae-4097-b8f0-9d862fa3a0df" providerId="ADAL" clId="{C99755CA-5427-4252-9ACC-8FD159CF9ECB}" dt="2024-04-22T13:22:48.681" v="142" actId="47"/>
        <pc:sldMkLst>
          <pc:docMk/>
          <pc:sldMk cId="2116788699" sldId="2134958688"/>
        </pc:sldMkLst>
      </pc:sldChg>
      <pc:sldChg chg="del">
        <pc:chgData name="Sean Gallagher" userId="577446c3-45ae-4097-b8f0-9d862fa3a0df" providerId="ADAL" clId="{C99755CA-5427-4252-9ACC-8FD159CF9ECB}" dt="2024-04-22T13:22:49.107" v="144" actId="47"/>
        <pc:sldMkLst>
          <pc:docMk/>
          <pc:sldMk cId="1310200696" sldId="2134958689"/>
        </pc:sldMkLst>
      </pc:sldChg>
      <pc:sldChg chg="del">
        <pc:chgData name="Sean Gallagher" userId="577446c3-45ae-4097-b8f0-9d862fa3a0df" providerId="ADAL" clId="{C99755CA-5427-4252-9ACC-8FD159CF9ECB}" dt="2024-04-22T13:22:49.344" v="145" actId="47"/>
        <pc:sldMkLst>
          <pc:docMk/>
          <pc:sldMk cId="1535543338" sldId="2134958690"/>
        </pc:sldMkLst>
      </pc:sldChg>
      <pc:sldChg chg="del">
        <pc:chgData name="Sean Gallagher" userId="577446c3-45ae-4097-b8f0-9d862fa3a0df" providerId="ADAL" clId="{C99755CA-5427-4252-9ACC-8FD159CF9ECB}" dt="2024-04-22T13:22:49.501" v="146" actId="47"/>
        <pc:sldMkLst>
          <pc:docMk/>
          <pc:sldMk cId="3385054240" sldId="2134958691"/>
        </pc:sldMkLst>
      </pc:sldChg>
      <pc:sldChg chg="del">
        <pc:chgData name="Sean Gallagher" userId="577446c3-45ae-4097-b8f0-9d862fa3a0df" providerId="ADAL" clId="{C99755CA-5427-4252-9ACC-8FD159CF9ECB}" dt="2024-04-22T13:22:49.721" v="147" actId="47"/>
        <pc:sldMkLst>
          <pc:docMk/>
          <pc:sldMk cId="4048394037" sldId="2134958692"/>
        </pc:sldMkLst>
      </pc:sldChg>
      <pc:sldChg chg="del">
        <pc:chgData name="Sean Gallagher" userId="577446c3-45ae-4097-b8f0-9d862fa3a0df" providerId="ADAL" clId="{C99755CA-5427-4252-9ACC-8FD159CF9ECB}" dt="2024-04-22T13:22:49.926" v="148" actId="47"/>
        <pc:sldMkLst>
          <pc:docMk/>
          <pc:sldMk cId="1612886724" sldId="2134958693"/>
        </pc:sldMkLst>
      </pc:sldChg>
      <pc:sldChg chg="del">
        <pc:chgData name="Sean Gallagher" userId="577446c3-45ae-4097-b8f0-9d862fa3a0df" providerId="ADAL" clId="{C99755CA-5427-4252-9ACC-8FD159CF9ECB}" dt="2024-04-22T13:22:50.129" v="149" actId="47"/>
        <pc:sldMkLst>
          <pc:docMk/>
          <pc:sldMk cId="2900894542" sldId="2134958694"/>
        </pc:sldMkLst>
      </pc:sldChg>
      <pc:sldChg chg="del">
        <pc:chgData name="Sean Gallagher" userId="577446c3-45ae-4097-b8f0-9d862fa3a0df" providerId="ADAL" clId="{C99755CA-5427-4252-9ACC-8FD159CF9ECB}" dt="2024-04-22T13:22:50.322" v="150" actId="47"/>
        <pc:sldMkLst>
          <pc:docMk/>
          <pc:sldMk cId="1661855399" sldId="2134958695"/>
        </pc:sldMkLst>
      </pc:sldChg>
      <pc:sldChg chg="del">
        <pc:chgData name="Sean Gallagher" userId="577446c3-45ae-4097-b8f0-9d862fa3a0df" providerId="ADAL" clId="{C99755CA-5427-4252-9ACC-8FD159CF9ECB}" dt="2024-04-22T13:22:50.522" v="151" actId="47"/>
        <pc:sldMkLst>
          <pc:docMk/>
          <pc:sldMk cId="3842512903" sldId="2134958696"/>
        </pc:sldMkLst>
      </pc:sldChg>
      <pc:sldChg chg="del">
        <pc:chgData name="Sean Gallagher" userId="577446c3-45ae-4097-b8f0-9d862fa3a0df" providerId="ADAL" clId="{C99755CA-5427-4252-9ACC-8FD159CF9ECB}" dt="2024-04-22T13:22:50.726" v="152" actId="47"/>
        <pc:sldMkLst>
          <pc:docMk/>
          <pc:sldMk cId="4085301705" sldId="2134958697"/>
        </pc:sldMkLst>
      </pc:sldChg>
      <pc:sldChg chg="del">
        <pc:chgData name="Sean Gallagher" userId="577446c3-45ae-4097-b8f0-9d862fa3a0df" providerId="ADAL" clId="{C99755CA-5427-4252-9ACC-8FD159CF9ECB}" dt="2024-04-22T13:22:50.923" v="153" actId="47"/>
        <pc:sldMkLst>
          <pc:docMk/>
          <pc:sldMk cId="4163696687" sldId="2134958698"/>
        </pc:sldMkLst>
      </pc:sldChg>
      <pc:sldChg chg="del">
        <pc:chgData name="Sean Gallagher" userId="577446c3-45ae-4097-b8f0-9d862fa3a0df" providerId="ADAL" clId="{C99755CA-5427-4252-9ACC-8FD159CF9ECB}" dt="2024-04-22T13:22:51.135" v="154" actId="47"/>
        <pc:sldMkLst>
          <pc:docMk/>
          <pc:sldMk cId="1383832966" sldId="2134958699"/>
        </pc:sldMkLst>
      </pc:sldChg>
      <pc:sldChg chg="del">
        <pc:chgData name="Sean Gallagher" userId="577446c3-45ae-4097-b8f0-9d862fa3a0df" providerId="ADAL" clId="{C99755CA-5427-4252-9ACC-8FD159CF9ECB}" dt="2024-04-22T13:22:51.339" v="155" actId="47"/>
        <pc:sldMkLst>
          <pc:docMk/>
          <pc:sldMk cId="1807485323" sldId="2134958700"/>
        </pc:sldMkLst>
      </pc:sldChg>
      <pc:sldChg chg="del">
        <pc:chgData name="Sean Gallagher" userId="577446c3-45ae-4097-b8f0-9d862fa3a0df" providerId="ADAL" clId="{C99755CA-5427-4252-9ACC-8FD159CF9ECB}" dt="2024-04-22T13:22:51.544" v="156" actId="47"/>
        <pc:sldMkLst>
          <pc:docMk/>
          <pc:sldMk cId="3086579243" sldId="2134958701"/>
        </pc:sldMkLst>
      </pc:sldChg>
      <pc:sldChg chg="del">
        <pc:chgData name="Sean Gallagher" userId="577446c3-45ae-4097-b8f0-9d862fa3a0df" providerId="ADAL" clId="{C99755CA-5427-4252-9ACC-8FD159CF9ECB}" dt="2024-04-22T13:22:51.764" v="157" actId="47"/>
        <pc:sldMkLst>
          <pc:docMk/>
          <pc:sldMk cId="2285821829" sldId="2134958702"/>
        </pc:sldMkLst>
      </pc:sldChg>
      <pc:sldChg chg="del">
        <pc:chgData name="Sean Gallagher" userId="577446c3-45ae-4097-b8f0-9d862fa3a0df" providerId="ADAL" clId="{C99755CA-5427-4252-9ACC-8FD159CF9ECB}" dt="2024-04-22T13:22:51.952" v="158" actId="47"/>
        <pc:sldMkLst>
          <pc:docMk/>
          <pc:sldMk cId="897852737" sldId="2134958703"/>
        </pc:sldMkLst>
      </pc:sldChg>
      <pc:sldChg chg="del">
        <pc:chgData name="Sean Gallagher" userId="577446c3-45ae-4097-b8f0-9d862fa3a0df" providerId="ADAL" clId="{C99755CA-5427-4252-9ACC-8FD159CF9ECB}" dt="2024-04-22T13:22:52.188" v="159" actId="47"/>
        <pc:sldMkLst>
          <pc:docMk/>
          <pc:sldMk cId="3323212631" sldId="2134958704"/>
        </pc:sldMkLst>
      </pc:sldChg>
      <pc:sldChg chg="del">
        <pc:chgData name="Sean Gallagher" userId="577446c3-45ae-4097-b8f0-9d862fa3a0df" providerId="ADAL" clId="{C99755CA-5427-4252-9ACC-8FD159CF9ECB}" dt="2024-04-22T13:22:52.424" v="160" actId="47"/>
        <pc:sldMkLst>
          <pc:docMk/>
          <pc:sldMk cId="649909483" sldId="2134958705"/>
        </pc:sldMkLst>
      </pc:sldChg>
      <pc:sldChg chg="del">
        <pc:chgData name="Sean Gallagher" userId="577446c3-45ae-4097-b8f0-9d862fa3a0df" providerId="ADAL" clId="{C99755CA-5427-4252-9ACC-8FD159CF9ECB}" dt="2024-04-22T13:22:52.628" v="161" actId="47"/>
        <pc:sldMkLst>
          <pc:docMk/>
          <pc:sldMk cId="22513437" sldId="2134958706"/>
        </pc:sldMkLst>
      </pc:sldChg>
      <pc:sldChg chg="del">
        <pc:chgData name="Sean Gallagher" userId="577446c3-45ae-4097-b8f0-9d862fa3a0df" providerId="ADAL" clId="{C99755CA-5427-4252-9ACC-8FD159CF9ECB}" dt="2024-04-22T13:22:52.847" v="162" actId="47"/>
        <pc:sldMkLst>
          <pc:docMk/>
          <pc:sldMk cId="3115826438" sldId="2134958707"/>
        </pc:sldMkLst>
      </pc:sldChg>
      <pc:sldChg chg="del">
        <pc:chgData name="Sean Gallagher" userId="577446c3-45ae-4097-b8f0-9d862fa3a0df" providerId="ADAL" clId="{C99755CA-5427-4252-9ACC-8FD159CF9ECB}" dt="2024-04-22T13:22:53.067" v="163" actId="47"/>
        <pc:sldMkLst>
          <pc:docMk/>
          <pc:sldMk cId="3060276835" sldId="2134958708"/>
        </pc:sldMkLst>
      </pc:sldChg>
      <pc:sldChg chg="del">
        <pc:chgData name="Sean Gallagher" userId="577446c3-45ae-4097-b8f0-9d862fa3a0df" providerId="ADAL" clId="{C99755CA-5427-4252-9ACC-8FD159CF9ECB}" dt="2024-04-22T13:22:53.318" v="164" actId="47"/>
        <pc:sldMkLst>
          <pc:docMk/>
          <pc:sldMk cId="2579517199" sldId="2134958709"/>
        </pc:sldMkLst>
      </pc:sldChg>
      <pc:sldChg chg="del">
        <pc:chgData name="Sean Gallagher" userId="577446c3-45ae-4097-b8f0-9d862fa3a0df" providerId="ADAL" clId="{C99755CA-5427-4252-9ACC-8FD159CF9ECB}" dt="2024-04-22T13:22:53.530" v="165" actId="47"/>
        <pc:sldMkLst>
          <pc:docMk/>
          <pc:sldMk cId="1039082411" sldId="2134958710"/>
        </pc:sldMkLst>
      </pc:sldChg>
      <pc:sldChg chg="del">
        <pc:chgData name="Sean Gallagher" userId="577446c3-45ae-4097-b8f0-9d862fa3a0df" providerId="ADAL" clId="{C99755CA-5427-4252-9ACC-8FD159CF9ECB}" dt="2024-04-22T13:22:53.710" v="166" actId="47"/>
        <pc:sldMkLst>
          <pc:docMk/>
          <pc:sldMk cId="1605305374" sldId="2134958711"/>
        </pc:sldMkLst>
      </pc:sldChg>
      <pc:sldChg chg="del">
        <pc:chgData name="Sean Gallagher" userId="577446c3-45ae-4097-b8f0-9d862fa3a0df" providerId="ADAL" clId="{C99755CA-5427-4252-9ACC-8FD159CF9ECB}" dt="2024-04-22T13:22:53.931" v="167" actId="47"/>
        <pc:sldMkLst>
          <pc:docMk/>
          <pc:sldMk cId="3326400325" sldId="2134958712"/>
        </pc:sldMkLst>
      </pc:sldChg>
      <pc:sldChg chg="del">
        <pc:chgData name="Sean Gallagher" userId="577446c3-45ae-4097-b8f0-9d862fa3a0df" providerId="ADAL" clId="{C99755CA-5427-4252-9ACC-8FD159CF9ECB}" dt="2024-04-22T13:22:54.166" v="168" actId="47"/>
        <pc:sldMkLst>
          <pc:docMk/>
          <pc:sldMk cId="1316534488" sldId="2134958713"/>
        </pc:sldMkLst>
      </pc:sldChg>
      <pc:sldChg chg="del">
        <pc:chgData name="Sean Gallagher" userId="577446c3-45ae-4097-b8f0-9d862fa3a0df" providerId="ADAL" clId="{C99755CA-5427-4252-9ACC-8FD159CF9ECB}" dt="2024-04-22T13:22:54.747" v="169" actId="47"/>
        <pc:sldMkLst>
          <pc:docMk/>
          <pc:sldMk cId="508818661" sldId="2134958714"/>
        </pc:sldMkLst>
      </pc:sldChg>
      <pc:sldChg chg="del">
        <pc:chgData name="Sean Gallagher" userId="577446c3-45ae-4097-b8f0-9d862fa3a0df" providerId="ADAL" clId="{C99755CA-5427-4252-9ACC-8FD159CF9ECB}" dt="2024-04-22T13:22:54.936" v="170" actId="47"/>
        <pc:sldMkLst>
          <pc:docMk/>
          <pc:sldMk cId="4036670024" sldId="2134958715"/>
        </pc:sldMkLst>
      </pc:sldChg>
      <pc:sldChg chg="del">
        <pc:chgData name="Sean Gallagher" userId="577446c3-45ae-4097-b8f0-9d862fa3a0df" providerId="ADAL" clId="{C99755CA-5427-4252-9ACC-8FD159CF9ECB}" dt="2024-04-22T13:22:55.140" v="171" actId="47"/>
        <pc:sldMkLst>
          <pc:docMk/>
          <pc:sldMk cId="1398837635" sldId="2134958716"/>
        </pc:sldMkLst>
      </pc:sldChg>
      <pc:sldChg chg="del">
        <pc:chgData name="Sean Gallagher" userId="577446c3-45ae-4097-b8f0-9d862fa3a0df" providerId="ADAL" clId="{C99755CA-5427-4252-9ACC-8FD159CF9ECB}" dt="2024-04-22T13:22:55.376" v="172" actId="47"/>
        <pc:sldMkLst>
          <pc:docMk/>
          <pc:sldMk cId="2343540016" sldId="2134958717"/>
        </pc:sldMkLst>
      </pc:sldChg>
      <pc:sldChg chg="del">
        <pc:chgData name="Sean Gallagher" userId="577446c3-45ae-4097-b8f0-9d862fa3a0df" providerId="ADAL" clId="{C99755CA-5427-4252-9ACC-8FD159CF9ECB}" dt="2024-04-22T13:22:55.658" v="173" actId="47"/>
        <pc:sldMkLst>
          <pc:docMk/>
          <pc:sldMk cId="2671895690" sldId="2134958718"/>
        </pc:sldMkLst>
      </pc:sldChg>
      <pc:sldChg chg="del">
        <pc:chgData name="Sean Gallagher" userId="577446c3-45ae-4097-b8f0-9d862fa3a0df" providerId="ADAL" clId="{C99755CA-5427-4252-9ACC-8FD159CF9ECB}" dt="2024-04-22T13:22:55.909" v="174" actId="47"/>
        <pc:sldMkLst>
          <pc:docMk/>
          <pc:sldMk cId="3505607514" sldId="2134958719"/>
        </pc:sldMkLst>
      </pc:sldChg>
      <pc:sldChg chg="del">
        <pc:chgData name="Sean Gallagher" userId="577446c3-45ae-4097-b8f0-9d862fa3a0df" providerId="ADAL" clId="{C99755CA-5427-4252-9ACC-8FD159CF9ECB}" dt="2024-04-22T13:22:56.535" v="175" actId="47"/>
        <pc:sldMkLst>
          <pc:docMk/>
          <pc:sldMk cId="2175704978" sldId="2134958720"/>
        </pc:sldMkLst>
      </pc:sldChg>
      <pc:sldChg chg="del">
        <pc:chgData name="Sean Gallagher" userId="577446c3-45ae-4097-b8f0-9d862fa3a0df" providerId="ADAL" clId="{C99755CA-5427-4252-9ACC-8FD159CF9ECB}" dt="2024-04-22T13:22:56.740" v="176" actId="47"/>
        <pc:sldMkLst>
          <pc:docMk/>
          <pc:sldMk cId="3043448542" sldId="2134958721"/>
        </pc:sldMkLst>
      </pc:sldChg>
      <pc:sldChg chg="del">
        <pc:chgData name="Sean Gallagher" userId="577446c3-45ae-4097-b8f0-9d862fa3a0df" providerId="ADAL" clId="{C99755CA-5427-4252-9ACC-8FD159CF9ECB}" dt="2024-04-22T13:22:57.321" v="177" actId="47"/>
        <pc:sldMkLst>
          <pc:docMk/>
          <pc:sldMk cId="272534965" sldId="2134958722"/>
        </pc:sldMkLst>
      </pc:sldChg>
      <pc:sldChg chg="del">
        <pc:chgData name="Sean Gallagher" userId="577446c3-45ae-4097-b8f0-9d862fa3a0df" providerId="ADAL" clId="{C99755CA-5427-4252-9ACC-8FD159CF9ECB}" dt="2024-04-22T13:22:57.734" v="178" actId="47"/>
        <pc:sldMkLst>
          <pc:docMk/>
          <pc:sldMk cId="1948331355" sldId="2134958723"/>
        </pc:sldMkLst>
      </pc:sldChg>
      <pc:sldChg chg="del">
        <pc:chgData name="Sean Gallagher" userId="577446c3-45ae-4097-b8f0-9d862fa3a0df" providerId="ADAL" clId="{C99755CA-5427-4252-9ACC-8FD159CF9ECB}" dt="2024-04-22T13:22:58.421" v="179" actId="47"/>
        <pc:sldMkLst>
          <pc:docMk/>
          <pc:sldMk cId="789599039" sldId="2134958724"/>
        </pc:sldMkLst>
      </pc:sldChg>
      <pc:sldChg chg="del">
        <pc:chgData name="Sean Gallagher" userId="577446c3-45ae-4097-b8f0-9d862fa3a0df" providerId="ADAL" clId="{C99755CA-5427-4252-9ACC-8FD159CF9ECB}" dt="2024-04-22T13:22:58.437" v="180" actId="47"/>
        <pc:sldMkLst>
          <pc:docMk/>
          <pc:sldMk cId="1814502696" sldId="2134958725"/>
        </pc:sldMkLst>
      </pc:sldChg>
      <pc:sldChg chg="del">
        <pc:chgData name="Sean Gallagher" userId="577446c3-45ae-4097-b8f0-9d862fa3a0df" providerId="ADAL" clId="{C99755CA-5427-4252-9ACC-8FD159CF9ECB}" dt="2024-04-22T13:22:58.861" v="181" actId="47"/>
        <pc:sldMkLst>
          <pc:docMk/>
          <pc:sldMk cId="2819349799" sldId="2134958726"/>
        </pc:sldMkLst>
      </pc:sldChg>
      <pc:sldChg chg="del">
        <pc:chgData name="Sean Gallagher" userId="577446c3-45ae-4097-b8f0-9d862fa3a0df" providerId="ADAL" clId="{C99755CA-5427-4252-9ACC-8FD159CF9ECB}" dt="2024-04-22T13:22:59.049" v="182" actId="47"/>
        <pc:sldMkLst>
          <pc:docMk/>
          <pc:sldMk cId="679393884" sldId="2134958727"/>
        </pc:sldMkLst>
      </pc:sldChg>
      <pc:sldChg chg="del">
        <pc:chgData name="Sean Gallagher" userId="577446c3-45ae-4097-b8f0-9d862fa3a0df" providerId="ADAL" clId="{C99755CA-5427-4252-9ACC-8FD159CF9ECB}" dt="2024-04-22T13:22:59.255" v="183" actId="47"/>
        <pc:sldMkLst>
          <pc:docMk/>
          <pc:sldMk cId="3239195169" sldId="2134958728"/>
        </pc:sldMkLst>
      </pc:sldChg>
      <pc:sldChg chg="del">
        <pc:chgData name="Sean Gallagher" userId="577446c3-45ae-4097-b8f0-9d862fa3a0df" providerId="ADAL" clId="{C99755CA-5427-4252-9ACC-8FD159CF9ECB}" dt="2024-04-22T13:22:59.837" v="184" actId="47"/>
        <pc:sldMkLst>
          <pc:docMk/>
          <pc:sldMk cId="3209697986" sldId="2134958729"/>
        </pc:sldMkLst>
      </pc:sldChg>
      <pc:sldChg chg="del">
        <pc:chgData name="Sean Gallagher" userId="577446c3-45ae-4097-b8f0-9d862fa3a0df" providerId="ADAL" clId="{C99755CA-5427-4252-9ACC-8FD159CF9ECB}" dt="2024-04-22T13:23:00.071" v="185" actId="47"/>
        <pc:sldMkLst>
          <pc:docMk/>
          <pc:sldMk cId="4077304380" sldId="2134958730"/>
        </pc:sldMkLst>
      </pc:sldChg>
      <pc:sldChg chg="del">
        <pc:chgData name="Sean Gallagher" userId="577446c3-45ae-4097-b8f0-9d862fa3a0df" providerId="ADAL" clId="{C99755CA-5427-4252-9ACC-8FD159CF9ECB}" dt="2024-04-22T13:23:00.292" v="186" actId="47"/>
        <pc:sldMkLst>
          <pc:docMk/>
          <pc:sldMk cId="2857518688" sldId="2134958731"/>
        </pc:sldMkLst>
      </pc:sldChg>
      <pc:sldChg chg="del">
        <pc:chgData name="Sean Gallagher" userId="577446c3-45ae-4097-b8f0-9d862fa3a0df" providerId="ADAL" clId="{C99755CA-5427-4252-9ACC-8FD159CF9ECB}" dt="2024-04-22T13:23:00.574" v="187" actId="47"/>
        <pc:sldMkLst>
          <pc:docMk/>
          <pc:sldMk cId="2067933875" sldId="2134958732"/>
        </pc:sldMkLst>
      </pc:sldChg>
      <pc:sldChg chg="del">
        <pc:chgData name="Sean Gallagher" userId="577446c3-45ae-4097-b8f0-9d862fa3a0df" providerId="ADAL" clId="{C99755CA-5427-4252-9ACC-8FD159CF9ECB}" dt="2024-04-22T13:23:01.799" v="188" actId="47"/>
        <pc:sldMkLst>
          <pc:docMk/>
          <pc:sldMk cId="1799991716" sldId="2134958733"/>
        </pc:sldMkLst>
      </pc:sldChg>
      <pc:sldChg chg="add del">
        <pc:chgData name="Sean Gallagher" userId="577446c3-45ae-4097-b8f0-9d862fa3a0df" providerId="ADAL" clId="{C99755CA-5427-4252-9ACC-8FD159CF9ECB}" dt="2024-04-22T13:20:19.596" v="23"/>
        <pc:sldMkLst>
          <pc:docMk/>
          <pc:sldMk cId="2662449132" sldId="2134958734"/>
        </pc:sldMkLst>
      </pc:sldChg>
      <pc:sldMasterChg chg="addSp delSp modSp mod delSldLayout">
        <pc:chgData name="Sean Gallagher" userId="577446c3-45ae-4097-b8f0-9d862fa3a0df" providerId="ADAL" clId="{C99755CA-5427-4252-9ACC-8FD159CF9ECB}" dt="2024-04-22T13:29:55.634" v="241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C99755CA-5427-4252-9ACC-8FD159CF9ECB}" dt="2024-04-22T13:29:50.764" v="238" actId="478"/>
          <ac:picMkLst>
            <pc:docMk/>
            <pc:sldMasterMk cId="1070809925" sldId="2147483692"/>
            <ac:picMk id="2" creationId="{6A841786-8702-2303-BAA8-F90E99CC7294}"/>
          </ac:picMkLst>
        </pc:picChg>
        <pc:picChg chg="add mod">
          <ac:chgData name="Sean Gallagher" userId="577446c3-45ae-4097-b8f0-9d862fa3a0df" providerId="ADAL" clId="{C99755CA-5427-4252-9ACC-8FD159CF9ECB}" dt="2024-04-22T13:29:55.634" v="241" actId="1076"/>
          <ac:picMkLst>
            <pc:docMk/>
            <pc:sldMasterMk cId="1070809925" sldId="2147483692"/>
            <ac:picMk id="3" creationId="{09AB377A-43EE-76EC-FD8B-629A49E09D4A}"/>
          </ac:picMkLst>
        </pc:picChg>
        <pc:sldLayoutChg chg="del">
          <pc:chgData name="Sean Gallagher" userId="577446c3-45ae-4097-b8f0-9d862fa3a0df" providerId="ADAL" clId="{C99755CA-5427-4252-9ACC-8FD159CF9ECB}" dt="2024-04-22T13:22:55.909" v="174" actId="47"/>
          <pc:sldLayoutMkLst>
            <pc:docMk/>
            <pc:sldMasterMk cId="1070809925" sldId="2147483692"/>
            <pc:sldLayoutMk cId="346028848" sldId="2147483829"/>
          </pc:sldLayoutMkLst>
        </pc:sldLayoutChg>
        <pc:sldLayoutChg chg="del">
          <pc:chgData name="Sean Gallagher" userId="577446c3-45ae-4097-b8f0-9d862fa3a0df" providerId="ADAL" clId="{C99755CA-5427-4252-9ACC-8FD159CF9ECB}" dt="2024-04-22T13:22:27.446" v="75" actId="47"/>
          <pc:sldLayoutMkLst>
            <pc:docMk/>
            <pc:sldMasterMk cId="1070809925" sldId="2147483692"/>
            <pc:sldLayoutMk cId="2409152693" sldId="2147483830"/>
          </pc:sldLayoutMkLst>
        </pc:sldLayoutChg>
      </pc:sldMasterChg>
      <pc:sldMasterChg chg="delSldLayout modSldLayout">
        <pc:chgData name="Sean Gallagher" userId="577446c3-45ae-4097-b8f0-9d862fa3a0df" providerId="ADAL" clId="{C99755CA-5427-4252-9ACC-8FD159CF9ECB}" dt="2024-04-22T13:29:32.486" v="236" actId="478"/>
        <pc:sldMasterMkLst>
          <pc:docMk/>
          <pc:sldMasterMk cId="3560819068" sldId="2147483818"/>
        </pc:sldMasterMkLst>
        <pc:sldLayoutChg chg="addSp delSp modSp mod">
          <pc:chgData name="Sean Gallagher" userId="577446c3-45ae-4097-b8f0-9d862fa3a0df" providerId="ADAL" clId="{C99755CA-5427-4252-9ACC-8FD159CF9ECB}" dt="2024-04-22T13:29:32.486" v="236" actId="478"/>
          <pc:sldLayoutMkLst>
            <pc:docMk/>
            <pc:sldMasterMk cId="3560819068" sldId="2147483818"/>
            <pc:sldLayoutMk cId="3710431470" sldId="2147483828"/>
          </pc:sldLayoutMkLst>
          <pc:picChg chg="del">
            <ac:chgData name="Sean Gallagher" userId="577446c3-45ae-4097-b8f0-9d862fa3a0df" providerId="ADAL" clId="{C99755CA-5427-4252-9ACC-8FD159CF9ECB}" dt="2024-04-22T13:29:32.486" v="236" actId="478"/>
            <ac:picMkLst>
              <pc:docMk/>
              <pc:sldMasterMk cId="3560819068" sldId="2147483818"/>
              <pc:sldLayoutMk cId="3710431470" sldId="2147483828"/>
              <ac:picMk id="2" creationId="{03F19FCC-DD25-70F5-138F-1E962BAD57F1}"/>
            </ac:picMkLst>
          </pc:picChg>
          <pc:picChg chg="add mod">
            <ac:chgData name="Sean Gallagher" userId="577446c3-45ae-4097-b8f0-9d862fa3a0df" providerId="ADAL" clId="{C99755CA-5427-4252-9ACC-8FD159CF9ECB}" dt="2024-04-22T13:29:30.491" v="235"/>
            <ac:picMkLst>
              <pc:docMk/>
              <pc:sldMasterMk cId="3560819068" sldId="2147483818"/>
              <pc:sldLayoutMk cId="3710431470" sldId="2147483828"/>
              <ac:picMk id="3" creationId="{0F9E7D96-D94D-0832-DDF8-4F73E6A3AD57}"/>
            </ac:picMkLst>
          </pc:picChg>
        </pc:sldLayoutChg>
        <pc:sldLayoutChg chg="del">
          <pc:chgData name="Sean Gallagher" userId="577446c3-45ae-4097-b8f0-9d862fa3a0df" providerId="ADAL" clId="{C99755CA-5427-4252-9ACC-8FD159CF9ECB}" dt="2024-04-22T13:18:16.428" v="1" actId="47"/>
          <pc:sldLayoutMkLst>
            <pc:docMk/>
            <pc:sldMasterMk cId="3560819068" sldId="2147483818"/>
            <pc:sldLayoutMk cId="3280714820" sldId="2147483831"/>
          </pc:sldLayoutMkLst>
        </pc:sldLayoutChg>
      </pc:sldMasterChg>
    </pc:docChg>
  </pc:docChgLst>
  <pc:docChgLst>
    <pc:chgData name="Sean Gallagher" userId="577446c3-45ae-4097-b8f0-9d862fa3a0df" providerId="ADAL" clId="{AFD0D102-3039-4C55-8F09-0E8DA00068A9}"/>
    <pc:docChg chg="custSel modSld modMainMaster">
      <pc:chgData name="Sean Gallagher" userId="577446c3-45ae-4097-b8f0-9d862fa3a0df" providerId="ADAL" clId="{AFD0D102-3039-4C55-8F09-0E8DA00068A9}" dt="2024-01-16T14:42:27.196" v="58" actId="1076"/>
      <pc:docMkLst>
        <pc:docMk/>
      </pc:docMkLst>
      <pc:sldChg chg="modSp mod">
        <pc:chgData name="Sean Gallagher" userId="577446c3-45ae-4097-b8f0-9d862fa3a0df" providerId="ADAL" clId="{AFD0D102-3039-4C55-8F09-0E8DA00068A9}" dt="2024-01-16T14:36:18.063" v="1" actId="20577"/>
        <pc:sldMkLst>
          <pc:docMk/>
          <pc:sldMk cId="1433664020" sldId="275"/>
        </pc:sldMkLst>
        <pc:spChg chg="mod">
          <ac:chgData name="Sean Gallagher" userId="577446c3-45ae-4097-b8f0-9d862fa3a0df" providerId="ADAL" clId="{AFD0D102-3039-4C55-8F09-0E8DA00068A9}" dt="2024-01-16T14:36:18.063" v="1" actId="20577"/>
          <ac:spMkLst>
            <pc:docMk/>
            <pc:sldMk cId="1433664020" sldId="275"/>
            <ac:spMk id="3" creationId="{04D0B3D4-A1F3-CD14-3D64-A9979ABF7E26}"/>
          </ac:spMkLst>
        </pc:spChg>
      </pc:sldChg>
      <pc:sldChg chg="modSp mod">
        <pc:chgData name="Sean Gallagher" userId="577446c3-45ae-4097-b8f0-9d862fa3a0df" providerId="ADAL" clId="{AFD0D102-3039-4C55-8F09-0E8DA00068A9}" dt="2024-01-16T14:40:06.654" v="27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AFD0D102-3039-4C55-8F09-0E8DA00068A9}" dt="2024-01-16T14:40:06.654" v="27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AFD0D102-3039-4C55-8F09-0E8DA00068A9}" dt="2024-01-16T14:42:27.196" v="58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AFD0D102-3039-4C55-8F09-0E8DA00068A9}" dt="2024-01-16T14:42:20.646" v="56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del mod">
          <ac:chgData name="Sean Gallagher" userId="577446c3-45ae-4097-b8f0-9d862fa3a0df" providerId="ADAL" clId="{AFD0D102-3039-4C55-8F09-0E8DA00068A9}" dt="2024-01-16T14:38:20.918" v="13"/>
          <ac:picMkLst>
            <pc:docMk/>
            <pc:sldMk cId="548871033" sldId="2134958650"/>
            <ac:picMk id="1026" creationId="{DCAB2A1B-7F07-91CF-309C-45563789BF21}"/>
          </ac:picMkLst>
        </pc:picChg>
        <pc:picChg chg="add mod">
          <ac:chgData name="Sean Gallagher" userId="577446c3-45ae-4097-b8f0-9d862fa3a0df" providerId="ADAL" clId="{AFD0D102-3039-4C55-8F09-0E8DA00068A9}" dt="2024-01-16T14:42:27.196" v="58" actId="1076"/>
          <ac:picMkLst>
            <pc:docMk/>
            <pc:sldMk cId="548871033" sldId="2134958650"/>
            <ac:picMk id="1028" creationId="{26612A1E-FB08-1432-7096-8BABF27E9FEA}"/>
          </ac:picMkLst>
        </pc:picChg>
      </pc:sldChg>
      <pc:sldChg chg="modSp mod">
        <pc:chgData name="Sean Gallagher" userId="577446c3-45ae-4097-b8f0-9d862fa3a0df" providerId="ADAL" clId="{AFD0D102-3039-4C55-8F09-0E8DA00068A9}" dt="2024-01-16T14:36:36.146" v="4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FD0D102-3039-4C55-8F09-0E8DA00068A9}" dt="2024-01-16T14:36:36.146" v="4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AFD0D102-3039-4C55-8F09-0E8DA00068A9}" dt="2024-01-16T14:41:19.259" v="44" actId="1076"/>
        <pc:sldMasterMkLst>
          <pc:docMk/>
          <pc:sldMasterMk cId="1070809925" sldId="2147483659"/>
        </pc:sldMasterMkLst>
        <pc:picChg chg="add mod">
          <ac:chgData name="Sean Gallagher" userId="577446c3-45ae-4097-b8f0-9d862fa3a0df" providerId="ADAL" clId="{AFD0D102-3039-4C55-8F09-0E8DA00068A9}" dt="2024-01-16T14:41:19.259" v="44" actId="1076"/>
          <ac:picMkLst>
            <pc:docMk/>
            <pc:sldMasterMk cId="1070809925" sldId="2147483659"/>
            <ac:picMk id="4" creationId="{DC3CBACE-134A-763B-B21D-A44705880125}"/>
          </ac:picMkLst>
        </pc:picChg>
        <pc:picChg chg="del">
          <ac:chgData name="Sean Gallagher" userId="577446c3-45ae-4097-b8f0-9d862fa3a0df" providerId="ADAL" clId="{AFD0D102-3039-4C55-8F09-0E8DA00068A9}" dt="2024-01-16T14:41:04.679" v="35" actId="478"/>
          <ac:picMkLst>
            <pc:docMk/>
            <pc:sldMasterMk cId="1070809925" sldId="2147483659"/>
            <ac:picMk id="6" creationId="{E88297A9-8349-176E-B213-A078F1792AE8}"/>
          </ac:picMkLst>
        </pc:picChg>
      </pc:sldMasterChg>
      <pc:sldMasterChg chg="addSp delSp modSp mod">
        <pc:chgData name="Sean Gallagher" userId="577446c3-45ae-4097-b8f0-9d862fa3a0df" providerId="ADAL" clId="{AFD0D102-3039-4C55-8F09-0E8DA00068A9}" dt="2024-01-16T14:41:58.399" v="53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FD0D102-3039-4C55-8F09-0E8DA00068A9}" dt="2024-01-16T14:41:58.399" v="53" actId="1076"/>
          <ac:picMkLst>
            <pc:docMk/>
            <pc:sldMasterMk cId="1070809925" sldId="2147483692"/>
            <ac:picMk id="3" creationId="{280EC375-AE20-E274-8582-152A8C42E8D8}"/>
          </ac:picMkLst>
        </pc:picChg>
        <pc:picChg chg="del">
          <ac:chgData name="Sean Gallagher" userId="577446c3-45ae-4097-b8f0-9d862fa3a0df" providerId="ADAL" clId="{AFD0D102-3039-4C55-8F09-0E8DA00068A9}" dt="2024-01-16T14:41:48.285" v="45" actId="478"/>
          <ac:picMkLst>
            <pc:docMk/>
            <pc:sldMasterMk cId="1070809925" sldId="2147483692"/>
            <ac:picMk id="4" creationId="{0806B83A-681A-B58E-034F-AB89BFBCA8A3}"/>
          </ac:picMkLst>
        </pc:picChg>
      </pc:sldMasterChg>
      <pc:sldMasterChg chg="modSldLayout">
        <pc:chgData name="Sean Gallagher" userId="577446c3-45ae-4097-b8f0-9d862fa3a0df" providerId="ADAL" clId="{AFD0D102-3039-4C55-8F09-0E8DA00068A9}" dt="2024-01-16T14:40:50.433" v="34" actId="1076"/>
        <pc:sldMasterMkLst>
          <pc:docMk/>
          <pc:sldMasterMk cId="1997465741" sldId="2147483776"/>
        </pc:sldMasterMkLst>
        <pc:sldLayoutChg chg="addSp delSp modSp mod">
          <pc:chgData name="Sean Gallagher" userId="577446c3-45ae-4097-b8f0-9d862fa3a0df" providerId="ADAL" clId="{AFD0D102-3039-4C55-8F09-0E8DA00068A9}" dt="2024-01-16T14:40:50.433" v="34" actId="1076"/>
          <pc:sldLayoutMkLst>
            <pc:docMk/>
            <pc:sldMasterMk cId="1997465741" sldId="2147483776"/>
            <pc:sldLayoutMk cId="1963082139" sldId="2147483780"/>
          </pc:sldLayoutMkLst>
          <pc:picChg chg="del">
            <ac:chgData name="Sean Gallagher" userId="577446c3-45ae-4097-b8f0-9d862fa3a0df" providerId="ADAL" clId="{AFD0D102-3039-4C55-8F09-0E8DA00068A9}" dt="2024-01-16T14:40:24.189" v="28" actId="478"/>
            <ac:picMkLst>
              <pc:docMk/>
              <pc:sldMasterMk cId="1997465741" sldId="2147483776"/>
              <pc:sldLayoutMk cId="1963082139" sldId="2147483780"/>
              <ac:picMk id="4" creationId="{DCFE2DB8-969D-B04C-BDB8-1B77C55F48DB}"/>
            </ac:picMkLst>
          </pc:picChg>
          <pc:picChg chg="add mod">
            <ac:chgData name="Sean Gallagher" userId="577446c3-45ae-4097-b8f0-9d862fa3a0df" providerId="ADAL" clId="{AFD0D102-3039-4C55-8F09-0E8DA00068A9}" dt="2024-01-16T14:40:50.433" v="34" actId="1076"/>
            <ac:picMkLst>
              <pc:docMk/>
              <pc:sldMasterMk cId="1997465741" sldId="2147483776"/>
              <pc:sldLayoutMk cId="1963082139" sldId="2147483780"/>
              <ac:picMk id="5" creationId="{AE94042B-A304-F0FE-5414-32D1EDAE8064}"/>
            </ac:picMkLst>
          </pc:picChg>
        </pc:sldLayoutChg>
      </pc:sldMasterChg>
    </pc:docChg>
  </pc:docChgLst>
  <pc:docChgLst>
    <pc:chgData name="Sean Gallagher" userId="577446c3-45ae-4097-b8f0-9d862fa3a0df" providerId="ADAL" clId="{3B3B442B-BDE4-411B-A2D7-AD360007CCAF}"/>
    <pc:docChg chg="custSel addSld delSld modSld modMainMaster">
      <pc:chgData name="Sean Gallagher" userId="577446c3-45ae-4097-b8f0-9d862fa3a0df" providerId="ADAL" clId="{3B3B442B-BDE4-411B-A2D7-AD360007CCAF}" dt="2024-05-16T13:53:14.535" v="79" actId="1076"/>
      <pc:docMkLst>
        <pc:docMk/>
      </pc:docMkLst>
      <pc:sldChg chg="add">
        <pc:chgData name="Sean Gallagher" userId="577446c3-45ae-4097-b8f0-9d862fa3a0df" providerId="ADAL" clId="{3B3B442B-BDE4-411B-A2D7-AD360007CCAF}" dt="2024-05-16T13:49:52.866" v="30"/>
        <pc:sldMkLst>
          <pc:docMk/>
          <pc:sldMk cId="863712566" sldId="256"/>
        </pc:sldMkLst>
      </pc:sldChg>
      <pc:sldChg chg="del">
        <pc:chgData name="Sean Gallagher" userId="577446c3-45ae-4097-b8f0-9d862fa3a0df" providerId="ADAL" clId="{3B3B442B-BDE4-411B-A2D7-AD360007CCAF}" dt="2024-05-16T13:44:38.886" v="1" actId="47"/>
        <pc:sldMkLst>
          <pc:docMk/>
          <pc:sldMk cId="1770905082" sldId="269"/>
        </pc:sldMkLst>
      </pc:sldChg>
      <pc:sldChg chg="add">
        <pc:chgData name="Sean Gallagher" userId="577446c3-45ae-4097-b8f0-9d862fa3a0df" providerId="ADAL" clId="{3B3B442B-BDE4-411B-A2D7-AD360007CCAF}" dt="2024-05-16T13:44:37.268" v="0"/>
        <pc:sldMkLst>
          <pc:docMk/>
          <pc:sldMk cId="3675703319" sldId="279"/>
        </pc:sldMkLst>
      </pc:sldChg>
      <pc:sldChg chg="modSp mod">
        <pc:chgData name="Sean Gallagher" userId="577446c3-45ae-4097-b8f0-9d862fa3a0df" providerId="ADAL" clId="{3B3B442B-BDE4-411B-A2D7-AD360007CCAF}" dt="2024-05-16T13:52:16.053" v="70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3B3B442B-BDE4-411B-A2D7-AD360007CCAF}" dt="2024-05-16T13:52:16.053" v="70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">
        <pc:chgData name="Sean Gallagher" userId="577446c3-45ae-4097-b8f0-9d862fa3a0df" providerId="ADAL" clId="{3B3B442B-BDE4-411B-A2D7-AD360007CCAF}" dt="2024-05-16T13:49:50.830" v="29" actId="47"/>
        <pc:sldMkLst>
          <pc:docMk/>
          <pc:sldMk cId="2710295584" sldId="2134958652"/>
        </pc:sldMkLst>
      </pc:sldChg>
      <pc:sldChg chg="addSp delSp modSp mod">
        <pc:chgData name="Sean Gallagher" userId="577446c3-45ae-4097-b8f0-9d862fa3a0df" providerId="ADAL" clId="{3B3B442B-BDE4-411B-A2D7-AD360007CCAF}" dt="2024-05-16T13:47:08.582" v="28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3B3B442B-BDE4-411B-A2D7-AD360007CCAF}" dt="2024-05-16T13:45:51.213" v="5" actId="478"/>
          <ac:picMkLst>
            <pc:docMk/>
            <pc:sldMk cId="4281471524" sldId="2134958655"/>
            <ac:picMk id="3" creationId="{1BA441CF-99FA-7699-7CE0-AA67F3F87641}"/>
          </ac:picMkLst>
        </pc:picChg>
        <pc:picChg chg="add mod modCrop">
          <ac:chgData name="Sean Gallagher" userId="577446c3-45ae-4097-b8f0-9d862fa3a0df" providerId="ADAL" clId="{3B3B442B-BDE4-411B-A2D7-AD360007CCAF}" dt="2024-05-16T13:47:03.372" v="27" actId="1076"/>
          <ac:picMkLst>
            <pc:docMk/>
            <pc:sldMk cId="4281471524" sldId="2134958655"/>
            <ac:picMk id="5" creationId="{2F5126D0-11B2-2F7E-2FD4-C9D1C54EF191}"/>
          </ac:picMkLst>
        </pc:picChg>
        <pc:picChg chg="mod">
          <ac:chgData name="Sean Gallagher" userId="577446c3-45ae-4097-b8f0-9d862fa3a0df" providerId="ADAL" clId="{3B3B442B-BDE4-411B-A2D7-AD360007CCAF}" dt="2024-05-16T13:47:08.582" v="28" actId="1076"/>
          <ac:picMkLst>
            <pc:docMk/>
            <pc:sldMk cId="4281471524" sldId="2134958655"/>
            <ac:picMk id="6" creationId="{0F4470DD-D14F-B389-2A15-32592D79C3ED}"/>
          </ac:picMkLst>
        </pc:picChg>
        <pc:picChg chg="add mod">
          <ac:chgData name="Sean Gallagher" userId="577446c3-45ae-4097-b8f0-9d862fa3a0df" providerId="ADAL" clId="{3B3B442B-BDE4-411B-A2D7-AD360007CCAF}" dt="2024-05-16T13:47:01.740" v="26" actId="1076"/>
          <ac:picMkLst>
            <pc:docMk/>
            <pc:sldMk cId="4281471524" sldId="2134958655"/>
            <ac:picMk id="8" creationId="{A92D6992-2B68-8B58-9DAA-42F2B788FC63}"/>
          </ac:picMkLst>
        </pc:picChg>
        <pc:picChg chg="del">
          <ac:chgData name="Sean Gallagher" userId="577446c3-45ae-4097-b8f0-9d862fa3a0df" providerId="ADAL" clId="{3B3B442B-BDE4-411B-A2D7-AD360007CCAF}" dt="2024-05-16T13:45:52.061" v="6" actId="478"/>
          <ac:picMkLst>
            <pc:docMk/>
            <pc:sldMk cId="4281471524" sldId="2134958655"/>
            <ac:picMk id="9" creationId="{B930217A-CC54-80F3-B9CD-A3C6EAB2F54E}"/>
          </ac:picMkLst>
        </pc:picChg>
      </pc:sldChg>
      <pc:sldChg chg="modSp mod">
        <pc:chgData name="Sean Gallagher" userId="577446c3-45ae-4097-b8f0-9d862fa3a0df" providerId="ADAL" clId="{3B3B442B-BDE4-411B-A2D7-AD360007CCAF}" dt="2024-05-16T13:45:41.379" v="4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3B3B442B-BDE4-411B-A2D7-AD360007CCAF}" dt="2024-05-16T13:45:41.379" v="4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3B3B442B-BDE4-411B-A2D7-AD360007CCAF}" dt="2024-05-16T13:53:14.535" v="79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3B3B442B-BDE4-411B-A2D7-AD360007CCAF}" dt="2024-05-16T13:53:14.535" v="79" actId="1076"/>
          <ac:picMkLst>
            <pc:docMk/>
            <pc:sldMasterMk cId="1070809925" sldId="2147483692"/>
            <ac:picMk id="2" creationId="{362D0D08-ED15-3312-1C98-4D3AF1264F26}"/>
          </ac:picMkLst>
        </pc:picChg>
        <pc:picChg chg="del">
          <ac:chgData name="Sean Gallagher" userId="577446c3-45ae-4097-b8f0-9d862fa3a0df" providerId="ADAL" clId="{3B3B442B-BDE4-411B-A2D7-AD360007CCAF}" dt="2024-05-16T13:53:12.161" v="77" actId="478"/>
          <ac:picMkLst>
            <pc:docMk/>
            <pc:sldMasterMk cId="1070809925" sldId="2147483692"/>
            <ac:picMk id="3" creationId="{09AB377A-43EE-76EC-FD8B-629A49E09D4A}"/>
          </ac:picMkLst>
        </pc:picChg>
      </pc:sldMasterChg>
      <pc:sldMasterChg chg="addSp delSp modSp mod">
        <pc:chgData name="Sean Gallagher" userId="577446c3-45ae-4097-b8f0-9d862fa3a0df" providerId="ADAL" clId="{3B3B442B-BDE4-411B-A2D7-AD360007CCAF}" dt="2024-05-16T13:52:59.398" v="76" actId="1076"/>
        <pc:sldMasterMkLst>
          <pc:docMk/>
          <pc:sldMasterMk cId="4059699241" sldId="2147483831"/>
        </pc:sldMasterMkLst>
        <pc:picChg chg="add mod">
          <ac:chgData name="Sean Gallagher" userId="577446c3-45ae-4097-b8f0-9d862fa3a0df" providerId="ADAL" clId="{3B3B442B-BDE4-411B-A2D7-AD360007CCAF}" dt="2024-05-16T13:52:59.398" v="76" actId="1076"/>
          <ac:picMkLst>
            <pc:docMk/>
            <pc:sldMasterMk cId="4059699241" sldId="2147483831"/>
            <ac:picMk id="2" creationId="{1833F7AE-F384-FC84-F2C2-5F8C003D90CC}"/>
          </ac:picMkLst>
        </pc:picChg>
        <pc:picChg chg="del">
          <ac:chgData name="Sean Gallagher" userId="577446c3-45ae-4097-b8f0-9d862fa3a0df" providerId="ADAL" clId="{3B3B442B-BDE4-411B-A2D7-AD360007CCAF}" dt="2024-05-16T13:52:56.765" v="74" actId="478"/>
          <ac:picMkLst>
            <pc:docMk/>
            <pc:sldMasterMk cId="4059699241" sldId="2147483831"/>
            <ac:picMk id="3" creationId="{7F7AD78E-C438-8DBB-B071-2F2E0A2E597F}"/>
          </ac:picMkLst>
        </pc:picChg>
      </pc:sldMasterChg>
      <pc:sldMasterChg chg="modSldLayout">
        <pc:chgData name="Sean Gallagher" userId="577446c3-45ae-4097-b8f0-9d862fa3a0df" providerId="ADAL" clId="{3B3B442B-BDE4-411B-A2D7-AD360007CCAF}" dt="2024-05-16T13:52:47.308" v="73" actId="2085"/>
        <pc:sldMasterMkLst>
          <pc:docMk/>
          <pc:sldMasterMk cId="976646708" sldId="2147483840"/>
        </pc:sldMasterMkLst>
        <pc:sldLayoutChg chg="addSp modSp mod">
          <pc:chgData name="Sean Gallagher" userId="577446c3-45ae-4097-b8f0-9d862fa3a0df" providerId="ADAL" clId="{3B3B442B-BDE4-411B-A2D7-AD360007CCAF}" dt="2024-05-16T13:52:47.308" v="73" actId="2085"/>
          <pc:sldLayoutMkLst>
            <pc:docMk/>
            <pc:sldMasterMk cId="976646708" sldId="2147483840"/>
            <pc:sldLayoutMk cId="3473777385" sldId="2147483848"/>
          </pc:sldLayoutMkLst>
          <pc:spChg chg="add mod">
            <ac:chgData name="Sean Gallagher" userId="577446c3-45ae-4097-b8f0-9d862fa3a0df" providerId="ADAL" clId="{3B3B442B-BDE4-411B-A2D7-AD360007CCAF}" dt="2024-05-16T13:52:47.308" v="73" actId="2085"/>
            <ac:spMkLst>
              <pc:docMk/>
              <pc:sldMasterMk cId="976646708" sldId="2147483840"/>
              <pc:sldLayoutMk cId="3473777385" sldId="2147483848"/>
              <ac:spMk id="2" creationId="{47646792-122C-ABC1-5CBA-07EB8EEF28AD}"/>
            </ac:spMkLst>
          </pc:spChg>
        </pc:sldLayoutChg>
      </pc:sldMasterChg>
    </pc:docChg>
  </pc:docChgLst>
  <pc:docChgLst>
    <pc:chgData name="Sean Gallagher" userId="577446c3-45ae-4097-b8f0-9d862fa3a0df" providerId="ADAL" clId="{13740AD8-AE4D-4DA1-BFD6-015157225C6D}"/>
    <pc:docChg chg="addSld modSld">
      <pc:chgData name="Sean Gallagher" userId="577446c3-45ae-4097-b8f0-9d862fa3a0df" providerId="ADAL" clId="{13740AD8-AE4D-4DA1-BFD6-015157225C6D}" dt="2024-04-18T19:29:11.638" v="4"/>
      <pc:docMkLst>
        <pc:docMk/>
      </pc:docMkLst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643160523" sldId="26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249712676" sldId="26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037678653" sldId="27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465688576" sldId="28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19080500" sldId="282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528204050" sldId="283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209606354" sldId="284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742838789" sldId="285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156553215" sldId="28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715296893" sldId="287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499671922" sldId="288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598646366" sldId="289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751670577" sldId="29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132936376" sldId="291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62084393" sldId="292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505226657" sldId="293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489349667" sldId="294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319410100" sldId="295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4231112029" sldId="29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707753677" sldId="297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881698661" sldId="298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052623802" sldId="299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736362211" sldId="30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519628653" sldId="30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562944155" sldId="30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39522416" sldId="30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69280574" sldId="30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60173871" sldId="30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08475004" sldId="30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107980662" sldId="30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396073612" sldId="30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941055308" sldId="30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786903329" sldId="31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072184504" sldId="31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36699814" sldId="31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503690397" sldId="31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74976843" sldId="31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097195724" sldId="31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14473469" sldId="31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005206451" sldId="31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394473977" sldId="31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936613020" sldId="213495865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647460850" sldId="213495865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233815714" sldId="213495866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8930601" sldId="213495866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27759629" sldId="213495866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26179678" sldId="213495866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82327709" sldId="213495866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642327374" sldId="213495866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056466917" sldId="213495866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4302494" sldId="213495866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4381568" sldId="213495866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835828696" sldId="213495866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73020751" sldId="213495867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71571131" sldId="213495867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663170655" sldId="213495867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799063078" sldId="213495867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741187828" sldId="213495867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351734909" sldId="213495867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914570399" sldId="2134958676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877437887" sldId="2134958677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682590907" sldId="2134958678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998847503" sldId="2134958679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4209110072" sldId="2134958680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900555286" sldId="2134958681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007726763" sldId="2134958682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2143871071" sldId="2134958683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480542192" sldId="2134958684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506169339" sldId="213495868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091382889" sldId="2134958686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451611063" sldId="2134958687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2116788699" sldId="2134958688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310200696" sldId="2134958689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535543338" sldId="213495869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85054240" sldId="213495869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48394037" sldId="213495869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12886724" sldId="213495869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900894542" sldId="213495869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61855399" sldId="213495869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842512903" sldId="213495869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85301705" sldId="213495869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163696687" sldId="2134958698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83832966" sldId="2134958699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807485323" sldId="213495870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086579243" sldId="213495870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285821829" sldId="213495870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897852737" sldId="213495870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23212631" sldId="213495870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649909483" sldId="213495870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2513437" sldId="213495870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115826438" sldId="213495870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060276835" sldId="2134958708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579517199" sldId="2134958709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039082411" sldId="213495871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05305374" sldId="213495871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26400325" sldId="213495871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16534488" sldId="213495871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508818661" sldId="213495871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36670024" sldId="213495871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98837635" sldId="213495871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343540016" sldId="213495871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671895690" sldId="2134958718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505607514" sldId="2134958719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175704978" sldId="2134958720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043448542" sldId="2134958721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72534965" sldId="2134958722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948331355" sldId="2134958723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789599039" sldId="2134958724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814502696" sldId="2134958725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819349799" sldId="2134958726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679393884" sldId="2134958727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239195169" sldId="2134958728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209697986" sldId="2134958729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4077304380" sldId="2134958730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857518688" sldId="2134958731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067933875" sldId="2134958732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799991716" sldId="2134958733"/>
        </pc:sldMkLst>
      </pc:sldChg>
    </pc:docChg>
  </pc:docChgLst>
  <pc:docChgLst>
    <pc:chgData name="Sean Gallagher" userId="577446c3-45ae-4097-b8f0-9d862fa3a0df" providerId="ADAL" clId="{A073752B-14C6-4830-86DF-8C7B5E6D5C28}"/>
    <pc:docChg chg="custSel addSld delSld modSld modMainMaster">
      <pc:chgData name="Sean Gallagher" userId="577446c3-45ae-4097-b8f0-9d862fa3a0df" providerId="ADAL" clId="{A073752B-14C6-4830-86DF-8C7B5E6D5C28}" dt="2024-04-16T20:44:15.130" v="90" actId="1076"/>
      <pc:docMkLst>
        <pc:docMk/>
      </pc:docMkLst>
      <pc:sldChg chg="del">
        <pc:chgData name="Sean Gallagher" userId="577446c3-45ae-4097-b8f0-9d862fa3a0df" providerId="ADAL" clId="{A073752B-14C6-4830-86DF-8C7B5E6D5C28}" dt="2024-04-16T20:36:22.228" v="1" actId="47"/>
        <pc:sldMkLst>
          <pc:docMk/>
          <pc:sldMk cId="3675703319" sldId="279"/>
        </pc:sldMkLst>
      </pc:sldChg>
      <pc:sldChg chg="add del">
        <pc:chgData name="Sean Gallagher" userId="577446c3-45ae-4097-b8f0-9d862fa3a0df" providerId="ADAL" clId="{A073752B-14C6-4830-86DF-8C7B5E6D5C28}" dt="2024-04-16T20:36:44.341" v="5" actId="47"/>
        <pc:sldMkLst>
          <pc:docMk/>
          <pc:sldMk cId="3465688576" sldId="281"/>
        </pc:sldMkLst>
      </pc:sldChg>
      <pc:sldChg chg="modSp mod">
        <pc:chgData name="Sean Gallagher" userId="577446c3-45ae-4097-b8f0-9d862fa3a0df" providerId="ADAL" clId="{A073752B-14C6-4830-86DF-8C7B5E6D5C28}" dt="2024-04-16T20:40:34.314" v="31" actId="20577"/>
        <pc:sldMkLst>
          <pc:docMk/>
          <pc:sldMk cId="838486706" sldId="2134958646"/>
        </pc:sldMkLst>
        <pc:spChg chg="mod">
          <ac:chgData name="Sean Gallagher" userId="577446c3-45ae-4097-b8f0-9d862fa3a0df" providerId="ADAL" clId="{A073752B-14C6-4830-86DF-8C7B5E6D5C28}" dt="2024-04-16T20:40:34.314" v="31" actId="20577"/>
          <ac:spMkLst>
            <pc:docMk/>
            <pc:sldMk cId="838486706" sldId="2134958646"/>
            <ac:spMk id="4" creationId="{6848280A-52CF-14A2-72C8-A76D653B1539}"/>
          </ac:spMkLst>
        </pc:spChg>
      </pc:sldChg>
      <pc:sldChg chg="modSp mod">
        <pc:chgData name="Sean Gallagher" userId="577446c3-45ae-4097-b8f0-9d862fa3a0df" providerId="ADAL" clId="{A073752B-14C6-4830-86DF-8C7B5E6D5C28}" dt="2024-04-16T20:42:53.724" v="8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A073752B-14C6-4830-86DF-8C7B5E6D5C28}" dt="2024-04-16T20:42:53.724" v="8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Sp">
        <pc:chgData name="Sean Gallagher" userId="577446c3-45ae-4097-b8f0-9d862fa3a0df" providerId="ADAL" clId="{A073752B-14C6-4830-86DF-8C7B5E6D5C28}" dt="2024-04-16T20:40:54.462" v="32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A073752B-14C6-4830-86DF-8C7B5E6D5C28}" dt="2024-04-16T20:40:54.462" v="32" actId="478"/>
          <ac:picMkLst>
            <pc:docMk/>
            <pc:sldMk cId="548871033" sldId="2134958650"/>
            <ac:picMk id="2052" creationId="{2E9E0A24-1B05-8845-9DC4-63AD3E61AB42}"/>
          </ac:picMkLst>
        </pc:picChg>
      </pc:sldChg>
      <pc:sldChg chg="addSp delSp modSp mod">
        <pc:chgData name="Sean Gallagher" userId="577446c3-45ae-4097-b8f0-9d862fa3a0df" providerId="ADAL" clId="{A073752B-14C6-4830-86DF-8C7B5E6D5C28}" dt="2024-04-16T20:40:17.101" v="30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A073752B-14C6-4830-86DF-8C7B5E6D5C28}" dt="2024-04-16T20:40:07.115" v="24" actId="962"/>
          <ac:picMkLst>
            <pc:docMk/>
            <pc:sldMk cId="4281471524" sldId="2134958655"/>
            <ac:picMk id="3" creationId="{1BA441CF-99FA-7699-7CE0-AA67F3F87641}"/>
          </ac:picMkLst>
        </pc:picChg>
        <pc:picChg chg="del">
          <ac:chgData name="Sean Gallagher" userId="577446c3-45ae-4097-b8f0-9d862fa3a0df" providerId="ADAL" clId="{A073752B-14C6-4830-86DF-8C7B5E6D5C28}" dt="2024-04-16T20:39:54.568" v="17" actId="478"/>
          <ac:picMkLst>
            <pc:docMk/>
            <pc:sldMk cId="4281471524" sldId="2134958655"/>
            <ac:picMk id="5" creationId="{2B89204E-12D1-ED0E-3408-4EC5E36325D8}"/>
          </ac:picMkLst>
        </pc:picChg>
        <pc:picChg chg="del">
          <ac:chgData name="Sean Gallagher" userId="577446c3-45ae-4097-b8f0-9d862fa3a0df" providerId="ADAL" clId="{A073752B-14C6-4830-86DF-8C7B5E6D5C28}" dt="2024-04-16T20:39:55.796" v="18" actId="478"/>
          <ac:picMkLst>
            <pc:docMk/>
            <pc:sldMk cId="4281471524" sldId="2134958655"/>
            <ac:picMk id="7" creationId="{321B2E6E-60FF-5DA1-AC6C-400AC4140B66}"/>
          </ac:picMkLst>
        </pc:picChg>
        <pc:picChg chg="add mod">
          <ac:chgData name="Sean Gallagher" userId="577446c3-45ae-4097-b8f0-9d862fa3a0df" providerId="ADAL" clId="{A073752B-14C6-4830-86DF-8C7B5E6D5C28}" dt="2024-04-16T20:40:17.101" v="30" actId="1076"/>
          <ac:picMkLst>
            <pc:docMk/>
            <pc:sldMk cId="4281471524" sldId="2134958655"/>
            <ac:picMk id="8" creationId="{2A7B5F43-046B-98A2-C57F-97B570E2A648}"/>
          </ac:picMkLst>
        </pc:picChg>
        <pc:picChg chg="del">
          <ac:chgData name="Sean Gallagher" userId="577446c3-45ae-4097-b8f0-9d862fa3a0df" providerId="ADAL" clId="{A073752B-14C6-4830-86DF-8C7B5E6D5C28}" dt="2024-04-16T20:39:56.732" v="19" actId="478"/>
          <ac:picMkLst>
            <pc:docMk/>
            <pc:sldMk cId="4281471524" sldId="2134958655"/>
            <ac:picMk id="9" creationId="{EB7F5C48-9CFB-DC7E-3A64-D5F838844210}"/>
          </ac:picMkLst>
        </pc:picChg>
      </pc:sldChg>
      <pc:sldChg chg="modSp mod">
        <pc:chgData name="Sean Gallagher" userId="577446c3-45ae-4097-b8f0-9d862fa3a0df" providerId="ADAL" clId="{A073752B-14C6-4830-86DF-8C7B5E6D5C28}" dt="2024-04-16T20:38:53.663" v="1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073752B-14C6-4830-86DF-8C7B5E6D5C28}" dt="2024-04-16T20:38:53.663" v="1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add del">
        <pc:chgData name="Sean Gallagher" userId="577446c3-45ae-4097-b8f0-9d862fa3a0df" providerId="ADAL" clId="{A073752B-14C6-4830-86DF-8C7B5E6D5C28}" dt="2024-04-16T20:36:40.242" v="3"/>
        <pc:sldMkLst>
          <pc:docMk/>
          <pc:sldMk cId="818607027" sldId="2134958657"/>
        </pc:sldMkLst>
      </pc:sldChg>
      <pc:sldChg chg="add">
        <pc:chgData name="Sean Gallagher" userId="577446c3-45ae-4097-b8f0-9d862fa3a0df" providerId="ADAL" clId="{A073752B-14C6-4830-86DF-8C7B5E6D5C28}" dt="2024-04-16T20:36:41.981" v="4"/>
        <pc:sldMkLst>
          <pc:docMk/>
          <pc:sldMk cId="2985246975" sldId="2134958657"/>
        </pc:sldMkLst>
      </pc:sldChg>
      <pc:sldMasterChg chg="addSp delSp modSp mod">
        <pc:chgData name="Sean Gallagher" userId="577446c3-45ae-4097-b8f0-9d862fa3a0df" providerId="ADAL" clId="{A073752B-14C6-4830-86DF-8C7B5E6D5C28}" dt="2024-04-16T20:44:15.130" v="90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073752B-14C6-4830-86DF-8C7B5E6D5C28}" dt="2024-04-16T20:44:15.130" v="90" actId="1076"/>
          <ac:picMkLst>
            <pc:docMk/>
            <pc:sldMasterMk cId="1070809925" sldId="2147483692"/>
            <ac:picMk id="2" creationId="{6A841786-8702-2303-BAA8-F90E99CC7294}"/>
          </ac:picMkLst>
        </pc:picChg>
        <pc:picChg chg="del">
          <ac:chgData name="Sean Gallagher" userId="577446c3-45ae-4097-b8f0-9d862fa3a0df" providerId="ADAL" clId="{A073752B-14C6-4830-86DF-8C7B5E6D5C28}" dt="2024-04-16T20:44:12.107" v="88" actId="478"/>
          <ac:picMkLst>
            <pc:docMk/>
            <pc:sldMasterMk cId="1070809925" sldId="2147483692"/>
            <ac:picMk id="3" creationId="{96A031EF-3603-DAE8-633F-BF6DF1E95DFD}"/>
          </ac:picMkLst>
        </pc:picChg>
      </pc:sldMasterChg>
      <pc:sldMasterChg chg="modSldLayout">
        <pc:chgData name="Sean Gallagher" userId="577446c3-45ae-4097-b8f0-9d862fa3a0df" providerId="ADAL" clId="{A073752B-14C6-4830-86DF-8C7B5E6D5C28}" dt="2024-04-16T20:37:55.874" v="14" actId="1076"/>
        <pc:sldMasterMkLst>
          <pc:docMk/>
          <pc:sldMasterMk cId="3560819068" sldId="2147483818"/>
        </pc:sldMasterMkLst>
        <pc:sldLayoutChg chg="addSp modSp mod">
          <pc:chgData name="Sean Gallagher" userId="577446c3-45ae-4097-b8f0-9d862fa3a0df" providerId="ADAL" clId="{A073752B-14C6-4830-86DF-8C7B5E6D5C28}" dt="2024-04-16T20:37:55.874" v="14" actId="1076"/>
          <pc:sldLayoutMkLst>
            <pc:docMk/>
            <pc:sldMasterMk cId="3560819068" sldId="2147483818"/>
            <pc:sldLayoutMk cId="3710431470" sldId="2147483828"/>
          </pc:sldLayoutMkLst>
          <pc:spChg chg="add mod">
            <ac:chgData name="Sean Gallagher" userId="577446c3-45ae-4097-b8f0-9d862fa3a0df" providerId="ADAL" clId="{A073752B-14C6-4830-86DF-8C7B5E6D5C28}" dt="2024-04-16T20:37:09.264" v="7" actId="767"/>
            <ac:spMkLst>
              <pc:docMk/>
              <pc:sldMasterMk cId="3560819068" sldId="2147483818"/>
              <pc:sldLayoutMk cId="3710431470" sldId="2147483828"/>
              <ac:spMk id="3" creationId="{222FB8D3-CF1A-384F-D119-3B2EDE6E31DE}"/>
            </ac:spMkLst>
          </pc:spChg>
          <pc:spChg chg="add mod">
            <ac:chgData name="Sean Gallagher" userId="577446c3-45ae-4097-b8f0-9d862fa3a0df" providerId="ADAL" clId="{A073752B-14C6-4830-86DF-8C7B5E6D5C28}" dt="2024-04-16T20:37:55.874" v="14" actId="1076"/>
            <ac:spMkLst>
              <pc:docMk/>
              <pc:sldMasterMk cId="3560819068" sldId="2147483818"/>
              <pc:sldLayoutMk cId="3710431470" sldId="2147483828"/>
              <ac:spMk id="4" creationId="{F3E03340-8900-0829-5EFA-D58EA75D5A5C}"/>
            </ac:spMkLst>
          </pc:spChg>
        </pc:sldLayoutChg>
      </pc:sldMasterChg>
    </pc:docChg>
  </pc:docChgLst>
  <pc:docChgLst>
    <pc:chgData name="Sean Gallagher" userId="577446c3-45ae-4097-b8f0-9d862fa3a0df" providerId="ADAL" clId="{ACC44D45-7AAF-4F89-AE4D-9E5BDA7FB0C9}"/>
    <pc:docChg chg="custSel addSld delSld modSld sldOrd modMainMaster">
      <pc:chgData name="Sean Gallagher" userId="577446c3-45ae-4097-b8f0-9d862fa3a0df" providerId="ADAL" clId="{ACC44D45-7AAF-4F89-AE4D-9E5BDA7FB0C9}" dt="2023-11-30T15:15:15.114" v="118" actId="1076"/>
      <pc:docMkLst>
        <pc:docMk/>
      </pc:docMkLst>
      <pc:sldChg chg="add del ord">
        <pc:chgData name="Sean Gallagher" userId="577446c3-45ae-4097-b8f0-9d862fa3a0df" providerId="ADAL" clId="{ACC44D45-7AAF-4F89-AE4D-9E5BDA7FB0C9}" dt="2023-11-30T14:40:46.572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ACC44D45-7AAF-4F89-AE4D-9E5BDA7FB0C9}" dt="2023-11-30T15:13:15.778" v="10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ACC44D45-7AAF-4F89-AE4D-9E5BDA7FB0C9}" dt="2023-11-30T15:13:15.778" v="10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modSp mod">
        <pc:chgData name="Sean Gallagher" userId="577446c3-45ae-4097-b8f0-9d862fa3a0df" providerId="ADAL" clId="{ACC44D45-7AAF-4F89-AE4D-9E5BDA7FB0C9}" dt="2023-11-30T15:15:15.114" v="118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ACC44D45-7AAF-4F89-AE4D-9E5BDA7FB0C9}" dt="2023-11-30T15:15:15.114" v="118" actId="1076"/>
          <ac:picMkLst>
            <pc:docMk/>
            <pc:sldMk cId="548871033" sldId="2134958650"/>
            <ac:picMk id="5" creationId="{B7E43BC3-672D-24DC-CC75-0B51AD1CD7C1}"/>
          </ac:picMkLst>
        </pc:picChg>
      </pc:sldChg>
      <pc:sldChg chg="addSp delSp modSp mod">
        <pc:chgData name="Sean Gallagher" userId="577446c3-45ae-4097-b8f0-9d862fa3a0df" providerId="ADAL" clId="{ACC44D45-7AAF-4F89-AE4D-9E5BDA7FB0C9}" dt="2023-11-30T14:59:30.605" v="23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ACC44D45-7AAF-4F89-AE4D-9E5BDA7FB0C9}" dt="2023-11-30T14:59:30.605" v="23" actId="1076"/>
          <ac:picMkLst>
            <pc:docMk/>
            <pc:sldMk cId="4281471524" sldId="2134958655"/>
            <ac:picMk id="3" creationId="{68693916-6A76-8EAB-BCA1-29D906795EE4}"/>
          </ac:picMkLst>
        </pc:picChg>
        <pc:picChg chg="del">
          <ac:chgData name="Sean Gallagher" userId="577446c3-45ae-4097-b8f0-9d862fa3a0df" providerId="ADAL" clId="{ACC44D45-7AAF-4F89-AE4D-9E5BDA7FB0C9}" dt="2023-11-30T14:53:05.804" v="7" actId="478"/>
          <ac:picMkLst>
            <pc:docMk/>
            <pc:sldMk cId="4281471524" sldId="2134958655"/>
            <ac:picMk id="5" creationId="{B9E12EA1-AA94-8202-2181-843995F10958}"/>
          </ac:picMkLst>
        </pc:picChg>
        <pc:picChg chg="add mod">
          <ac:chgData name="Sean Gallagher" userId="577446c3-45ae-4097-b8f0-9d862fa3a0df" providerId="ADAL" clId="{ACC44D45-7AAF-4F89-AE4D-9E5BDA7FB0C9}" dt="2023-11-30T14:59:22.471" v="22" actId="1076"/>
          <ac:picMkLst>
            <pc:docMk/>
            <pc:sldMk cId="4281471524" sldId="2134958655"/>
            <ac:picMk id="7" creationId="{5F418658-5493-A8A1-F75E-D85E2C5FFE8D}"/>
          </ac:picMkLst>
        </pc:picChg>
        <pc:picChg chg="mod">
          <ac:chgData name="Sean Gallagher" userId="577446c3-45ae-4097-b8f0-9d862fa3a0df" providerId="ADAL" clId="{ACC44D45-7AAF-4F89-AE4D-9E5BDA7FB0C9}" dt="2023-11-30T14:59:19.328" v="21" actId="1076"/>
          <ac:picMkLst>
            <pc:docMk/>
            <pc:sldMk cId="4281471524" sldId="2134958655"/>
            <ac:picMk id="8" creationId="{77AF75E9-8743-794D-5E44-1F4C34773734}"/>
          </ac:picMkLst>
        </pc:picChg>
        <pc:picChg chg="del">
          <ac:chgData name="Sean Gallagher" userId="577446c3-45ae-4097-b8f0-9d862fa3a0df" providerId="ADAL" clId="{ACC44D45-7AAF-4F89-AE4D-9E5BDA7FB0C9}" dt="2023-11-30T14:53:06.239" v="8" actId="478"/>
          <ac:picMkLst>
            <pc:docMk/>
            <pc:sldMk cId="4281471524" sldId="2134958655"/>
            <ac:picMk id="12" creationId="{DDC78594-340B-F41F-2625-5EB7230C08D9}"/>
          </ac:picMkLst>
        </pc:picChg>
      </pc:sldChg>
      <pc:sldChg chg="modSp mod">
        <pc:chgData name="Sean Gallagher" userId="577446c3-45ae-4097-b8f0-9d862fa3a0df" providerId="ADAL" clId="{ACC44D45-7AAF-4F89-AE4D-9E5BDA7FB0C9}" dt="2023-11-30T14:51:57.433" v="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CC44D45-7AAF-4F89-AE4D-9E5BDA7FB0C9}" dt="2023-11-30T14:51:57.433" v="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ACC44D45-7AAF-4F89-AE4D-9E5BDA7FB0C9}" dt="2023-11-30T15:14:49.902" v="115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CC44D45-7AAF-4F89-AE4D-9E5BDA7FB0C9}" dt="2023-11-30T15:14:49.902" v="115" actId="1076"/>
          <ac:picMkLst>
            <pc:docMk/>
            <pc:sldMasterMk cId="1070809925" sldId="2147483692"/>
            <ac:picMk id="3" creationId="{C10087DA-64A1-8C98-2319-2B5DF551EDB3}"/>
          </ac:picMkLst>
        </pc:picChg>
        <pc:picChg chg="del">
          <ac:chgData name="Sean Gallagher" userId="577446c3-45ae-4097-b8f0-9d862fa3a0df" providerId="ADAL" clId="{ACC44D45-7AAF-4F89-AE4D-9E5BDA7FB0C9}" dt="2023-11-30T15:14:30.341" v="108" actId="478"/>
          <ac:picMkLst>
            <pc:docMk/>
            <pc:sldMasterMk cId="1070809925" sldId="2147483692"/>
            <ac:picMk id="4" creationId="{52CCD6C4-9F58-3616-2E9B-9119F46CD5E5}"/>
          </ac:picMkLst>
        </pc:picChg>
      </pc:sldMasterChg>
    </pc:docChg>
  </pc:docChgLst>
  <pc:docChgLst>
    <pc:chgData name="Sean Gallagher" userId="577446c3-45ae-4097-b8f0-9d862fa3a0df" providerId="ADAL" clId="{FDE066EC-6FFF-4A69-86A0-78197006CF91}"/>
    <pc:docChg chg="undo redo custSel addSld delSld modSld sldOrd modMainMaster">
      <pc:chgData name="Sean Gallagher" userId="577446c3-45ae-4097-b8f0-9d862fa3a0df" providerId="ADAL" clId="{FDE066EC-6FFF-4A69-86A0-78197006CF91}" dt="2024-02-20T16:22:15.407" v="111" actId="14100"/>
      <pc:docMkLst>
        <pc:docMk/>
      </pc:docMkLst>
      <pc:sldChg chg="add ord">
        <pc:chgData name="Sean Gallagher" userId="577446c3-45ae-4097-b8f0-9d862fa3a0df" providerId="ADAL" clId="{FDE066EC-6FFF-4A69-86A0-78197006CF91}" dt="2024-02-20T15:30:00.729" v="3"/>
        <pc:sldMkLst>
          <pc:docMk/>
          <pc:sldMk cId="1770905082" sldId="269"/>
        </pc:sldMkLst>
      </pc:sldChg>
      <pc:sldChg chg="del">
        <pc:chgData name="Sean Gallagher" userId="577446c3-45ae-4097-b8f0-9d862fa3a0df" providerId="ADAL" clId="{FDE066EC-6FFF-4A69-86A0-78197006CF91}" dt="2024-02-20T15:29:43.045" v="0" actId="47"/>
        <pc:sldMkLst>
          <pc:docMk/>
          <pc:sldMk cId="264567940" sldId="272"/>
        </pc:sldMkLst>
      </pc:sldChg>
      <pc:sldChg chg="modSp mod">
        <pc:chgData name="Sean Gallagher" userId="577446c3-45ae-4097-b8f0-9d862fa3a0df" providerId="ADAL" clId="{FDE066EC-6FFF-4A69-86A0-78197006CF91}" dt="2024-02-20T16:15:50.037" v="107"/>
        <pc:sldMkLst>
          <pc:docMk/>
          <pc:sldMk cId="3111996064" sldId="2134958649"/>
        </pc:sldMkLst>
        <pc:spChg chg="mod">
          <ac:chgData name="Sean Gallagher" userId="577446c3-45ae-4097-b8f0-9d862fa3a0df" providerId="ADAL" clId="{FDE066EC-6FFF-4A69-86A0-78197006CF91}" dt="2024-02-20T16:15:50.037" v="10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modSp">
        <pc:chgData name="Sean Gallagher" userId="577446c3-45ae-4097-b8f0-9d862fa3a0df" providerId="ADAL" clId="{FDE066EC-6FFF-4A69-86A0-78197006CF91}" dt="2024-02-20T16:14:56.776" v="106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FDE066EC-6FFF-4A69-86A0-78197006CF91}" dt="2024-02-20T16:14:26.961" v="89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mod">
          <ac:chgData name="Sean Gallagher" userId="577446c3-45ae-4097-b8f0-9d862fa3a0df" providerId="ADAL" clId="{FDE066EC-6FFF-4A69-86A0-78197006CF91}" dt="2024-02-20T16:14:26.961" v="89" actId="14100"/>
          <ac:picMkLst>
            <pc:docMk/>
            <pc:sldMk cId="548871033" sldId="2134958650"/>
            <ac:picMk id="2050" creationId="{9756C9CE-1AC2-F609-C9B6-15C4E3145A07}"/>
          </ac:picMkLst>
        </pc:picChg>
        <pc:picChg chg="add mod">
          <ac:chgData name="Sean Gallagher" userId="577446c3-45ae-4097-b8f0-9d862fa3a0df" providerId="ADAL" clId="{FDE066EC-6FFF-4A69-86A0-78197006CF91}" dt="2024-02-20T16:14:56.776" v="106" actId="1076"/>
          <ac:picMkLst>
            <pc:docMk/>
            <pc:sldMk cId="548871033" sldId="2134958650"/>
            <ac:picMk id="2052" creationId="{A7D50CAB-5A38-179D-23A2-F59E16144F92}"/>
          </ac:picMkLst>
        </pc:picChg>
      </pc:sldChg>
      <pc:sldChg chg="addSp delSp modSp mod">
        <pc:chgData name="Sean Gallagher" userId="577446c3-45ae-4097-b8f0-9d862fa3a0df" providerId="ADAL" clId="{FDE066EC-6FFF-4A69-86A0-78197006CF91}" dt="2024-02-20T16:14:37.493" v="101" actId="14100"/>
        <pc:sldMkLst>
          <pc:docMk/>
          <pc:sldMk cId="2710295584" sldId="2134958652"/>
        </pc:sldMkLst>
        <pc:picChg chg="add mod">
          <ac:chgData name="Sean Gallagher" userId="577446c3-45ae-4097-b8f0-9d862fa3a0df" providerId="ADAL" clId="{FDE066EC-6FFF-4A69-86A0-78197006CF91}" dt="2024-02-20T16:14:37.493" v="101" actId="14100"/>
          <ac:picMkLst>
            <pc:docMk/>
            <pc:sldMk cId="2710295584" sldId="2134958652"/>
            <ac:picMk id="2" creationId="{D217094E-6D7E-8183-B308-B129ABEEE0A4}"/>
          </ac:picMkLst>
        </pc:picChg>
        <pc:picChg chg="del">
          <ac:chgData name="Sean Gallagher" userId="577446c3-45ae-4097-b8f0-9d862fa3a0df" providerId="ADAL" clId="{FDE066EC-6FFF-4A69-86A0-78197006CF91}" dt="2024-02-20T16:10:07.586" v="69" actId="478"/>
          <ac:picMkLst>
            <pc:docMk/>
            <pc:sldMk cId="2710295584" sldId="2134958652"/>
            <ac:picMk id="3" creationId="{E4F9D7D5-AB92-4A40-B4B8-01770603E10A}"/>
          </ac:picMkLst>
        </pc:picChg>
      </pc:sldChg>
      <pc:sldChg chg="addSp delSp modSp mod">
        <pc:chgData name="Sean Gallagher" userId="577446c3-45ae-4097-b8f0-9d862fa3a0df" providerId="ADAL" clId="{FDE066EC-6FFF-4A69-86A0-78197006CF91}" dt="2024-02-20T16:20:52.717" v="108" actId="1076"/>
        <pc:sldMkLst>
          <pc:docMk/>
          <pc:sldMk cId="4281471524" sldId="2134958655"/>
        </pc:sldMkLst>
        <pc:spChg chg="add del mod">
          <ac:chgData name="Sean Gallagher" userId="577446c3-45ae-4097-b8f0-9d862fa3a0df" providerId="ADAL" clId="{FDE066EC-6FFF-4A69-86A0-78197006CF91}" dt="2024-02-20T15:41:57.101" v="17" actId="478"/>
          <ac:spMkLst>
            <pc:docMk/>
            <pc:sldMk cId="4281471524" sldId="2134958655"/>
            <ac:spMk id="6" creationId="{6A55A15D-0DFA-2A69-C0A9-95EEFB651729}"/>
          </ac:spMkLst>
        </pc:spChg>
        <pc:spChg chg="add del">
          <ac:chgData name="Sean Gallagher" userId="577446c3-45ae-4097-b8f0-9d862fa3a0df" providerId="ADAL" clId="{FDE066EC-6FFF-4A69-86A0-78197006CF91}" dt="2024-02-20T15:42:09.475" v="19" actId="478"/>
          <ac:spMkLst>
            <pc:docMk/>
            <pc:sldMk cId="4281471524" sldId="2134958655"/>
            <ac:spMk id="8" creationId="{333B0552-EA88-B99F-8209-64707D714119}"/>
          </ac:spMkLst>
        </pc:spChg>
        <pc:picChg chg="del">
          <ac:chgData name="Sean Gallagher" userId="577446c3-45ae-4097-b8f0-9d862fa3a0df" providerId="ADAL" clId="{FDE066EC-6FFF-4A69-86A0-78197006CF91}" dt="2024-02-20T15:39:02.075" v="7" actId="478"/>
          <ac:picMkLst>
            <pc:docMk/>
            <pc:sldMk cId="4281471524" sldId="2134958655"/>
            <ac:picMk id="3" creationId="{C3560543-53B0-A2A1-EE15-E4251B7A2AF1}"/>
          </ac:picMkLst>
        </pc:picChg>
        <pc:picChg chg="add del mod">
          <ac:chgData name="Sean Gallagher" userId="577446c3-45ae-4097-b8f0-9d862fa3a0df" providerId="ADAL" clId="{FDE066EC-6FFF-4A69-86A0-78197006CF91}" dt="2024-02-20T15:39:24.190" v="14" actId="478"/>
          <ac:picMkLst>
            <pc:docMk/>
            <pc:sldMk cId="4281471524" sldId="2134958655"/>
            <ac:picMk id="5" creationId="{20C7492D-5002-B4AA-7BF3-5EE8FAAE8050}"/>
          </ac:picMkLst>
        </pc:picChg>
        <pc:picChg chg="del">
          <ac:chgData name="Sean Gallagher" userId="577446c3-45ae-4097-b8f0-9d862fa3a0df" providerId="ADAL" clId="{FDE066EC-6FFF-4A69-86A0-78197006CF91}" dt="2024-02-20T15:39:02.711" v="8" actId="478"/>
          <ac:picMkLst>
            <pc:docMk/>
            <pc:sldMk cId="4281471524" sldId="2134958655"/>
            <ac:picMk id="7" creationId="{1C1423AC-48BF-7C0A-8C6E-4BD69C6E5D4D}"/>
          </ac:picMkLst>
        </pc:picChg>
        <pc:picChg chg="del">
          <ac:chgData name="Sean Gallagher" userId="577446c3-45ae-4097-b8f0-9d862fa3a0df" providerId="ADAL" clId="{FDE066EC-6FFF-4A69-86A0-78197006CF91}" dt="2024-02-20T15:39:03.681" v="9" actId="478"/>
          <ac:picMkLst>
            <pc:docMk/>
            <pc:sldMk cId="4281471524" sldId="2134958655"/>
            <ac:picMk id="10" creationId="{647CC2C8-B3D4-99E7-692B-6BB77515E38C}"/>
          </ac:picMkLst>
        </pc:picChg>
        <pc:picChg chg="add mod">
          <ac:chgData name="Sean Gallagher" userId="577446c3-45ae-4097-b8f0-9d862fa3a0df" providerId="ADAL" clId="{FDE066EC-6FFF-4A69-86A0-78197006CF91}" dt="2024-02-20T16:09:06.317" v="66" actId="1076"/>
          <ac:picMkLst>
            <pc:docMk/>
            <pc:sldMk cId="4281471524" sldId="2134958655"/>
            <ac:picMk id="11" creationId="{E0F10B58-07F8-9E0D-0589-4628F277CBD8}"/>
          </ac:picMkLst>
        </pc:picChg>
        <pc:picChg chg="del">
          <ac:chgData name="Sean Gallagher" userId="577446c3-45ae-4097-b8f0-9d862fa3a0df" providerId="ADAL" clId="{FDE066EC-6FFF-4A69-86A0-78197006CF91}" dt="2024-02-20T15:39:04.393" v="10" actId="478"/>
          <ac:picMkLst>
            <pc:docMk/>
            <pc:sldMk cId="4281471524" sldId="2134958655"/>
            <ac:picMk id="13" creationId="{D9A4DF02-66D9-4DCB-52B4-F7F35A9448BC}"/>
          </ac:picMkLst>
        </pc:picChg>
        <pc:picChg chg="add mod">
          <ac:chgData name="Sean Gallagher" userId="577446c3-45ae-4097-b8f0-9d862fa3a0df" providerId="ADAL" clId="{FDE066EC-6FFF-4A69-86A0-78197006CF91}" dt="2024-02-20T16:09:17.597" v="68" actId="1076"/>
          <ac:picMkLst>
            <pc:docMk/>
            <pc:sldMk cId="4281471524" sldId="2134958655"/>
            <ac:picMk id="14" creationId="{BBD86A75-F533-BD75-1E41-126CA07C4D57}"/>
          </ac:picMkLst>
        </pc:picChg>
        <pc:picChg chg="add mod">
          <ac:chgData name="Sean Gallagher" userId="577446c3-45ae-4097-b8f0-9d862fa3a0df" providerId="ADAL" clId="{FDE066EC-6FFF-4A69-86A0-78197006CF91}" dt="2024-02-20T16:20:52.717" v="108" actId="1076"/>
          <ac:picMkLst>
            <pc:docMk/>
            <pc:sldMk cId="4281471524" sldId="2134958655"/>
            <ac:picMk id="16" creationId="{3B8CB5F8-C4DB-5BC5-3E23-E47CE30CA9BF}"/>
          </ac:picMkLst>
        </pc:picChg>
        <pc:picChg chg="add mod">
          <ac:chgData name="Sean Gallagher" userId="577446c3-45ae-4097-b8f0-9d862fa3a0df" providerId="ADAL" clId="{FDE066EC-6FFF-4A69-86A0-78197006CF91}" dt="2024-02-20T16:08:40.091" v="61" actId="1076"/>
          <ac:picMkLst>
            <pc:docMk/>
            <pc:sldMk cId="4281471524" sldId="2134958655"/>
            <ac:picMk id="18" creationId="{792037F7-604F-4AD1-04CE-72F454A9617C}"/>
          </ac:picMkLst>
        </pc:picChg>
      </pc:sldChg>
      <pc:sldChg chg="modSp mod">
        <pc:chgData name="Sean Gallagher" userId="577446c3-45ae-4097-b8f0-9d862fa3a0df" providerId="ADAL" clId="{FDE066EC-6FFF-4A69-86A0-78197006CF91}" dt="2024-02-20T15:37:21.322" v="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FDE066EC-6FFF-4A69-86A0-78197006CF91}" dt="2024-02-20T15:37:21.322" v="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FDE066EC-6FFF-4A69-86A0-78197006CF91}" dt="2024-02-20T16:22:15.407" v="111" actId="14100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FDE066EC-6FFF-4A69-86A0-78197006CF91}" dt="2024-02-20T16:22:15.407" v="111" actId="14100"/>
          <ac:picMkLst>
            <pc:docMk/>
            <pc:sldMasterMk cId="1070809925" sldId="2147483692"/>
            <ac:picMk id="2" creationId="{F376F353-A65A-00F4-DA4F-B7D786E92E94}"/>
          </ac:picMkLst>
        </pc:picChg>
        <pc:picChg chg="del">
          <ac:chgData name="Sean Gallagher" userId="577446c3-45ae-4097-b8f0-9d862fa3a0df" providerId="ADAL" clId="{FDE066EC-6FFF-4A69-86A0-78197006CF91}" dt="2024-02-20T16:22:12.930" v="109" actId="478"/>
          <ac:picMkLst>
            <pc:docMk/>
            <pc:sldMasterMk cId="1070809925" sldId="2147483692"/>
            <ac:picMk id="4" creationId="{7665FEAA-0E40-A946-651F-3736EF2A71F3}"/>
          </ac:picMkLst>
        </pc:picChg>
      </pc:sldMasterChg>
    </pc:docChg>
  </pc:docChgLst>
  <pc:docChgLst>
    <pc:chgData name="Sean Gallagher" userId="577446c3-45ae-4097-b8f0-9d862fa3a0df" providerId="ADAL" clId="{883335F6-239E-4547-9F08-64238886C548}"/>
    <pc:docChg chg="addSld delSld modSld">
      <pc:chgData name="Sean Gallagher" userId="577446c3-45ae-4097-b8f0-9d862fa3a0df" providerId="ADAL" clId="{883335F6-239E-4547-9F08-64238886C548}" dt="2024-05-20T17:12:40.225" v="6" actId="47"/>
      <pc:docMkLst>
        <pc:docMk/>
      </pc:docMkLst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0" sldId="263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643160523" sldId="265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249712676" sldId="266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07166896" sldId="280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774927271" sldId="281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265722726" sldId="282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90357855" sldId="283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3441240753" sldId="284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197139420" sldId="285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937434382" sldId="286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2864322731" sldId="287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09499730" sldId="288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801190346" sldId="289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657928207" sldId="290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2708443419" sldId="291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4143798529" sldId="292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3855369673" sldId="293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116342046" sldId="294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3693044751" sldId="295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2496243774" sldId="296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4222885669" sldId="297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2029618469" sldId="298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3035406916" sldId="299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3207832041" sldId="300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099252593" sldId="301"/>
        </pc:sldMkLst>
      </pc:sldChg>
      <pc:sldChg chg="add del">
        <pc:chgData name="Sean Gallagher" userId="577446c3-45ae-4097-b8f0-9d862fa3a0df" providerId="ADAL" clId="{883335F6-239E-4547-9F08-64238886C548}" dt="2024-05-20T17:12:34.261" v="4" actId="47"/>
        <pc:sldMkLst>
          <pc:docMk/>
          <pc:sldMk cId="1365114655" sldId="302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867158667" sldId="303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894403335" sldId="304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2331371629" sldId="305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0" sldId="319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0" sldId="320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236712601" sldId="321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2038102248" sldId="32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358107152" sldId="62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90075131" sldId="70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877953285" sldId="3714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252050159" sldId="2134958657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767001827" sldId="2147471137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103570406" sldId="2147471139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65508105" sldId="2147471140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3186916497" sldId="2147471146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346854147" sldId="2147471149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088924740" sldId="2147471162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468777015" sldId="214747116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159682818" sldId="2147471168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779554272" sldId="2147471169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924761182" sldId="214747118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335877257" sldId="2147471208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3850338708" sldId="214747125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4190494704" sldId="2147471259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852761372" sldId="2147471273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608105067" sldId="2147473848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127715956" sldId="2147473849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957095520" sldId="2147473917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756112243" sldId="2147473919"/>
        </pc:sldMkLst>
      </pc:sldChg>
      <pc:sldChg chg="add del">
        <pc:chgData name="Sean Gallagher" userId="577446c3-45ae-4097-b8f0-9d862fa3a0df" providerId="ADAL" clId="{883335F6-239E-4547-9F08-64238886C548}" dt="2024-05-20T17:12:38.525" v="5" actId="47"/>
        <pc:sldMkLst>
          <pc:docMk/>
          <pc:sldMk cId="232969735" sldId="2147473921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3519012706" sldId="2147475162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480586657" sldId="214747516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193008837" sldId="2147475164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496782649" sldId="2147475165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992791791" sldId="2147475167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306308777" sldId="2147475169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3233028453" sldId="2147475170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353818389" sldId="2147475173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082081144" sldId="2147475175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0" sldId="2147475176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859460231" sldId="2147475177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453173668" sldId="2147475178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3134466170" sldId="2147475179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290841818" sldId="2147475180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467463481" sldId="2147475181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237193325" sldId="2147475182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352281445" sldId="2147475183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2381993849" sldId="2147475184"/>
        </pc:sldMkLst>
      </pc:sldChg>
      <pc:sldChg chg="add">
        <pc:chgData name="Sean Gallagher" userId="577446c3-45ae-4097-b8f0-9d862fa3a0df" providerId="ADAL" clId="{883335F6-239E-4547-9F08-64238886C548}" dt="2024-05-20T17:11:46.152" v="0"/>
        <pc:sldMkLst>
          <pc:docMk/>
          <pc:sldMk cId="1518969649" sldId="2147475185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017233504" sldId="2147475186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1349800135" sldId="2147475187"/>
        </pc:sldMkLst>
      </pc:sldChg>
      <pc:sldChg chg="add">
        <pc:chgData name="Sean Gallagher" userId="577446c3-45ae-4097-b8f0-9d862fa3a0df" providerId="ADAL" clId="{883335F6-239E-4547-9F08-64238886C548}" dt="2024-05-20T17:12:00.288" v="1"/>
        <pc:sldMkLst>
          <pc:docMk/>
          <pc:sldMk cId="2798896583" sldId="2147475188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8939688" sldId="2147475189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905017787" sldId="2147475190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1491108294" sldId="2147475191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233049715" sldId="2147475192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4207036355" sldId="2147475193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1597203878" sldId="2147475194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377855430" sldId="2147475195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3629312803" sldId="2147475196"/>
        </pc:sldMkLst>
      </pc:sldChg>
      <pc:sldChg chg="add">
        <pc:chgData name="Sean Gallagher" userId="577446c3-45ae-4097-b8f0-9d862fa3a0df" providerId="ADAL" clId="{883335F6-239E-4547-9F08-64238886C548}" dt="2024-05-20T17:12:13.808" v="2"/>
        <pc:sldMkLst>
          <pc:docMk/>
          <pc:sldMk cId="1543963578" sldId="2147475197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465688576" sldId="2147475198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409275495" sldId="2147475199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902167295" sldId="2147475200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204569419" sldId="2147475201"/>
        </pc:sldMkLst>
      </pc:sldChg>
      <pc:sldChg chg="add del">
        <pc:chgData name="Sean Gallagher" userId="577446c3-45ae-4097-b8f0-9d862fa3a0df" providerId="ADAL" clId="{883335F6-239E-4547-9F08-64238886C548}" dt="2024-05-20T17:12:40.225" v="6" actId="47"/>
        <pc:sldMkLst>
          <pc:docMk/>
          <pc:sldMk cId="1649307587" sldId="2147480310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00313516" sldId="2147480311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4101170445" sldId="2147480312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259307777" sldId="2147480313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839597842" sldId="2147480314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809478548" sldId="2147480316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909214578" sldId="2147480317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179382083" sldId="2147480318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3079168367" sldId="2147480319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2244156924" sldId="2147480320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870521171" sldId="2147480321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8816065" sldId="2147480322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558939803" sldId="2147480323"/>
        </pc:sldMkLst>
      </pc:sldChg>
      <pc:sldChg chg="add">
        <pc:chgData name="Sean Gallagher" userId="577446c3-45ae-4097-b8f0-9d862fa3a0df" providerId="ADAL" clId="{883335F6-239E-4547-9F08-64238886C548}" dt="2024-05-20T17:12:27.567" v="3"/>
        <pc:sldMkLst>
          <pc:docMk/>
          <pc:sldMk cId="1295296354" sldId="2147480324"/>
        </pc:sldMkLst>
      </pc:sldChg>
    </pc:docChg>
  </pc:docChgLst>
  <pc:docChgLst>
    <pc:chgData name="Sean Gallagher" userId="577446c3-45ae-4097-b8f0-9d862fa3a0df" providerId="ADAL" clId="{DAFDA841-9028-4C06-AD0D-BD3CBFFB1AEA}"/>
    <pc:docChg chg="custSel addSld delSld modSld sldOrd modMainMaster">
      <pc:chgData name="Sean Gallagher" userId="577446c3-45ae-4097-b8f0-9d862fa3a0df" providerId="ADAL" clId="{DAFDA841-9028-4C06-AD0D-BD3CBFFB1AEA}" dt="2023-11-16T14:28:44.375" v="26" actId="113"/>
      <pc:docMkLst>
        <pc:docMk/>
      </pc:docMkLst>
      <pc:sldChg chg="add del ord">
        <pc:chgData name="Sean Gallagher" userId="577446c3-45ae-4097-b8f0-9d862fa3a0df" providerId="ADAL" clId="{DAFDA841-9028-4C06-AD0D-BD3CBFFB1AEA}" dt="2023-11-16T14:23:52.785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DAFDA841-9028-4C06-AD0D-BD3CBFFB1AEA}" dt="2023-11-16T14:28:44.375" v="26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DAFDA841-9028-4C06-AD0D-BD3CBFFB1AEA}" dt="2023-11-16T14:28:44.375" v="26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">
        <pc:chgData name="Sean Gallagher" userId="577446c3-45ae-4097-b8f0-9d862fa3a0df" providerId="ADAL" clId="{DAFDA841-9028-4C06-AD0D-BD3CBFFB1AEA}" dt="2023-11-16T14:27:40.243" v="23" actId="2696"/>
        <pc:sldMkLst>
          <pc:docMk/>
          <pc:sldMk cId="486879857" sldId="2134958653"/>
        </pc:sldMkLst>
      </pc:sldChg>
      <pc:sldChg chg="addSp delSp modSp mod">
        <pc:chgData name="Sean Gallagher" userId="577446c3-45ae-4097-b8f0-9d862fa3a0df" providerId="ADAL" clId="{DAFDA841-9028-4C06-AD0D-BD3CBFFB1AEA}" dt="2023-11-16T14:27:32.858" v="22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DAFDA841-9028-4C06-AD0D-BD3CBFFB1AEA}" dt="2023-11-16T14:27:08.568" v="20" actId="1076"/>
          <ac:picMkLst>
            <pc:docMk/>
            <pc:sldMk cId="4281471524" sldId="2134958655"/>
            <ac:picMk id="3" creationId="{ED02AC07-F3D1-86B8-DC81-70A99996243D}"/>
          </ac:picMkLst>
        </pc:picChg>
        <pc:picChg chg="del">
          <ac:chgData name="Sean Gallagher" userId="577446c3-45ae-4097-b8f0-9d862fa3a0df" providerId="ADAL" clId="{DAFDA841-9028-4C06-AD0D-BD3CBFFB1AEA}" dt="2023-11-16T14:26:03.347" v="13" actId="478"/>
          <ac:picMkLst>
            <pc:docMk/>
            <pc:sldMk cId="4281471524" sldId="2134958655"/>
            <ac:picMk id="5" creationId="{B6DC9DF2-A34A-6251-9DEF-C03E95784EC0}"/>
          </ac:picMkLst>
        </pc:picChg>
        <pc:picChg chg="add mod">
          <ac:chgData name="Sean Gallagher" userId="577446c3-45ae-4097-b8f0-9d862fa3a0df" providerId="ADAL" clId="{DAFDA841-9028-4C06-AD0D-BD3CBFFB1AEA}" dt="2023-11-16T14:27:32.858" v="22" actId="1076"/>
          <ac:picMkLst>
            <pc:docMk/>
            <pc:sldMk cId="4281471524" sldId="2134958655"/>
            <ac:picMk id="7" creationId="{8CD9A6B2-6DCE-B52D-867E-9F515BD2D776}"/>
          </ac:picMkLst>
        </pc:picChg>
        <pc:picChg chg="del">
          <ac:chgData name="Sean Gallagher" userId="577446c3-45ae-4097-b8f0-9d862fa3a0df" providerId="ADAL" clId="{DAFDA841-9028-4C06-AD0D-BD3CBFFB1AEA}" dt="2023-11-16T14:26:03.973" v="14" actId="478"/>
          <ac:picMkLst>
            <pc:docMk/>
            <pc:sldMk cId="4281471524" sldId="2134958655"/>
            <ac:picMk id="10" creationId="{FF1CA5D2-3F0F-4E39-8E73-66DAA69BC1A7}"/>
          </ac:picMkLst>
        </pc:picChg>
      </pc:sldChg>
      <pc:sldChg chg="modSp mod">
        <pc:chgData name="Sean Gallagher" userId="577446c3-45ae-4097-b8f0-9d862fa3a0df" providerId="ADAL" clId="{DAFDA841-9028-4C06-AD0D-BD3CBFFB1AEA}" dt="2023-11-16T14:25:52.359" v="12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DAFDA841-9028-4C06-AD0D-BD3CBFFB1AEA}" dt="2023-11-16T14:25:52.359" v="12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del">
        <pc:chgData name="Sean Gallagher" userId="577446c3-45ae-4097-b8f0-9d862fa3a0df" providerId="ADAL" clId="{DAFDA841-9028-4C06-AD0D-BD3CBFFB1AEA}" dt="2023-11-16T14:28:04.556" v="24" actId="2696"/>
        <pc:sldMkLst>
          <pc:docMk/>
          <pc:sldMk cId="343432579" sldId="2134958657"/>
        </pc:sldMkLst>
      </pc:sldChg>
      <pc:sldMasterChg chg="addSp delSp modSp mod">
        <pc:chgData name="Sean Gallagher" userId="577446c3-45ae-4097-b8f0-9d862fa3a0df" providerId="ADAL" clId="{DAFDA841-9028-4C06-AD0D-BD3CBFFB1AEA}" dt="2023-11-16T14:24:19.413" v="6" actId="1076"/>
        <pc:sldMasterMkLst>
          <pc:docMk/>
          <pc:sldMasterMk cId="1070809925" sldId="2147483659"/>
        </pc:sldMasterMkLst>
        <pc:picChg chg="del">
          <ac:chgData name="Sean Gallagher" userId="577446c3-45ae-4097-b8f0-9d862fa3a0df" providerId="ADAL" clId="{DAFDA841-9028-4C06-AD0D-BD3CBFFB1AEA}" dt="2023-11-16T14:24:15.227" v="4" actId="478"/>
          <ac:picMkLst>
            <pc:docMk/>
            <pc:sldMasterMk cId="1070809925" sldId="2147483659"/>
            <ac:picMk id="3" creationId="{91B8ACD5-476B-7D03-6800-A38AD0397A1E}"/>
          </ac:picMkLst>
        </pc:picChg>
        <pc:picChg chg="add mod">
          <ac:chgData name="Sean Gallagher" userId="577446c3-45ae-4097-b8f0-9d862fa3a0df" providerId="ADAL" clId="{DAFDA841-9028-4C06-AD0D-BD3CBFFB1AEA}" dt="2023-11-16T14:24:19.413" v="6" actId="1076"/>
          <ac:picMkLst>
            <pc:docMk/>
            <pc:sldMasterMk cId="1070809925" sldId="2147483659"/>
            <ac:picMk id="4" creationId="{86B9C6DC-7D9A-1CAB-01C5-ADEBD58AD97B}"/>
          </ac:picMkLst>
        </pc:picChg>
      </pc:sldMasterChg>
      <pc:sldMasterChg chg="addSp delSp modSp mod">
        <pc:chgData name="Sean Gallagher" userId="577446c3-45ae-4097-b8f0-9d862fa3a0df" providerId="ADAL" clId="{DAFDA841-9028-4C06-AD0D-BD3CBFFB1AEA}" dt="2023-11-16T14:24:44.328" v="9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DAFDA841-9028-4C06-AD0D-BD3CBFFB1AEA}" dt="2023-11-16T14:24:44.328" v="9" actId="1076"/>
          <ac:picMkLst>
            <pc:docMk/>
            <pc:sldMasterMk cId="1070809925" sldId="2147483692"/>
            <ac:picMk id="2" creationId="{79B93425-7BC3-2C35-A2EE-03F7007D943E}"/>
          </ac:picMkLst>
        </pc:picChg>
        <pc:picChg chg="del">
          <ac:chgData name="Sean Gallagher" userId="577446c3-45ae-4097-b8f0-9d862fa3a0df" providerId="ADAL" clId="{DAFDA841-9028-4C06-AD0D-BD3CBFFB1AEA}" dt="2023-11-16T14:24:37.067" v="7" actId="478"/>
          <ac:picMkLst>
            <pc:docMk/>
            <pc:sldMasterMk cId="1070809925" sldId="2147483692"/>
            <ac:picMk id="3" creationId="{C17D2D5C-E70F-05D9-F55F-B1ADCD95241D}"/>
          </ac:picMkLst>
        </pc:picChg>
      </pc:sldMasterChg>
    </pc:docChg>
  </pc:docChgLst>
  <pc:docChgLst>
    <pc:chgData name="Sean Gallagher" userId="577446c3-45ae-4097-b8f0-9d862fa3a0df" providerId="ADAL" clId="{867E4846-6E6F-43F1-B485-23EACE05B714}"/>
    <pc:docChg chg="custSel addSld delSld modSld sldOrd modMainMaster">
      <pc:chgData name="Sean Gallagher" userId="577446c3-45ae-4097-b8f0-9d862fa3a0df" providerId="ADAL" clId="{867E4846-6E6F-43F1-B485-23EACE05B714}" dt="2024-01-18T13:52:20.108" v="43" actId="1076"/>
      <pc:docMkLst>
        <pc:docMk/>
      </pc:docMkLst>
      <pc:sldChg chg="add ord">
        <pc:chgData name="Sean Gallagher" userId="577446c3-45ae-4097-b8f0-9d862fa3a0df" providerId="ADAL" clId="{867E4846-6E6F-43F1-B485-23EACE05B714}" dt="2024-01-18T13:29:56.728" v="3"/>
        <pc:sldMkLst>
          <pc:docMk/>
          <pc:sldMk cId="264567940" sldId="272"/>
        </pc:sldMkLst>
      </pc:sldChg>
      <pc:sldChg chg="del">
        <pc:chgData name="Sean Gallagher" userId="577446c3-45ae-4097-b8f0-9d862fa3a0df" providerId="ADAL" clId="{867E4846-6E6F-43F1-B485-23EACE05B714}" dt="2024-01-18T13:29:48.164" v="0" actId="47"/>
        <pc:sldMkLst>
          <pc:docMk/>
          <pc:sldMk cId="1433664020" sldId="275"/>
        </pc:sldMkLst>
      </pc:sldChg>
      <pc:sldChg chg="modSp mod">
        <pc:chgData name="Sean Gallagher" userId="577446c3-45ae-4097-b8f0-9d862fa3a0df" providerId="ADAL" clId="{867E4846-6E6F-43F1-B485-23EACE05B714}" dt="2024-01-18T13:50:42.580" v="36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867E4846-6E6F-43F1-B485-23EACE05B714}" dt="2024-01-18T13:50:42.580" v="36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Sp">
        <pc:chgData name="Sean Gallagher" userId="577446c3-45ae-4097-b8f0-9d862fa3a0df" providerId="ADAL" clId="{867E4846-6E6F-43F1-B485-23EACE05B714}" dt="2024-01-18T13:34:09.040" v="34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867E4846-6E6F-43F1-B485-23EACE05B714}" dt="2024-01-18T13:34:09.040" v="34" actId="478"/>
          <ac:picMkLst>
            <pc:docMk/>
            <pc:sldMk cId="548871033" sldId="2134958650"/>
            <ac:picMk id="1028" creationId="{26612A1E-FB08-1432-7096-8BABF27E9FEA}"/>
          </ac:picMkLst>
        </pc:picChg>
      </pc:sldChg>
      <pc:sldChg chg="addSp delSp modSp mod">
        <pc:chgData name="Sean Gallagher" userId="577446c3-45ae-4097-b8f0-9d862fa3a0df" providerId="ADAL" clId="{867E4846-6E6F-43F1-B485-23EACE05B714}" dt="2024-01-18T13:33:46.929" v="33" actId="14100"/>
        <pc:sldMkLst>
          <pc:docMk/>
          <pc:sldMk cId="4281471524" sldId="2134958655"/>
        </pc:sldMkLst>
        <pc:picChg chg="add mod">
          <ac:chgData name="Sean Gallagher" userId="577446c3-45ae-4097-b8f0-9d862fa3a0df" providerId="ADAL" clId="{867E4846-6E6F-43F1-B485-23EACE05B714}" dt="2024-01-18T13:33:13.132" v="27" actId="1076"/>
          <ac:picMkLst>
            <pc:docMk/>
            <pc:sldMk cId="4281471524" sldId="2134958655"/>
            <ac:picMk id="3" creationId="{C3560543-53B0-A2A1-EE15-E4251B7A2AF1}"/>
          </ac:picMkLst>
        </pc:picChg>
        <pc:picChg chg="del">
          <ac:chgData name="Sean Gallagher" userId="577446c3-45ae-4097-b8f0-9d862fa3a0df" providerId="ADAL" clId="{867E4846-6E6F-43F1-B485-23EACE05B714}" dt="2024-01-18T13:32:13.917" v="4" actId="478"/>
          <ac:picMkLst>
            <pc:docMk/>
            <pc:sldMk cId="4281471524" sldId="2134958655"/>
            <ac:picMk id="5" creationId="{62188F98-DBE7-0829-C1F9-297CAE3F3583}"/>
          </ac:picMkLst>
        </pc:picChg>
        <pc:picChg chg="add mod">
          <ac:chgData name="Sean Gallagher" userId="577446c3-45ae-4097-b8f0-9d862fa3a0df" providerId="ADAL" clId="{867E4846-6E6F-43F1-B485-23EACE05B714}" dt="2024-01-18T13:33:24.185" v="29" actId="1076"/>
          <ac:picMkLst>
            <pc:docMk/>
            <pc:sldMk cId="4281471524" sldId="2134958655"/>
            <ac:picMk id="7" creationId="{1C1423AC-48BF-7C0A-8C6E-4BD69C6E5D4D}"/>
          </ac:picMkLst>
        </pc:picChg>
        <pc:picChg chg="del">
          <ac:chgData name="Sean Gallagher" userId="577446c3-45ae-4097-b8f0-9d862fa3a0df" providerId="ADAL" clId="{867E4846-6E6F-43F1-B485-23EACE05B714}" dt="2024-01-18T13:32:15.013" v="5" actId="478"/>
          <ac:picMkLst>
            <pc:docMk/>
            <pc:sldMk cId="4281471524" sldId="2134958655"/>
            <ac:picMk id="9" creationId="{EE1C309A-1686-BBB7-A4DC-5C2886596D86}"/>
          </ac:picMkLst>
        </pc:picChg>
        <pc:picChg chg="add mod">
          <ac:chgData name="Sean Gallagher" userId="577446c3-45ae-4097-b8f0-9d862fa3a0df" providerId="ADAL" clId="{867E4846-6E6F-43F1-B485-23EACE05B714}" dt="2024-01-18T13:33:43.281" v="32" actId="1076"/>
          <ac:picMkLst>
            <pc:docMk/>
            <pc:sldMk cId="4281471524" sldId="2134958655"/>
            <ac:picMk id="10" creationId="{647CC2C8-B3D4-99E7-692B-6BB77515E38C}"/>
          </ac:picMkLst>
        </pc:picChg>
        <pc:picChg chg="del">
          <ac:chgData name="Sean Gallagher" userId="577446c3-45ae-4097-b8f0-9d862fa3a0df" providerId="ADAL" clId="{867E4846-6E6F-43F1-B485-23EACE05B714}" dt="2024-01-18T13:32:15.981" v="6" actId="478"/>
          <ac:picMkLst>
            <pc:docMk/>
            <pc:sldMk cId="4281471524" sldId="2134958655"/>
            <ac:picMk id="12" creationId="{A61DDC87-C2B3-CF17-EF76-BC4BD29D1714}"/>
          </ac:picMkLst>
        </pc:picChg>
        <pc:picChg chg="add mod">
          <ac:chgData name="Sean Gallagher" userId="577446c3-45ae-4097-b8f0-9d862fa3a0df" providerId="ADAL" clId="{867E4846-6E6F-43F1-B485-23EACE05B714}" dt="2024-01-18T13:33:46.929" v="33" actId="14100"/>
          <ac:picMkLst>
            <pc:docMk/>
            <pc:sldMk cId="4281471524" sldId="2134958655"/>
            <ac:picMk id="13" creationId="{D9A4DF02-66D9-4DCB-52B4-F7F35A9448BC}"/>
          </ac:picMkLst>
        </pc:picChg>
      </pc:sldChg>
      <pc:sldMasterChg chg="addSp delSp modSp mod">
        <pc:chgData name="Sean Gallagher" userId="577446c3-45ae-4097-b8f0-9d862fa3a0df" providerId="ADAL" clId="{867E4846-6E6F-43F1-B485-23EACE05B714}" dt="2024-01-18T13:52:20.108" v="43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867E4846-6E6F-43F1-B485-23EACE05B714}" dt="2024-01-18T13:52:07.450" v="37" actId="478"/>
          <ac:picMkLst>
            <pc:docMk/>
            <pc:sldMasterMk cId="1070809925" sldId="2147483692"/>
            <ac:picMk id="3" creationId="{280EC375-AE20-E274-8582-152A8C42E8D8}"/>
          </ac:picMkLst>
        </pc:picChg>
        <pc:picChg chg="add mod">
          <ac:chgData name="Sean Gallagher" userId="577446c3-45ae-4097-b8f0-9d862fa3a0df" providerId="ADAL" clId="{867E4846-6E6F-43F1-B485-23EACE05B714}" dt="2024-01-18T13:52:20.108" v="43" actId="1076"/>
          <ac:picMkLst>
            <pc:docMk/>
            <pc:sldMasterMk cId="1070809925" sldId="2147483692"/>
            <ac:picMk id="4" creationId="{7665FEAA-0E40-A946-651F-3736EF2A71F3}"/>
          </ac:picMkLst>
        </pc:pic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svg"/><Relationship Id="rId1" Type="http://schemas.openxmlformats.org/officeDocument/2006/relationships/image" Target="../media/image8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svg"/><Relationship Id="rId1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C73A6A-0970-4E15-BB29-6F275061A4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D8ED010-703E-43F6-9A89-9CD408A4BA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would love your participation throughout the entirety of the program!</a:t>
          </a:r>
        </a:p>
      </dgm:t>
    </dgm:pt>
    <dgm:pt modelId="{09BB8044-1DA0-49C7-A5F0-D1C23DD9DB2B}" type="parTrans" cxnId="{2FC1D782-9944-426B-BEAA-4ECFB412C110}">
      <dgm:prSet/>
      <dgm:spPr/>
      <dgm:t>
        <a:bodyPr/>
        <a:lstStyle/>
        <a:p>
          <a:endParaRPr lang="en-US"/>
        </a:p>
      </dgm:t>
    </dgm:pt>
    <dgm:pt modelId="{512AB4E5-F19C-499C-89F9-CBA8946A7967}" type="sibTrans" cxnId="{2FC1D782-9944-426B-BEAA-4ECFB412C110}">
      <dgm:prSet/>
      <dgm:spPr/>
      <dgm:t>
        <a:bodyPr/>
        <a:lstStyle/>
        <a:p>
          <a:endParaRPr lang="en-US"/>
        </a:p>
      </dgm:t>
    </dgm:pt>
    <dgm:pt modelId="{FBEF1619-CA10-42C5-A9F4-C3F88CC1AFCB}" type="pres">
      <dgm:prSet presAssocID="{1BC73A6A-0970-4E15-BB29-6F275061A40E}" presName="root" presStyleCnt="0">
        <dgm:presLayoutVars>
          <dgm:dir/>
          <dgm:resizeHandles val="exact"/>
        </dgm:presLayoutVars>
      </dgm:prSet>
      <dgm:spPr/>
    </dgm:pt>
    <dgm:pt modelId="{09623CAA-076F-4751-9CBD-BECF83A7E6CF}" type="pres">
      <dgm:prSet presAssocID="{AD8ED010-703E-43F6-9A89-9CD408A4BA87}" presName="compNode" presStyleCnt="0"/>
      <dgm:spPr/>
    </dgm:pt>
    <dgm:pt modelId="{026B936B-8E25-410C-A787-48BC1F35DADE}" type="pres">
      <dgm:prSet presAssocID="{AD8ED010-703E-43F6-9A89-9CD408A4BA87}" presName="bgRect" presStyleLbl="bgShp" presStyleIdx="0" presStyleCnt="1" custLinFactNeighborX="4241" custLinFactNeighborY="1698"/>
      <dgm:spPr/>
    </dgm:pt>
    <dgm:pt modelId="{2F32680D-0A7E-4C74-A282-E5609C8AD9DF}" type="pres">
      <dgm:prSet presAssocID="{AD8ED010-703E-43F6-9A89-9CD408A4BA87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990E57B4-EFA6-4362-B952-F9E34BCDB967}" type="pres">
      <dgm:prSet presAssocID="{AD8ED010-703E-43F6-9A89-9CD408A4BA87}" presName="spaceRect" presStyleCnt="0"/>
      <dgm:spPr/>
    </dgm:pt>
    <dgm:pt modelId="{2E7BF196-5892-4527-A466-0C8C8F58A374}" type="pres">
      <dgm:prSet presAssocID="{AD8ED010-703E-43F6-9A89-9CD408A4BA87}" presName="parTx" presStyleLbl="revTx" presStyleIdx="0" presStyleCnt="1" custScaleX="109227" custLinFactNeighborX="0" custLinFactNeighborY="1496">
        <dgm:presLayoutVars>
          <dgm:chMax val="0"/>
          <dgm:chPref val="0"/>
        </dgm:presLayoutVars>
      </dgm:prSet>
      <dgm:spPr/>
    </dgm:pt>
  </dgm:ptLst>
  <dgm:cxnLst>
    <dgm:cxn modelId="{616BC832-A89E-47C3-BBA4-6FF175528FEF}" type="presOf" srcId="{AD8ED010-703E-43F6-9A89-9CD408A4BA87}" destId="{2E7BF196-5892-4527-A466-0C8C8F58A374}" srcOrd="0" destOrd="0" presId="urn:microsoft.com/office/officeart/2018/2/layout/IconVerticalSolidList"/>
    <dgm:cxn modelId="{2FC1D782-9944-426B-BEAA-4ECFB412C110}" srcId="{1BC73A6A-0970-4E15-BB29-6F275061A40E}" destId="{AD8ED010-703E-43F6-9A89-9CD408A4BA87}" srcOrd="0" destOrd="0" parTransId="{09BB8044-1DA0-49C7-A5F0-D1C23DD9DB2B}" sibTransId="{512AB4E5-F19C-499C-89F9-CBA8946A7967}"/>
    <dgm:cxn modelId="{6CADD6DE-7242-4E41-8745-50433021819A}" type="presOf" srcId="{1BC73A6A-0970-4E15-BB29-6F275061A40E}" destId="{FBEF1619-CA10-42C5-A9F4-C3F88CC1AFCB}" srcOrd="0" destOrd="0" presId="urn:microsoft.com/office/officeart/2018/2/layout/IconVerticalSolidList"/>
    <dgm:cxn modelId="{A8458262-D6F6-4219-98CD-13F46CE03229}" type="presParOf" srcId="{FBEF1619-CA10-42C5-A9F4-C3F88CC1AFCB}" destId="{09623CAA-076F-4751-9CBD-BECF83A7E6CF}" srcOrd="0" destOrd="0" presId="urn:microsoft.com/office/officeart/2018/2/layout/IconVerticalSolidList"/>
    <dgm:cxn modelId="{BB483A02-E47D-43D9-9258-690E2C39F3FC}" type="presParOf" srcId="{09623CAA-076F-4751-9CBD-BECF83A7E6CF}" destId="{026B936B-8E25-410C-A787-48BC1F35DADE}" srcOrd="0" destOrd="0" presId="urn:microsoft.com/office/officeart/2018/2/layout/IconVerticalSolidList"/>
    <dgm:cxn modelId="{474A5802-B125-4650-AA6E-572D123B3B48}" type="presParOf" srcId="{09623CAA-076F-4751-9CBD-BECF83A7E6CF}" destId="{2F32680D-0A7E-4C74-A282-E5609C8AD9DF}" srcOrd="1" destOrd="0" presId="urn:microsoft.com/office/officeart/2018/2/layout/IconVerticalSolidList"/>
    <dgm:cxn modelId="{863CD307-42E1-47EF-BBF3-D40F1549A84F}" type="presParOf" srcId="{09623CAA-076F-4751-9CBD-BECF83A7E6CF}" destId="{990E57B4-EFA6-4362-B952-F9E34BCDB967}" srcOrd="2" destOrd="0" presId="urn:microsoft.com/office/officeart/2018/2/layout/IconVerticalSolidList"/>
    <dgm:cxn modelId="{F3B24C20-5FD2-4870-AA58-505364B342EE}" type="presParOf" srcId="{09623CAA-076F-4751-9CBD-BECF83A7E6CF}" destId="{2E7BF196-5892-4527-A466-0C8C8F58A3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B936B-8E25-410C-A787-48BC1F35DADE}">
      <dsp:nvSpPr>
        <dsp:cNvPr id="0" name=""/>
        <dsp:cNvSpPr/>
      </dsp:nvSpPr>
      <dsp:spPr>
        <a:xfrm>
          <a:off x="0" y="1492313"/>
          <a:ext cx="9001125" cy="125386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2680D-0A7E-4C74-A282-E5609C8AD9DF}">
      <dsp:nvSpPr>
        <dsp:cNvPr id="0" name=""/>
        <dsp:cNvSpPr/>
      </dsp:nvSpPr>
      <dsp:spPr>
        <a:xfrm>
          <a:off x="206548" y="1753141"/>
          <a:ext cx="689624" cy="6896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BF196-5892-4527-A466-0C8C8F58A374}">
      <dsp:nvSpPr>
        <dsp:cNvPr id="0" name=""/>
        <dsp:cNvSpPr/>
      </dsp:nvSpPr>
      <dsp:spPr>
        <a:xfrm>
          <a:off x="927143" y="1489780"/>
          <a:ext cx="8246727" cy="125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00" tIns="132700" rIns="132700" bIns="1327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We would love your participation throughout the entirety of the program!</a:t>
          </a:r>
        </a:p>
      </dsp:txBody>
      <dsp:txXfrm>
        <a:off x="927143" y="1489780"/>
        <a:ext cx="8246727" cy="1253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The trial enrolled 222 pre- or perimenopausal women with hormone receptor–positive, HER2-negative previously untreated aggressive breast cancer. More than half (52%) were determined to be in visceral crisis, as indicated by rapidly progressing disease or impending visceral compromise, symptomatic visceral metastases, or markedly symptomatic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nonvisceral</a:t>
            </a: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 disease.</a:t>
            </a:r>
            <a:endParaRPr lang="en-US" sz="1200" kern="0" spc="-9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spc="-9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spc="-9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pc="-90" dirty="0">
                <a:solidFill>
                  <a:sysClr val="windowText" lastClr="000000"/>
                </a:solidFill>
                <a:latin typeface="Arial"/>
                <a:cs typeface="Arial"/>
              </a:rPr>
              <a:t>aBC,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advanced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cancer;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13" dirty="0">
                <a:solidFill>
                  <a:sysClr val="windowText" lastClr="000000"/>
                </a:solidFill>
                <a:latin typeface="Arial"/>
                <a:cs typeface="Arial"/>
              </a:rPr>
              <a:t>CBR,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clinical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benefit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rate; </a:t>
            </a:r>
            <a:r>
              <a:rPr lang="en-US" sz="1200" kern="0" spc="-98" dirty="0">
                <a:solidFill>
                  <a:sysClr val="windowText" lastClr="000000"/>
                </a:solidFill>
                <a:latin typeface="Arial"/>
                <a:cs typeface="Arial"/>
              </a:rPr>
              <a:t>CT,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chemotherapy;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71" dirty="0">
                <a:solidFill>
                  <a:sysClr val="windowText" lastClr="000000"/>
                </a:solidFill>
                <a:latin typeface="Arial"/>
                <a:cs typeface="Arial"/>
              </a:rPr>
              <a:t>DFI,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disease-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free interval;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35" dirty="0">
                <a:solidFill>
                  <a:sysClr val="windowText" lastClr="000000"/>
                </a:solidFill>
                <a:latin typeface="Arial"/>
                <a:cs typeface="Arial"/>
              </a:rPr>
              <a:t>ECOG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20" dirty="0">
                <a:solidFill>
                  <a:sysClr val="windowText" lastClr="000000"/>
                </a:solidFill>
                <a:latin typeface="Arial"/>
                <a:cs typeface="Arial"/>
              </a:rPr>
              <a:t>PS,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Eastern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Cooperative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Oncology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Group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performance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status;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01" dirty="0">
                <a:solidFill>
                  <a:sysClr val="windowText" lastClr="000000"/>
                </a:solidFill>
                <a:latin typeface="Arial"/>
                <a:cs typeface="Arial"/>
              </a:rPr>
              <a:t>ER+,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estrogen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receptor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positive;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HER2–,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human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epidermal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growth factor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receptor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negative;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6" dirty="0">
                <a:solidFill>
                  <a:sysClr val="windowText" lastClr="000000"/>
                </a:solidFill>
                <a:latin typeface="Arial"/>
                <a:cs typeface="Arial"/>
              </a:rPr>
              <a:t>HR+,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hormone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receptor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positive;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09" dirty="0">
                <a:solidFill>
                  <a:sysClr val="windowText" lastClr="000000"/>
                </a:solidFill>
                <a:latin typeface="Arial"/>
                <a:cs typeface="Arial"/>
              </a:rPr>
              <a:t>ORR,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overall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response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rate;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09" dirty="0">
                <a:solidFill>
                  <a:sysClr val="windowText" lastClr="000000"/>
                </a:solidFill>
                <a:latin typeface="Arial"/>
                <a:cs typeface="Arial"/>
              </a:rPr>
              <a:t>OS,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overall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survival;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20" dirty="0">
                <a:solidFill>
                  <a:sysClr val="windowText" lastClr="000000"/>
                </a:solidFill>
                <a:latin typeface="Arial"/>
                <a:cs typeface="Arial"/>
              </a:rPr>
              <a:t>PFS,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progression-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free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survival;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Q6W,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every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6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weeks;</a:t>
            </a:r>
            <a:r>
              <a:rPr lang="en-US" sz="1200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Q8W,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every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8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weeks; </a:t>
            </a:r>
            <a:r>
              <a:rPr lang="en-US" sz="1200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Q12W,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every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12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weeks;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3" dirty="0">
                <a:solidFill>
                  <a:sysClr val="windowText" lastClr="000000"/>
                </a:solidFill>
                <a:latin typeface="Arial"/>
                <a:cs typeface="Arial"/>
              </a:rPr>
              <a:t>QOL,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quality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life;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20" dirty="0">
                <a:solidFill>
                  <a:sysClr val="windowText" lastClr="000000"/>
                </a:solidFill>
                <a:latin typeface="Arial"/>
                <a:cs typeface="Arial"/>
              </a:rPr>
              <a:t>RECIST,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71" dirty="0">
                <a:solidFill>
                  <a:sysClr val="windowText" lastClr="000000"/>
                </a:solidFill>
                <a:latin typeface="Arial"/>
                <a:cs typeface="Arial"/>
              </a:rPr>
              <a:t>Response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Evaluation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Criteria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Solid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Tumors;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09" dirty="0">
                <a:solidFill>
                  <a:sysClr val="windowText" lastClr="000000"/>
                </a:solidFill>
                <a:latin typeface="Arial"/>
                <a:cs typeface="Arial"/>
              </a:rPr>
              <a:t>TFR,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failure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rate;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94" dirty="0">
                <a:solidFill>
                  <a:sysClr val="windowText" lastClr="000000"/>
                </a:solidFill>
                <a:latin typeface="Arial"/>
                <a:cs typeface="Arial"/>
              </a:rPr>
              <a:t>TTF,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time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failure;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98" dirty="0">
                <a:solidFill>
                  <a:sysClr val="windowText" lastClr="000000"/>
                </a:solidFill>
                <a:latin typeface="Arial"/>
                <a:cs typeface="Arial"/>
              </a:rPr>
              <a:t>TTR,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time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response;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ULN,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upper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limit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normal. </a:t>
            </a:r>
            <a:r>
              <a:rPr lang="en-US" sz="800" kern="0" spc="-56" baseline="23809" dirty="0" err="1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lang="en-US" sz="1200" kern="0" spc="-38" dirty="0" err="1">
                <a:solidFill>
                  <a:sysClr val="windowText" lastClr="000000"/>
                </a:solidFill>
                <a:latin typeface="Arial"/>
                <a:cs typeface="Arial"/>
              </a:rPr>
              <a:t>Where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combination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39" dirty="0">
                <a:solidFill>
                  <a:sysClr val="windowText" lastClr="000000"/>
                </a:solidFill>
                <a:latin typeface="Arial"/>
                <a:cs typeface="Arial"/>
              </a:rPr>
              <a:t>CT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clinically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indicated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physician’s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judgment;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800" kern="0" spc="-67" baseline="23809" dirty="0" err="1">
                <a:solidFill>
                  <a:sysClr val="windowText" lastClr="000000"/>
                </a:solidFill>
                <a:latin typeface="Arial"/>
                <a:cs typeface="Arial"/>
              </a:rPr>
              <a:t>b</a:t>
            </a:r>
            <a:r>
              <a:rPr lang="en-US" sz="1200" kern="0" spc="-45" dirty="0" err="1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patients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35" dirty="0">
                <a:solidFill>
                  <a:sysClr val="windowText" lastClr="000000"/>
                </a:solidFill>
                <a:latin typeface="Arial"/>
                <a:cs typeface="Arial"/>
              </a:rPr>
              <a:t>ECOG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2,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poor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performance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status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due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cancer;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800" kern="0" spc="-62" baseline="23809" dirty="0" err="1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r>
              <a:rPr lang="en-US" sz="1200" kern="0" spc="-41" dirty="0" err="1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were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enrolled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Feb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2019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Nov</a:t>
            </a:r>
            <a:r>
              <a:rPr lang="en-US" sz="1200" kern="0" spc="3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2021;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800" kern="0" spc="-90" baseline="23809" dirty="0" err="1">
                <a:solidFill>
                  <a:sysClr val="windowText" lastClr="000000"/>
                </a:solidFill>
                <a:latin typeface="Arial"/>
                <a:cs typeface="Arial"/>
              </a:rPr>
              <a:t>d</a:t>
            </a:r>
            <a:r>
              <a:rPr lang="en-US" sz="1200" kern="0" spc="-60" dirty="0" err="1">
                <a:solidFill>
                  <a:sysClr val="windowText" lastClr="000000"/>
                </a:solidFill>
                <a:latin typeface="Arial"/>
                <a:cs typeface="Arial"/>
              </a:rPr>
              <a:t>Disease</a:t>
            </a:r>
            <a:r>
              <a:rPr lang="en-US" sz="1200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free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interval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defined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3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duration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date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complete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tumor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resection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lesion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date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documented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disease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recurrence;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800" kern="0" spc="-11" baseline="23809" dirty="0" err="1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lang="en-US" sz="1200" kern="0" spc="-8" dirty="0" err="1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one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combination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39" dirty="0">
                <a:solidFill>
                  <a:sysClr val="windowText" lastClr="000000"/>
                </a:solidFill>
                <a:latin typeface="Arial"/>
                <a:cs typeface="Arial"/>
              </a:rPr>
              <a:t>CT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drugs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had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stopped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because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toxicity,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patient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was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allowed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continue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other, better-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tolerated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39" dirty="0">
                <a:solidFill>
                  <a:sysClr val="windowText" lastClr="000000"/>
                </a:solidFill>
                <a:latin typeface="Arial"/>
                <a:cs typeface="Arial"/>
              </a:rPr>
              <a:t>CT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drug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(monotherapy);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800" kern="0" spc="-23" baseline="23809" dirty="0" err="1">
                <a:solidFill>
                  <a:sysClr val="windowText" lastClr="000000"/>
                </a:solidFill>
                <a:latin typeface="Arial"/>
                <a:cs typeface="Arial"/>
              </a:rPr>
              <a:t>f</a:t>
            </a:r>
            <a:r>
              <a:rPr lang="en-US" sz="1200" kern="0" spc="-15" dirty="0" err="1">
                <a:solidFill>
                  <a:sysClr val="windowText" lastClr="000000"/>
                </a:solidFill>
                <a:latin typeface="Arial"/>
                <a:cs typeface="Arial"/>
              </a:rPr>
              <a:t>Until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disease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progression,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death,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withdrawal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consent,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loss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follow-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up,</a:t>
            </a:r>
            <a:r>
              <a:rPr lang="en-US" sz="12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or </a:t>
            </a:r>
            <a:r>
              <a:rPr lang="en-US" sz="120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patient/guardian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decision,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lang="en-US" sz="1200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end</a:t>
            </a:r>
            <a:r>
              <a:rPr lang="en-US" sz="12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lang="en-US" sz="1200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treatment.</a:t>
            </a:r>
            <a:endParaRPr lang="en-US"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53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According to findings</a:t>
            </a: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 from the phase II RIGHT Choice trial, many premenopausal patients with metastatic hormone receptor–positive, HER2-negative breast cancer experiencing visceral crisis are best treated with first-line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ribociclib</a:t>
            </a: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 plus endocrine therapy rather than with chemotherapy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63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marR="138430">
              <a:lnSpc>
                <a:spcPct val="103299"/>
              </a:lnSpc>
              <a:spcBef>
                <a:spcPts val="50"/>
              </a:spcBef>
            </a:pPr>
            <a:r>
              <a:rPr lang="en-US" sz="1200" spc="-165" dirty="0">
                <a:latin typeface="Arial"/>
                <a:cs typeface="Arial"/>
              </a:rPr>
              <a:t>CBR,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spc="-40" dirty="0">
                <a:latin typeface="Arial"/>
                <a:cs typeface="Arial"/>
              </a:rPr>
              <a:t>clinical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benefit</a:t>
            </a:r>
            <a:r>
              <a:rPr lang="en-US" sz="1200" spc="-35" dirty="0">
                <a:latin typeface="Arial"/>
                <a:cs typeface="Arial"/>
              </a:rPr>
              <a:t> rate;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80" dirty="0">
                <a:latin typeface="Arial"/>
                <a:cs typeface="Arial"/>
              </a:rPr>
              <a:t>Combo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90" dirty="0">
                <a:latin typeface="Arial"/>
                <a:cs typeface="Arial"/>
              </a:rPr>
              <a:t>CT,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40" dirty="0">
                <a:latin typeface="Arial"/>
                <a:cs typeface="Arial"/>
              </a:rPr>
              <a:t>combination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spc="-50" dirty="0">
                <a:latin typeface="Arial"/>
                <a:cs typeface="Arial"/>
              </a:rPr>
              <a:t>chemotherapy;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65" dirty="0">
                <a:latin typeface="Arial"/>
                <a:cs typeface="Arial"/>
              </a:rPr>
              <a:t>CR,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45" dirty="0">
                <a:latin typeface="Arial"/>
                <a:cs typeface="Arial"/>
              </a:rPr>
              <a:t>complete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65" dirty="0">
                <a:latin typeface="Arial"/>
                <a:cs typeface="Arial"/>
              </a:rPr>
              <a:t>response;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80" dirty="0">
                <a:latin typeface="Arial"/>
                <a:cs typeface="Arial"/>
              </a:rPr>
              <a:t>ET,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45" dirty="0">
                <a:latin typeface="Arial"/>
                <a:cs typeface="Arial"/>
              </a:rPr>
              <a:t>endocrine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40" dirty="0">
                <a:latin typeface="Arial"/>
                <a:cs typeface="Arial"/>
              </a:rPr>
              <a:t>therapy;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60" dirty="0">
                <a:latin typeface="Arial"/>
                <a:cs typeface="Arial"/>
              </a:rPr>
              <a:t>ORR,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45" dirty="0">
                <a:latin typeface="Arial"/>
                <a:cs typeface="Arial"/>
              </a:rPr>
              <a:t>overall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70" dirty="0">
                <a:latin typeface="Arial"/>
                <a:cs typeface="Arial"/>
              </a:rPr>
              <a:t>response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35" dirty="0">
                <a:latin typeface="Arial"/>
                <a:cs typeface="Arial"/>
              </a:rPr>
              <a:t>rate;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35" dirty="0">
                <a:latin typeface="Arial"/>
                <a:cs typeface="Arial"/>
              </a:rPr>
              <a:t>PD,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65" dirty="0">
                <a:latin typeface="Arial"/>
                <a:cs typeface="Arial"/>
              </a:rPr>
              <a:t>progressive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70" dirty="0">
                <a:latin typeface="Arial"/>
                <a:cs typeface="Arial"/>
              </a:rPr>
              <a:t>disease;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55" dirty="0">
                <a:latin typeface="Arial"/>
                <a:cs typeface="Arial"/>
              </a:rPr>
              <a:t>PR,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partial </a:t>
            </a:r>
            <a:r>
              <a:rPr lang="en-US" sz="1200" spc="-65" dirty="0">
                <a:latin typeface="Arial"/>
                <a:cs typeface="Arial"/>
              </a:rPr>
              <a:t>response,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120" dirty="0">
                <a:latin typeface="Arial"/>
                <a:cs typeface="Arial"/>
              </a:rPr>
              <a:t>RIB,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30" dirty="0" err="1">
                <a:latin typeface="Arial"/>
                <a:cs typeface="Arial"/>
              </a:rPr>
              <a:t>ribociclib</a:t>
            </a:r>
            <a:r>
              <a:rPr lang="en-US" sz="1200" spc="-30" dirty="0">
                <a:latin typeface="Arial"/>
                <a:cs typeface="Arial"/>
              </a:rPr>
              <a:t>;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65" dirty="0">
                <a:latin typeface="Arial"/>
                <a:cs typeface="Arial"/>
              </a:rPr>
              <a:t>SD,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55" dirty="0">
                <a:latin typeface="Arial"/>
                <a:cs typeface="Arial"/>
              </a:rPr>
              <a:t>stable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disease.</a:t>
            </a:r>
            <a:endParaRPr lang="en-US" sz="1200" dirty="0">
              <a:latin typeface="Arial"/>
              <a:cs typeface="Arial"/>
            </a:endParaRPr>
          </a:p>
          <a:p>
            <a:pPr marL="38100" marR="30480">
              <a:lnSpc>
                <a:spcPts val="1390"/>
              </a:lnSpc>
              <a:spcBef>
                <a:spcPts val="65"/>
              </a:spcBef>
            </a:pPr>
            <a:r>
              <a:rPr lang="en-US" sz="1200" spc="-52" baseline="27777" dirty="0" err="1">
                <a:latin typeface="Arial"/>
                <a:cs typeface="Arial"/>
              </a:rPr>
              <a:t>a</a:t>
            </a:r>
            <a:r>
              <a:rPr lang="en-US" sz="1200" spc="-35" dirty="0" err="1">
                <a:latin typeface="Arial"/>
                <a:cs typeface="Arial"/>
              </a:rPr>
              <a:t>Proportion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of</a:t>
            </a:r>
            <a:r>
              <a:rPr lang="en-US" sz="1200" spc="-40" dirty="0">
                <a:latin typeface="Arial"/>
                <a:cs typeface="Arial"/>
              </a:rPr>
              <a:t> patients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with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-229" dirty="0">
                <a:latin typeface="Arial"/>
                <a:cs typeface="Arial"/>
              </a:rPr>
              <a:t>CR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204" dirty="0">
                <a:latin typeface="Arial"/>
                <a:cs typeface="Arial"/>
              </a:rPr>
              <a:t>PR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without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30" dirty="0">
                <a:latin typeface="Arial"/>
                <a:cs typeface="Arial"/>
              </a:rPr>
              <a:t>confirmation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30" dirty="0">
                <a:latin typeface="Arial"/>
                <a:cs typeface="Arial"/>
              </a:rPr>
              <a:t>(confirmation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60" dirty="0">
                <a:latin typeface="Arial"/>
                <a:cs typeface="Arial"/>
              </a:rPr>
              <a:t>imaging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-90" dirty="0">
                <a:latin typeface="Arial"/>
                <a:cs typeface="Arial"/>
              </a:rPr>
              <a:t>was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not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45" dirty="0">
                <a:latin typeface="Arial"/>
                <a:cs typeface="Arial"/>
              </a:rPr>
              <a:t>mandatory </a:t>
            </a:r>
            <a:r>
              <a:rPr lang="en-US" sz="1200" spc="-60" dirty="0">
                <a:latin typeface="Arial"/>
                <a:cs typeface="Arial"/>
              </a:rPr>
              <a:t>according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to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50" dirty="0">
                <a:latin typeface="Arial"/>
                <a:cs typeface="Arial"/>
              </a:rPr>
              <a:t>study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30" dirty="0">
                <a:latin typeface="Arial"/>
                <a:cs typeface="Arial"/>
              </a:rPr>
              <a:t>protocol);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52" baseline="27777" dirty="0" err="1">
                <a:latin typeface="Arial"/>
                <a:cs typeface="Arial"/>
              </a:rPr>
              <a:t>b</a:t>
            </a:r>
            <a:r>
              <a:rPr lang="en-US" sz="1200" spc="-35" dirty="0" err="1">
                <a:latin typeface="Arial"/>
                <a:cs typeface="Arial"/>
              </a:rPr>
              <a:t>Proportion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of</a:t>
            </a:r>
            <a:r>
              <a:rPr lang="en-US" sz="1200" spc="-40" dirty="0">
                <a:latin typeface="Arial"/>
                <a:cs typeface="Arial"/>
              </a:rPr>
              <a:t> patients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with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-229" dirty="0">
                <a:latin typeface="Arial"/>
                <a:cs typeface="Arial"/>
              </a:rPr>
              <a:t>CR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204" dirty="0">
                <a:latin typeface="Arial"/>
                <a:cs typeface="Arial"/>
              </a:rPr>
              <a:t>PR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without </a:t>
            </a:r>
            <a:r>
              <a:rPr lang="en-US" sz="1200" spc="-30" dirty="0">
                <a:latin typeface="Arial"/>
                <a:cs typeface="Arial"/>
              </a:rPr>
              <a:t>confirmation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204" dirty="0">
                <a:latin typeface="Arial"/>
                <a:cs typeface="Arial"/>
              </a:rPr>
              <a:t>SD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45" dirty="0">
                <a:latin typeface="Arial"/>
                <a:cs typeface="Arial"/>
              </a:rPr>
              <a:t>non-</a:t>
            </a:r>
            <a:r>
              <a:rPr lang="en-US" sz="1200" spc="-80" dirty="0">
                <a:latin typeface="Arial"/>
                <a:cs typeface="Arial"/>
              </a:rPr>
              <a:t>CR/non-</a:t>
            </a:r>
            <a:r>
              <a:rPr lang="en-US" sz="1200" spc="-165" dirty="0">
                <a:latin typeface="Arial"/>
                <a:cs typeface="Arial"/>
              </a:rPr>
              <a:t>PD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spc="-70" dirty="0">
                <a:latin typeface="Arial"/>
                <a:cs typeface="Arial"/>
              </a:rPr>
              <a:t>≥24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65" dirty="0">
                <a:latin typeface="Arial"/>
                <a:cs typeface="Arial"/>
              </a:rPr>
              <a:t>weeks;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120" baseline="27777" dirty="0" err="1">
                <a:latin typeface="Arial"/>
                <a:cs typeface="Arial"/>
              </a:rPr>
              <a:t>c</a:t>
            </a:r>
            <a:r>
              <a:rPr lang="en-US" sz="1200" spc="-80" dirty="0" err="1">
                <a:latin typeface="Arial"/>
                <a:cs typeface="Arial"/>
              </a:rPr>
              <a:t>This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70" dirty="0">
                <a:latin typeface="Arial"/>
                <a:cs typeface="Arial"/>
              </a:rPr>
              <a:t>analysis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45" dirty="0">
                <a:latin typeface="Arial"/>
                <a:cs typeface="Arial"/>
              </a:rPr>
              <a:t>included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all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spc="-40" dirty="0">
                <a:latin typeface="Arial"/>
                <a:cs typeface="Arial"/>
              </a:rPr>
              <a:t>patients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35" dirty="0">
                <a:latin typeface="Arial"/>
                <a:cs typeface="Arial"/>
              </a:rPr>
              <a:t>who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55" dirty="0">
                <a:latin typeface="Arial"/>
                <a:cs typeface="Arial"/>
              </a:rPr>
              <a:t>received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70" dirty="0">
                <a:latin typeface="Arial"/>
                <a:cs typeface="Arial"/>
              </a:rPr>
              <a:t>≥1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-70" dirty="0">
                <a:latin typeface="Arial"/>
                <a:cs typeface="Arial"/>
              </a:rPr>
              <a:t>dose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of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75" dirty="0">
                <a:latin typeface="Arial"/>
                <a:cs typeface="Arial"/>
              </a:rPr>
              <a:t>any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45" dirty="0">
                <a:latin typeface="Arial"/>
                <a:cs typeface="Arial"/>
              </a:rPr>
              <a:t>component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of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20" dirty="0">
                <a:latin typeface="Arial"/>
                <a:cs typeface="Arial"/>
              </a:rPr>
              <a:t>the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spc="-50" dirty="0">
                <a:latin typeface="Arial"/>
                <a:cs typeface="Arial"/>
              </a:rPr>
              <a:t>study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treatment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spc="-55" dirty="0">
                <a:latin typeface="Arial"/>
                <a:cs typeface="Arial"/>
              </a:rPr>
              <a:t>(safety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set).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99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According to findings</a:t>
            </a: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 from the phase II RIGHT Choice trial, many premenopausal patients with metastatic hormone receptor–positive, HER2-negative breast cancer experiencing visceral crisis are best treated with first-line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ribociclib</a:t>
            </a: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 plus endocrine therapy rather than with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chemotherap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51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Tolerability was better with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ribociclib</a:t>
            </a: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 plus endocrine therapy than with combination chemotherapy, with serious treatment-related adverse events seen in 1.8% and 8.0%, respectively, and treatment-related discontinuations reported in 7.1% and 23.0%, respectively. Although neutropenia and leukopenia were more common with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ribociclib</a:t>
            </a:r>
            <a:r>
              <a:rPr lang="en-US" b="0" i="0" dirty="0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 plus endocrine therapy, chemotherapy-treated patients were much more likely to report nausea, vomiting, and diarrhea—“which impact quality of life,”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13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SONIA trial: will help us determine whether there is a difference to do 1</a:t>
            </a:r>
            <a:r>
              <a:rPr lang="en-US" baseline="30000" dirty="0"/>
              <a:t>st</a:t>
            </a:r>
            <a:r>
              <a:rPr lang="en-US" dirty="0"/>
              <a:t> or 2</a:t>
            </a:r>
            <a:r>
              <a:rPr lang="en-US" baseline="30000" dirty="0"/>
              <a:t>nd</a:t>
            </a:r>
            <a:r>
              <a:rPr lang="en-US" dirty="0"/>
              <a:t> line setting</a:t>
            </a:r>
          </a:p>
          <a:p>
            <a:endParaRPr lang="en-US" dirty="0"/>
          </a:p>
          <a:p>
            <a:r>
              <a:rPr lang="en-US" dirty="0"/>
              <a:t>Optimal sequence for CDK4/6i in HR+ BC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AA4-930C-48E1-849D-1B06BC598ED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62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First-line use of CDK4/6i + ET does not provide statistically significant, nor clinically meaningful PFS benefit compared to second-line use in women with HR+, HER2- ABC. Use in first-line prolongs the time on CDK4/6i by 16.56 months and increases toxicity and costs. Second-line use may thus be a preferred option for some patients.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90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47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95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ET + CDK4/6 inhibitor is preferred treatment for HR+, HER2– recurrent unresectable or metastatic breast cancer</a:t>
            </a:r>
            <a:endParaRPr lang="en-US" altLang="en-US" baseline="30000" dirty="0"/>
          </a:p>
          <a:p>
            <a:r>
              <a:rPr lang="en-US" altLang="en-US" dirty="0"/>
              <a:t>Ribociclib + ET shown to extend PFS and OS in HR+, HER2– advanced breast cancer in phase III study</a:t>
            </a:r>
            <a:endParaRPr lang="en-US" altLang="en-US" baseline="30000" dirty="0"/>
          </a:p>
          <a:p>
            <a:r>
              <a:rPr lang="en-US" altLang="en-US" dirty="0"/>
              <a:t>This trial was designed to study the efficacy of continuing ribociclib and </a:t>
            </a:r>
            <a:br>
              <a:rPr lang="en-US" altLang="en-US" dirty="0"/>
            </a:br>
            <a:r>
              <a:rPr lang="en-US" altLang="en-US" dirty="0"/>
              <a:t>switching ET in patients with unresectable or metastatic HR+, HER2– breast cancer</a:t>
            </a:r>
            <a:endParaRPr lang="en-US" altLang="en-US" baseline="30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8B54E-E521-9040-804E-0B077BE46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0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CDK4/6i, CDK4/6 inhibitor; CT, chemotherapy; ECOG, Eastern Cooperative Oncology Group; ET, endocrine therapy; IQR, interquartile range; mBC, metastatic breast cancer; PS, performance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ABAA2-6C4E-466F-9BAE-1C454D0B2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606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8B54E-E521-9040-804E-0B077BE46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49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BICR, blinded independent central review; CDK4/6i, CDK4/6 inhibitor; CT, chemotherapy; ECOG, Eastern Cooperative Oncology Group; ER, estrogen receptor; ET, endocrine therapy; mBC, metastatic breast cancer; OS, overall survival; PFS, progression-free survival; PS, performance status; SoC, standard of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99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CDK4/6i, CDK4/6 inhibitor; PFS, progression-free survival; SoC, standard of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60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300038"/>
            <a:ext cx="5149850" cy="2900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57A81-DEF9-4B57-AC08-20326D7F815B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66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ABC, advanced breast cancer; CDK4/6i, CKD4/6 inhibitor; CT, chemotherapy; ET, endocrine therapy; FULV, fulvestrant.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780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FULV, fulvestrant; PFS, progression-free survival.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10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CADD8-447B-47FF-AA16-BF491C562D5E}" type="slidenum">
              <a:rPr lang="he-IL" smtClean="0"/>
              <a:t>54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9792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CADD8-447B-47FF-AA16-BF491C562D5E}" type="slidenum">
              <a:rPr lang="he-IL" smtClean="0"/>
              <a:t>55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179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05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97B73-CD92-43AC-A59A-5A4DFD647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53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PADA1 SABCS 2021: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with emerging acquired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ESR1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mutations (which confer resistance to aromatase inhibitors) found on ctDNA who were switched from an aromatase inhibitor plus a cyclin-dependent kinase 4 and 6 (CDK4/6) inhibitor to fulvestrant with continuation of the CDK4/6 inhibitor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had doubling in median progression-free survival, from 5.7 to 11.9 months. This contrasts with the median progression-free survival of 3.5 months when patients switched after disease progression was clinically identified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8B54E-E521-9040-804E-0B077BE46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63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4005B"/>
                </a:solidFill>
                <a:effectLst/>
                <a:highlight>
                  <a:srgbClr val="F8F8F9"/>
                </a:highlight>
                <a:latin typeface="HelveticaNeueBold" panose="02000503000000020004" pitchFamily="2" charset="0"/>
              </a:rPr>
              <a:t>High drug-to-antibody ratio of ~8 molecules of cytotoxic agent per antibody as well as bystander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05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HR+ cohort and all patients, median OS was consistent with results from the primary analysis,1 showing a 31% reduction in risk of death for patients receiving T-</a:t>
            </a:r>
            <a:r>
              <a:rPr lang="en-US" dirty="0" err="1"/>
              <a:t>DXd</a:t>
            </a:r>
            <a:r>
              <a:rPr lang="en-US" dirty="0"/>
              <a:t> compared with those receiving TPC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15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TEAE, treatment-emergent adverse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87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B1B1B"/>
                </a:solidFill>
                <a:effectLst/>
                <a:highlight>
                  <a:srgbClr val="F5F5F5"/>
                </a:highlight>
                <a:latin typeface="Poppins" panose="020B0604020202020204" pitchFamily="34" charset="0"/>
              </a:rPr>
              <a:t>Sacituzumab govitecan is an antibody–drug conjugate made up of an anti–Trop-2 antibody linked to the chemotherapy drug SN-38.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Trop2= trophoblast cell surface antigen-2 (Trop-2) is a transmembrane glycoprotein that is widely expressed in various tumors including HR+ BC and TNBC as well as some normal tissues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First approved for metastatic TNBC based on ASCENT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6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239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follow up was 12.5 months.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91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6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Endocrine therapy remains the backbone for treatment in HR+ </a:t>
            </a:r>
            <a:r>
              <a:rPr lang="en-US" dirty="0" err="1"/>
              <a:t>mBC</a:t>
            </a:r>
            <a:endParaRPr lang="en-US" dirty="0"/>
          </a:p>
          <a:p>
            <a:r>
              <a:rPr lang="en-US" dirty="0"/>
              <a:t>- AI</a:t>
            </a:r>
          </a:p>
          <a:p>
            <a:pPr marL="171450" indent="-171450">
              <a:buFontTx/>
              <a:buChar char="-"/>
            </a:pPr>
            <a:r>
              <a:rPr lang="en-US" dirty="0"/>
              <a:t>ER modulators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ET Resistance (primary or secondary). Primary – recurrence within 2 years of adjuvant therapy or disease progression &lt;6 months of starting ET in </a:t>
            </a:r>
            <a:r>
              <a:rPr lang="en-US" dirty="0" err="1"/>
              <a:t>mBC</a:t>
            </a:r>
            <a:r>
              <a:rPr lang="en-US" dirty="0"/>
              <a:t>. Acquired – recurrence after 2 years on ET or disease progression &gt;6 months on ET in metastatic setting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This algorithm reviews a few of the postulated pathways responsible for ET resistance, some of which are targetable: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b="0" dirty="0">
                <a:solidFill>
                  <a:srgbClr val="C00000"/>
                </a:solidFill>
                <a:cs typeface="Arial" panose="020B0604020202020204" pitchFamily="34" charset="0"/>
              </a:rPr>
              <a:t>Cyclin D1 amplification or expression</a:t>
            </a:r>
            <a:r>
              <a:rPr lang="en-US" alt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 (primary)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b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Activation of growth factor signaling pathways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(secondary)</a:t>
            </a:r>
          </a:p>
          <a:p>
            <a:pPr lvl="1">
              <a:defRPr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    </a:t>
            </a:r>
            <a:r>
              <a:rPr lang="en-US" sz="1600" b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 PI3K/AKT/mTOR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b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ER mutations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(secondary)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12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628650" lvl="1" indent="-171450">
              <a:buFontTx/>
              <a:buChar char="-"/>
            </a:pPr>
            <a:endParaRPr lang="en-US" dirty="0"/>
          </a:p>
          <a:p>
            <a:r>
              <a:rPr lang="en-US" dirty="0"/>
              <a:t>The ability to target these pathways have revolutionize the treatment of </a:t>
            </a:r>
            <a:r>
              <a:rPr lang="en-US" dirty="0" err="1"/>
              <a:t>mBC</a:t>
            </a:r>
            <a:r>
              <a:rPr lang="en-US" dirty="0"/>
              <a:t> and has led to multiple FDA approvals over the last 5-10years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835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Trop2= trophoblast cell surface antigen-2 (Trop-2) is a transmembrane glycoprotein that is widely expressed in various tumors including HR+ BC and TNBC as well as some normal tissues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77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BICR= blinded independent central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42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cutoff July 17, 2023</a:t>
            </a:r>
          </a:p>
          <a:p>
            <a:r>
              <a:rPr lang="en-US" dirty="0"/>
              <a:t>OS data not yet mature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2361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part of the Oral Care Protocol specified in the study protocol, daily use of prophylaxis with a steroid-containing mouthwash (e.g., dexamethasone oral solution or a similar mouthwash regimen using an alternative steroid advocated by institutional/local guidelines) was highly recommended.</a:t>
            </a:r>
          </a:p>
          <a:p>
            <a:r>
              <a:rPr lang="en-US" dirty="0"/>
              <a:t>In the phase 1 tropion-pantumor01, only 1 case of drug related ILD grade 3 in the HR+ cohort, none in TNBC cohort.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46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receiving Dato-</a:t>
            </a:r>
            <a:r>
              <a:rPr lang="en-US" dirty="0" err="1"/>
              <a:t>DXd</a:t>
            </a:r>
            <a:r>
              <a:rPr lang="en-US" dirty="0"/>
              <a:t> had fewer grade ≥3 TRAEs and fewer dose interruptions/reductions vs ICC </a:t>
            </a:r>
          </a:p>
          <a:p>
            <a:r>
              <a:rPr lang="en-US" dirty="0"/>
              <a:t>Treatment-related stomatitis with Dato-</a:t>
            </a:r>
            <a:r>
              <a:rPr lang="en-US" dirty="0" err="1"/>
              <a:t>DXd</a:t>
            </a:r>
            <a:r>
              <a:rPr lang="en-US" dirty="0"/>
              <a:t> was generally low grade and manageable </a:t>
            </a:r>
          </a:p>
          <a:p>
            <a:r>
              <a:rPr lang="en-US" dirty="0"/>
              <a:t>Neutropenia was the most common TRAE with ICC, which frequently led to dose interruption/reduction, and one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62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63A31-C6CE-45E6-A00B-7CF3EBB36A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56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A 58-yr-old woman who is postmenopausal, presents with a 5-cm right breast mass with a suspicious node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Initial breast biopsy reveals IDC, grade 2, with the following biomarkers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ER 80%,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PgR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30%, HER2- by IHC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Fine-needle aspiration of a palpable right axillary lymph node reveals adenocarcinoma of the breast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BRCA testing: 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negative</a:t>
            </a:r>
            <a:endParaRPr lang="en-US" b="0" i="0" dirty="0">
              <a:solidFill>
                <a:srgbClr val="333333"/>
              </a:solidFill>
              <a:effectLst/>
              <a:latin typeface="Poppins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Patient receives neoadjuvant AC-T and then undergoes bilateral mastectomy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Right mastectomy specimen reveals a 3-cm IDC with minimal chemotherapy effect and 4/15 positive nodes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She returns to the clinic now to discuss adjuvant treatment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390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6A98B-7F3D-36D0-42AD-899B283A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D0C7A-C594-53E5-FA63-D6E19FB19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20229-858F-4095-7ABC-D392182E1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 answer is B -- 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This patient is at high risk of recurrence given the presence of ≥4 positive nodes. She fits the criteria of the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monarchE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 trial to receive adjuvant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abemaciclib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She is not eligible for adjuvant AI plus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olaparib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 because she does not have a </a:t>
            </a:r>
            <a:r>
              <a:rPr lang="en-US" b="0" i="1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BRCA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 mutation. NSAI plus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ribociclib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 is not yet an approved regimen in this setting.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B83E6-EF02-C8F5-F3B2-4843B2B6F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568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8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PARISFAL – showed that it didn’t matter the endocrine therapy backbone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19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6A98B-7F3D-36D0-42AD-899B283A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D0C7A-C594-53E5-FA63-D6E19FB19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20229-858F-4095-7ABC-D392182E1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B83E6-EF02-C8F5-F3B2-4843B2B6F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370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E175B-A4D5-F4B6-39C5-EB945B773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A1620-A97B-01A1-F4DB-05E2C2D8C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BCED2-73AB-F0D8-85CE-54A70E2A1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48965-AD46-299F-8E26-7E2841DCA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234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C4AAE-953C-2477-3350-C7AA05483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CCE53-8CC0-C166-1370-0580CAE13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E1A3D-9759-64B0-5B20-3E2134D69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 Answer is A -- 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Based on current indications and clinical guideline recommendations, patients with HR-positive/HER2-negative MBC should receive a CDK4/6 inhibitor with either an AI or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fulvestrant</a:t>
            </a:r>
            <a:r>
              <a:rPr lang="en-US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 as first-line treatment for MBC. PARP inhibitors, immunotherapy, and antibody–drug conjugates (ADCs) are not correct as first-line options and are utilized later lines of therapy.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A4961-D437-313E-73BD-3338DB61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857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83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919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73-yr-old woman diagnosed with de novo stage IV ER+,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PgR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+, HER2- metastatic breast cancer with liver and bone metastasis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ER: 90% 3+;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PgR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: 90% 3+; HER-2: 1+; FISH negative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Biomarker testing: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BRCA1/2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 wild-type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After 34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mo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of therapy with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ribociclib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+ AI, patient has progressive disease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Additional biomarker testing reveals pathogenic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ESR1 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mutation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1" dirty="0">
              <a:solidFill>
                <a:srgbClr val="333333"/>
              </a:solidFill>
              <a:effectLst/>
              <a:latin typeface="Poppi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475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75066-7166-9D38-AE0B-CA2F65E9E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858569-4490-0DA7-7D8B-7A82F902B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5430F-262D-AF61-027C-FAA3EDCF4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Elacestrant is currently the only FDA approved oral SERD indicated after progression on ≥1 prior line of ET. Elacestrant demonstrated improved PFS vs ET in patients with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ESR1 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mutations.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Capivasertib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and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alpelisib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are incorrect because this patient does not have an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AKT1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,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PIK3CA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, or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PTEN 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alteration. The patient is not in visceral crisis, so chemotherapy or T-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DXd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are not warranted at this stage.</a:t>
            </a:r>
            <a:endParaRPr lang="en-US" b="0" i="1" dirty="0">
              <a:solidFill>
                <a:srgbClr val="333333"/>
              </a:solidFill>
              <a:effectLst/>
              <a:latin typeface="Poppi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974E5-EE1C-0B96-80CF-705B79A39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659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452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25B43-F666-861B-29E3-999A72741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9B16A-70F5-4A9A-ACF1-E4A6A601B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F2FFD-2C4D-A86D-3A6F-8E0F76B7D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4C86F-8DA9-89F8-C6F2-E6CA69101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290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8B22F-3CA6-7844-8251-7D6EE7F7E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96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Regardless: the theme is the same: doubling in months when add CDK4/6i</a:t>
            </a:r>
          </a:p>
          <a:p>
            <a:r>
              <a:rPr lang="en-US" dirty="0"/>
              <a:t>PALOMA-3: Heavily pre-treated with 1/3 having 1 line of chemotherapy in metastatic setting</a:t>
            </a:r>
          </a:p>
          <a:p>
            <a:r>
              <a:rPr lang="en-US" dirty="0"/>
              <a:t>MONARCH-2: Only included 1 line of endocrine therapy; no prior chemo allowed</a:t>
            </a:r>
          </a:p>
          <a:p>
            <a:r>
              <a:rPr lang="en-US" dirty="0"/>
              <a:t>MONALEESA-3: no prior chemo</a:t>
            </a:r>
          </a:p>
          <a:p>
            <a:endParaRPr lang="en-US" dirty="0"/>
          </a:p>
          <a:p>
            <a:r>
              <a:rPr lang="en-US" dirty="0" err="1"/>
              <a:t>Dalpiciclib</a:t>
            </a:r>
            <a:r>
              <a:rPr lang="en-US" dirty="0"/>
              <a:t> – Chinese trial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558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73382-F85E-7E99-8FF9-3F780D68B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672D6-0318-FC59-8B2C-89233090C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394C2-9C4A-5CFE-99A8-1D903798B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48-yr-old woman is diagnosed with de novo ER-negative,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PgR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-negative, HER2-positive metastatic breast cancer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She receives first-line treatment with paclitaxel + trastuzumab +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pertuzumab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but experiences disease progression in the liver 20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mo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 later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Brain MRI does not show any CNS metastases</a:t>
            </a:r>
          </a:p>
          <a:p>
            <a:pPr algn="l"/>
            <a:endParaRPr lang="en-US" i="0" dirty="0"/>
          </a:p>
          <a:p>
            <a:pPr algn="l"/>
            <a:endParaRPr lang="en-US" i="0" dirty="0"/>
          </a:p>
          <a:p>
            <a:pPr algn="l"/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9084E-4701-840E-A15E-899A7882F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2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6BC5-7870-8242-4AF9-18CA18413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308B7-FEE2-6924-CBC1-587AF6A30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5C593-1E4C-1EA8-BC04-AA7792D7F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CC115-B6CF-74B5-6A9C-5BA303C91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535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6C5D6-7CFE-CFF9-26DE-9B354449D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87123-92E3-3CEC-739F-7C626027E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CFC33-3195-A671-3AC5-5076E6588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1" i="1" u="sng" strike="noStrike" dirty="0">
                <a:solidFill>
                  <a:srgbClr val="C00000"/>
                </a:solidFill>
                <a:effectLst/>
                <a:latin typeface="Poppins" panose="00000500000000000000" pitchFamily="2" charset="0"/>
              </a:rPr>
              <a:t>5-HT</a:t>
            </a:r>
            <a:r>
              <a:rPr lang="en-US" b="1" i="1" u="sng" strike="noStrike" baseline="-25000" dirty="0">
                <a:solidFill>
                  <a:srgbClr val="C00000"/>
                </a:solidFill>
                <a:effectLst/>
                <a:latin typeface="Poppins" panose="00000500000000000000" pitchFamily="2" charset="0"/>
              </a:rPr>
              <a:t>3</a:t>
            </a:r>
            <a:r>
              <a:rPr lang="en-US" b="1" i="1" u="sng" strike="noStrike" dirty="0">
                <a:solidFill>
                  <a:srgbClr val="C00000"/>
                </a:solidFill>
                <a:effectLst/>
                <a:latin typeface="Poppins" panose="00000500000000000000" pitchFamily="2" charset="0"/>
              </a:rPr>
              <a:t> receptor antagonist + NK1 receptor antagonist + dexamethasone (correct answer)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D0C3C-33F6-1406-C627-AA9DAD31A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12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84824-6B6B-7035-C419-514F53EC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8F945-1C70-A36E-942A-ED5FAABA6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B8045-796C-057A-EEFE-A43CC8F08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02700-52F9-AB0E-7D38-4E86D9DF2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8B22F-3CA6-7844-8251-7D6EE7F7E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012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28886-5822-D8E5-4A86-B04068D99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916ECF-6B94-3F42-7521-28F2E10BD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DD7952-D522-2C67-138F-07AEF98ED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A 53-year-old woman with a history of T2N1M1 grade 2 ILC of left breast (ER positive, </a:t>
            </a:r>
            <a:r>
              <a:rPr lang="en-US" b="0" i="0" dirty="0" err="1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PgR</a:t>
            </a:r>
            <a:r>
              <a:rPr lang="en-US" b="0" i="0" dirty="0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 positive, HER2 IHC 1+; FISH ratio 1.1). At diagnosis, she had biopsy-proven metastatic disease involving mediastinal lymph nodes (ER positive, </a:t>
            </a:r>
            <a:r>
              <a:rPr lang="en-US" b="0" i="0" dirty="0" err="1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PgR</a:t>
            </a:r>
            <a:r>
              <a:rPr lang="en-US" b="0" i="0" dirty="0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 positive, HER2 IHC 0; FISH ratio 1.2). NGS revealed PIK3CA and CDH1 mutations, no pathogenic germline variants. She received letrozole and </a:t>
            </a:r>
            <a:r>
              <a:rPr lang="en-US" b="0" i="0" dirty="0" err="1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ribociclib</a:t>
            </a:r>
            <a:r>
              <a:rPr lang="en-US" b="0" i="0" dirty="0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 followed by </a:t>
            </a:r>
            <a:r>
              <a:rPr lang="en-US" b="0" i="0" dirty="0" err="1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fulvestrant</a:t>
            </a:r>
            <a:r>
              <a:rPr lang="en-US" b="0" i="0" dirty="0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 and </a:t>
            </a:r>
            <a:r>
              <a:rPr lang="en-US" b="0" i="0" dirty="0" err="1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alpelisib</a:t>
            </a:r>
            <a:r>
              <a:rPr lang="en-US" b="0" i="0" dirty="0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 but experienced disease progression. She received weekly paclitaxel. Restaging scans show disease progression with peritoneal carcinomatosis and pleural thickening. Biopsy showed ER positive/</a:t>
            </a:r>
            <a:r>
              <a:rPr lang="en-US" b="0" i="0" dirty="0" err="1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PgR</a:t>
            </a:r>
            <a:r>
              <a:rPr lang="en-US" b="0" i="0" dirty="0">
                <a:solidFill>
                  <a:srgbClr val="6A6666"/>
                </a:solidFill>
                <a:effectLst/>
                <a:latin typeface="Montserrat" panose="00000500000000000000" pitchFamily="2" charset="0"/>
              </a:rPr>
              <a:t> positive; HER2 IHC 0 (FISH ratio 1.1).</a:t>
            </a: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BC6B2-22B7-B1D3-8CC2-0A1749197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045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6711C-8BA8-6110-5DE3-2249D9998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5A556-29E9-5BBB-C6B7-C58185686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EADE0-D849-C6CE-1C4B-16FF179D8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11DEC-90B2-2C64-C0B7-35D9679D7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283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1494-3CBE-6132-8B9F-773162496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38EBC-03A9-AD72-7322-3876A0CE7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83D0A-1964-B849-5EF8-77F4E91BA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6E4C3-68F3-F8B5-D9A6-C54B71213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119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8B22F-3CA6-7844-8251-7D6EE7F7E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268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23552-71D9-8638-C4E7-512585187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76E7C-548E-150F-5FC5-FF1E30319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E31569-302D-5CB9-C64E-C0315319F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C0DD2-A120-220F-113A-65AE5B9A1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8B22F-3CA6-7844-8251-7D6EE7F7E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3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PALOMA-2 (ASCO 2022) </a:t>
            </a:r>
            <a:r>
              <a:rPr lang="en-US" sz="1200" dirty="0"/>
              <a:t>Palbociclib</a:t>
            </a:r>
            <a:r>
              <a:rPr lang="en-US" sz="1200" spc="-5" dirty="0"/>
              <a:t> </a:t>
            </a:r>
            <a:r>
              <a:rPr lang="en-US" sz="1200" dirty="0"/>
              <a:t>did</a:t>
            </a:r>
            <a:r>
              <a:rPr lang="en-US" sz="1200" spc="-30" dirty="0"/>
              <a:t> </a:t>
            </a:r>
            <a:r>
              <a:rPr lang="en-US" sz="1200" dirty="0"/>
              <a:t>not</a:t>
            </a:r>
            <a:r>
              <a:rPr lang="en-US" sz="1200" spc="-35" dirty="0"/>
              <a:t> </a:t>
            </a:r>
            <a:r>
              <a:rPr lang="en-US" sz="1200" dirty="0"/>
              <a:t>achieve</a:t>
            </a:r>
            <a:r>
              <a:rPr lang="en-US" sz="1200" spc="5" dirty="0"/>
              <a:t> </a:t>
            </a:r>
            <a:r>
              <a:rPr lang="en-US" sz="1200" dirty="0"/>
              <a:t>statistically</a:t>
            </a:r>
            <a:r>
              <a:rPr lang="en-US" sz="1200" spc="-10" dirty="0"/>
              <a:t> </a:t>
            </a:r>
            <a:r>
              <a:rPr lang="en-US" sz="1200" dirty="0"/>
              <a:t>significant</a:t>
            </a:r>
            <a:r>
              <a:rPr lang="en-US" sz="1200" spc="-25" dirty="0"/>
              <a:t> </a:t>
            </a:r>
            <a:r>
              <a:rPr lang="en-US" sz="1200" dirty="0"/>
              <a:t>OS</a:t>
            </a:r>
            <a:r>
              <a:rPr lang="en-US" sz="1200" spc="-20" dirty="0"/>
              <a:t> </a:t>
            </a:r>
            <a:r>
              <a:rPr lang="en-US" sz="1200" dirty="0"/>
              <a:t>in</a:t>
            </a:r>
            <a:r>
              <a:rPr lang="en-US" sz="1200" spc="-20" dirty="0"/>
              <a:t> </a:t>
            </a:r>
            <a:r>
              <a:rPr lang="en-US" sz="1200" dirty="0"/>
              <a:t>Paloma-</a:t>
            </a:r>
            <a:r>
              <a:rPr lang="en-US" sz="1200" spc="-50" dirty="0"/>
              <a:t>2</a:t>
            </a: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endParaRPr lang="en-US" sz="1200" b="1" dirty="0">
              <a:solidFill>
                <a:srgbClr val="263F6A">
                  <a:lumMod val="75000"/>
                </a:srgbClr>
              </a:solidFill>
              <a:latin typeface="Calibri"/>
            </a:endParaRP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1200" b="1" dirty="0">
                <a:solidFill>
                  <a:srgbClr val="263F6A">
                    <a:lumMod val="75000"/>
                  </a:srgbClr>
                </a:solidFill>
                <a:latin typeface="Calibri"/>
              </a:rPr>
              <a:t>Final OS results from MONARCH 3 - 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 total of 493 women were randomized 2:1 to receive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abemaciclib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plus NSAI (</a:t>
            </a:r>
            <a:r>
              <a:rPr lang="en-US" b="0" i="1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n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 = 328) or placebo plus NSAI (</a:t>
            </a:r>
            <a:r>
              <a:rPr lang="en-US" b="0" i="1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n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 = 165). After a median follow-up of 8.1 years, there were 198 OS events (60.4%) in the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abemaciclib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arm and 116 (70.3%) in the placebo arm (hazard ratio, 0.804; 95% confidence interval [CI], 0.637-1.015; </a:t>
            </a:r>
            <a:r>
              <a:rPr lang="en-US" b="0" i="1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P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 = 0.0664, non-significant).  Median OS was 66.8 versus 53.7 months for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abemaciclib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versus placebo.</a:t>
            </a: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endParaRPr lang="en-US" b="0" i="0" dirty="0">
              <a:solidFill>
                <a:srgbClr val="38454C"/>
              </a:solidFill>
              <a:effectLst/>
              <a:latin typeface="Didact Gothic" panose="020F0502020204030204" pitchFamily="2" charset="0"/>
            </a:endParaRP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Addition of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abemaciclib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to an NSAI resulted in numerically longer OS; however, statistical significance was not reached.</a:t>
            </a:r>
            <a:endParaRPr lang="en-US" b="0" i="0" dirty="0">
              <a:solidFill>
                <a:srgbClr val="38454C"/>
              </a:solidFill>
              <a:effectLst/>
              <a:latin typeface="Didact Gothic" panose="020F0502020204030204" pitchFamily="2" charset="0"/>
            </a:endParaRP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Abemaciclib combined with an NSAI resulted in clinically meaningful improvement in median OS (ITT: 13.1 months;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sVD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: 14.9 months) in patients with HR+ HER2- ABC; however, statistical significance was not reached.</a:t>
            </a:r>
            <a:endParaRPr lang="en-US" sz="1200" b="1" dirty="0">
              <a:solidFill>
                <a:srgbClr val="263F6A">
                  <a:lumMod val="75000"/>
                </a:srgbClr>
              </a:solidFill>
              <a:latin typeface="Calibri"/>
            </a:endParaRP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Absolute improvement in median OS was clinically meaningful (ITT: 13.1 months;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sVD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: 4.9 months).</a:t>
            </a: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The addition of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abemaciclib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delayed subsequent receipt of chemotherapy (median improvement 16.1 months).</a:t>
            </a: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endParaRPr lang="en-US" sz="1200" b="1" dirty="0">
              <a:solidFill>
                <a:srgbClr val="263F6A">
                  <a:lumMod val="75000"/>
                </a:srgbClr>
              </a:solidFill>
              <a:latin typeface="Calibri"/>
            </a:endParaRP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1200" b="1" dirty="0">
                <a:solidFill>
                  <a:srgbClr val="263F6A">
                    <a:lumMod val="75000"/>
                  </a:srgbClr>
                </a:solidFill>
                <a:latin typeface="Calibri"/>
              </a:rPr>
              <a:t>We have recently also shown OS advantage of </a:t>
            </a:r>
            <a:r>
              <a:rPr lang="en-US" sz="1200" b="1" dirty="0" err="1">
                <a:solidFill>
                  <a:srgbClr val="263F6A">
                    <a:lumMod val="75000"/>
                  </a:srgbClr>
                </a:solidFill>
                <a:latin typeface="Calibri"/>
              </a:rPr>
              <a:t>ribociclib</a:t>
            </a:r>
            <a:r>
              <a:rPr lang="en-US" sz="1200" b="1" dirty="0">
                <a:solidFill>
                  <a:srgbClr val="263F6A">
                    <a:lumMod val="75000"/>
                  </a:srgbClr>
                </a:solidFill>
                <a:latin typeface="Calibri"/>
              </a:rPr>
              <a:t> at ESMO 2021</a:t>
            </a: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endParaRPr lang="en-US" sz="1200" b="1" dirty="0">
              <a:solidFill>
                <a:srgbClr val="263F6A">
                  <a:lumMod val="75000"/>
                </a:srgbClr>
              </a:solidFill>
              <a:latin typeface="Calibri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line: the addition of CDK4/6 has OS advantage and should be the recommend 1</a:t>
            </a:r>
            <a:r>
              <a:rPr lang="en-US" baseline="30000" dirty="0"/>
              <a:t>st</a:t>
            </a:r>
            <a:r>
              <a:rPr lang="en-US" dirty="0"/>
              <a:t> line therapy – hard to argue against </a:t>
            </a:r>
          </a:p>
          <a:p>
            <a:pPr algn="l" defTabSz="1219170" fontAlgn="base">
              <a:spcAft>
                <a:spcPct val="0"/>
              </a:spcAft>
              <a:buClr>
                <a:srgbClr val="C00000"/>
              </a:buClr>
              <a:defRPr/>
            </a:pPr>
            <a:endParaRPr lang="en-US" sz="1200" b="1" dirty="0">
              <a:solidFill>
                <a:srgbClr val="263F6A">
                  <a:lumMod val="75000"/>
                </a:srgbClr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5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Consistently delayed the time to chemotherapy initiation which is an important endpoint especially from a patient perspective and QOL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2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DESPITE</a:t>
            </a:r>
            <a:r>
              <a:rPr lang="en-US" baseline="0" dirty="0"/>
              <a:t> A VERY SIMILAR HAZARD RATIO, BOTH CONTROL AND INVESTIGATIONAL ARMS IN THE MONARCH-2 TRIAL AND MONALEESA-3 TRIALS BEHAVED A LOT BETTER THAN THEY DID IN THE PALOMA-3 STUDY, OF AN IDENTICAL DESIGN. WHY WAS THAT SO?</a:t>
            </a:r>
            <a:endParaRPr lang="en-US" dirty="0"/>
          </a:p>
          <a:p>
            <a:endParaRPr lang="en-US" sz="1200" b="1" dirty="0">
              <a:latin typeface="Arial" panose="020B0604020202020204" pitchFamily="34" charset="0"/>
              <a:ea typeface="News Gothic MT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PALOMA-3: OS not statistically significant for the entire cohort; </a:t>
            </a:r>
            <a:r>
              <a:rPr lang="en-US" sz="1200" b="1" dirty="0"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however statistically significance was noted in the secondary resistance cohort with a HR of 0.72 (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39.7 vs 29.7)</a:t>
            </a:r>
            <a:endParaRPr lang="en-US" sz="1200" b="1" dirty="0">
              <a:latin typeface="Arial" panose="020B0604020202020204" pitchFamily="34" charset="0"/>
              <a:ea typeface="News Gothic MT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ea typeface="News Gothic MT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OS in 2</a:t>
            </a:r>
            <a:r>
              <a:rPr lang="en-US" sz="1200" b="1" baseline="30000" dirty="0"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nd</a:t>
            </a:r>
            <a:r>
              <a:rPr lang="en-US" sz="1200" b="1" dirty="0"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 line treatment of HR+ MBC with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ea typeface="News Gothic MT" charset="0"/>
                <a:cs typeface="Arial" panose="020B0604020202020204" pitchFamily="34" charset="0"/>
              </a:rPr>
              <a:t>CDK4/6 inhibitors according to ET resistance</a:t>
            </a:r>
          </a:p>
          <a:p>
            <a:endParaRPr lang="en-US" sz="1200" b="1" dirty="0">
              <a:latin typeface="Arial" panose="020B0604020202020204" pitchFamily="34" charset="0"/>
              <a:ea typeface="News Gothic MT" charset="0"/>
              <a:cs typeface="Arial" panose="020B0604020202020204" pitchFamily="34" charset="0"/>
            </a:endParaRPr>
          </a:p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MONALEESA-3</a:t>
            </a:r>
          </a:p>
          <a:p>
            <a:pPr rtl="0" eaLnBrk="1" fontAlgn="ctr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1st line: NR vs 51.8 (HR 0.64)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1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line: 39.7 vs 33.7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(HR 0.78)</a:t>
            </a:r>
            <a:endParaRPr lang="en-US" dirty="0"/>
          </a:p>
          <a:p>
            <a:endParaRPr lang="en-US" dirty="0"/>
          </a:p>
          <a:p>
            <a:r>
              <a:rPr lang="en-US" dirty="0"/>
              <a:t>All trials so far has shown overall survival advantage; hence if not used in 1</a:t>
            </a:r>
            <a:r>
              <a:rPr lang="en-US" baseline="30000" dirty="0"/>
              <a:t>st</a:t>
            </a:r>
            <a:r>
              <a:rPr lang="en-US" dirty="0"/>
              <a:t> line you should use it in 2</a:t>
            </a:r>
            <a:r>
              <a:rPr lang="en-US" baseline="30000" dirty="0"/>
              <a:t>nd</a:t>
            </a:r>
            <a:r>
              <a:rPr lang="en-US" dirty="0"/>
              <a:t> line</a:t>
            </a:r>
          </a:p>
          <a:p>
            <a:endParaRPr lang="en-US" dirty="0"/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resistance, early relapse, 2L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20.2 vs 26.2 (HR 1.14; NS)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38.7 vs 31.5 (HR 0.68)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35.6 vs 34 (HR 0.81)</a:t>
            </a:r>
          </a:p>
          <a:p>
            <a:pPr rtl="0" eaLnBrk="1" fontAlgn="ctr" latinLnBrk="0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 resistance, sensitivity to prior therapy, 1 L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39.7 vs 29.7 (HR 0.72)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48.8 vs 40.7 (HR 0.78)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49.0 vs 41.8 (HR 0.73)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8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40F-DD3C-4025-8609-7921DD30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3B1B-5D1B-4585-BCA6-F5C41489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5597-F7DB-469A-B1CB-ABC60C45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C1D61-D90F-44D8-8197-4BE7589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653B4-2114-435A-A8E6-EB1111C1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43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055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64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7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65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24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04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219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955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35178C5-66A9-C31E-E229-F55AA09B0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4200" y="4407266"/>
            <a:ext cx="1836420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828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6D9A-EEED-4608-9155-05ECEADA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F999B-2C83-4E36-B98C-75B5B786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FCCB-D941-45B5-895F-63709397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FFC6C-D399-43AA-A065-486AA8AD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1AF2-855C-4DD1-83C9-278A7943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9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395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203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9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88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681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862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05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981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43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9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AB87-0DC0-417B-8484-4A0B8DC3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3F18-898F-4CFD-98C6-DDC75324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FD847-0123-49D8-86D2-022BE10C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3343-64EB-4B6F-955D-38C8E7DC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D5855-98B8-41D0-8643-44540152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37C90-7F71-4EDF-93C3-7BF72629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65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E03340-8900-0829-5EFA-D58EA75D5A5C}"/>
              </a:ext>
            </a:extLst>
          </p:cNvPr>
          <p:cNvSpPr/>
          <p:nvPr userDrawn="1"/>
        </p:nvSpPr>
        <p:spPr>
          <a:xfrm>
            <a:off x="7924800" y="350520"/>
            <a:ext cx="666750" cy="320040"/>
          </a:xfrm>
          <a:prstGeom prst="rect">
            <a:avLst/>
          </a:prstGeom>
          <a:solidFill>
            <a:srgbClr val="FFC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E7D96-D94D-0832-DDF8-4F73E6A3AD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79201" y="4277181"/>
            <a:ext cx="1737511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314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28337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387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82618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04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98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687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83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461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29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0F37-846D-409E-B61F-0BA43EBC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DE71-F999-457C-AFCF-7633ECBF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48B18-4B16-4563-85E2-9F46D60C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FC2D2-5022-4218-AE1D-603E751FB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71805-1A87-4172-8B36-31020053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FB294-79EC-4B17-BA19-B710F9DA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9DF68-74B6-4F37-BBD0-9EBA41F3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B2735-345D-47BA-BF70-75C150E8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28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5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046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72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09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3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422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958AFAD-546D-96CB-1BD2-D13E50F10F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2023" y="4288630"/>
            <a:ext cx="2211957" cy="737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646792-122C-ABC1-5CBA-07EB8EEF28AD}"/>
              </a:ext>
            </a:extLst>
          </p:cNvPr>
          <p:cNvSpPr/>
          <p:nvPr userDrawn="1"/>
        </p:nvSpPr>
        <p:spPr>
          <a:xfrm>
            <a:off x="7911830" y="428017"/>
            <a:ext cx="531779" cy="233464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773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51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42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6FED-23CF-4EE4-8693-27DDB40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DB67-DBF9-465E-A03D-CEFBC686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4DE0-A2FC-4C62-913B-63B5080C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DA929-DC14-434B-AA8B-8F97085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7497F-685E-4A1D-A120-A48C46B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479B3-83C7-440E-9289-762BA9D4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D2715-D143-4AFC-9BE9-706148B1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DA1F-3B7C-4E2B-8EC9-BC80E809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6217-8714-427E-B85D-633A065E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6E9F2-8CEF-4805-8C12-C2F958B5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C7B35-3278-4931-8C41-2AC868E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40D36-F7DC-4D68-8298-FEC9299C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0D363-CEFD-45EC-9E7C-DD9AA06C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CB5-43C3-4F78-B7FF-4F51C046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34898-36EE-4716-AD5F-E4D990A93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5EA0E-C4E3-4CE9-AF35-C8872AB4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696CB-F650-4481-8A96-BC494131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697E-4D0A-4F33-8E12-F8AF2C5F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36044-4949-48A0-A073-2312CFA7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1AEF-5C89-4778-B3E1-B531FEE3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1B8C1-968F-4288-9364-27870C850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8B2E-2C47-4A67-AB81-4073EE0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2791-2E52-4276-B268-DEF6B02B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196C-69EE-4251-9B06-4D386812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DA6D4-18A2-4859-932B-ECBF3E782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0EEA-9769-40F9-B5F3-C54B95E25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2FB3-44DA-4E8A-97B9-471DE9F9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1F00-540E-442C-B734-7E730E30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D224-20D3-4BED-9B71-FFB38EE8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8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1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3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0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7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93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5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9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37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2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958AFAD-546D-96CB-1BD2-D13E50F10F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2023" y="4288630"/>
            <a:ext cx="2211957" cy="7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2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Slide 1 (no subhe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164AE6-792A-D14D-9460-5CED74CD3014}"/>
              </a:ext>
            </a:extLst>
          </p:cNvPr>
          <p:cNvSpPr/>
          <p:nvPr userDrawn="1"/>
        </p:nvSpPr>
        <p:spPr>
          <a:xfrm>
            <a:off x="2" y="4653928"/>
            <a:ext cx="9144000" cy="48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7FD5A96-B338-1E40-B68E-7787BDF35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273" y="4766734"/>
            <a:ext cx="3718497" cy="27409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A3C8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3A6E7A2-E3EF-324B-A244-BCE803A6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744" y="4767208"/>
            <a:ext cx="387747" cy="274097"/>
          </a:xfrm>
        </p:spPr>
        <p:txBody>
          <a:bodyPr/>
          <a:lstStyle>
            <a:lvl1pPr algn="l">
              <a:defRPr>
                <a:solidFill>
                  <a:srgbClr val="2A3C86"/>
                </a:solidFill>
              </a:defRPr>
            </a:lvl1pPr>
          </a:lstStyle>
          <a:p>
            <a:fld id="{5106035A-8B03-1F43-AD4A-8C63AF4A69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841AA091-827B-134F-8D08-A83874589B9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1894" y="819553"/>
            <a:ext cx="8591597" cy="3657526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defRPr/>
            </a:lvl1pPr>
            <a:lvl2pPr>
              <a:lnSpc>
                <a:spcPct val="100000"/>
              </a:lnSpc>
              <a:spcBef>
                <a:spcPts val="900"/>
              </a:spcBef>
              <a:defRPr/>
            </a:lvl2pPr>
            <a:lvl3pPr>
              <a:lnSpc>
                <a:spcPct val="100000"/>
              </a:lnSpc>
              <a:spcBef>
                <a:spcPts val="900"/>
              </a:spcBef>
              <a:defRPr/>
            </a:lvl3pPr>
            <a:lvl4pPr>
              <a:lnSpc>
                <a:spcPct val="100000"/>
              </a:lnSpc>
              <a:spcBef>
                <a:spcPts val="900"/>
              </a:spcBef>
              <a:defRPr/>
            </a:lvl4pPr>
            <a:lvl5pPr>
              <a:lnSpc>
                <a:spcPct val="100000"/>
              </a:lnSpc>
              <a:spcBef>
                <a:spcPts val="9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76461E66-35EA-9646-B0C4-4FFFA0D6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750" y="174278"/>
            <a:ext cx="7806691" cy="400134"/>
          </a:xfrm>
        </p:spPr>
        <p:txBody>
          <a:bodyPr wrap="square" anchor="t">
            <a:normAutofit/>
          </a:bodyPr>
          <a:lstStyle>
            <a:lvl1pPr marL="0" indent="0" algn="ctr">
              <a:buNone/>
              <a:defRPr sz="2249">
                <a:solidFill>
                  <a:srgbClr val="252C6A"/>
                </a:solidFill>
              </a:defRPr>
            </a:lvl1pPr>
            <a:lvl2pPr marL="342695" indent="0" algn="ctr">
              <a:buFontTx/>
              <a:buNone/>
              <a:defRPr sz="1349" b="1"/>
            </a:lvl2pPr>
            <a:lvl3pPr marL="685389" indent="0">
              <a:buNone/>
              <a:defRPr/>
            </a:lvl3pPr>
          </a:lstStyle>
          <a:p>
            <a:pPr lvl="0"/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663304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26" y="200211"/>
            <a:ext cx="8021834" cy="2911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31" y="871154"/>
            <a:ext cx="8669495" cy="380383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8233" y="4822256"/>
            <a:ext cx="4629227" cy="185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7611" y="4822256"/>
            <a:ext cx="539015" cy="185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5B5ACB-F1DF-4645-8827-BF1439B91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96029" y="4822256"/>
            <a:ext cx="1475185" cy="1851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6DED0C-8155-4079-AEF4-B1D3BDE47B91}" type="datetime1">
              <a:rPr lang="en-US" smtClean="0"/>
              <a:pPr/>
              <a:t>5/20/2024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58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846678"/>
            <a:ext cx="305991" cy="232073"/>
          </a:xfrm>
          <a:prstGeom prst="rect">
            <a:avLst/>
          </a:prstGeom>
        </p:spPr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4888"/>
            <a:ext cx="7297340" cy="493375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040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96" y="15633"/>
            <a:ext cx="8728683" cy="3696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5991" y="1176950"/>
            <a:ext cx="8532018" cy="3459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defRPr/>
            </a:lvl1pPr>
            <a:lvl2pPr marL="345600" indent="-17145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457200" y="4787885"/>
            <a:ext cx="2103120" cy="27725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4888"/>
            <a:ext cx="7297340" cy="4933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049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8973"/>
            <a:ext cx="7891272" cy="3212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C1CF-5D42-4E8B-85AF-70AB2255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8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01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510E-5A84-C951-4F50-192368A0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1A630-9F85-D9EC-D952-E8CF4C893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442FB-82D7-AED9-2236-9E549B50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526D1-D75A-1BF9-EDEC-44B36BB1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EF066-2F1D-E709-6819-686B859A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7E44-E226-E7E0-B481-CB8BD495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D17E1-030F-D645-B30F-E28BA754A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1BCA2-29FA-30C5-E804-D8C16372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7A0F3-9CBF-E72D-4AEC-36D9C630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68455-034C-FC18-6EA1-AB4EC203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7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924D-047C-E463-49AD-52F05370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03561-D62A-CD3A-A9A2-A519B527B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EDD7D-AFA6-E37C-579B-B39B6644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269ED-84B8-B9AA-4E58-E117E5F6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D1551-1D8B-2D96-E397-70B1000E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9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134B-04EF-AE48-89C1-C190B4E7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A50EE-FEEA-BA77-462F-0CCCDB2D7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E3DC2-DDA2-992B-07A2-9A256EBB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D8B5F-D3F1-E9C0-7F28-71BB3572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1BB21-39D4-B2F4-8DF2-D570C489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C5FFF-93E5-BD86-417F-40DEE5A0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7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222E-1214-2521-3A45-8EEBFF4B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4198C-EF6A-8093-7599-12935CC8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8D475-C8D7-800B-C73C-802416212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4FB2B-89FA-FB14-3847-363FF9FBD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73424-0A50-A187-4A1D-5604A47B6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95349-3B8E-ECE4-9104-C4843977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8CD1C-331F-6E30-F3B7-C44626C4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AE133-FF72-37BE-1FE9-0CF118F4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0D3E-F717-95A9-406B-B87FC5BB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DD731-DBD3-A77D-2513-6BA37467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5685C-3ADE-C3EC-99F2-46AFC130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878D6-BEAE-656D-9343-7EE08142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01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FB842-F39C-1F83-5AA4-5C49E5D3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BF7D3-7EDE-D4A4-CD48-2B1507D9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85A54-2B8E-06AF-07CC-65F17C36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7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0E533-A7B4-5BDF-1A13-43E22B75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F43EC-9DF5-A72A-464E-8A4C3AB2A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E1D4-A0F6-51C5-E1B0-6CBC89C03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61531-2DBF-B4C4-C903-72535BF9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04103-7CB4-2D3B-8A06-DE79412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C2DB-149C-AD6D-2022-887D8076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872D-E5F7-B3B7-E2C7-C8D84CE0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F418-3C23-760C-2B47-C4B7D79FD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B111-8E31-7ED7-23D8-4D3554DA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B22C9-5865-2F4C-E053-C9EDFD50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6E4F0-C11D-E296-6593-F39B6388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AAC20-7050-72AE-7F80-23117B2E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9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A9D1-8453-691B-2B4C-D5FE7365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A77F7-2F27-6F87-190E-1B0BAE58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B932-8DD0-B015-EF9A-027FFEF0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CE6C2-1791-98E0-53BD-FE75ECA7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72F3-7B56-AA78-E80E-FE7454E4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94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2C164-6A2B-568B-8998-08B6D6649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93B59-437F-F44B-8CF8-8B1BD4D8B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3FADE-E511-BCC2-B898-8D718509D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FB9A-DA1B-4F18-7AFB-D32B746A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7C1E1-7D12-4553-7B4B-C8C3EC0E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730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05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2768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76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7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99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589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096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26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7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8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AE94042B-A304-F0FE-5414-32D1EDAE80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720" y="4290060"/>
            <a:ext cx="2926641" cy="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2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730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7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3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92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725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6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95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E5E9E4-40A7-9328-8756-BAF2F49F1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1624" y="4082590"/>
            <a:ext cx="3741436" cy="117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04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92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5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90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4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4820-497A-435A-90B3-6762B16E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2A25-1FDC-4FB8-B1B0-354411B36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4908-8498-4367-941A-314BEAE4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209F-D2FC-42F6-8E13-54CC3BAE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C71-F5A9-4EF2-A230-87C227D7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3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84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709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78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77623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898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440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125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53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496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3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9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96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24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81B161A-BAD2-4FED-9737-E079EBD43C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273" y="-40426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91403-AA08-384C-BF6A-9AE5185F6540}"/>
              </a:ext>
            </a:extLst>
          </p:cNvPr>
          <p:cNvCxnSpPr/>
          <p:nvPr userDrawn="1"/>
        </p:nvCxnSpPr>
        <p:spPr>
          <a:xfrm>
            <a:off x="0" y="4309607"/>
            <a:ext cx="9144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C3CBACE-134A-763B-B21D-A4470588012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075194" y="4461235"/>
            <a:ext cx="3068806" cy="6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 descr="A logo for a cancer clinic&#10;&#10;Description automatically generated">
            <a:extLst>
              <a:ext uri="{FF2B5EF4-FFF2-40B4-BE49-F238E27FC236}">
                <a16:creationId xmlns:a16="http://schemas.microsoft.com/office/drawing/2014/main" id="{CB02C48E-ECBF-A008-5D1D-8E348704403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00395" y="4527161"/>
            <a:ext cx="1250066" cy="6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5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17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81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833F7AE-F384-FC84-F2C2-5F8C003D90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23904" y="4459307"/>
            <a:ext cx="2211957" cy="7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9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64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AC0E2-2BD2-4D82-96AB-D95E3AAD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36024-2F7B-4474-88EE-778994FD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4B204-D270-46B4-881E-F62BBD9B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DFFF-BE29-4D39-830D-DDE47C3C97A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5AAC8-04F5-49FA-B6C4-1EFEA19B0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DD64-4860-4CEA-BD36-233344B12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362D0D08-ED15-3312-1C98-4D3AF1264F2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872288" y="4459307"/>
            <a:ext cx="2211957" cy="7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0F6AA-0C77-248E-BC01-C8726689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030B1-97C4-E322-6C19-148E937B7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4295F-725D-1ECC-A471-FD9E2FC18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9BD04-AC8F-C749-915B-B556DB5A451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45624-CB77-3A7D-BD2B-A0963EAFB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CE28-89A4-23E5-B1EC-21BA7D44A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658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F3E36A3-74DF-DAA7-89E4-1F407521D5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781800" y="4690798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6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85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8.png"/><Relationship Id="rId4" Type="http://schemas.openxmlformats.org/officeDocument/2006/relationships/hyperlink" Target="mailto:sacha.howell@nhs.net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049141-41F0-DA62-F352-84982CEEBA1B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FFC82C"/>
                </a:solidFill>
                <a:effectLst/>
                <a:uLnTx/>
                <a:uFillTx/>
                <a:latin typeface="Corporate A Medium" panose="02000503080000020004" pitchFamily="2" charset="0"/>
                <a:ea typeface="ＭＳ Ｐゴシック" charset="0"/>
              </a:rPr>
              <a:t>BREAST MALIGNANCIES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C1CF0A-25A5-07EC-FF39-833108B675DB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May 16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675703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Sonya Reid, MD MPH</a:t>
            </a:r>
          </a:p>
          <a:p>
            <a:r>
              <a:rPr lang="en-US" dirty="0">
                <a:solidFill>
                  <a:srgbClr val="002E51"/>
                </a:solidFill>
              </a:rPr>
              <a:t>Assistant Professor</a:t>
            </a:r>
          </a:p>
          <a:p>
            <a:r>
              <a:rPr lang="en-US" dirty="0">
                <a:solidFill>
                  <a:srgbClr val="002E51"/>
                </a:solidFill>
              </a:rPr>
              <a:t>Vanderbilt University Medical Center</a:t>
            </a:r>
          </a:p>
          <a:p>
            <a:r>
              <a:rPr lang="en-US" dirty="0">
                <a:solidFill>
                  <a:srgbClr val="002E51"/>
                </a:solidFill>
              </a:rPr>
              <a:t>Nashville, TN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How are you selecting CDK4/6 inhibitors?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876A-03C7-8CA9-E167-88B05A68D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2BB492E-D3DE-EF36-D095-12D43523E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65" y="1249681"/>
            <a:ext cx="8789773" cy="313749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What is your treatment strategy when patients harbor more than one actionable/targetable mutation?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In PIK3CA mutant patients, do you prefer to start with </a:t>
            </a:r>
            <a:r>
              <a:rPr lang="en-US" sz="2000" dirty="0" err="1"/>
              <a:t>alpelisib</a:t>
            </a:r>
            <a:r>
              <a:rPr lang="en-US" sz="2000" dirty="0"/>
              <a:t> or </a:t>
            </a:r>
            <a:r>
              <a:rPr lang="en-US" sz="2000" dirty="0" err="1"/>
              <a:t>capivasertib</a:t>
            </a:r>
            <a:r>
              <a:rPr lang="en-US" sz="2000" dirty="0"/>
              <a:t> after a CDK4/6 inhibitor?</a:t>
            </a:r>
          </a:p>
          <a:p>
            <a:pPr lvl="1" algn="l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19A94C-407E-F49C-D9F7-9EA8E128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1011704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0F15-807C-40BF-5485-6A99B3CA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75E49EB-745B-E84F-9891-EC49FA6C509F}" type="slidenum">
              <a:rPr lang="en-US" sz="75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101</a:t>
            </a:fld>
            <a:endParaRPr lang="en-US" sz="75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211FC665-486A-E2C4-BBAF-4D93308F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1001"/>
            <a:ext cx="7886700" cy="571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61D52D1-8996-F688-0CC1-8FCFB251A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415448"/>
            <a:ext cx="8515350" cy="3189685"/>
          </a:xfrm>
        </p:spPr>
        <p:txBody>
          <a:bodyPr/>
          <a:lstStyle/>
          <a:p>
            <a:pPr marL="0" indent="0">
              <a:buNone/>
            </a:pPr>
            <a:r>
              <a:rPr lang="en-US" sz="2100" dirty="0"/>
              <a:t>What HER2-directed ADCs have you employed in your clinical practice for the treatment of metastatic breast cancer?</a:t>
            </a:r>
          </a:p>
          <a:p>
            <a:pPr>
              <a:buFont typeface="+mj-lt"/>
              <a:buAutoNum type="alphaLcParenR"/>
            </a:pPr>
            <a:endParaRPr lang="en-US" sz="1800" dirty="0"/>
          </a:p>
          <a:p>
            <a:pPr>
              <a:buFont typeface="+mj-lt"/>
              <a:buAutoNum type="alphaLcParenR"/>
            </a:pPr>
            <a:r>
              <a:rPr lang="en-US" sz="1800" dirty="0"/>
              <a:t>Trastuzumab emtansine (T-DM1)</a:t>
            </a:r>
          </a:p>
          <a:p>
            <a:pPr>
              <a:buFont typeface="+mj-lt"/>
              <a:buAutoNum type="alphaLcParenR"/>
            </a:pPr>
            <a:r>
              <a:rPr lang="en-US" sz="1800" dirty="0"/>
              <a:t>Trastuzumab </a:t>
            </a:r>
            <a:r>
              <a:rPr lang="en-US" sz="1800" dirty="0" err="1"/>
              <a:t>deruxtecan</a:t>
            </a:r>
            <a:r>
              <a:rPr lang="en-US" sz="1800" dirty="0"/>
              <a:t> (T-</a:t>
            </a:r>
            <a:r>
              <a:rPr lang="en-US" sz="1800" dirty="0" err="1"/>
              <a:t>DXd</a:t>
            </a:r>
            <a:r>
              <a:rPr lang="en-US" sz="1800" dirty="0"/>
              <a:t>)</a:t>
            </a:r>
          </a:p>
          <a:p>
            <a:pPr>
              <a:buFont typeface="+mj-lt"/>
              <a:buAutoNum type="alphaLcParenR"/>
            </a:pPr>
            <a:r>
              <a:rPr lang="en-US" sz="1800" dirty="0"/>
              <a:t>Both (T-DM1 and T-</a:t>
            </a:r>
            <a:r>
              <a:rPr lang="en-US" sz="1800" dirty="0" err="1"/>
              <a:t>DXd</a:t>
            </a:r>
            <a:r>
              <a:rPr lang="en-US" sz="1800" dirty="0"/>
              <a:t>)</a:t>
            </a:r>
          </a:p>
          <a:p>
            <a:pPr>
              <a:buFont typeface="+mj-lt"/>
              <a:buAutoNum type="alphaLcParenR"/>
            </a:pPr>
            <a:r>
              <a:rPr lang="en-US" sz="1800" dirty="0"/>
              <a:t>None</a:t>
            </a:r>
          </a:p>
          <a:p>
            <a:pPr marL="0" indent="0">
              <a:lnSpc>
                <a:spcPct val="112000"/>
              </a:lnSpc>
              <a:spcBef>
                <a:spcPts val="450"/>
              </a:spcBef>
              <a:spcAft>
                <a:spcPts val="900"/>
              </a:spcAft>
              <a:buClr>
                <a:srgbClr val="0070C0"/>
              </a:buClr>
              <a:buNone/>
            </a:pP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3BBE93-8A8B-9C8B-49D2-D3E486862A33}"/>
              </a:ext>
            </a:extLst>
          </p:cNvPr>
          <p:cNvSpPr txBox="1">
            <a:spLocks/>
          </p:cNvSpPr>
          <p:nvPr/>
        </p:nvSpPr>
        <p:spPr>
          <a:xfrm>
            <a:off x="276422" y="179665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10" name="Picture 4" descr="Polls Icons">
            <a:extLst>
              <a:ext uri="{FF2B5EF4-FFF2-40B4-BE49-F238E27FC236}">
                <a16:creationId xmlns:a16="http://schemas.microsoft.com/office/drawing/2014/main" id="{55B5819B-BA6A-77CF-10EE-CFDA7DB8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65" y="324250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7159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6D56-ACC7-2158-9BB7-60A131878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6B3F26F-E125-28DF-C89A-24FFEE3C8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822960"/>
            <a:ext cx="8469630" cy="406908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48-year-old woman diagnosed with ER-negative, </a:t>
            </a:r>
            <a:r>
              <a:rPr lang="en-US" sz="2000" dirty="0" err="1"/>
              <a:t>PgR</a:t>
            </a:r>
            <a:r>
              <a:rPr lang="en-US" sz="2000" dirty="0"/>
              <a:t>-negative, HER2-positive metastatic breast cancer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She receives first-line treatment with paclitaxel + trastuzumab + </a:t>
            </a:r>
            <a:r>
              <a:rPr lang="en-US" sz="2000" dirty="0" err="1"/>
              <a:t>pertuzumab</a:t>
            </a:r>
            <a:r>
              <a:rPr lang="en-US" sz="2000" dirty="0"/>
              <a:t> but experiences disease progression in the liver 20 months later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Brain MRI does not show any CNS metastases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8CA2A6-8088-66D9-99CF-33390916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Patient Case</a:t>
            </a:r>
          </a:p>
        </p:txBody>
      </p:sp>
    </p:spTree>
    <p:extLst>
      <p:ext uri="{BB962C8B-B14F-4D97-AF65-F5344CB8AC3E}">
        <p14:creationId xmlns:p14="http://schemas.microsoft.com/office/powerpoint/2010/main" val="20296184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B85E8-FC47-1242-934B-B8E6480CD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4807824-3C7B-EB51-38C0-5919ACA6D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13" y="248820"/>
            <a:ext cx="8418204" cy="4339749"/>
          </a:xfrm>
        </p:spPr>
        <p:txBody>
          <a:bodyPr/>
          <a:lstStyle/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100" dirty="0"/>
          </a:p>
          <a:p>
            <a:pPr algn="l"/>
            <a:r>
              <a:rPr lang="en-US" sz="2100" dirty="0"/>
              <a:t>What would you recommend as the next best treatment option for this patient?</a:t>
            </a:r>
          </a:p>
          <a:p>
            <a:pPr algn="l"/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Trastuzumab </a:t>
            </a:r>
            <a:r>
              <a:rPr lang="en-US" sz="1800" dirty="0" err="1"/>
              <a:t>deruxtecan</a:t>
            </a:r>
            <a:r>
              <a:rPr lang="en-US" sz="1800" dirty="0"/>
              <a:t> (T-</a:t>
            </a:r>
            <a:r>
              <a:rPr lang="en-US" sz="1800" dirty="0" err="1"/>
              <a:t>DXd</a:t>
            </a:r>
            <a:r>
              <a:rPr lang="en-US" sz="1800" dirty="0"/>
              <a:t>)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Trastuzumab emtansine (T-DM1)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Trastuzumab emtansine (T-DM1) + tucatinib 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Tucatinib + capecitabine + trastuzumab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CC6834A-1944-2F18-E3A9-273C71A95DEF}"/>
              </a:ext>
            </a:extLst>
          </p:cNvPr>
          <p:cNvSpPr txBox="1">
            <a:spLocks/>
          </p:cNvSpPr>
          <p:nvPr/>
        </p:nvSpPr>
        <p:spPr>
          <a:xfrm>
            <a:off x="404783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8" name="Picture 4" descr="Polls Icons">
            <a:extLst>
              <a:ext uri="{FF2B5EF4-FFF2-40B4-BE49-F238E27FC236}">
                <a16:creationId xmlns:a16="http://schemas.microsoft.com/office/drawing/2014/main" id="{52D84B3F-F0F1-AC4E-9A40-9D677951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29" y="267546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4785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ACABC-A47F-428C-A4A0-1C08361FC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BD5AFB-9832-8D1A-5555-82EBAC55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13" y="248820"/>
            <a:ext cx="8418204" cy="4339749"/>
          </a:xfrm>
        </p:spPr>
        <p:txBody>
          <a:bodyPr/>
          <a:lstStyle/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100" dirty="0"/>
          </a:p>
          <a:p>
            <a:pPr algn="l"/>
            <a:r>
              <a:rPr lang="en-US" sz="2000" dirty="0"/>
              <a:t>On Day 1 of T-</a:t>
            </a:r>
            <a:r>
              <a:rPr lang="en-US" sz="2000" dirty="0" err="1"/>
              <a:t>DXd</a:t>
            </a:r>
            <a:r>
              <a:rPr lang="en-US" sz="2000" dirty="0"/>
              <a:t> treatment what would you recommend as the best antiemetic/prophylaxis approach for the prevention of T-</a:t>
            </a:r>
            <a:r>
              <a:rPr lang="en-US" sz="2000" dirty="0" err="1"/>
              <a:t>DXd</a:t>
            </a:r>
            <a:r>
              <a:rPr lang="en-US" sz="2000" dirty="0"/>
              <a:t> associated nausea?</a:t>
            </a:r>
          </a:p>
          <a:p>
            <a:pPr algn="l"/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5-HT3 receptor antagonist + dexamethasone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NK1 receptor antagonist + dexamethasone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5-HT3 receptor antagonist + NK1 receptor antagonist + dexamethasone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Dexamethasone only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No prophylaxis treatment until persistent nausea occurs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EB10AAC-5937-1593-6A9D-3F4BB9D5FC40}"/>
              </a:ext>
            </a:extLst>
          </p:cNvPr>
          <p:cNvSpPr txBox="1">
            <a:spLocks/>
          </p:cNvSpPr>
          <p:nvPr/>
        </p:nvSpPr>
        <p:spPr>
          <a:xfrm>
            <a:off x="404783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 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Polling Question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8" name="Picture 4" descr="Polls Icons">
            <a:extLst>
              <a:ext uri="{FF2B5EF4-FFF2-40B4-BE49-F238E27FC236}">
                <a16:creationId xmlns:a16="http://schemas.microsoft.com/office/drawing/2014/main" id="{D2CE8F21-9419-05B7-366C-D3241BC5E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29" y="267546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145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4FEB3-757E-38F3-1FF8-5F18DDA04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99B55-A3B6-297B-4EE0-F42F17754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286" y="942889"/>
            <a:ext cx="8209749" cy="3701142"/>
          </a:xfrm>
        </p:spPr>
        <p:txBody>
          <a:bodyPr>
            <a:normAutofit/>
          </a:bodyPr>
          <a:lstStyle/>
          <a:p>
            <a:pPr marL="342900" indent="-3429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</a:rPr>
              <a:t>How have patients responded on T-</a:t>
            </a:r>
            <a:r>
              <a:rPr lang="en-US" sz="2000" i="0" dirty="0" err="1">
                <a:effectLst/>
              </a:rPr>
              <a:t>DXd</a:t>
            </a:r>
            <a:r>
              <a:rPr lang="en-US" sz="2000" i="0" dirty="0">
                <a:effectLst/>
              </a:rPr>
              <a:t>?</a:t>
            </a:r>
          </a:p>
          <a:p>
            <a:pPr marL="342900" indent="-3429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</a:rPr>
              <a:t>Are there common AEs you have experienced?</a:t>
            </a:r>
            <a:endParaRPr lang="en-US" sz="2000" b="0" i="0" dirty="0"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How do you proactively manage or prevent potential adverse events, such as ILD and alopecia</a:t>
            </a:r>
            <a:r>
              <a:rPr lang="en-US" sz="2000" dirty="0"/>
              <a:t>, </a:t>
            </a:r>
            <a:r>
              <a:rPr lang="en-US" sz="2000" b="0" i="0" dirty="0">
                <a:effectLst/>
              </a:rPr>
              <a:t>associated with T-</a:t>
            </a:r>
            <a:r>
              <a:rPr lang="en-US" sz="2000" b="0" i="0" dirty="0" err="1">
                <a:effectLst/>
              </a:rPr>
              <a:t>DXd</a:t>
            </a:r>
            <a:r>
              <a:rPr lang="en-US" sz="2000" b="0" i="0" dirty="0">
                <a:effectLst/>
              </a:rPr>
              <a:t>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  <a:p>
            <a:pPr marL="0" indent="0">
              <a:buNone/>
            </a:pPr>
            <a:endParaRPr lang="en-US" sz="1800" dirty="0"/>
          </a:p>
          <a:p>
            <a:pPr marL="342900" lvl="1" indent="0">
              <a:buNone/>
            </a:pPr>
            <a:endParaRPr lang="en-US" sz="15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48A9D-1160-C3C3-3757-9197275F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1"/>
            <a:ext cx="9144000" cy="597494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1793820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BD1FD-E5D0-65A4-1817-8E9A66613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3C77FED-68A3-34FE-1E7E-0192E89BF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664915"/>
            <a:ext cx="8469630" cy="4069080"/>
          </a:xfrm>
        </p:spPr>
        <p:txBody>
          <a:bodyPr/>
          <a:lstStyle/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53-year-old woman; history of T2N1M1 grade 2 ILC of left breast (ER+, </a:t>
            </a:r>
            <a:r>
              <a:rPr lang="en-US" sz="1800" dirty="0" err="1"/>
              <a:t>PgR</a:t>
            </a:r>
            <a:r>
              <a:rPr lang="en-US" sz="1800" dirty="0"/>
              <a:t>+, HER2 IHC 1+)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At diagnosis, she had biopsy-proven metastatic disease involving mediastinal lymph nodes (ER+, </a:t>
            </a:r>
            <a:r>
              <a:rPr lang="en-US" sz="1800" dirty="0" err="1"/>
              <a:t>PgR</a:t>
            </a:r>
            <a:r>
              <a:rPr lang="en-US" sz="1800" dirty="0"/>
              <a:t>+, HER2 IHC 0)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NGS revealed no actionable mutations, no pathogenic germline variants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She received letrozole and </a:t>
            </a:r>
            <a:r>
              <a:rPr lang="en-US" sz="1800" dirty="0" err="1"/>
              <a:t>ribociclib</a:t>
            </a:r>
            <a:r>
              <a:rPr lang="en-US" sz="1800" dirty="0"/>
              <a:t> followed by </a:t>
            </a:r>
            <a:r>
              <a:rPr lang="en-US" sz="1800" dirty="0" err="1"/>
              <a:t>fulvestrant</a:t>
            </a:r>
            <a:r>
              <a:rPr lang="en-US" sz="1800" dirty="0"/>
              <a:t> and </a:t>
            </a:r>
            <a:r>
              <a:rPr lang="en-US" sz="1800" dirty="0" err="1"/>
              <a:t>everolimus</a:t>
            </a:r>
            <a:r>
              <a:rPr lang="en-US" sz="1800" dirty="0"/>
              <a:t>, but experienced disease progression. 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She received weekly paclitaxel &gt; Restaging scans show disease progression with peritoneal carcinomatosis and pleural thickening; biopsy showed ER+, </a:t>
            </a:r>
            <a:r>
              <a:rPr lang="en-US" sz="1800" dirty="0" err="1"/>
              <a:t>PgR</a:t>
            </a:r>
            <a:r>
              <a:rPr lang="en-US" sz="1800" dirty="0"/>
              <a:t>+; HER2 IHC 0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E2A2E7-D0B4-A3B0-22AA-E9ECDCC4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3511" y="0"/>
            <a:ext cx="9144000" cy="807256"/>
          </a:xfrm>
        </p:spPr>
        <p:txBody>
          <a:bodyPr/>
          <a:lstStyle/>
          <a:p>
            <a:r>
              <a:rPr lang="en-US" b="1" dirty="0"/>
              <a:t>Patient Case</a:t>
            </a:r>
          </a:p>
        </p:txBody>
      </p:sp>
    </p:spTree>
    <p:extLst>
      <p:ext uri="{BB962C8B-B14F-4D97-AF65-F5344CB8AC3E}">
        <p14:creationId xmlns:p14="http://schemas.microsoft.com/office/powerpoint/2010/main" val="38395978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B21BC-0A4D-F8C8-C99B-58B1AC368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1B6C1D8-6400-EF34-42F6-2506BCA5C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13" y="248820"/>
            <a:ext cx="8418204" cy="4339749"/>
          </a:xfrm>
        </p:spPr>
        <p:txBody>
          <a:bodyPr/>
          <a:lstStyle/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100" dirty="0"/>
          </a:p>
          <a:p>
            <a:pPr algn="l"/>
            <a:r>
              <a:rPr lang="en-US" sz="2100" dirty="0"/>
              <a:t>What is the next best treatment option for this patient?</a:t>
            </a:r>
          </a:p>
          <a:p>
            <a:pPr algn="l"/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Capecitabine</a:t>
            </a:r>
          </a:p>
          <a:p>
            <a:pPr marL="457200" indent="-457200" algn="l">
              <a:buAutoNum type="alphaUcPeriod"/>
            </a:pPr>
            <a:r>
              <a:rPr lang="en-US" sz="1800" dirty="0" err="1"/>
              <a:t>Eribulin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Gemcitabine 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Sacituzumab </a:t>
            </a:r>
            <a:r>
              <a:rPr lang="en-US" sz="1800" dirty="0" err="1"/>
              <a:t>govitecan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Trastuzumab </a:t>
            </a:r>
            <a:r>
              <a:rPr lang="en-US" sz="1800" dirty="0" err="1"/>
              <a:t>deruxtecan</a:t>
            </a:r>
            <a:r>
              <a:rPr lang="en-US" sz="1800" dirty="0"/>
              <a:t> (T-</a:t>
            </a:r>
            <a:r>
              <a:rPr lang="en-US" sz="1800" dirty="0" err="1"/>
              <a:t>DXd</a:t>
            </a:r>
            <a:r>
              <a:rPr lang="en-US" sz="1800" dirty="0"/>
              <a:t>)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53BDE04-C9E9-2058-8CED-E791D950C9F4}"/>
              </a:ext>
            </a:extLst>
          </p:cNvPr>
          <p:cNvSpPr txBox="1">
            <a:spLocks/>
          </p:cNvSpPr>
          <p:nvPr/>
        </p:nvSpPr>
        <p:spPr>
          <a:xfrm>
            <a:off x="404783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8" name="Picture 4" descr="Polls Icons">
            <a:extLst>
              <a:ext uri="{FF2B5EF4-FFF2-40B4-BE49-F238E27FC236}">
                <a16:creationId xmlns:a16="http://schemas.microsoft.com/office/drawing/2014/main" id="{E0F146CD-0A88-DD61-1F53-B216F77C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29" y="267546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963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F215B-B67B-9C5B-47FB-D042DA95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B942F1F-BE78-2819-7ECF-4E7F759B9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783" y="-165372"/>
            <a:ext cx="8334434" cy="4669277"/>
          </a:xfrm>
        </p:spPr>
        <p:txBody>
          <a:bodyPr/>
          <a:lstStyle/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100" dirty="0"/>
          </a:p>
          <a:p>
            <a:pPr marL="0" indent="0" algn="l">
              <a:buNone/>
            </a:pPr>
            <a:endParaRPr lang="en-US" sz="1800" b="0" i="0" dirty="0">
              <a:solidFill>
                <a:srgbClr val="0F0F0F"/>
              </a:solidFill>
              <a:effectLst/>
            </a:endParaRP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0F0F0F"/>
                </a:solidFill>
                <a:effectLst/>
              </a:rPr>
              <a:t>When considering the use of ADC therapies</a:t>
            </a:r>
            <a:r>
              <a:rPr lang="en-US" sz="1800" dirty="0">
                <a:solidFill>
                  <a:srgbClr val="0F0F0F"/>
                </a:solidFill>
              </a:rPr>
              <a:t> for breast cancer</a:t>
            </a:r>
            <a:r>
              <a:rPr lang="en-US" sz="1800" b="0" i="0" dirty="0">
                <a:solidFill>
                  <a:srgbClr val="0F0F0F"/>
                </a:solidFill>
                <a:effectLst/>
              </a:rPr>
              <a:t> treatment which factor tends to have that greatest influence on your treatment decision?</a:t>
            </a:r>
          </a:p>
          <a:p>
            <a:pPr marL="457200" indent="-457200" algn="l">
              <a:spcAft>
                <a:spcPts val="600"/>
              </a:spcAft>
              <a:buFont typeface="+mj-lt"/>
              <a:buAutoNum type="alphaLcParenR"/>
            </a:pPr>
            <a:endParaRPr lang="en-US" sz="1700" dirty="0"/>
          </a:p>
          <a:p>
            <a:pPr algn="l">
              <a:spcAft>
                <a:spcPts val="600"/>
              </a:spcAft>
            </a:pPr>
            <a:r>
              <a:rPr lang="en-US" sz="1700" dirty="0"/>
              <a:t>A. Efficacy</a:t>
            </a:r>
          </a:p>
          <a:p>
            <a:pPr algn="l">
              <a:spcAft>
                <a:spcPts val="600"/>
              </a:spcAft>
            </a:pPr>
            <a:r>
              <a:rPr lang="en-US" sz="1700" dirty="0"/>
              <a:t>B. Toxicity profile</a:t>
            </a:r>
          </a:p>
          <a:p>
            <a:pPr algn="l">
              <a:spcAft>
                <a:spcPts val="600"/>
              </a:spcAft>
            </a:pPr>
            <a:r>
              <a:rPr lang="en-US" sz="1700" dirty="0"/>
              <a:t>C. Level of biomarker expression</a:t>
            </a:r>
          </a:p>
          <a:p>
            <a:pPr algn="l">
              <a:spcAft>
                <a:spcPts val="600"/>
              </a:spcAft>
            </a:pPr>
            <a:r>
              <a:rPr lang="en-US" sz="1700" b="0" i="0" dirty="0">
                <a:solidFill>
                  <a:srgbClr val="0F0F0F"/>
                </a:solidFill>
                <a:effectLst/>
              </a:rPr>
              <a:t>D. Patient preferences</a:t>
            </a:r>
          </a:p>
          <a:p>
            <a:pPr algn="l">
              <a:spcAft>
                <a:spcPts val="600"/>
              </a:spcAft>
            </a:pPr>
            <a:r>
              <a:rPr lang="en-US" sz="1700" b="0" i="0" dirty="0">
                <a:solidFill>
                  <a:srgbClr val="0F0F0F"/>
                </a:solidFill>
                <a:effectLst/>
              </a:rPr>
              <a:t>E. Quality of life considerations</a:t>
            </a:r>
          </a:p>
          <a:p>
            <a:pPr algn="l">
              <a:spcAft>
                <a:spcPts val="600"/>
              </a:spcAft>
            </a:pPr>
            <a:r>
              <a:rPr lang="en-US" sz="1700" dirty="0"/>
              <a:t>F. Comorbidities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8274EFE-9BB8-AB8F-9959-30FF0A2D6968}"/>
              </a:ext>
            </a:extLst>
          </p:cNvPr>
          <p:cNvSpPr txBox="1">
            <a:spLocks/>
          </p:cNvSpPr>
          <p:nvPr/>
        </p:nvSpPr>
        <p:spPr>
          <a:xfrm>
            <a:off x="404783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8" name="Picture 4" descr="Polls Icons">
            <a:extLst>
              <a:ext uri="{FF2B5EF4-FFF2-40B4-BE49-F238E27FC236}">
                <a16:creationId xmlns:a16="http://schemas.microsoft.com/office/drawing/2014/main" id="{12EB4D3B-9951-D502-58E3-1B94A20CE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29" y="267546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1122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0F15-807C-40BF-5485-6A99B3CA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75E49EB-745B-E84F-9891-EC49FA6C509F}" type="slidenum">
              <a:rPr lang="en-US" sz="75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109</a:t>
            </a:fld>
            <a:endParaRPr lang="en-US" sz="75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211FC665-486A-E2C4-BBAF-4D93308F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1001"/>
            <a:ext cx="7886700" cy="571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61D52D1-8996-F688-0CC1-8FCFB251A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80" y="1126131"/>
            <a:ext cx="8334433" cy="3189685"/>
          </a:xfrm>
        </p:spPr>
        <p:txBody>
          <a:bodyPr/>
          <a:lstStyle/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dirty="0"/>
              <a:t>What TROP2-directed ADCs have you employed in your clinical practice for the treatment of metastatic breast cancer?</a:t>
            </a:r>
          </a:p>
          <a:p>
            <a:pPr>
              <a:buFont typeface="+mj-lt"/>
              <a:buAutoNum type="alphaLcParenR"/>
            </a:pPr>
            <a:endParaRPr lang="en-US" sz="1800" dirty="0"/>
          </a:p>
          <a:p>
            <a:pPr>
              <a:buFont typeface="+mj-lt"/>
              <a:buAutoNum type="alphaLcParenR"/>
            </a:pPr>
            <a:r>
              <a:rPr lang="en-US" sz="1800" dirty="0"/>
              <a:t>Sacituzumab </a:t>
            </a:r>
            <a:r>
              <a:rPr lang="en-US" sz="1800" dirty="0" err="1"/>
              <a:t>govitecan</a:t>
            </a:r>
            <a:endParaRPr lang="en-US" sz="1800" dirty="0"/>
          </a:p>
          <a:p>
            <a:pPr>
              <a:buFont typeface="+mj-lt"/>
              <a:buAutoNum type="alphaLcParenR"/>
            </a:pPr>
            <a:r>
              <a:rPr lang="en-US" sz="1800" dirty="0" err="1"/>
              <a:t>Datopotamab</a:t>
            </a:r>
            <a:r>
              <a:rPr lang="en-US" sz="1800" dirty="0"/>
              <a:t> </a:t>
            </a:r>
            <a:r>
              <a:rPr lang="en-US" sz="1800" dirty="0" err="1"/>
              <a:t>deruxtecan</a:t>
            </a:r>
            <a:r>
              <a:rPr lang="en-US" sz="1800" dirty="0"/>
              <a:t> (Dato-</a:t>
            </a:r>
            <a:r>
              <a:rPr lang="en-US" sz="1800" dirty="0" err="1"/>
              <a:t>DXd</a:t>
            </a:r>
            <a:r>
              <a:rPr lang="en-US" sz="1800" dirty="0"/>
              <a:t>)</a:t>
            </a:r>
          </a:p>
          <a:p>
            <a:pPr>
              <a:buFont typeface="+mj-lt"/>
              <a:buAutoNum type="alphaLcParenR"/>
            </a:pPr>
            <a:r>
              <a:rPr lang="en-US" sz="1800" dirty="0"/>
              <a:t>Both (</a:t>
            </a:r>
            <a:r>
              <a:rPr lang="en-US" sz="1800" dirty="0" err="1"/>
              <a:t>sacituzumab</a:t>
            </a:r>
            <a:r>
              <a:rPr lang="en-US" sz="1800" dirty="0"/>
              <a:t> </a:t>
            </a:r>
            <a:r>
              <a:rPr lang="en-US" sz="1800" dirty="0" err="1"/>
              <a:t>govitecan</a:t>
            </a:r>
            <a:r>
              <a:rPr lang="en-US" sz="1800" dirty="0"/>
              <a:t> and Dato-</a:t>
            </a:r>
            <a:r>
              <a:rPr lang="en-US" sz="1800" dirty="0" err="1"/>
              <a:t>DXd</a:t>
            </a:r>
            <a:r>
              <a:rPr lang="en-US" sz="1800" dirty="0"/>
              <a:t>)</a:t>
            </a:r>
          </a:p>
          <a:p>
            <a:pPr>
              <a:buFont typeface="+mj-lt"/>
              <a:buAutoNum type="alphaLcParenR"/>
            </a:pPr>
            <a:r>
              <a:rPr lang="en-US" sz="1800" dirty="0"/>
              <a:t>None</a:t>
            </a:r>
          </a:p>
          <a:p>
            <a:pPr marL="0" indent="0">
              <a:lnSpc>
                <a:spcPct val="112000"/>
              </a:lnSpc>
              <a:spcBef>
                <a:spcPts val="450"/>
              </a:spcBef>
              <a:spcAft>
                <a:spcPts val="900"/>
              </a:spcAft>
              <a:buClr>
                <a:srgbClr val="0070C0"/>
              </a:buClr>
              <a:buNone/>
            </a:pP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3BBE93-8A8B-9C8B-49D2-D3E486862A33}"/>
              </a:ext>
            </a:extLst>
          </p:cNvPr>
          <p:cNvSpPr txBox="1">
            <a:spLocks/>
          </p:cNvSpPr>
          <p:nvPr/>
        </p:nvSpPr>
        <p:spPr>
          <a:xfrm>
            <a:off x="265280" y="98258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10" name="Picture 4" descr="Polls Icons">
            <a:extLst>
              <a:ext uri="{FF2B5EF4-FFF2-40B4-BE49-F238E27FC236}">
                <a16:creationId xmlns:a16="http://schemas.microsoft.com/office/drawing/2014/main" id="{55B5819B-BA6A-77CF-10EE-CFDA7DB8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42" y="225819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05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31B08C-DF99-F80E-8FF8-0C470642B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1224378"/>
            <a:ext cx="9031458" cy="314727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Prolong Survival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Improve/preserve QOL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Palliation of symptoms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963246-F689-99C8-F649-8E989AC1247C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78693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200" b="1" kern="0" dirty="0">
                <a:solidFill>
                  <a:srgbClr val="002E51"/>
                </a:solidFill>
              </a:rPr>
              <a:t>Goals of Care (MBC)</a:t>
            </a:r>
          </a:p>
        </p:txBody>
      </p:sp>
    </p:spTree>
    <p:extLst>
      <p:ext uri="{BB962C8B-B14F-4D97-AF65-F5344CB8AC3E}">
        <p14:creationId xmlns:p14="http://schemas.microsoft.com/office/powerpoint/2010/main" val="15189696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DAD70-A30C-04F2-8558-043D34DA7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ADF72-8026-86FF-4D99-D08914E4D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20710"/>
            <a:ext cx="8817428" cy="37011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342900" lvl="1" indent="0">
              <a:buNone/>
            </a:pPr>
            <a:endParaRPr lang="en-US" sz="15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FAEC7-910F-8AE6-8F46-47F413F96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734D0-AC95-E5D4-7F2B-1C07A8B68DAF}"/>
              </a:ext>
            </a:extLst>
          </p:cNvPr>
          <p:cNvSpPr txBox="1"/>
          <p:nvPr/>
        </p:nvSpPr>
        <p:spPr>
          <a:xfrm>
            <a:off x="82685" y="1002229"/>
            <a:ext cx="865205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F0F0F"/>
                </a:solidFill>
                <a:effectLst/>
              </a:rPr>
              <a:t>In what scenarios might you contemplate the utilization of SG as opposed to T-</a:t>
            </a:r>
            <a:r>
              <a:rPr lang="en-US" sz="1800" b="0" i="0" dirty="0" err="1">
                <a:solidFill>
                  <a:srgbClr val="0F0F0F"/>
                </a:solidFill>
                <a:effectLst/>
              </a:rPr>
              <a:t>DXd</a:t>
            </a:r>
            <a:r>
              <a:rPr lang="en-US" sz="1800" b="0" i="0" dirty="0">
                <a:solidFill>
                  <a:srgbClr val="0F0F0F"/>
                </a:solidFill>
                <a:effectLst/>
              </a:rPr>
              <a:t>? </a:t>
            </a:r>
            <a:r>
              <a:rPr lang="en-US" sz="1800" dirty="0"/>
              <a:t>A</a:t>
            </a:r>
            <a:r>
              <a:rPr lang="en-US" sz="1800" b="0" i="0" dirty="0">
                <a:effectLst/>
              </a:rPr>
              <a:t>re there specific patient populations where you might favor one agent over another?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F0F0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F0F0F"/>
                </a:solidFill>
                <a:effectLst/>
              </a:rPr>
              <a:t>If approved in this treatment setting, how might Dato-</a:t>
            </a:r>
            <a:r>
              <a:rPr lang="en-US" sz="1800" b="0" i="0" dirty="0" err="1">
                <a:solidFill>
                  <a:srgbClr val="0F0F0F"/>
                </a:solidFill>
                <a:effectLst/>
              </a:rPr>
              <a:t>DXd</a:t>
            </a:r>
            <a:r>
              <a:rPr lang="en-US" sz="1800" b="0" i="0" dirty="0">
                <a:solidFill>
                  <a:srgbClr val="0F0F0F"/>
                </a:solidFill>
                <a:effectLst/>
              </a:rPr>
              <a:t> be integrated into the broader treatment sequencing plan? </a:t>
            </a:r>
            <a:r>
              <a:rPr lang="en-US" sz="1800" dirty="0"/>
              <a:t>Which patient population stands to receive the greatest benefit from Dato-</a:t>
            </a:r>
            <a:r>
              <a:rPr lang="en-US" sz="1800" dirty="0" err="1"/>
              <a:t>DXd</a:t>
            </a:r>
            <a:r>
              <a:rPr lang="en-US" sz="18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7095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62360-2E5F-8B03-1A62-9107FC6F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987" y="1"/>
            <a:ext cx="9261987" cy="4291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35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1B6DDB-CAA9-B1ED-C7F2-CBD67AA25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57832-1488-8035-6F8B-00FBDB1B3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8" b="14666"/>
          <a:stretch/>
        </p:blipFill>
        <p:spPr>
          <a:xfrm>
            <a:off x="100361" y="91591"/>
            <a:ext cx="9043639" cy="43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7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D756C-E4B8-8441-1F5B-DC0425DC8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9" b="15246"/>
          <a:stretch/>
        </p:blipFill>
        <p:spPr>
          <a:xfrm>
            <a:off x="0" y="2380"/>
            <a:ext cx="9144000" cy="43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4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168401"/>
            <a:ext cx="6400800" cy="2915920"/>
          </a:xfrm>
        </p:spPr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BC121-8A50-A473-8CB8-907DAFC3C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368" y="-40064"/>
            <a:ext cx="9276735" cy="5145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D19239-1EF2-EED0-EB65-42D498711E35}"/>
              </a:ext>
            </a:extLst>
          </p:cNvPr>
          <p:cNvSpPr/>
          <p:nvPr/>
        </p:nvSpPr>
        <p:spPr bwMode="auto">
          <a:xfrm>
            <a:off x="6723528" y="3813448"/>
            <a:ext cx="950260" cy="2616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9E141-0F33-3836-E4CC-424BB7927631}"/>
              </a:ext>
            </a:extLst>
          </p:cNvPr>
          <p:cNvSpPr/>
          <p:nvPr/>
        </p:nvSpPr>
        <p:spPr bwMode="auto">
          <a:xfrm>
            <a:off x="8157882" y="2669741"/>
            <a:ext cx="367553" cy="1810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16BA2-CFAA-7EDA-A095-508139972199}"/>
              </a:ext>
            </a:extLst>
          </p:cNvPr>
          <p:cNvSpPr txBox="1"/>
          <p:nvPr/>
        </p:nvSpPr>
        <p:spPr>
          <a:xfrm>
            <a:off x="8113057" y="2669741"/>
            <a:ext cx="457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0.80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3E9F6-43AB-B91E-FCC3-DC756970199D}"/>
              </a:ext>
            </a:extLst>
          </p:cNvPr>
          <p:cNvSpPr txBox="1"/>
          <p:nvPr/>
        </p:nvSpPr>
        <p:spPr>
          <a:xfrm>
            <a:off x="6723527" y="3841362"/>
            <a:ext cx="1147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58.7 vs. 48.0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260F4-0CBF-1131-1E8A-307DE1688F8F}"/>
              </a:ext>
            </a:extLst>
          </p:cNvPr>
          <p:cNvSpPr/>
          <p:nvPr/>
        </p:nvSpPr>
        <p:spPr bwMode="auto">
          <a:xfrm>
            <a:off x="6745939" y="2644829"/>
            <a:ext cx="860613" cy="2616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17499-2813-B831-0FF9-19F9B482CFC0}"/>
              </a:ext>
            </a:extLst>
          </p:cNvPr>
          <p:cNvSpPr txBox="1"/>
          <p:nvPr/>
        </p:nvSpPr>
        <p:spPr>
          <a:xfrm>
            <a:off x="6723528" y="2679544"/>
            <a:ext cx="1147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66.8 vs. 53.7</a:t>
            </a:r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F81FD-ADFE-840A-9019-9CB5FCE1F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361" y="1"/>
            <a:ext cx="9244361" cy="438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E1640-3F24-6F3E-5B2C-F9417916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43"/>
          <a:stretch/>
        </p:blipFill>
        <p:spPr>
          <a:xfrm>
            <a:off x="-89210" y="-1"/>
            <a:ext cx="9233210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39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0029500-F5DE-D6BE-41F3-5F9621B92B58}"/>
              </a:ext>
            </a:extLst>
          </p:cNvPr>
          <p:cNvSpPr txBox="1">
            <a:spLocks/>
          </p:cNvSpPr>
          <p:nvPr/>
        </p:nvSpPr>
        <p:spPr>
          <a:xfrm>
            <a:off x="464233" y="1703046"/>
            <a:ext cx="797638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2F5597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kern="0" dirty="0">
                <a:solidFill>
                  <a:srgbClr val="002E51"/>
                </a:solidFill>
              </a:rPr>
              <a:t>How Does Chemotherapy Compare with CDK4/6i based therapy?</a:t>
            </a:r>
          </a:p>
        </p:txBody>
      </p:sp>
    </p:spTree>
    <p:extLst>
      <p:ext uri="{BB962C8B-B14F-4D97-AF65-F5344CB8AC3E}">
        <p14:creationId xmlns:p14="http://schemas.microsoft.com/office/powerpoint/2010/main" val="2381993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376225-B2E7-A7C4-2D8D-E2E4B5E6B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1" r="2312" b="16128"/>
          <a:stretch/>
        </p:blipFill>
        <p:spPr>
          <a:xfrm>
            <a:off x="182880" y="759656"/>
            <a:ext cx="8213013" cy="3488787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00CD6617-32C4-A364-6403-15F71D20A4BC}"/>
              </a:ext>
            </a:extLst>
          </p:cNvPr>
          <p:cNvSpPr txBox="1">
            <a:spLocks/>
          </p:cNvSpPr>
          <p:nvPr/>
        </p:nvSpPr>
        <p:spPr>
          <a:xfrm>
            <a:off x="39688" y="34534"/>
            <a:ext cx="906462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 i="0">
                <a:solidFill>
                  <a:srgbClr val="2F5597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kern="0" dirty="0"/>
              <a:t>RIGHT Choice Study Design</a:t>
            </a:r>
          </a:p>
        </p:txBody>
      </p:sp>
    </p:spTree>
    <p:extLst>
      <p:ext uri="{BB962C8B-B14F-4D97-AF65-F5344CB8AC3E}">
        <p14:creationId xmlns:p14="http://schemas.microsoft.com/office/powerpoint/2010/main" val="223719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798064"/>
            <a:ext cx="9144000" cy="2204975"/>
          </a:xfrm>
        </p:spPr>
        <p:txBody>
          <a:bodyPr/>
          <a:lstStyle/>
          <a:p>
            <a:pPr>
              <a:spcBef>
                <a:spcPts val="20"/>
              </a:spcBef>
            </a:pPr>
            <a:r>
              <a:rPr lang="en-US" b="1" kern="1200" dirty="0">
                <a:solidFill>
                  <a:srgbClr val="002060"/>
                </a:solidFill>
                <a:cs typeface="Arial"/>
              </a:rPr>
              <a:t>Marco Gaita</a:t>
            </a:r>
          </a:p>
          <a:p>
            <a:pPr>
              <a:spcBef>
                <a:spcPts val="20"/>
              </a:spcBef>
            </a:pPr>
            <a:r>
              <a:rPr lang="en-US" kern="1200" dirty="0">
                <a:solidFill>
                  <a:srgbClr val="002060"/>
                </a:solidFill>
                <a:cs typeface="Arial"/>
              </a:rPr>
              <a:t>National Accounts Associate</a:t>
            </a:r>
          </a:p>
          <a:p>
            <a:pPr>
              <a:spcBef>
                <a:spcPts val="20"/>
              </a:spcBef>
            </a:pPr>
            <a:r>
              <a:rPr lang="en-US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MJH Life Sciences™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50068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11634B86-39F1-D73A-ED64-6635B596F866}"/>
              </a:ext>
            </a:extLst>
          </p:cNvPr>
          <p:cNvSpPr txBox="1">
            <a:spLocks/>
          </p:cNvSpPr>
          <p:nvPr/>
        </p:nvSpPr>
        <p:spPr>
          <a:xfrm>
            <a:off x="182880" y="131089"/>
            <a:ext cx="891907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2F5597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kern="0" dirty="0"/>
              <a:t>1</a:t>
            </a:r>
            <a:r>
              <a:rPr lang="en-US" sz="2800" kern="0" baseline="30000" dirty="0"/>
              <a:t>st</a:t>
            </a:r>
            <a:r>
              <a:rPr lang="en-US" sz="2800" kern="0" dirty="0"/>
              <a:t> line RIB + ET achieved a Statistically Significant PFS benefit of ~1 year over CT in Aggressive HR+/HER2- </a:t>
            </a:r>
            <a:r>
              <a:rPr lang="en-US" sz="2800" kern="0" dirty="0" err="1"/>
              <a:t>mBC</a:t>
            </a:r>
            <a:r>
              <a:rPr lang="en-US" sz="2800" kern="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0B21C-2535-7536-233C-9A608282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3" b="12372"/>
          <a:stretch/>
        </p:blipFill>
        <p:spPr>
          <a:xfrm>
            <a:off x="182881" y="1103166"/>
            <a:ext cx="6963508" cy="31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63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AED0593A-0825-CBCA-CA70-D8C0EA395D59}"/>
              </a:ext>
            </a:extLst>
          </p:cNvPr>
          <p:cNvSpPr txBox="1">
            <a:spLocks/>
          </p:cNvSpPr>
          <p:nvPr/>
        </p:nvSpPr>
        <p:spPr>
          <a:xfrm>
            <a:off x="84084" y="142917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2F5597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kern="0" dirty="0"/>
              <a:t>ORR and CBR were similar between RIB + ET and Chemotherapy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7E870-742C-B434-2867-779DEA237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23" r="2191" b="25350"/>
          <a:stretch/>
        </p:blipFill>
        <p:spPr>
          <a:xfrm>
            <a:off x="281354" y="703385"/>
            <a:ext cx="7557556" cy="34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4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2563A892-8D0B-95B1-A270-E7AE447ACDCC}"/>
              </a:ext>
            </a:extLst>
          </p:cNvPr>
          <p:cNvSpPr txBox="1">
            <a:spLocks/>
          </p:cNvSpPr>
          <p:nvPr/>
        </p:nvSpPr>
        <p:spPr>
          <a:xfrm>
            <a:off x="154745" y="18463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2F5597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kern="0" dirty="0"/>
              <a:t>Time to Onset of Response (TTR) for RIB + ET was similar to CT</a:t>
            </a: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5598F31E-EEB4-6D99-3CD7-12838C84607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45" y="900564"/>
            <a:ext cx="6393387" cy="331974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949E3DE-C8AB-8993-1E4D-AF9D8B268D2B}"/>
              </a:ext>
            </a:extLst>
          </p:cNvPr>
          <p:cNvGraphicFramePr>
            <a:graphicFrameLocks noGrp="1"/>
          </p:cNvGraphicFramePr>
          <p:nvPr/>
        </p:nvGraphicFramePr>
        <p:xfrm>
          <a:off x="4726745" y="1909686"/>
          <a:ext cx="2648903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RIB</a:t>
                      </a:r>
                      <a:r>
                        <a:rPr sz="1000" b="1" spc="-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0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000" b="1" spc="-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000" b="1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ET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27623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60A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Combo</a:t>
                      </a:r>
                      <a:r>
                        <a:rPr sz="1000" b="1" spc="-3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000" b="1" spc="-2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CT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2762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98A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10">
                          <a:latin typeface="Arial Narrow"/>
                          <a:cs typeface="Arial Narrow"/>
                        </a:rPr>
                        <a:t>Events/n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0E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10">
                          <a:latin typeface="Arial Narrow"/>
                          <a:cs typeface="Arial Narrow"/>
                        </a:rPr>
                        <a:t>73/112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0E2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10">
                          <a:latin typeface="Arial Narrow"/>
                          <a:cs typeface="Arial Narrow"/>
                        </a:rPr>
                        <a:t>66/110</a:t>
                      </a:r>
                      <a:r>
                        <a:rPr sz="1000" spc="-15" baseline="24691">
                          <a:latin typeface="Arial Narrow"/>
                          <a:cs typeface="Arial Narrow"/>
                        </a:rPr>
                        <a:t>a</a:t>
                      </a:r>
                      <a:endParaRPr sz="1000" baseline="24691">
                        <a:latin typeface="Arial Narrow"/>
                        <a:cs typeface="Arial Narrow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0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000">
                          <a:latin typeface="Arial Narrow"/>
                          <a:cs typeface="Arial Narrow"/>
                        </a:rPr>
                        <a:t>Median</a:t>
                      </a:r>
                      <a:r>
                        <a:rPr sz="1000" spc="-55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000">
                          <a:latin typeface="Arial Narrow"/>
                          <a:cs typeface="Arial Narrow"/>
                        </a:rPr>
                        <a:t>TTR,</a:t>
                      </a:r>
                      <a:r>
                        <a:rPr sz="1000" spc="-25">
                          <a:latin typeface="Arial Narrow"/>
                          <a:cs typeface="Arial Narrow"/>
                        </a:rPr>
                        <a:t> mo</a:t>
                      </a:r>
                      <a:r>
                        <a:rPr sz="1000" spc="-37" baseline="24691">
                          <a:latin typeface="Arial Narrow"/>
                          <a:cs typeface="Arial Narrow"/>
                        </a:rPr>
                        <a:t>b</a:t>
                      </a:r>
                      <a:endParaRPr sz="1000" baseline="24691">
                        <a:latin typeface="Arial Narrow"/>
                        <a:cs typeface="Arial Narrow"/>
                      </a:endParaRPr>
                    </a:p>
                  </a:txBody>
                  <a:tcPr marL="0" marR="0" marT="2952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000" spc="-25">
                          <a:latin typeface="Arial Narrow"/>
                          <a:cs typeface="Arial Narrow"/>
                        </a:rPr>
                        <a:t>4.9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2952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000" spc="-25">
                          <a:latin typeface="Arial Narrow"/>
                          <a:cs typeface="Arial Narrow"/>
                        </a:rPr>
                        <a:t>3.2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2952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b="1">
                          <a:latin typeface="Arial Narrow"/>
                          <a:cs typeface="Arial Narrow"/>
                        </a:rPr>
                        <a:t>HR</a:t>
                      </a:r>
                      <a:r>
                        <a:rPr sz="1000" b="1" spc="-15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000" b="1">
                          <a:latin typeface="Arial Narrow"/>
                          <a:cs typeface="Arial Narrow"/>
                        </a:rPr>
                        <a:t>(95%</a:t>
                      </a:r>
                      <a:r>
                        <a:rPr sz="1000" b="1" spc="-1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000" b="1" spc="-20">
                          <a:latin typeface="Arial Narrow"/>
                          <a:cs typeface="Arial Narrow"/>
                        </a:rPr>
                        <a:t>CI)</a:t>
                      </a:r>
                      <a:r>
                        <a:rPr sz="1000" b="1" spc="-30" baseline="24691">
                          <a:latin typeface="Arial Narrow"/>
                          <a:cs typeface="Arial Narrow"/>
                        </a:rPr>
                        <a:t>c</a:t>
                      </a:r>
                      <a:endParaRPr sz="1000" baseline="24691">
                        <a:latin typeface="Arial Narrow"/>
                        <a:cs typeface="Arial Narrow"/>
                      </a:endParaRPr>
                    </a:p>
                  </a:txBody>
                  <a:tcPr marL="0" marR="0" marT="290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0E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800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0.78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 (0.56-1.09)</a:t>
                      </a:r>
                      <a:endParaRPr sz="1000" dirty="0">
                        <a:latin typeface="Arial Narrow"/>
                        <a:cs typeface="Arial Narrow"/>
                      </a:endParaRPr>
                    </a:p>
                  </a:txBody>
                  <a:tcPr marL="0" marR="0" marT="290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0E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466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DAC5372F-D6C8-687B-1B58-F84876238E76}"/>
              </a:ext>
            </a:extLst>
          </p:cNvPr>
          <p:cNvSpPr txBox="1">
            <a:spLocks/>
          </p:cNvSpPr>
          <p:nvPr/>
        </p:nvSpPr>
        <p:spPr>
          <a:xfrm>
            <a:off x="642596" y="41092"/>
            <a:ext cx="906399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2F5597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 Narrow"/>
                <a:ea typeface="+mj-ea"/>
              </a:rPr>
              <a:t>Fewer TRAEs with RIB + ET vs. Chemotherapy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 Narrow"/>
              <a:ea typeface="+mj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B6646-25D4-2397-A54C-B9A386913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9" b="5957"/>
          <a:stretch/>
        </p:blipFill>
        <p:spPr>
          <a:xfrm>
            <a:off x="0" y="703385"/>
            <a:ext cx="9143999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14"/>
          <a:stretch/>
        </p:blipFill>
        <p:spPr bwMode="auto">
          <a:xfrm>
            <a:off x="-89210" y="773724"/>
            <a:ext cx="9233210" cy="357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C5DE881C-DB71-CED0-4AB3-3E354214279C}"/>
              </a:ext>
            </a:extLst>
          </p:cNvPr>
          <p:cNvSpPr txBox="1">
            <a:spLocks/>
          </p:cNvSpPr>
          <p:nvPr/>
        </p:nvSpPr>
        <p:spPr>
          <a:xfrm>
            <a:off x="-89210" y="133008"/>
            <a:ext cx="923321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 i="0">
                <a:solidFill>
                  <a:srgbClr val="2F5597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700" kern="0" dirty="0"/>
              <a:t>SONIA Study: </a:t>
            </a:r>
            <a:r>
              <a:rPr lang="en-US" sz="2700" u="sng" kern="0" dirty="0"/>
              <a:t>S</a:t>
            </a:r>
            <a:r>
              <a:rPr lang="en-US" sz="2700" kern="0" dirty="0"/>
              <a:t>electing the </a:t>
            </a:r>
            <a:r>
              <a:rPr lang="en-US" sz="2700" u="sng" kern="0" dirty="0"/>
              <a:t>o</a:t>
            </a:r>
            <a:r>
              <a:rPr lang="en-US" sz="2700" kern="0" dirty="0"/>
              <a:t>ptimal positio</a:t>
            </a:r>
            <a:r>
              <a:rPr lang="en-US" sz="2700" u="sng" kern="0" dirty="0"/>
              <a:t>n</a:t>
            </a:r>
            <a:r>
              <a:rPr lang="en-US" sz="2700" kern="0" dirty="0"/>
              <a:t> of CDK4/6</a:t>
            </a:r>
            <a:r>
              <a:rPr lang="en-US" sz="2700" u="sng" kern="0" dirty="0"/>
              <a:t>i</a:t>
            </a:r>
            <a:r>
              <a:rPr lang="en-US" sz="2700" kern="0" dirty="0"/>
              <a:t> in ER+ </a:t>
            </a:r>
            <a:r>
              <a:rPr lang="en-US" sz="2700" u="sng" kern="0" dirty="0"/>
              <a:t>a</a:t>
            </a:r>
            <a:r>
              <a:rPr lang="en-US" sz="2700" kern="0" dirty="0"/>
              <a:t>BC</a:t>
            </a:r>
          </a:p>
        </p:txBody>
      </p:sp>
    </p:spTree>
    <p:extLst>
      <p:ext uri="{BB962C8B-B14F-4D97-AF65-F5344CB8AC3E}">
        <p14:creationId xmlns:p14="http://schemas.microsoft.com/office/powerpoint/2010/main" val="176700182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sz="492" b="1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210" y="2381"/>
            <a:ext cx="9233210" cy="435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01ECEF-3661-42ED-1B4E-EA07AC3FEDFD}"/>
              </a:ext>
            </a:extLst>
          </p:cNvPr>
          <p:cNvSpPr txBox="1">
            <a:spLocks/>
          </p:cNvSpPr>
          <p:nvPr/>
        </p:nvSpPr>
        <p:spPr bwMode="auto">
          <a:xfrm>
            <a:off x="4952113" y="4779430"/>
            <a:ext cx="389872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Content of this presentation is the property of the author, </a:t>
            </a:r>
          </a:p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85946023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sz="492" b="1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9144000" cy="431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DF3080-133D-3797-702B-267553C4EA8D}"/>
              </a:ext>
            </a:extLst>
          </p:cNvPr>
          <p:cNvSpPr txBox="1">
            <a:spLocks/>
          </p:cNvSpPr>
          <p:nvPr/>
        </p:nvSpPr>
        <p:spPr bwMode="auto">
          <a:xfrm>
            <a:off x="4952113" y="4779430"/>
            <a:ext cx="389872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Content of this presentation is the property of the author, </a:t>
            </a:r>
          </a:p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45317366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sz="492" b="1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9144000" cy="435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040CA9-6448-EE46-E424-4042F68AD24A}"/>
              </a:ext>
            </a:extLst>
          </p:cNvPr>
          <p:cNvSpPr txBox="1">
            <a:spLocks/>
          </p:cNvSpPr>
          <p:nvPr/>
        </p:nvSpPr>
        <p:spPr bwMode="auto">
          <a:xfrm>
            <a:off x="4952113" y="4779430"/>
            <a:ext cx="389872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Content of this presentation is the property of the author, </a:t>
            </a:r>
          </a:p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10357040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sz="492" b="1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9144000" cy="432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884251-64A2-833C-2B4E-B5F90C1CE991}"/>
              </a:ext>
            </a:extLst>
          </p:cNvPr>
          <p:cNvSpPr txBox="1">
            <a:spLocks/>
          </p:cNvSpPr>
          <p:nvPr/>
        </p:nvSpPr>
        <p:spPr bwMode="auto">
          <a:xfrm>
            <a:off x="4952113" y="4779430"/>
            <a:ext cx="389872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Content of this presentation is the property of the author, </a:t>
            </a:r>
          </a:p>
          <a:p>
            <a:pPr algn="l"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655081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0E0B62-654E-DFE2-CDF6-DE42921D0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42151-E489-67E4-99A8-2C56D48EB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0" b="6923"/>
          <a:stretch/>
        </p:blipFill>
        <p:spPr>
          <a:xfrm>
            <a:off x="196948" y="0"/>
            <a:ext cx="8947052" cy="43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>
                <a:solidFill>
                  <a:srgbClr val="003767"/>
                </a:solidFill>
              </a:rPr>
              <a:t>Thank You to Our Supporters:</a:t>
            </a:r>
            <a:endParaRPr lang="en-US" b="1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F4470DD-D14F-B389-2A15-32592D79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186" y="714981"/>
            <a:ext cx="3812722" cy="1034459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2F5126D0-11B2-2F7E-2FD4-C9D1C54EF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27" b="12671"/>
          <a:stretch/>
        </p:blipFill>
        <p:spPr>
          <a:xfrm>
            <a:off x="2873829" y="1749440"/>
            <a:ext cx="3048974" cy="1185606"/>
          </a:xfrm>
          <a:prstGeom prst="rect">
            <a:avLst/>
          </a:prstGeom>
        </p:spPr>
      </p:pic>
      <p:pic>
        <p:nvPicPr>
          <p:cNvPr id="8" name="Picture 7" descr="A black and blue logo&#10;&#10;Description automatically generated">
            <a:extLst>
              <a:ext uri="{FF2B5EF4-FFF2-40B4-BE49-F238E27FC236}">
                <a16:creationId xmlns:a16="http://schemas.microsoft.com/office/drawing/2014/main" id="{A92D6992-2B68-8B58-9DAA-42F2B788F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257" y="3132087"/>
            <a:ext cx="4229100" cy="118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1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31B08C-DF99-F80E-8FF8-0C470642B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1224378"/>
            <a:ext cx="9031458" cy="3147278"/>
          </a:xfrm>
        </p:spPr>
        <p:txBody>
          <a:bodyPr/>
          <a:lstStyle/>
          <a:p>
            <a:r>
              <a:rPr lang="en-US" dirty="0"/>
              <a:t>Is there a role to continue CDK4/6i with subsequent lines of therapy?</a:t>
            </a:r>
          </a:p>
          <a:p>
            <a:endParaRPr lang="en-US" dirty="0"/>
          </a:p>
          <a:p>
            <a:r>
              <a:rPr lang="en-US" dirty="0"/>
              <a:t>What are mechanisms of resistance to CDK4/6i therapy?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963246-F689-99C8-F649-8E989AC1247C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78693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200" b="1" kern="0" dirty="0">
                <a:solidFill>
                  <a:srgbClr val="002E51"/>
                </a:solidFill>
              </a:rPr>
              <a:t>The Challenge Post-CDK4/6 inhibition</a:t>
            </a:r>
          </a:p>
        </p:txBody>
      </p:sp>
    </p:spTree>
    <p:extLst>
      <p:ext uri="{BB962C8B-B14F-4D97-AF65-F5344CB8AC3E}">
        <p14:creationId xmlns:p14="http://schemas.microsoft.com/office/powerpoint/2010/main" val="937434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049141-41F0-DA62-F352-84982CEEBA1B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MALIGNANCIES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C1CF0A-25A5-07EC-FF39-833108B675DB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May 16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017233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Vandana Abramson, MD</a:t>
            </a:r>
          </a:p>
          <a:p>
            <a:r>
              <a:rPr lang="en-US" dirty="0">
                <a:solidFill>
                  <a:srgbClr val="002E51"/>
                </a:solidFill>
              </a:rPr>
              <a:t>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Vanderbilt-Ingram Cancer Center</a:t>
            </a:r>
          </a:p>
          <a:p>
            <a:r>
              <a:rPr lang="en-US" dirty="0">
                <a:solidFill>
                  <a:srgbClr val="002E51"/>
                </a:solidFill>
              </a:rPr>
              <a:t>Nashville, TN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3065"/>
            <a:ext cx="9144000" cy="786936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" pitchFamily="2" charset="0"/>
              </a:rPr>
              <a:t>Sequencing after Frontline CDK4/6 inhibitors</a:t>
            </a: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00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8667" y="1168401"/>
            <a:ext cx="7433733" cy="2915920"/>
          </a:xfrm>
        </p:spPr>
        <p:txBody>
          <a:bodyPr/>
          <a:lstStyle/>
          <a:p>
            <a:pPr algn="l"/>
            <a:r>
              <a:rPr lang="en-US" b="1" i="0" dirty="0">
                <a:effectLst/>
                <a:latin typeface="Times" pitchFamily="2" charset="0"/>
              </a:rPr>
              <a:t>Sequencing after Frontline CDK4/6 inhibitors for ER+ HER2 negative MBC</a:t>
            </a:r>
            <a:endParaRPr lang="en-US" b="1" dirty="0">
              <a:latin typeface="Times" pitchFamily="2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-MAINTAIN study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-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EMERALD (SABCS 2023 abstract PS17-02)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-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CAPItello-291 (SABCS 2023 abstract PS02-02)</a:t>
            </a: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70933" y="322198"/>
            <a:ext cx="9144000" cy="936477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98896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D5C2-88C9-4AE7-940C-4CEA47A7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02360"/>
          </a:xfrm>
        </p:spPr>
        <p:txBody>
          <a:bodyPr>
            <a:noAutofit/>
          </a:bodyPr>
          <a:lstStyle/>
          <a:p>
            <a:r>
              <a:rPr lang="en-US" sz="1600" noProof="0" dirty="0"/>
              <a:t>CDK4/6i After First-Line CDK4/6i: MAINTAIN – Phase II Trial of Switching to ET </a:t>
            </a:r>
            <a:r>
              <a:rPr lang="en-U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600" noProof="0" dirty="0"/>
              <a:t> Ribociclib for HR+ mBC After Failure of Previous ET + CDK4/6i</a:t>
            </a:r>
          </a:p>
        </p:txBody>
      </p:sp>
      <p:sp>
        <p:nvSpPr>
          <p:cNvPr id="5" name="Text Box 45">
            <a:extLst>
              <a:ext uri="{FF2B5EF4-FFF2-40B4-BE49-F238E27FC236}">
                <a16:creationId xmlns:a16="http://schemas.microsoft.com/office/drawing/2014/main" id="{9D890572-23D4-91F1-6C76-9A182E9FD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52" y="1443338"/>
            <a:ext cx="2498045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8" indent="-214308" defTabSz="6858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Adults with ER and/or PR+, HER2– mBC and progression on ET and CDK4/6i </a:t>
            </a:r>
          </a:p>
          <a:p>
            <a:pPr marL="214308" indent="-214308" defTabSz="6858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≤1 CT line for mBC</a:t>
            </a:r>
          </a:p>
          <a:p>
            <a:pPr marL="214308" indent="-214308" defTabSz="6858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ECOG PS 0 or 1 </a:t>
            </a:r>
          </a:p>
          <a:p>
            <a:pPr marL="214308" indent="-214308" defTabSz="6858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Postmenopausal (or premenopausal with GnRH agonist)</a:t>
            </a:r>
          </a:p>
          <a:p>
            <a:pPr marL="214308" indent="-214308" defTabSz="6858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Stable brain metastases allowed</a:t>
            </a:r>
          </a:p>
          <a:p>
            <a:pPr marL="214308" indent="-214308" defTabSz="685783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(N = 120)</a:t>
            </a:r>
            <a:endParaRPr lang="en-US" altLang="en-US" sz="105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3CECA5-A5EC-78F3-5F22-986B9DED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512" y="1137166"/>
            <a:ext cx="2440385" cy="10532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 eaLnBrk="0" hangingPunct="0">
              <a:defRPr/>
            </a:pPr>
            <a:r>
              <a:rPr lang="en-US" altLang="en-US" sz="135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Ribociclib </a:t>
            </a:r>
          </a:p>
          <a:p>
            <a:pPr algn="ctr" defTabSz="685783" eaLnBrk="0" hangingPunct="0">
              <a:defRPr/>
            </a:pPr>
            <a:r>
              <a:rPr lang="en-US" altLang="en-US" sz="135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600 mg QD 3 wk on, 1 wk off</a:t>
            </a:r>
          </a:p>
          <a:p>
            <a:pPr algn="ctr" defTabSz="685783" eaLnBrk="0" hangingPunct="0">
              <a:defRPr/>
            </a:pPr>
            <a:r>
              <a:rPr lang="en-US" altLang="en-US" sz="135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+ Switch ET* </a:t>
            </a:r>
          </a:p>
          <a:p>
            <a:pPr algn="ctr" defTabSz="685783" eaLnBrk="0" hangingPunct="0">
              <a:defRPr/>
            </a:pPr>
            <a:r>
              <a:rPr lang="en-US" altLang="en-US" sz="135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(n = 60)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F3935-0931-681E-AD4B-271C2DA79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512" y="2269447"/>
            <a:ext cx="2440385" cy="9389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135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Placebo + Switch ET* </a:t>
            </a:r>
          </a:p>
          <a:p>
            <a:pPr algn="ctr" defTabSz="685800" eaLnBrk="0" hangingPunct="0">
              <a:defRPr/>
            </a:pPr>
            <a:r>
              <a:rPr lang="en-US" altLang="en-US" sz="135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(n = 59)</a:t>
            </a:r>
          </a:p>
        </p:txBody>
      </p:sp>
      <p:sp>
        <p:nvSpPr>
          <p:cNvPr id="8" name="Line 53">
            <a:extLst>
              <a:ext uri="{FF2B5EF4-FFF2-40B4-BE49-F238E27FC236}">
                <a16:creationId xmlns:a16="http://schemas.microsoft.com/office/drawing/2014/main" id="{4AFAEEF0-515C-A36B-08F9-A4C156361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2851" y="2494923"/>
            <a:ext cx="466721" cy="30860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eaLnBrk="0" hangingPunct="0">
              <a:defRPr/>
            </a:pPr>
            <a:endParaRPr lang="en-US" sz="12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9" name="Line 54">
            <a:extLst>
              <a:ext uri="{FF2B5EF4-FFF2-40B4-BE49-F238E27FC236}">
                <a16:creationId xmlns:a16="http://schemas.microsoft.com/office/drawing/2014/main" id="{8FD690C2-4A90-E7E5-919A-C04ECF45AA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5897" y="1732949"/>
            <a:ext cx="466721" cy="2680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eaLnBrk="0" hangingPunct="0">
              <a:defRPr/>
            </a:pPr>
            <a:endParaRPr lang="en-US" sz="12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0FB89FC-EC8F-43E5-89BB-263F13C06044}"/>
              </a:ext>
            </a:extLst>
          </p:cNvPr>
          <p:cNvSpPr txBox="1"/>
          <p:nvPr/>
        </p:nvSpPr>
        <p:spPr bwMode="auto">
          <a:xfrm>
            <a:off x="2992475" y="3316978"/>
            <a:ext cx="281654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eaLnBrk="0" hangingPunct="0">
              <a:spcBef>
                <a:spcPts val="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*Patients with progression on AI for mBC and no prior fulvestrant received fulvestrant.</a:t>
            </a:r>
          </a:p>
          <a:p>
            <a:pPr defTabSz="685783" eaLnBrk="0" hangingPunct="0">
              <a:spcBef>
                <a:spcPts val="0"/>
              </a:spcBef>
              <a:defRPr/>
            </a:pPr>
            <a:endParaRPr lang="en-US" sz="105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defTabSz="685783" eaLnBrk="0" hangingPunct="0">
              <a:spcBef>
                <a:spcPts val="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After protocol amendment, patients who progressed on prior fulvestrant received exemestane.  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CBDE195-8F08-34D7-E1F8-22BCB6A86EC3}"/>
              </a:ext>
            </a:extLst>
          </p:cNvPr>
          <p:cNvSpPr txBox="1">
            <a:spLocks/>
          </p:cNvSpPr>
          <p:nvPr/>
        </p:nvSpPr>
        <p:spPr bwMode="auto">
          <a:xfrm>
            <a:off x="97474" y="3265293"/>
            <a:ext cx="2718799" cy="79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latin typeface="Arial" panose="020B0604020202020204"/>
              </a:rPr>
              <a:t>Primary endpoint: </a:t>
            </a:r>
            <a:r>
              <a:rPr lang="en-US" sz="1350" kern="0" dirty="0">
                <a:latin typeface="Arial" panose="020B0604020202020204"/>
              </a:rPr>
              <a:t>PFS (locally assessed per RECIST v1.1)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latin typeface="Arial" panose="020B0604020202020204"/>
              </a:rPr>
              <a:t>Key secondary endpoints: </a:t>
            </a:r>
            <a:r>
              <a:rPr lang="en-US" sz="1350" kern="0" dirty="0">
                <a:latin typeface="Arial" panose="020B0604020202020204"/>
              </a:rPr>
              <a:t>ORR, CBR, safety, tumor response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latin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8B5FC-A02D-4179-AF99-1156A4A2BA11}"/>
              </a:ext>
            </a:extLst>
          </p:cNvPr>
          <p:cNvSpPr txBox="1"/>
          <p:nvPr/>
        </p:nvSpPr>
        <p:spPr>
          <a:xfrm>
            <a:off x="5985222" y="4060540"/>
            <a:ext cx="2502608" cy="21929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 err="1">
                <a:latin typeface="Arial" panose="020B0604020202020204"/>
                <a:ea typeface="+mn-ea"/>
                <a:cs typeface="+mn-cs"/>
              </a:rPr>
              <a:t>Kalinsky</a:t>
            </a:r>
            <a:r>
              <a:rPr lang="en-US" sz="825" dirty="0">
                <a:latin typeface="Arial" panose="020B0604020202020204"/>
                <a:ea typeface="+mn-ea"/>
                <a:cs typeface="+mn-cs"/>
              </a:rPr>
              <a:t> K, et al. ASCO 2022. Abstract LBA1004.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D14B0A5-B1EB-4BEF-83EC-0AB8DF2792FC}"/>
              </a:ext>
            </a:extLst>
          </p:cNvPr>
          <p:cNvSpPr/>
          <p:nvPr/>
        </p:nvSpPr>
        <p:spPr>
          <a:xfrm>
            <a:off x="5730369" y="1137166"/>
            <a:ext cx="31277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ET + CDK4/6i is preferred treatment for HR+, HER2– mBC</a:t>
            </a:r>
          </a:p>
          <a:p>
            <a:pPr marL="214308" indent="-214308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350" baseline="300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pPr marL="214308" indent="-214308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Ribociclib + ET shown to extend PFS and OS in HR+, HER2– mBC</a:t>
            </a:r>
          </a:p>
          <a:p>
            <a:pPr marL="214308" indent="-214308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350" baseline="300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pPr marL="214308" indent="-214308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This trial aim to compare continuing ribociclib and switching ET vs switching ET only in patients with HR+ mBC</a:t>
            </a:r>
            <a:endParaRPr lang="en-US" altLang="en-US" sz="1350" baseline="300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682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7F02E10-F0A0-3D00-6485-332F962D7541}"/>
              </a:ext>
            </a:extLst>
          </p:cNvPr>
          <p:cNvGraphicFramePr>
            <a:graphicFrameLocks/>
          </p:cNvGraphicFramePr>
          <p:nvPr/>
        </p:nvGraphicFramePr>
        <p:xfrm>
          <a:off x="211666" y="446791"/>
          <a:ext cx="4122033" cy="3870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91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Characteristic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Ribociclib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(n = 60)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Placebo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(n = 59)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Female,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60 (100)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58 (99)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Median age, yr (</a:t>
                      </a:r>
                      <a:r>
                        <a:rPr kumimoji="0" lang="en-US" sz="1100" u="none" strike="noStrike" cap="none" normalizeH="0" baseline="0" noProof="0" dirty="0" err="1">
                          <a:ln>
                            <a:noFill/>
                          </a:ln>
                          <a:effectLst/>
                        </a:rPr>
                        <a:t>IQR</a:t>
                      </a: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55 (48-67)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59 (52-65)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Race/ethnicity,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White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Black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Asian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Other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46 (77)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 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 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4 (7)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42 (71)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8 (14)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2 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7 (12)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ECOG PS,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40 (67)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20 (33)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38 (64)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21 (36)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427251505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De novo metastasis at diagnosis,*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21 (35)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32 (54)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9461210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Visceral metastases,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36 (60)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35 (59)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0886853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Bone disease only,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13 (22)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9 (15)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0652233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en-US" sz="1100" noProof="0" dirty="0"/>
                        <a:t>≥2 prior ET for mBC,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11 (18)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11 (19)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2230426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CT for mBC,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4 (7)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7 (12)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85506375"/>
                  </a:ext>
                </a:extLst>
              </a:tr>
            </a:tbl>
          </a:graphicData>
        </a:graphic>
      </p:graphicFrame>
      <p:sp>
        <p:nvSpPr>
          <p:cNvPr id="31746" name="Rectangle 2">
            <a:extLst>
              <a:ext uri="{FF2B5EF4-FFF2-40B4-BE49-F238E27FC236}">
                <a16:creationId xmlns:a16="http://schemas.microsoft.com/office/drawing/2014/main" id="{A1457023-DE41-402D-A931-2A013B74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72778" y="117364"/>
            <a:ext cx="9144000" cy="1006507"/>
          </a:xfrm>
        </p:spPr>
        <p:txBody>
          <a:bodyPr/>
          <a:lstStyle/>
          <a:p>
            <a:r>
              <a:rPr lang="en-US" sz="1600" b="1" noProof="0" dirty="0"/>
              <a:t>MAINTAIN: Baseline Characteristics</a:t>
            </a:r>
            <a:endParaRPr lang="en-US" altLang="en-US" sz="1600" b="1" noProof="0" dirty="0"/>
          </a:p>
        </p:txBody>
      </p:sp>
      <p:graphicFrame>
        <p:nvGraphicFramePr>
          <p:cNvPr id="8" name="Group 3">
            <a:extLst>
              <a:ext uri="{FF2B5EF4-FFF2-40B4-BE49-F238E27FC236}">
                <a16:creationId xmlns:a16="http://schemas.microsoft.com/office/drawing/2014/main" id="{5B0B2A5C-7227-60E2-8EEC-68531D86730C}"/>
              </a:ext>
            </a:extLst>
          </p:cNvPr>
          <p:cNvGraphicFramePr>
            <a:graphicFrameLocks/>
          </p:cNvGraphicFramePr>
          <p:nvPr/>
        </p:nvGraphicFramePr>
        <p:xfrm>
          <a:off x="4744779" y="645160"/>
          <a:ext cx="4057855" cy="29261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6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8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Characteristic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Ribociclib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(n = 60)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Placebo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(n = 59)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Prior CDK4/6i,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Palbociclib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Ribociclib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Abemaciclib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52 (87)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6 (10)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2 (3)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51 (88)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8 (14)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0 (0)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Median duration of prior CDK4/6i, mo (</a:t>
                      </a:r>
                      <a:r>
                        <a:rPr kumimoji="0" lang="en-US" sz="1100" u="none" strike="noStrike" cap="none" normalizeH="0" baseline="0" noProof="0" dirty="0" err="1">
                          <a:ln>
                            <a:noFill/>
                          </a:ln>
                          <a:effectLst/>
                        </a:rPr>
                        <a:t>IQR</a:t>
                      </a: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15.5 (12–21)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17 (11–23.5)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Prior CDK4/6i duration,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lang="en-US" altLang="en-US" sz="1100" noProof="0" dirty="0"/>
                        <a:t>≤12 mo</a:t>
                      </a: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&gt;12 mo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18 (30)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42 (70)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21 (36)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38 (64)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Prior CDK4/6i in metastatic setting,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60 (100)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59 (100)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08868533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Subsequent therapy after progression on CDK4/6i, n (%)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1 (2)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effectLst/>
                        </a:rPr>
                        <a:t>6 (10)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0652233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2719B4-0FEC-AC02-378B-3F263243F816}"/>
              </a:ext>
            </a:extLst>
          </p:cNvPr>
          <p:cNvSpPr txBox="1"/>
          <p:nvPr/>
        </p:nvSpPr>
        <p:spPr bwMode="auto">
          <a:xfrm>
            <a:off x="4744780" y="3620350"/>
            <a:ext cx="20268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fontAlgn="auto">
              <a:spcBef>
                <a:spcPct val="50000"/>
              </a:spcBef>
              <a:defRPr/>
            </a:pPr>
            <a:r>
              <a:rPr lang="en-US" sz="900" dirty="0">
                <a:latin typeface="+mj-lt"/>
                <a:ea typeface="+mn-ea"/>
                <a:cs typeface="+mn-cs"/>
              </a:rPr>
              <a:t>*</a:t>
            </a:r>
            <a:r>
              <a:rPr lang="en-US" sz="900" i="1" dirty="0">
                <a:latin typeface="+mj-lt"/>
                <a:ea typeface="+mn-ea"/>
                <a:cs typeface="+mn-cs"/>
              </a:rPr>
              <a:t>P</a:t>
            </a:r>
            <a:r>
              <a:rPr lang="en-US" sz="900" dirty="0">
                <a:latin typeface="+mj-lt"/>
                <a:ea typeface="+mn-ea"/>
                <a:cs typeface="+mn-cs"/>
              </a:rPr>
              <a:t> = .035.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7BD417-B0D6-4F59-A510-ADB6663AE0F6}"/>
              </a:ext>
            </a:extLst>
          </p:cNvPr>
          <p:cNvSpPr/>
          <p:nvPr/>
        </p:nvSpPr>
        <p:spPr>
          <a:xfrm>
            <a:off x="4740417" y="1051878"/>
            <a:ext cx="4057854" cy="717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3C613-C9E2-453C-F2ED-08ABEAF86F11}"/>
              </a:ext>
            </a:extLst>
          </p:cNvPr>
          <p:cNvSpPr txBox="1"/>
          <p:nvPr/>
        </p:nvSpPr>
        <p:spPr>
          <a:xfrm>
            <a:off x="4718143" y="4096385"/>
            <a:ext cx="2502608" cy="21929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 err="1">
                <a:latin typeface="Arial" panose="020B0604020202020204"/>
                <a:ea typeface="+mn-ea"/>
                <a:cs typeface="+mn-cs"/>
              </a:rPr>
              <a:t>Kalinsky</a:t>
            </a:r>
            <a:r>
              <a:rPr lang="en-US" sz="825" dirty="0">
                <a:latin typeface="Arial" panose="020B0604020202020204"/>
                <a:ea typeface="+mn-ea"/>
                <a:cs typeface="+mn-cs"/>
              </a:rPr>
              <a:t> K, et al. ASCO 2022. Abstract LBA1004.</a:t>
            </a:r>
          </a:p>
        </p:txBody>
      </p:sp>
    </p:spTree>
    <p:extLst>
      <p:ext uri="{BB962C8B-B14F-4D97-AF65-F5344CB8AC3E}">
        <p14:creationId xmlns:p14="http://schemas.microsoft.com/office/powerpoint/2010/main" val="1924761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5FF26F-F3A6-FB49-1784-CE3DDD283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643003"/>
          </a:xfrm>
        </p:spPr>
        <p:txBody>
          <a:bodyPr/>
          <a:lstStyle/>
          <a:p>
            <a:r>
              <a:rPr lang="en-US" sz="2400" b="1" noProof="0" dirty="0">
                <a:solidFill>
                  <a:schemeClr val="tx1"/>
                </a:solidFill>
              </a:rPr>
              <a:t>MAINTAIN: PFS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713F6-B611-41A4-A6C0-2583CCE9DD4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1024" y="3449242"/>
            <a:ext cx="8425509" cy="7141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1500" dirty="0">
                <a:solidFill>
                  <a:srgbClr val="000000"/>
                </a:solidFill>
              </a:rPr>
              <a:t>Ribociclib and switching ET improved PFS compared with ET alone in patients with progression </a:t>
            </a:r>
            <a:r>
              <a:rPr lang="en-US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on ET with a previous CDK4/6i </a:t>
            </a:r>
          </a:p>
          <a:p>
            <a:r>
              <a:rPr lang="en-US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mP</a:t>
            </a:r>
            <a:r>
              <a:rPr lang="en-US" altLang="en-US" sz="1500" dirty="0">
                <a:solidFill>
                  <a:srgbClr val="000000"/>
                </a:solidFill>
              </a:rPr>
              <a:t>FS: 5.29 vs 2.76 mo (HR: 0.57; 95% CI: 0.39–0.95; </a:t>
            </a:r>
            <a:r>
              <a:rPr lang="en-US" altLang="en-US" sz="1500" i="1" dirty="0">
                <a:solidFill>
                  <a:srgbClr val="000000"/>
                </a:solidFill>
              </a:rPr>
              <a:t>P</a:t>
            </a:r>
            <a:r>
              <a:rPr lang="en-US" altLang="en-US" sz="1500" dirty="0">
                <a:solidFill>
                  <a:srgbClr val="000000"/>
                </a:solidFill>
              </a:rPr>
              <a:t> = .006)</a:t>
            </a:r>
          </a:p>
          <a:p>
            <a:endParaRPr lang="en-US" sz="1500" dirty="0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DC89A80C-4CFF-4A34-B85C-F5A4E5EE5B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" t="10518" r="3200" b="5414"/>
          <a:stretch/>
        </p:blipFill>
        <p:spPr>
          <a:xfrm>
            <a:off x="154966" y="1096366"/>
            <a:ext cx="4563992" cy="175111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B53ACB5-7125-4C69-9E1E-16FB45E720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274" y="984883"/>
            <a:ext cx="3874648" cy="22755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DCF77-B9F2-E165-DF07-5CA20853970D}"/>
              </a:ext>
            </a:extLst>
          </p:cNvPr>
          <p:cNvSpPr txBox="1"/>
          <p:nvPr/>
        </p:nvSpPr>
        <p:spPr>
          <a:xfrm>
            <a:off x="5953925" y="3944089"/>
            <a:ext cx="2502608" cy="21929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 err="1">
                <a:latin typeface="Arial" panose="020B0604020202020204"/>
                <a:ea typeface="+mn-ea"/>
                <a:cs typeface="+mn-cs"/>
              </a:rPr>
              <a:t>Kalinsky</a:t>
            </a:r>
            <a:r>
              <a:rPr lang="en-US" sz="825" dirty="0">
                <a:latin typeface="Arial" panose="020B0604020202020204"/>
                <a:ea typeface="+mn-ea"/>
                <a:cs typeface="+mn-cs"/>
              </a:rPr>
              <a:t> K, et al. ASCO 2022. Abstract LBA1004.</a:t>
            </a:r>
          </a:p>
        </p:txBody>
      </p:sp>
    </p:spTree>
    <p:extLst>
      <p:ext uri="{BB962C8B-B14F-4D97-AF65-F5344CB8AC3E}">
        <p14:creationId xmlns:p14="http://schemas.microsoft.com/office/powerpoint/2010/main" val="1779554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cell membrane&#10;&#10;Description automatically generated">
            <a:extLst>
              <a:ext uri="{FF2B5EF4-FFF2-40B4-BE49-F238E27FC236}">
                <a16:creationId xmlns:a16="http://schemas.microsoft.com/office/drawing/2014/main" id="{4B9ABD05-BF7E-C3AA-B867-589724FED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473" y="98468"/>
            <a:ext cx="5422843" cy="400097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82C699-6F56-C7A8-FE8E-BC7EB0627065}"/>
              </a:ext>
            </a:extLst>
          </p:cNvPr>
          <p:cNvSpPr txBox="1"/>
          <p:nvPr/>
        </p:nvSpPr>
        <p:spPr>
          <a:xfrm>
            <a:off x="146684" y="718204"/>
            <a:ext cx="294090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  <a:latin typeface="+mn-lt"/>
              </a:rPr>
              <a:t>O</a:t>
            </a:r>
            <a:r>
              <a:rPr lang="en-US" sz="1200" i="0" dirty="0">
                <a:solidFill>
                  <a:srgbClr val="333333"/>
                </a:solidFill>
                <a:effectLst/>
                <a:latin typeface="+mn-lt"/>
              </a:rPr>
              <a:t>rally bioavailable SERD with dose-dependent ER degradation and inhibition of estradiol-dependent induction of ER target gene transcription and cell proliferation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 err="1">
                <a:latin typeface="+mn-lt"/>
              </a:rPr>
              <a:t>Elacestrant</a:t>
            </a:r>
            <a:r>
              <a:rPr lang="en-US" sz="1200" dirty="0">
                <a:latin typeface="+mn-lt"/>
              </a:rPr>
              <a:t>: Jan 2023 FDA approval </a:t>
            </a:r>
          </a:p>
          <a:p>
            <a:r>
              <a:rPr lang="en-US" sz="1200" dirty="0">
                <a:latin typeface="+mn-lt"/>
              </a:rPr>
              <a:t>for 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postmenopausal women or adult men with ER-positive, HER2-negative, ESR1-mutated advanced or metastatic breast cancer with disease progression following at least one line of endocrine therapy</a:t>
            </a:r>
          </a:p>
          <a:p>
            <a:endParaRPr lang="en-US" sz="1200" dirty="0">
              <a:solidFill>
                <a:srgbClr val="333333"/>
              </a:solidFill>
              <a:latin typeface="+mn-lt"/>
            </a:endParaRPr>
          </a:p>
          <a:p>
            <a:r>
              <a:rPr lang="en-US" sz="1100" b="0" i="1" dirty="0">
                <a:solidFill>
                  <a:srgbClr val="4D5156"/>
                </a:solidFill>
                <a:effectLst/>
                <a:latin typeface="Google Sans"/>
              </a:rPr>
              <a:t>The ESR1 gene </a:t>
            </a:r>
            <a:r>
              <a:rPr lang="en-US" sz="1100" i="1" dirty="0">
                <a:solidFill>
                  <a:srgbClr val="4D5156"/>
                </a:solidFill>
                <a:latin typeface="Google Sans"/>
              </a:rPr>
              <a:t>encodes for the estrogen receptor </a:t>
            </a:r>
            <a:r>
              <a:rPr lang="en-US" sz="1100" b="0" i="1" dirty="0">
                <a:solidFill>
                  <a:srgbClr val="4D5156"/>
                </a:solidFill>
                <a:effectLst/>
                <a:latin typeface="Google Sans"/>
              </a:rPr>
              <a:t>protein.  Approximately 40% of metastatic ER+ breast cancers eventually harbor an ESR1 mutation which makes the cancer resistant to AIs and tamoxifen.</a:t>
            </a:r>
            <a:endParaRPr lang="en-US" sz="11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D63ED-ADFB-BC77-8D81-F7B3FDA8B5D1}"/>
              </a:ext>
            </a:extLst>
          </p:cNvPr>
          <p:cNvSpPr txBox="1"/>
          <p:nvPr/>
        </p:nvSpPr>
        <p:spPr>
          <a:xfrm>
            <a:off x="551358" y="179709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Elacestrant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08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626" y="202406"/>
            <a:ext cx="8067768" cy="408590"/>
          </a:xfrm>
        </p:spPr>
        <p:txBody>
          <a:bodyPr/>
          <a:lstStyle/>
          <a:p>
            <a:r>
              <a:rPr lang="en-US" altLang="en-US" sz="1600" b="1" noProof="0" dirty="0"/>
              <a:t>EMERALD: Elacestrant vs Investigator’s Choice SOC ET in ER+, HER2– mBC</a:t>
            </a:r>
          </a:p>
        </p:txBody>
      </p:sp>
      <p:sp>
        <p:nvSpPr>
          <p:cNvPr id="9221" name="Text Box 11">
            <a:extLst>
              <a:ext uri="{FF2B5EF4-FFF2-40B4-BE49-F238E27FC236}">
                <a16:creationId xmlns:a16="http://schemas.microsoft.com/office/drawing/2014/main" id="{0B865CED-4EF9-403A-B72A-0302F40DC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04" y="3944013"/>
            <a:ext cx="6007894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fr-FR" altLang="en-US" sz="825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Bidard FC, et al. </a:t>
            </a:r>
            <a:r>
              <a:rPr lang="fr-FR" altLang="en-US" sz="825" i="1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J Clin Oncol. </a:t>
            </a:r>
            <a:r>
              <a:rPr lang="fr-FR" altLang="en-US" sz="825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2022;40:3246-3256; </a:t>
            </a:r>
            <a:r>
              <a:rPr lang="en-US" altLang="en-US" sz="825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Bardia A, et al. SABCS 2022. Abstract GS3-01.</a:t>
            </a:r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A7103A4E-6D64-6B47-8991-0680B419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14" y="1095648"/>
            <a:ext cx="246578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latin typeface="+mj-lt"/>
                <a:ea typeface="+mn-ea"/>
                <a:cs typeface="Arial" panose="020B0604020202020204" pitchFamily="34" charset="0"/>
              </a:rPr>
              <a:t> Men and postmenopausal women with ER+, HER2– mBC; relapse/PD after 1–2 lines of ET (1 line with CDK4/6i ); ≤1 line of CT for advanced disease; ECOG PS 0/1 </a:t>
            </a:r>
            <a:r>
              <a:rPr lang="en-GB" altLang="en-US" sz="1350" dirty="0">
                <a:solidFill>
                  <a:srgbClr val="000000"/>
                </a:solidFill>
                <a:latin typeface="+mj-lt"/>
                <a:ea typeface="+mn-ea"/>
                <a:cs typeface="Arial" panose="020B0604020202020204" pitchFamily="34" charset="0"/>
              </a:rPr>
              <a:t>(N = 478)</a:t>
            </a:r>
            <a:endParaRPr lang="en-US" altLang="en-US" sz="1350" dirty="0">
              <a:solidFill>
                <a:srgbClr val="000000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A2C7DCEC-B0BE-B34F-948A-FF32F2EF0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8848" y="1280524"/>
            <a:ext cx="1830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+mj-lt"/>
                <a:ea typeface="+mn-ea"/>
                <a:cs typeface="Arial" panose="020B0604020202020204" pitchFamily="34" charset="0"/>
              </a:rPr>
              <a:t>Until progression, unacceptable toxicity, or withdrawal</a:t>
            </a: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55C60873-1BA6-8F49-A46A-B0FC021FC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204" y="1002993"/>
            <a:ext cx="3013010" cy="67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13" b="1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Elacestrant </a:t>
            </a:r>
            <a:r>
              <a:rPr lang="en-US" altLang="en-US" sz="1313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400 mg QD</a:t>
            </a:r>
          </a:p>
          <a:p>
            <a:pPr algn="ctr" defTabSz="68578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13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(n = 239)</a:t>
            </a: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FE1EAA55-33A6-2846-8F26-A9FFEF1C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439" y="1776850"/>
            <a:ext cx="3013010" cy="940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SOC</a:t>
            </a:r>
            <a:r>
              <a:rPr lang="en-US" altLang="en-US" sz="135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br>
              <a:rPr lang="en-US" altLang="en-US" sz="135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</a:br>
            <a:r>
              <a:rPr lang="en-US" altLang="en-US" sz="135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(investigator’s choice of fulvestrant, </a:t>
            </a:r>
            <a:br>
              <a:rPr lang="en-US" altLang="en-US" sz="135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</a:br>
            <a:r>
              <a:rPr lang="en-US" altLang="en-US" sz="135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anastrozole, letrozole, exemestane)</a:t>
            </a:r>
          </a:p>
          <a:p>
            <a:pPr algn="ctr" defTabSz="68578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(n = 239)</a:t>
            </a:r>
          </a:p>
        </p:txBody>
      </p:sp>
      <p:sp>
        <p:nvSpPr>
          <p:cNvPr id="16" name="Line 52">
            <a:extLst>
              <a:ext uri="{FF2B5EF4-FFF2-40B4-BE49-F238E27FC236}">
                <a16:creationId xmlns:a16="http://schemas.microsoft.com/office/drawing/2014/main" id="{4F971239-B5CB-3C40-BAB3-705AEFA98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280" y="1731475"/>
            <a:ext cx="35956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 eaLnBrk="0" hangingPunct="0">
              <a:defRPr/>
            </a:pPr>
            <a:endParaRPr lang="en-US" sz="1350" b="1" dirty="0">
              <a:solidFill>
                <a:srgbClr val="000000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96A2DF81-3E46-7344-A481-D84D0E6A45DB}"/>
              </a:ext>
            </a:extLst>
          </p:cNvPr>
          <p:cNvSpPr txBox="1">
            <a:spLocks/>
          </p:cNvSpPr>
          <p:nvPr/>
        </p:nvSpPr>
        <p:spPr bwMode="auto">
          <a:xfrm>
            <a:off x="0" y="2896024"/>
            <a:ext cx="8966200" cy="1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685783">
              <a:spcBef>
                <a:spcPts val="750"/>
              </a:spcBef>
              <a:spcAft>
                <a:spcPts val="525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r>
              <a:rPr lang="en-US" sz="1600" b="1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+mn-lt"/>
              </a:rPr>
              <a:t>tratified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 by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+mn-lt"/>
              </a:rPr>
              <a:t>ESR1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 mutation status (detected vs not detected), prior treatment with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+mn-lt"/>
              </a:rPr>
              <a:t>fulvestrant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 (yes vs no), and visceral metastasis (yes vs no)</a:t>
            </a:r>
            <a:endParaRPr lang="en-US" sz="1600" b="1" kern="0" dirty="0">
              <a:solidFill>
                <a:srgbClr val="000000"/>
              </a:solidFill>
              <a:latin typeface="+mn-lt"/>
            </a:endParaRPr>
          </a:p>
          <a:p>
            <a:pPr defTabSz="685783">
              <a:spcBef>
                <a:spcPts val="750"/>
              </a:spcBef>
              <a:spcAft>
                <a:spcPts val="525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Coprimary endpoints: 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PFS in all patients, PFS in patients with </a:t>
            </a:r>
            <a:r>
              <a:rPr lang="en-US" sz="1600" i="1" kern="0" dirty="0">
                <a:solidFill>
                  <a:srgbClr val="000000"/>
                </a:solidFill>
                <a:latin typeface="+mn-lt"/>
              </a:rPr>
              <a:t>ESR1 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mutation, both by BICR</a:t>
            </a:r>
          </a:p>
          <a:p>
            <a:pPr defTabSz="685783">
              <a:spcBef>
                <a:spcPts val="750"/>
              </a:spcBef>
              <a:spcAft>
                <a:spcPts val="525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Key secondary endpoint: 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OS</a:t>
            </a:r>
          </a:p>
        </p:txBody>
      </p:sp>
      <p:sp>
        <p:nvSpPr>
          <p:cNvPr id="2" name="Line 53">
            <a:extLst>
              <a:ext uri="{FF2B5EF4-FFF2-40B4-BE49-F238E27FC236}">
                <a16:creationId xmlns:a16="http://schemas.microsoft.com/office/drawing/2014/main" id="{A15F1357-6240-2B8E-C5DE-3242FA21A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3491" y="2121487"/>
            <a:ext cx="466721" cy="30860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eaLnBrk="0" hangingPunct="0">
              <a:defRPr/>
            </a:pPr>
            <a:endParaRPr lang="en-US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Line 54">
            <a:extLst>
              <a:ext uri="{FF2B5EF4-FFF2-40B4-BE49-F238E27FC236}">
                <a16:creationId xmlns:a16="http://schemas.microsoft.com/office/drawing/2014/main" id="{BC6E2D3E-F590-4FD0-9983-02F43EEEE5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0588" y="1351539"/>
            <a:ext cx="466721" cy="2680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eaLnBrk="0" hangingPunct="0">
              <a:defRPr/>
            </a:pPr>
            <a:endParaRPr lang="en-US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6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35B08F-1355-0193-0BF4-E4AD5EDD6EB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55267" y="819553"/>
            <a:ext cx="2718224" cy="3657526"/>
          </a:xfrm>
        </p:spPr>
        <p:txBody>
          <a:bodyPr/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~40% received 2 prior endocrine therapies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endParaRPr lang="en-US" sz="18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100% received prior CDK4/6i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endParaRPr lang="en-US" sz="18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23%–30% received prior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fulvestrant</a:t>
            </a:r>
            <a:endParaRPr lang="en-US" sz="1800" dirty="0">
              <a:solidFill>
                <a:srgbClr val="000000"/>
              </a:solidFill>
              <a:latin typeface="Arial" panose="020B06040202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endParaRPr lang="en-US" sz="18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/>
              </a:rPr>
              <a:t>228 (47%) patients with ESR1 mutation</a:t>
            </a:r>
            <a:endParaRPr lang="en-US" sz="18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F16FE-22B1-3BDE-0CA4-FC09D6185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2400" b="1" noProof="0" dirty="0"/>
              <a:t>EMERALD: Baseline Characteristics</a:t>
            </a:r>
            <a:endParaRPr lang="en-US" dirty="0"/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5A169B0B-04F8-C304-A93F-987FF4C09D3A}"/>
              </a:ext>
            </a:extLst>
          </p:cNvPr>
          <p:cNvGraphicFramePr>
            <a:graphicFrameLocks/>
          </p:cNvGraphicFramePr>
          <p:nvPr/>
        </p:nvGraphicFramePr>
        <p:xfrm>
          <a:off x="281894" y="574412"/>
          <a:ext cx="5540448" cy="4191000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1605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831">
                  <a:extLst>
                    <a:ext uri="{9D8B030D-6E8A-4147-A177-3AD203B41FA5}">
                      <a16:colId xmlns:a16="http://schemas.microsoft.com/office/drawing/2014/main" val="621350050"/>
                    </a:ext>
                  </a:extLst>
                </a:gridCol>
              </a:tblGrid>
              <a:tr h="3047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All Patients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Patients With ESR1 Mutation</a:t>
                      </a:r>
                      <a:endParaRPr kumimoji="0" lang="en-US" sz="10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027395"/>
                  </a:ext>
                </a:extLst>
              </a:tr>
              <a:tr h="30470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Elacestrant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(n = 239)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SOC (n = 239)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Elacestrant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(n = 115)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SOC (n = 113)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Median age, yr (range)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63.0 (24-89)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63.0 (32-83)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64.0 (28-89)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63.0 (32-83)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Female, n (%)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233 (97.5)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238 (99.6)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115 (100)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113 (100)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ECOG PS,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&gt;1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143 (59.8)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96 (40.2)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135 (56.5)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103 (43.1)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 (0.4)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67 (58.3)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48 (41.7)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62 (54.9)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51 (45.1)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Visceral metastasis,* n (%)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163 (68.2)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170 (71.1)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81 (70.4)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84 (73.5)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735728"/>
                  </a:ext>
                </a:extLst>
              </a:tr>
              <a:tr h="18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Prior CDK4/6i, n (%)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239 (100)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239 (100)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115 (100)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113 (100)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817570710"/>
                  </a:ext>
                </a:extLst>
              </a:tr>
              <a:tr h="429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Prior lines of ET,</a:t>
                      </a:r>
                      <a:r>
                        <a:rPr kumimoji="0" lang="en-US" sz="1000" b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†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129 (54.0)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110 (46.0)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142 (59.4)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97 (40.6)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73 (63.5)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42 (36.5)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69 (61.1)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44 (38.9)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854770"/>
                  </a:ext>
                </a:extLst>
              </a:tr>
              <a:tr h="553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Type of prior ET,</a:t>
                      </a:r>
                      <a:r>
                        <a:rPr kumimoji="0" lang="en-US" sz="1000" b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 †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Fulvestrant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AI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Tamoxifen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70 (29.3)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193 (80.8)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19 (7.9)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75 (31.4)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194 (81.2)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15 (6.3)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27 (23.5)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101 (87.8)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9 (7.8)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28 (24.8)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96 (85.0)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9 (8.0)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80993479"/>
                  </a:ext>
                </a:extLst>
              </a:tr>
              <a:tr h="429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Prior lines of CT,</a:t>
                      </a:r>
                      <a:r>
                        <a:rPr kumimoji="0" lang="en-US" sz="1000" b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†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191 (79.9)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48 (20.1)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180 (75.3)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59 (24.7)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89 (77.4)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26 (22.6)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81 (71.7)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32 (28.3)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D3D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87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79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114EF-FD1D-1FD2-8880-5BD7AE8F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3" y="-64885"/>
            <a:ext cx="9213273" cy="44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b="1" noProof="0" dirty="0"/>
              <a:t>EMERALD: PFS by Duration (≥6, ≥12, and ≥18 mo) of </a:t>
            </a:r>
            <a:br>
              <a:rPr lang="en-US" altLang="en-US" sz="1600" b="1" noProof="0" dirty="0"/>
            </a:br>
            <a:r>
              <a:rPr lang="en-US" altLang="en-US" sz="1600" b="1" noProof="0" dirty="0"/>
              <a:t>Prior CDK4/6i </a:t>
            </a:r>
            <a:r>
              <a:rPr lang="en-US" altLang="en-US" sz="1600" b="1" noProof="0" dirty="0">
                <a:solidFill>
                  <a:srgbClr val="FF0000"/>
                </a:solidFill>
              </a:rPr>
              <a:t>in Patients With </a:t>
            </a:r>
            <a:r>
              <a:rPr lang="en-US" altLang="en-US" sz="1600" b="1" i="1" noProof="0" dirty="0">
                <a:solidFill>
                  <a:srgbClr val="FF0000"/>
                </a:solidFill>
              </a:rPr>
              <a:t>ESR1 </a:t>
            </a:r>
            <a:r>
              <a:rPr lang="en-US" altLang="en-US" sz="1600" b="1" noProof="0" dirty="0">
                <a:solidFill>
                  <a:srgbClr val="FF0000"/>
                </a:solidFill>
              </a:rPr>
              <a:t>Mutation</a:t>
            </a:r>
            <a:endParaRPr lang="en-US" altLang="en-US" sz="1600" b="1" i="1" noProof="0" dirty="0">
              <a:solidFill>
                <a:srgbClr val="FF0000"/>
              </a:solidFill>
            </a:endParaRPr>
          </a:p>
        </p:txBody>
      </p:sp>
      <p:graphicFrame>
        <p:nvGraphicFramePr>
          <p:cNvPr id="23" name="Group 3">
            <a:extLst>
              <a:ext uri="{FF2B5EF4-FFF2-40B4-BE49-F238E27FC236}">
                <a16:creationId xmlns:a16="http://schemas.microsoft.com/office/drawing/2014/main" id="{E89D2FCB-6319-E444-BB38-EC4CB20FFEEC}"/>
              </a:ext>
            </a:extLst>
          </p:cNvPr>
          <p:cNvGraphicFramePr>
            <a:graphicFrameLocks/>
          </p:cNvGraphicFramePr>
          <p:nvPr/>
        </p:nvGraphicFramePr>
        <p:xfrm>
          <a:off x="510364" y="947164"/>
          <a:ext cx="8156501" cy="23698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58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361">
                  <a:extLst>
                    <a:ext uri="{9D8B030D-6E8A-4147-A177-3AD203B41FA5}">
                      <a16:colId xmlns:a16="http://schemas.microsoft.com/office/drawing/2014/main" val="4152798493"/>
                    </a:ext>
                  </a:extLst>
                </a:gridCol>
                <a:gridCol w="1032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549">
                  <a:extLst>
                    <a:ext uri="{9D8B030D-6E8A-4147-A177-3AD203B41FA5}">
                      <a16:colId xmlns:a16="http://schemas.microsoft.com/office/drawing/2014/main" val="1602970944"/>
                    </a:ext>
                  </a:extLst>
                </a:gridCol>
                <a:gridCol w="1076194">
                  <a:extLst>
                    <a:ext uri="{9D8B030D-6E8A-4147-A177-3AD203B41FA5}">
                      <a16:colId xmlns:a16="http://schemas.microsoft.com/office/drawing/2014/main" val="3302905361"/>
                    </a:ext>
                  </a:extLst>
                </a:gridCol>
                <a:gridCol w="1064489">
                  <a:extLst>
                    <a:ext uri="{9D8B030D-6E8A-4147-A177-3AD203B41FA5}">
                      <a16:colId xmlns:a16="http://schemas.microsoft.com/office/drawing/2014/main" val="1233388733"/>
                    </a:ext>
                  </a:extLst>
                </a:gridCol>
              </a:tblGrid>
              <a:tr h="25147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PFS Outcomes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CDK4/6i ≥6 Mo (92.3%)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CDK4/6i ≥12 Mo (71.6%)</a:t>
                      </a:r>
                      <a:endParaRPr kumimoji="0" lang="en-US" sz="10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CDK4/6i ≥18 Mo (50.0%)</a:t>
                      </a:r>
                      <a:endParaRPr kumimoji="0" lang="en-US" sz="10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02739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Elacestrant </a:t>
                      </a:r>
                      <a:b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103)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SOC </a:t>
                      </a:r>
                      <a:b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102)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Elacestrant </a:t>
                      </a:r>
                      <a:b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78)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SOC </a:t>
                      </a:r>
                      <a:b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81)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Elacestrant </a:t>
                      </a:r>
                      <a:b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55)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SOC </a:t>
                      </a:r>
                      <a:b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56)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1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Median PFS, mo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(95% CI)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4.14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(2.20–7.79)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1.87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(1.87–3.29)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8.61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(4.14–10.84)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1.91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(1.87–3.68)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8.61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(5.45–16.89)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2.10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(1.87–3.75)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3867877621"/>
                  </a:ext>
                </a:extLst>
              </a:tr>
              <a:tr h="251472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HR (95% CI)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0.517 (0.361–0.738)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0.410 (0.262–0.634)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0.466 (0.270–0.791)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1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6-mo PFS rate, % (95% CI)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42.43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(31.15–53.71)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19.15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(9.95–28.35)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55.81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(42.69–68.94)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22.66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(11.63–33.69)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58.57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(43.02–74.12)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27.06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(13.05–41.07)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37927278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1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12-mo PFS rate, %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(95% CI)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26.02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(15.12–36.92)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6.45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(0.00–13.65)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35.81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(21.84–49.78)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8.39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(0.00–17.66)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35.79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(19.54–52.05)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7.73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(0.00–20.20)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408958639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1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18-mo PFS rate, %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(95% CI)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20.70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(9.77–31.63)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0.00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28.49 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(14.08–42.89)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0.00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30.68</a:t>
                      </a:r>
                      <a:b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(13.94–47.42)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0.00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30701311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65F842F-2C13-0740-C3BE-8840C0500C16}"/>
              </a:ext>
            </a:extLst>
          </p:cNvPr>
          <p:cNvSpPr/>
          <p:nvPr/>
        </p:nvSpPr>
        <p:spPr>
          <a:xfrm>
            <a:off x="510365" y="939190"/>
            <a:ext cx="8156501" cy="1248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C78D3-32F1-C52A-2B8A-E7918C276FD3}"/>
              </a:ext>
            </a:extLst>
          </p:cNvPr>
          <p:cNvSpPr txBox="1"/>
          <p:nvPr/>
        </p:nvSpPr>
        <p:spPr>
          <a:xfrm>
            <a:off x="459197" y="3397037"/>
            <a:ext cx="8576486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EMERALD</a:t>
            </a:r>
            <a:r>
              <a:rPr lang="en-US" sz="10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: Longer duration of prior CDK4/6i therapy correlated with longer PFS with subsequent elacestrant vs SOC, especially for patients with </a:t>
            </a:r>
            <a:r>
              <a:rPr lang="en-US" sz="1050" i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ESR1 </a:t>
            </a:r>
            <a:r>
              <a:rPr lang="en-US" sz="10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mutation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All patients with ESR1 mutations: PFS: 3.8 vs 1.9 </a:t>
            </a:r>
            <a:r>
              <a:rPr lang="en-US" sz="1050" dirty="0" err="1">
                <a:latin typeface="+mn-lt"/>
                <a:ea typeface="+mn-ea"/>
                <a:cs typeface="+mn-cs"/>
              </a:rPr>
              <a:t>mos</a:t>
            </a:r>
            <a:r>
              <a:rPr lang="en-US" sz="1050" dirty="0">
                <a:latin typeface="+mn-lt"/>
                <a:ea typeface="+mn-ea"/>
                <a:cs typeface="+mn-cs"/>
              </a:rPr>
              <a:t> </a:t>
            </a:r>
            <a:r>
              <a:rPr lang="en-US" sz="1050" b="0" i="0" dirty="0">
                <a:effectLst/>
                <a:latin typeface="+mn-lt"/>
              </a:rPr>
              <a:t>(PFS HR=0.55, 95% CI: 0.39, 0.77) and Overall 2.8 vs. 1.9 </a:t>
            </a:r>
            <a:r>
              <a:rPr lang="en-US" sz="1050" b="0" i="0" dirty="0" err="1">
                <a:effectLst/>
                <a:latin typeface="+mn-lt"/>
              </a:rPr>
              <a:t>mos</a:t>
            </a:r>
            <a:endParaRPr lang="en-US" sz="1050" b="0" i="0" dirty="0">
              <a:effectLst/>
              <a:latin typeface="+mn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aseline="30000" dirty="0">
                <a:solidFill>
                  <a:srgbClr val="565656"/>
                </a:solidFill>
                <a:latin typeface="+mn-lt"/>
                <a:ea typeface="+mn-ea"/>
                <a:cs typeface="+mn-cs"/>
              </a:rPr>
              <a:t>   </a:t>
            </a:r>
            <a:endParaRPr lang="en-US" sz="1050" baseline="300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F0DB4E2C-B174-5971-48A8-817C8B967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493" y="4923614"/>
            <a:ext cx="6007894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78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825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Bardia A, et al. SABCS 2022. Abstract GS3-01.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A4FD820E-C890-03A6-EAAA-8504B628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4081840"/>
            <a:ext cx="28786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Bardia A, et al. SABCS 2022. Abstract GS3-01.</a:t>
            </a:r>
          </a:p>
        </p:txBody>
      </p:sp>
    </p:spTree>
    <p:extLst>
      <p:ext uri="{BB962C8B-B14F-4D97-AF65-F5344CB8AC3E}">
        <p14:creationId xmlns:p14="http://schemas.microsoft.com/office/powerpoint/2010/main" val="346854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EFCC-2659-DD27-7EAB-5B11844F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</a:rPr>
              <a:t>SABCS 2023</a:t>
            </a:r>
            <a:r>
              <a:rPr lang="en-US" sz="1800" dirty="0"/>
              <a:t>: EMERALD subgroup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A5D18-F308-4E32-C53A-2D748D78E99C}"/>
              </a:ext>
            </a:extLst>
          </p:cNvPr>
          <p:cNvSpPr txBox="1"/>
          <p:nvPr/>
        </p:nvSpPr>
        <p:spPr>
          <a:xfrm>
            <a:off x="364067" y="728133"/>
            <a:ext cx="7747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ui-sans-serif"/>
              </a:rPr>
              <a:t>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valuated subsets in patients who had received a prior CDK 4/6 inhibitor for at least 12 months and had ESR1 mutations (n=159): patients with bone, liver, and lung metastases, HER2-low expression and HER2-zero expression, 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ui-sans-serif"/>
              </a:rPr>
              <a:t>PIK3CA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 mutations, and 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ui-sans-serif"/>
              </a:rPr>
              <a:t>TP53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 mutations</a:t>
            </a:r>
            <a:endParaRPr lang="en-US" sz="1800" dirty="0"/>
          </a:p>
          <a:p>
            <a:endParaRPr lang="en-US" sz="1400" b="0" i="0" dirty="0">
              <a:solidFill>
                <a:srgbClr val="000000"/>
              </a:solidFill>
              <a:effectLst/>
              <a:latin typeface="ui-sans-serif"/>
            </a:endParaRPr>
          </a:p>
          <a:p>
            <a:endParaRPr lang="en-US" sz="1400" dirty="0">
              <a:solidFill>
                <a:srgbClr val="000000"/>
              </a:solidFill>
              <a:latin typeface="ui-sans-serif"/>
            </a:endParaRPr>
          </a:p>
          <a:p>
            <a:r>
              <a:rPr lang="en-US" sz="1400" dirty="0">
                <a:solidFill>
                  <a:srgbClr val="000000"/>
                </a:solidFill>
                <a:latin typeface="ui-sans-serif"/>
              </a:rPr>
              <a:t>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iver and/or lung metastases (71%):  median PFS 7.26 months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ui-sans-serif"/>
              </a:rPr>
              <a:t>elacestrant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) vs 1.87 months (SOC) (HR, 0.354; 93% CI, 0.209-0.589). </a:t>
            </a:r>
          </a:p>
          <a:p>
            <a:r>
              <a:rPr lang="en-US" sz="1400" b="0" i="1" dirty="0">
                <a:solidFill>
                  <a:srgbClr val="000000"/>
                </a:solidFill>
                <a:effectLst/>
                <a:latin typeface="ui-sans-serif"/>
              </a:rPr>
              <a:t>PIK3CA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 mutation (39%): median PFS 5.45 months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ui-sans-serif"/>
              </a:rPr>
              <a:t>elacestrant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) vs 1.94 months (SOC) (HR, 0.423; 95% CI, 0.176-0.941). </a:t>
            </a:r>
          </a:p>
          <a:p>
            <a:r>
              <a:rPr lang="en-US" sz="1400" b="0" i="1" dirty="0">
                <a:solidFill>
                  <a:srgbClr val="000000"/>
                </a:solidFill>
                <a:effectLst/>
                <a:latin typeface="ui-sans-serif"/>
              </a:rPr>
              <a:t>TP53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 mutation (38%): median PFS  8.61 months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ui-sans-serif"/>
              </a:rPr>
              <a:t>elacestrant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) vs 1.87 months (SOC) (HR, 0.300; 95% CI, 0.132-0.643). </a:t>
            </a:r>
          </a:p>
          <a:p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HER2-low expression (48%): median PFS  9.03 months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ui-sans-serif"/>
              </a:rPr>
              <a:t>elacestrant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ui-sans-serif"/>
              </a:rPr>
              <a:t>) vs 1.87 months (SOC) (HR, 0.301; 95% CI, 0.142-0.604)</a:t>
            </a:r>
          </a:p>
          <a:p>
            <a:endParaRPr lang="en-US" sz="1400" dirty="0">
              <a:solidFill>
                <a:srgbClr val="000000"/>
              </a:solidFill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3233028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5E1D74-BD26-452D-83E1-F9D886D5DE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14" y="839400"/>
            <a:ext cx="6462753" cy="3468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A918E-7F8C-4DD4-ADB2-782B9414417E}"/>
              </a:ext>
            </a:extLst>
          </p:cNvPr>
          <p:cNvSpPr txBox="1"/>
          <p:nvPr/>
        </p:nvSpPr>
        <p:spPr>
          <a:xfrm>
            <a:off x="5462954" y="874467"/>
            <a:ext cx="20490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Arm C: prior CDK4/6i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Arm D: no prior CDK4/6i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A91E2-AEA0-4532-E737-EE1A724D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26" y="202406"/>
            <a:ext cx="8043846" cy="277240"/>
          </a:xfrm>
        </p:spPr>
        <p:txBody>
          <a:bodyPr/>
          <a:lstStyle/>
          <a:p>
            <a:r>
              <a:rPr lang="en-US" sz="1600" dirty="0"/>
              <a:t>A Phase Ib/II, Open-Label Umbrella Study to Evaluate Safety and Efficacy of Elacestrant in Various Combinations in Patients With mBC (ELEVATE) </a:t>
            </a:r>
          </a:p>
        </p:txBody>
      </p:sp>
    </p:spTree>
    <p:extLst>
      <p:ext uri="{BB962C8B-B14F-4D97-AF65-F5344CB8AC3E}">
        <p14:creationId xmlns:p14="http://schemas.microsoft.com/office/powerpoint/2010/main" val="2877953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1DFB-65F5-6ABE-DA44-8BEEC821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583736"/>
          </a:xfrm>
        </p:spPr>
        <p:txBody>
          <a:bodyPr/>
          <a:lstStyle/>
          <a:p>
            <a:r>
              <a:rPr lang="en-US" sz="2400" b="1" dirty="0" err="1"/>
              <a:t>Camizestrant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366EE-5646-4840-00C1-3FB9F3BA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148" y="6423726"/>
            <a:ext cx="718686" cy="2465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B2C1CF-5D42-4E8B-85AF-70AB2255570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D4E62-5415-312F-6C45-7B9811458AFA}"/>
              </a:ext>
            </a:extLst>
          </p:cNvPr>
          <p:cNvSpPr txBox="1"/>
          <p:nvPr/>
        </p:nvSpPr>
        <p:spPr>
          <a:xfrm>
            <a:off x="141402" y="903799"/>
            <a:ext cx="19478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Oral SERD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Phase II SERENA-2 study: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Camizestrant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Fulvestrant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240 patients, ER+/HER2 negative, 1/3 with ESR1 mutations, all 2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line endocrine for metastatic disease, 50% had prior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CDKi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B2744BAF-7D0F-99F4-8F6C-C389ECE22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15" y="711201"/>
            <a:ext cx="5829300" cy="306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08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3106-3D86-E837-3948-43192A49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/>
              <a:t>Camizestrant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89750F-1352-712C-BFE4-B843EEF9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148" y="6423726"/>
            <a:ext cx="718686" cy="2465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B2C1CF-5D42-4E8B-85AF-70AB2255570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1556A-2B53-5A57-B1D6-137526652379}"/>
              </a:ext>
            </a:extLst>
          </p:cNvPr>
          <p:cNvSpPr txBox="1"/>
          <p:nvPr/>
        </p:nvSpPr>
        <p:spPr>
          <a:xfrm>
            <a:off x="264512" y="2502908"/>
            <a:ext cx="78731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Enrollment is continuing for two phase III studies of </a:t>
            </a:r>
            <a:r>
              <a:rPr lang="en-US" sz="1600" dirty="0" err="1">
                <a:solidFill>
                  <a:srgbClr val="333333"/>
                </a:solidFill>
              </a:rPr>
              <a:t>camizestrant</a:t>
            </a:r>
            <a:r>
              <a:rPr lang="en-US" sz="1600" dirty="0">
                <a:solidFill>
                  <a:srgbClr val="333333"/>
                </a:solidFill>
              </a:rPr>
              <a:t> 75 mg in advanced breast cancer—SERENA-4 (1</a:t>
            </a:r>
            <a:r>
              <a:rPr lang="en-US" sz="1600" baseline="30000" dirty="0">
                <a:solidFill>
                  <a:srgbClr val="333333"/>
                </a:solidFill>
              </a:rPr>
              <a:t>st</a:t>
            </a:r>
            <a:r>
              <a:rPr lang="en-US" sz="1600" dirty="0">
                <a:solidFill>
                  <a:srgbClr val="333333"/>
                </a:solidFill>
              </a:rPr>
              <a:t> line with Palbociclib) and</a:t>
            </a:r>
          </a:p>
          <a:p>
            <a:r>
              <a:rPr lang="en-US" sz="1600" dirty="0">
                <a:solidFill>
                  <a:srgbClr val="333333"/>
                </a:solidFill>
              </a:rPr>
              <a:t>SERENA-6 (switching from AI to </a:t>
            </a:r>
            <a:r>
              <a:rPr lang="en-US" sz="1600" dirty="0" err="1">
                <a:solidFill>
                  <a:srgbClr val="333333"/>
                </a:solidFill>
              </a:rPr>
              <a:t>cami</a:t>
            </a:r>
            <a:r>
              <a:rPr lang="en-US" sz="1600" dirty="0">
                <a:solidFill>
                  <a:srgbClr val="333333"/>
                </a:solidFill>
              </a:rPr>
              <a:t> if ESR1 clones emerges on serial </a:t>
            </a:r>
            <a:r>
              <a:rPr lang="en-US" sz="1600" dirty="0" err="1">
                <a:solidFill>
                  <a:srgbClr val="333333"/>
                </a:solidFill>
              </a:rPr>
              <a:t>ctDNA</a:t>
            </a:r>
            <a:r>
              <a:rPr lang="en-US" sz="1600" dirty="0">
                <a:solidFill>
                  <a:srgbClr val="333333"/>
                </a:solidFill>
              </a:rPr>
              <a:t> and keeping same </a:t>
            </a:r>
            <a:r>
              <a:rPr lang="en-US" sz="1600" dirty="0" err="1">
                <a:solidFill>
                  <a:srgbClr val="333333"/>
                </a:solidFill>
              </a:rPr>
              <a:t>CDKi</a:t>
            </a:r>
            <a:r>
              <a:rPr lang="en-US" sz="1600" dirty="0">
                <a:solidFill>
                  <a:srgbClr val="333333"/>
                </a:solidFill>
              </a:rPr>
              <a:t>)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90C5C-053E-208E-E361-84729E2ABB73}"/>
              </a:ext>
            </a:extLst>
          </p:cNvPr>
          <p:cNvSpPr txBox="1"/>
          <p:nvPr/>
        </p:nvSpPr>
        <p:spPr>
          <a:xfrm>
            <a:off x="264512" y="683364"/>
            <a:ext cx="787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Grade 3 events uncommon; generally well-tolerated: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Grade 3 or higher AEs included blood pressure increase (1.4%) in the 75 mg group;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fatigue, anemia, arthralgia, alanine transaminase increase, extremity pain, hyponatremia, and blood pressure increase (1.4% each) in the 150 mg group;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diarrhea (5.0%) and blood pressure increase (5.0%) in the 300 mg group;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and anemia (2.7%) in the </a:t>
            </a:r>
            <a:r>
              <a:rPr lang="en-US" sz="1600" dirty="0" err="1">
                <a:solidFill>
                  <a:srgbClr val="000000"/>
                </a:solidFill>
              </a:rPr>
              <a:t>fulvestrant</a:t>
            </a:r>
            <a:r>
              <a:rPr lang="en-US" sz="1600" dirty="0">
                <a:solidFill>
                  <a:srgbClr val="000000"/>
                </a:solidFill>
              </a:rPr>
              <a:t> group.</a:t>
            </a:r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82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551E-0F14-E9B3-6184-7F4033DB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b="1" dirty="0">
                <a:solidFill>
                  <a:schemeClr val="tx1"/>
                </a:solidFill>
              </a:rPr>
              <a:t>CAMBRIA-2: Phase III Trial of </a:t>
            </a:r>
            <a:r>
              <a:rPr lang="en-US" sz="1950" b="1" dirty="0" err="1">
                <a:solidFill>
                  <a:schemeClr val="tx1"/>
                </a:solidFill>
              </a:rPr>
              <a:t>Camizestrant</a:t>
            </a:r>
            <a:r>
              <a:rPr lang="en-US" sz="1950" b="1" dirty="0">
                <a:solidFill>
                  <a:schemeClr val="tx1"/>
                </a:solidFill>
              </a:rPr>
              <a:t> (oral SERD and pure </a:t>
            </a:r>
            <a:r>
              <a:rPr lang="en-US" sz="1950" b="1" dirty="0" err="1">
                <a:solidFill>
                  <a:schemeClr val="tx1"/>
                </a:solidFill>
              </a:rPr>
              <a:t>ERalpa</a:t>
            </a:r>
            <a:r>
              <a:rPr lang="en-US" sz="1950" b="1" dirty="0">
                <a:solidFill>
                  <a:schemeClr val="tx1"/>
                </a:solidFill>
              </a:rPr>
              <a:t> antagonist) vs Standard Endocrine Therapy as Adjuvant </a:t>
            </a:r>
            <a:r>
              <a:rPr lang="en-US" sz="1950" dirty="0"/>
              <a:t>Treatment for Patients With ER+, HER2– Early BC and an Intermediate-High or High Risk of Recurrence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63FE-152E-5FA3-1AE3-8D44C4A01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52" y="1024244"/>
            <a:ext cx="4003235" cy="3800311"/>
          </a:xfrm>
        </p:spPr>
        <p:txBody>
          <a:bodyPr/>
          <a:lstStyle/>
          <a:p>
            <a:r>
              <a:rPr lang="en-US" sz="1400" dirty="0"/>
              <a:t>Eligibility</a:t>
            </a:r>
          </a:p>
          <a:p>
            <a:pPr lvl="1"/>
            <a:r>
              <a:rPr lang="en-US" sz="1400" dirty="0"/>
              <a:t>ER+ early-stage BC</a:t>
            </a:r>
          </a:p>
          <a:p>
            <a:pPr lvl="1"/>
            <a:r>
              <a:rPr lang="en-US" sz="1400" dirty="0"/>
              <a:t>T4, or any T with 2 or more LN</a:t>
            </a:r>
          </a:p>
          <a:p>
            <a:pPr lvl="1"/>
            <a:r>
              <a:rPr lang="en-US" sz="1400" dirty="0"/>
              <a:t>Tumor ≥1 cm with none or 1 positive node including N1mi plus any of the following</a:t>
            </a:r>
          </a:p>
          <a:p>
            <a:pPr lvl="2">
              <a:buClr>
                <a:schemeClr val="accent1"/>
              </a:buClr>
            </a:pPr>
            <a:r>
              <a:rPr lang="en-US" sz="1400" dirty="0"/>
              <a:t>Ki67 ≥20%</a:t>
            </a:r>
          </a:p>
          <a:p>
            <a:pPr lvl="2">
              <a:buClr>
                <a:schemeClr val="accent1"/>
              </a:buClr>
            </a:pPr>
            <a:r>
              <a:rPr lang="en-US" sz="1400" dirty="0"/>
              <a:t>Or G3</a:t>
            </a:r>
          </a:p>
          <a:p>
            <a:pPr lvl="2">
              <a:buClr>
                <a:schemeClr val="accent1"/>
              </a:buClr>
            </a:pPr>
            <a:r>
              <a:rPr lang="en-US" sz="1400" dirty="0"/>
              <a:t>Or Oncotype ≥26 </a:t>
            </a:r>
          </a:p>
          <a:p>
            <a:pPr lvl="2">
              <a:buClr>
                <a:schemeClr val="accent1"/>
              </a:buClr>
            </a:pPr>
            <a:r>
              <a:rPr lang="en-US" sz="1400" dirty="0"/>
              <a:t>Or MammaPrint High</a:t>
            </a:r>
          </a:p>
          <a:p>
            <a:pPr lvl="2">
              <a:buClr>
                <a:schemeClr val="accent1"/>
              </a:buClr>
            </a:pPr>
            <a:r>
              <a:rPr lang="en-US" sz="1400" dirty="0"/>
              <a:t>Or </a:t>
            </a:r>
            <a:r>
              <a:rPr lang="en-US" sz="1400" dirty="0" err="1"/>
              <a:t>Prosigna</a:t>
            </a:r>
            <a:r>
              <a:rPr lang="en-US" sz="1400" dirty="0"/>
              <a:t> ROR High</a:t>
            </a:r>
          </a:p>
          <a:p>
            <a:pPr lvl="2">
              <a:buClr>
                <a:schemeClr val="accent1"/>
              </a:buClr>
            </a:pPr>
            <a:r>
              <a:rPr lang="en-US" sz="1400" dirty="0"/>
              <a:t>Or </a:t>
            </a:r>
            <a:r>
              <a:rPr lang="en-US" sz="1400" dirty="0" err="1"/>
              <a:t>EndoPredict</a:t>
            </a:r>
            <a:r>
              <a:rPr lang="en-US" sz="1400" dirty="0"/>
              <a:t> High</a:t>
            </a:r>
          </a:p>
          <a:p>
            <a:pPr marL="0" indent="0">
              <a:buNone/>
            </a:pPr>
            <a:r>
              <a:rPr lang="en-US" sz="1400" dirty="0"/>
              <a:t>T1c–T2 N0 will be capped at 20%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57384-04D8-591B-E374-FFBD3A2798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687" y="1276177"/>
            <a:ext cx="4870969" cy="32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4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3C7C4-CC6D-A76B-1D90-802E7B7D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783" y="679193"/>
            <a:ext cx="3786188" cy="302180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B7A35EA-E3BA-1C84-0EB1-65833E21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26" y="110350"/>
            <a:ext cx="8021834" cy="291132"/>
          </a:xfrm>
        </p:spPr>
        <p:txBody>
          <a:bodyPr/>
          <a:lstStyle/>
          <a:p>
            <a:r>
              <a:rPr lang="en-US" altLang="en-US" sz="2100" b="1" kern="1200" dirty="0">
                <a:solidFill>
                  <a:srgbClr val="236192"/>
                </a:solidFill>
                <a:ea typeface="MS PGothic" panose="020B0600070205080204" pitchFamily="34" charset="-128"/>
                <a:cs typeface="+mn-cs"/>
              </a:rPr>
              <a:t>PI3K/AKT/mTOR Pathway in BC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AABB284-1A81-E583-F1F8-A4851320B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1459"/>
            <a:ext cx="5077905" cy="3800311"/>
          </a:xfrm>
        </p:spPr>
        <p:txBody>
          <a:bodyPr/>
          <a:lstStyle/>
          <a:p>
            <a:r>
              <a:rPr lang="en-US" sz="1400" dirty="0"/>
              <a:t>PI3K/Akt signaling regulates key cellular processes such as cell proliferation, metabolism, and differentiation</a:t>
            </a:r>
          </a:p>
          <a:p>
            <a:r>
              <a:rPr lang="en-US" sz="1400" dirty="0"/>
              <a:t>PI3K/mTOR pathway is frequently altered in HR+ BC, which can lead to endocrine resistance due to endocrine receptor-independent signaling</a:t>
            </a:r>
          </a:p>
          <a:p>
            <a:r>
              <a:rPr lang="en-US" sz="1400" dirty="0"/>
              <a:t>∼40% of HR+ BCs harbor a </a:t>
            </a:r>
            <a:r>
              <a:rPr lang="en-US" sz="1400" i="1" dirty="0"/>
              <a:t>PIK3CA </a:t>
            </a:r>
            <a:r>
              <a:rPr lang="en-US" sz="1400" dirty="0"/>
              <a:t>mutation, leading to hyperactivation of the PI3K pathway and this is associated with poor prognosis</a:t>
            </a:r>
          </a:p>
          <a:p>
            <a:r>
              <a:rPr lang="en-US" sz="1400" dirty="0"/>
              <a:t>∼35% of TNBCs harbor </a:t>
            </a:r>
            <a:r>
              <a:rPr lang="en-US" sz="1400" i="1" dirty="0"/>
              <a:t>PIK3CA/AKT1/PTEN </a:t>
            </a:r>
            <a:r>
              <a:rPr lang="en-US" sz="1400" dirty="0"/>
              <a:t>alterations</a:t>
            </a:r>
          </a:p>
          <a:p>
            <a:r>
              <a:rPr lang="en-US" sz="1400" dirty="0" err="1"/>
              <a:t>Alpelisib</a:t>
            </a:r>
            <a:r>
              <a:rPr lang="en-US" sz="1400" dirty="0"/>
              <a:t> and </a:t>
            </a:r>
            <a:r>
              <a:rPr lang="en-US" sz="1400" dirty="0" err="1"/>
              <a:t>everolimus</a:t>
            </a:r>
            <a:r>
              <a:rPr lang="en-US" sz="1400" dirty="0"/>
              <a:t> FDA approved</a:t>
            </a:r>
          </a:p>
          <a:p>
            <a:r>
              <a:rPr lang="en-US" sz="1400" dirty="0" err="1"/>
              <a:t>Capivasertib</a:t>
            </a:r>
            <a:r>
              <a:rPr lang="en-US" sz="1400" dirty="0"/>
              <a:t> is a potent, selective inhibitor of all 3 AKT isoforms (AKT1/2/3).  Approved Nov 2023</a:t>
            </a:r>
          </a:p>
          <a:p>
            <a:r>
              <a:rPr lang="en-US" sz="1400" dirty="0"/>
              <a:t>AKT can be activated by </a:t>
            </a:r>
            <a:r>
              <a:rPr lang="en-US" sz="1200" dirty="0"/>
              <a:t>LOF of negative regulators PTEN, INPP4B, PHLPP, PP2A and </a:t>
            </a:r>
            <a:r>
              <a:rPr lang="en-US" sz="1400" dirty="0"/>
              <a:t>GOF of positive regulators (PI3K, AKT, RTKs)</a:t>
            </a:r>
          </a:p>
          <a:p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84884-9EE8-E735-13CD-BD48F224DC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400" y="496682"/>
            <a:ext cx="3721571" cy="338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61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, chunk 1, chunk 1">
            <a:extLst>
              <a:ext uri="{FF2B5EF4-FFF2-40B4-BE49-F238E27FC236}">
                <a16:creationId xmlns:a16="http://schemas.microsoft.com/office/drawing/2014/main" id="{EE0AF437-4B28-A739-2090-7D7EE41E9002}"/>
              </a:ext>
            </a:extLst>
          </p:cNvPr>
          <p:cNvSpPr txBox="1"/>
          <p:nvPr/>
        </p:nvSpPr>
        <p:spPr>
          <a:xfrm>
            <a:off x="4439794" y="2518292"/>
            <a:ext cx="1803361" cy="496800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35100" rIns="67500" numCol="1" anchor="ctr">
            <a:noAutofit/>
          </a:bodyPr>
          <a:lstStyle>
            <a:defPPr>
              <a:defRPr lang="en-US"/>
            </a:defPPr>
            <a:lvl1pPr marR="0" lvl="0" indent="0" defTabSz="913829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63104" algn="ctr" defTabSz="685372">
              <a:spcAft>
                <a:spcPts val="0"/>
              </a:spcAft>
              <a:defRPr/>
            </a:pPr>
            <a:r>
              <a:rPr lang="en-GB" sz="1050" dirty="0">
                <a:solidFill>
                  <a:schemeClr val="tx1"/>
                </a:solidFill>
              </a:rPr>
              <a:t>Twice daily, </a:t>
            </a:r>
          </a:p>
          <a:p>
            <a:pPr marL="63104" algn="ctr" defTabSz="685372">
              <a:spcAft>
                <a:spcPts val="0"/>
              </a:spcAft>
              <a:defRPr/>
            </a:pPr>
            <a:r>
              <a:rPr lang="en-GB" sz="1050" dirty="0">
                <a:solidFill>
                  <a:schemeClr val="tx1"/>
                </a:solidFill>
              </a:rPr>
              <a:t>4 days on, 3 days off</a:t>
            </a:r>
          </a:p>
        </p:txBody>
      </p:sp>
      <p:sp>
        <p:nvSpPr>
          <p:cNvPr id="40" name="Rectangle 3, chunk 2, chunk 1">
            <a:extLst>
              <a:ext uri="{FF2B5EF4-FFF2-40B4-BE49-F238E27FC236}">
                <a16:creationId xmlns:a16="http://schemas.microsoft.com/office/drawing/2014/main" id="{B1BA26DB-A530-2A55-06CE-BBF9B20BB8C2}"/>
              </a:ext>
            </a:extLst>
          </p:cNvPr>
          <p:cNvSpPr txBox="1"/>
          <p:nvPr/>
        </p:nvSpPr>
        <p:spPr>
          <a:xfrm>
            <a:off x="4432813" y="3082339"/>
            <a:ext cx="1803361" cy="496800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35100" rIns="67500" numCol="1" anchor="ctr" anchorCtr="0">
            <a:noAutofit/>
          </a:bodyPr>
          <a:lstStyle>
            <a:defPPr>
              <a:defRPr lang="en-US"/>
            </a:defPPr>
            <a:lvl1pPr defTabSz="913829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63104" algn="ctr" defTabSz="685372">
              <a:defRPr/>
            </a:pPr>
            <a:r>
              <a:rPr lang="en-GB" sz="1050">
                <a:solidFill>
                  <a:schemeClr val="tx1"/>
                </a:solidFill>
              </a:rPr>
              <a:t>500 mg: cycle 1, days 1 &amp; 15; then every 4 weeks</a:t>
            </a:r>
            <a:endParaRPr lang="en-GB" sz="9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FCA9E-B76D-67C3-C11A-52BF40B9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100"/>
              <a:t>CAPItello-291: Study overview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EB45EBA-E310-75DD-835A-99B3703BCBAA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322445" y="3754759"/>
            <a:ext cx="7993588" cy="574719"/>
          </a:xfrm>
        </p:spPr>
        <p:txBody>
          <a:bodyPr/>
          <a:lstStyle/>
          <a:p>
            <a:pPr marL="0" indent="0"/>
            <a:r>
              <a:rPr lang="en-GB" altLang="en-US" dirty="0">
                <a:latin typeface="Arial"/>
              </a:rPr>
              <a:t>HER2– was defined as IHC 0 or 1+, or IHC 2+/ISH–. </a:t>
            </a:r>
            <a:r>
              <a:rPr lang="en-US" noProof="0" dirty="0"/>
              <a:t>*Region 1: United States, Canada, Western Europe, Australia, and Israel, Region 2: Latin America, Eastern Europe and Russia vs Region 3: Asia.</a:t>
            </a:r>
          </a:p>
          <a:p>
            <a:pPr marL="0" indent="0"/>
            <a:r>
              <a:rPr lang="en-GB" dirty="0">
                <a:latin typeface="Arial"/>
              </a:rPr>
              <a:t>ABC, advanced (</a:t>
            </a:r>
            <a:r>
              <a:rPr lang="en-GB" altLang="en-US" dirty="0">
                <a:latin typeface="Arial"/>
              </a:rPr>
              <a:t>locally advanced [inoperable] or metastatic) </a:t>
            </a:r>
            <a:r>
              <a:rPr lang="en-GB" dirty="0">
                <a:latin typeface="Arial"/>
              </a:rPr>
              <a:t>breast cancer</a:t>
            </a:r>
            <a:r>
              <a:rPr lang="en-GB" altLang="en-US" dirty="0">
                <a:latin typeface="Arial"/>
              </a:rPr>
              <a:t>.</a:t>
            </a:r>
          </a:p>
          <a:p>
            <a:pPr marL="0" indent="0"/>
            <a:r>
              <a:rPr lang="en-GB" altLang="en-US" dirty="0">
                <a:latin typeface="Arial"/>
              </a:rPr>
              <a:t>Pre- or peri-menopausal women also received a luteinizing hormone-releasing hormone agonist for the duration of the study treatment</a:t>
            </a:r>
          </a:p>
          <a:p>
            <a:pPr marL="0" indent="0"/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Turner NC, Oliveira M, Howell SJ,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Dalenc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F, Cortes J, Gomez Moreno HL, Hu X,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Jhaveri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K,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Krivorotko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P, Loibl S, Morales Murillo S,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Okera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M, Park YH, Sohn J,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Toi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M,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Tokunaga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E, Yousef S, Zhukova L, de Bruin EC,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Grinsted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L,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Schiavon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G,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Foxley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Rugo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HS; CAPItello-291 Study Group.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Capivasertib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in Hormone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Receptor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-Positive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Advanced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Breast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 Cancer. N Engl J Med. 2023 Jun 1;388(22):2058-2070. </a:t>
            </a:r>
            <a:r>
              <a:rPr lang="de-CH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de-CH" b="0" i="0" dirty="0">
                <a:solidFill>
                  <a:srgbClr val="212121"/>
                </a:solidFill>
                <a:effectLst/>
                <a:latin typeface="BlinkMacSystemFont"/>
              </a:rPr>
              <a:t>: 10.1056/NEJMoa2214131. PMID: 37256976.</a:t>
            </a:r>
            <a:endParaRPr lang="en-GB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C4D067-5648-CF9A-9DA6-ECC4CA1541A3}"/>
              </a:ext>
            </a:extLst>
          </p:cNvPr>
          <p:cNvSpPr txBox="1"/>
          <p:nvPr/>
        </p:nvSpPr>
        <p:spPr>
          <a:xfrm>
            <a:off x="164174" y="50172"/>
            <a:ext cx="8659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Phase III </a:t>
            </a:r>
            <a:r>
              <a:rPr lang="en-US" sz="1800" b="1" noProof="0" dirty="0"/>
              <a:t>CAPItello-291 </a:t>
            </a:r>
            <a:r>
              <a:rPr lang="en-US" sz="1800" b="1" dirty="0">
                <a:latin typeface="Arial" panose="020B0604020202020204" pitchFamily="34" charset="0"/>
              </a:rPr>
              <a:t>randomized, double-blind, placebo-controlled study</a:t>
            </a:r>
          </a:p>
        </p:txBody>
      </p:sp>
      <p:sp>
        <p:nvSpPr>
          <p:cNvPr id="7" name="Rectangle: Rounded Corners 50">
            <a:extLst>
              <a:ext uri="{FF2B5EF4-FFF2-40B4-BE49-F238E27FC236}">
                <a16:creationId xmlns:a16="http://schemas.microsoft.com/office/drawing/2014/main" id="{77A68ECE-A2AA-2470-0540-593357D650CA}"/>
              </a:ext>
            </a:extLst>
          </p:cNvPr>
          <p:cNvSpPr/>
          <p:nvPr/>
        </p:nvSpPr>
        <p:spPr>
          <a:xfrm>
            <a:off x="6531382" y="2078216"/>
            <a:ext cx="2326700" cy="1480178"/>
          </a:xfrm>
          <a:prstGeom prst="roundRect">
            <a:avLst>
              <a:gd name="adj" fmla="val 49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4">
              <a:defRPr/>
            </a:pPr>
            <a:endParaRPr lang="en-GB" sz="10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: Rounded Corners 50">
            <a:extLst>
              <a:ext uri="{FF2B5EF4-FFF2-40B4-BE49-F238E27FC236}">
                <a16:creationId xmlns:a16="http://schemas.microsoft.com/office/drawing/2014/main" id="{D9326941-96A4-4FA6-066E-CA0301AF40D3}"/>
              </a:ext>
            </a:extLst>
          </p:cNvPr>
          <p:cNvSpPr/>
          <p:nvPr/>
        </p:nvSpPr>
        <p:spPr>
          <a:xfrm>
            <a:off x="6531382" y="550136"/>
            <a:ext cx="2326700" cy="1448254"/>
          </a:xfrm>
          <a:prstGeom prst="roundRect">
            <a:avLst>
              <a:gd name="adj" fmla="val 404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4">
              <a:defRPr/>
            </a:pPr>
            <a:endParaRPr lang="en-GB" sz="10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: Rounded Corners 45">
            <a:extLst>
              <a:ext uri="{FF2B5EF4-FFF2-40B4-BE49-F238E27FC236}">
                <a16:creationId xmlns:a16="http://schemas.microsoft.com/office/drawing/2014/main" id="{9AD97304-8F55-7DF2-8334-3DD3D4AE7FA1}"/>
              </a:ext>
            </a:extLst>
          </p:cNvPr>
          <p:cNvSpPr/>
          <p:nvPr/>
        </p:nvSpPr>
        <p:spPr>
          <a:xfrm>
            <a:off x="6633144" y="618420"/>
            <a:ext cx="2143883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342884">
              <a:defRPr/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</a:rPr>
              <a:t>Dual primary endpoints</a:t>
            </a:r>
            <a:endParaRPr lang="en-GB" sz="1200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E349C110-1946-62FB-E1E7-E54FF24CBAC6}"/>
              </a:ext>
            </a:extLst>
          </p:cNvPr>
          <p:cNvSpPr/>
          <p:nvPr/>
        </p:nvSpPr>
        <p:spPr>
          <a:xfrm>
            <a:off x="6629442" y="2139578"/>
            <a:ext cx="2318702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342884">
              <a:defRPr/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</a:rPr>
              <a:t>Key secondary endpoints</a:t>
            </a:r>
            <a:endParaRPr lang="en-GB" sz="1200" b="1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24F930-6FEB-160D-9CF9-D290B0015C12}"/>
              </a:ext>
            </a:extLst>
          </p:cNvPr>
          <p:cNvSpPr/>
          <p:nvPr/>
        </p:nvSpPr>
        <p:spPr>
          <a:xfrm>
            <a:off x="6633144" y="939908"/>
            <a:ext cx="214388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84">
              <a:defRPr/>
            </a:pPr>
            <a:r>
              <a:rPr lang="en-GB" sz="1050" err="1">
                <a:solidFill>
                  <a:srgbClr val="000000"/>
                </a:solidFill>
                <a:latin typeface="Arial" panose="020B0604020202020204" pitchFamily="34" charset="0"/>
              </a:rPr>
              <a:t>PFS</a:t>
            </a:r>
            <a:r>
              <a:rPr lang="en-GB" sz="1050">
                <a:solidFill>
                  <a:srgbClr val="000000"/>
                </a:solidFill>
                <a:latin typeface="Arial" panose="020B0604020202020204" pitchFamily="34" charset="0"/>
              </a:rPr>
              <a:t> by investigator assessment</a:t>
            </a:r>
          </a:p>
          <a:p>
            <a:pPr marL="101204" indent="-101204" defTabSz="342884">
              <a:buFont typeface="Arial" panose="020B0604020202020204" pitchFamily="34" charset="0"/>
              <a:buChar char="•"/>
              <a:defRPr/>
            </a:pPr>
            <a:r>
              <a:rPr lang="en-GB" sz="1050">
                <a:solidFill>
                  <a:srgbClr val="000000"/>
                </a:solidFill>
                <a:latin typeface="Arial" panose="020B0604020202020204" pitchFamily="34" charset="0"/>
              </a:rPr>
              <a:t>Overall</a:t>
            </a:r>
          </a:p>
          <a:p>
            <a:pPr marL="101204" indent="-101204" defTabSz="342884">
              <a:buFont typeface="Arial" panose="020B0604020202020204" pitchFamily="34" charset="0"/>
              <a:buChar char="•"/>
              <a:defRPr/>
            </a:pPr>
            <a:r>
              <a:rPr lang="en-GB" sz="1050">
                <a:solidFill>
                  <a:srgbClr val="000000"/>
                </a:solidFill>
                <a:latin typeface="Arial" panose="020B0604020202020204" pitchFamily="34" charset="0"/>
              </a:rPr>
              <a:t>AKT pathway-altered </a:t>
            </a:r>
            <a:r>
              <a:rPr lang="en-GB" sz="1050" err="1">
                <a:solidFill>
                  <a:srgbClr val="000000"/>
                </a:solidFill>
                <a:latin typeface="Arial" panose="020B0604020202020204" pitchFamily="34" charset="0"/>
              </a:rPr>
              <a:t>tumors</a:t>
            </a:r>
            <a:r>
              <a:rPr lang="en-GB" sz="1050">
                <a:solidFill>
                  <a:srgbClr val="000000"/>
                </a:solidFill>
                <a:latin typeface="Arial" panose="020B0604020202020204" pitchFamily="34" charset="0"/>
              </a:rPr>
              <a:t> (≥1 qualifying </a:t>
            </a:r>
            <a:r>
              <a:rPr lang="en-GB" sz="1050" i="1">
                <a:solidFill>
                  <a:srgbClr val="000000"/>
                </a:solidFill>
                <a:latin typeface="Arial" panose="020B0604020202020204" pitchFamily="34" charset="0"/>
              </a:rPr>
              <a:t>PIK3CA</a:t>
            </a:r>
            <a:r>
              <a:rPr lang="en-GB" sz="105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sz="1050" i="1">
                <a:solidFill>
                  <a:srgbClr val="000000"/>
                </a:solidFill>
                <a:latin typeface="Arial" panose="020B0604020202020204" pitchFamily="34" charset="0"/>
              </a:rPr>
              <a:t>AKT1</a:t>
            </a:r>
            <a:r>
              <a:rPr lang="en-GB" sz="1050">
                <a:solidFill>
                  <a:srgbClr val="000000"/>
                </a:solidFill>
                <a:latin typeface="Arial" panose="020B0604020202020204" pitchFamily="34" charset="0"/>
              </a:rPr>
              <a:t>, or </a:t>
            </a:r>
            <a:r>
              <a:rPr lang="en-GB" sz="1050" i="1" err="1">
                <a:solidFill>
                  <a:srgbClr val="000000"/>
                </a:solidFill>
                <a:latin typeface="Arial" panose="020B0604020202020204" pitchFamily="34" charset="0"/>
              </a:rPr>
              <a:t>PTEN</a:t>
            </a:r>
            <a:r>
              <a:rPr lang="en-GB" sz="105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050">
                <a:solidFill>
                  <a:srgbClr val="000000"/>
                </a:solidFill>
                <a:latin typeface="Arial" panose="020B0604020202020204" pitchFamily="34" charset="0"/>
              </a:rPr>
              <a:t>alteration)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9E67EA-9CC7-6C0B-BAAE-F31718FD2309}"/>
              </a:ext>
            </a:extLst>
          </p:cNvPr>
          <p:cNvSpPr/>
          <p:nvPr/>
        </p:nvSpPr>
        <p:spPr>
          <a:xfrm>
            <a:off x="6620160" y="2405036"/>
            <a:ext cx="2327984" cy="123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84">
              <a:lnSpc>
                <a:spcPct val="90000"/>
              </a:lnSpc>
              <a:buClr>
                <a:schemeClr val="accent1"/>
              </a:buClr>
              <a:defRPr/>
            </a:pPr>
            <a:r>
              <a:rPr lang="en-GB" sz="1050" b="1">
                <a:latin typeface="Arial" panose="020B0604020202020204" pitchFamily="34" charset="0"/>
              </a:rPr>
              <a:t>Overall survival</a:t>
            </a:r>
          </a:p>
          <a:p>
            <a:pPr marL="101204" indent="-101204" defTabSz="342884">
              <a:buFont typeface="Arial" panose="020B0604020202020204" pitchFamily="34" charset="0"/>
              <a:buChar char="•"/>
              <a:defRPr/>
            </a:pPr>
            <a:r>
              <a:rPr lang="en-GB" sz="1050">
                <a:latin typeface="Arial" panose="020B0604020202020204" pitchFamily="34" charset="0"/>
              </a:rPr>
              <a:t>Overall</a:t>
            </a:r>
          </a:p>
          <a:p>
            <a:pPr marL="101204" indent="-101204" defTabSz="342884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050">
                <a:latin typeface="Arial" panose="020B0604020202020204" pitchFamily="34" charset="0"/>
              </a:rPr>
              <a:t>AKT pathway-altered </a:t>
            </a:r>
            <a:r>
              <a:rPr lang="en-GB" sz="1050" err="1">
                <a:latin typeface="Arial" panose="020B0604020202020204" pitchFamily="34" charset="0"/>
              </a:rPr>
              <a:t>tumors</a:t>
            </a:r>
            <a:endParaRPr lang="en-GB" sz="1050">
              <a:latin typeface="Arial" panose="020B0604020202020204" pitchFamily="34" charset="0"/>
            </a:endParaRPr>
          </a:p>
          <a:p>
            <a:pPr defTabSz="342884">
              <a:lnSpc>
                <a:spcPct val="90000"/>
              </a:lnSpc>
              <a:buClr>
                <a:schemeClr val="accent1"/>
              </a:buClr>
              <a:defRPr/>
            </a:pPr>
            <a:r>
              <a:rPr lang="en-GB" sz="1050" b="1">
                <a:latin typeface="Arial" panose="020B0604020202020204" pitchFamily="34" charset="0"/>
              </a:rPr>
              <a:t>Objective response rate</a:t>
            </a:r>
          </a:p>
          <a:p>
            <a:pPr marL="101204" indent="-101204" defTabSz="342884">
              <a:buFont typeface="Arial" panose="020B0604020202020204" pitchFamily="34" charset="0"/>
              <a:buChar char="•"/>
              <a:defRPr/>
            </a:pPr>
            <a:r>
              <a:rPr lang="en-GB" sz="1050">
                <a:latin typeface="Arial" panose="020B0604020202020204" pitchFamily="34" charset="0"/>
              </a:rPr>
              <a:t>Overall</a:t>
            </a:r>
          </a:p>
          <a:p>
            <a:pPr marL="101204" indent="-101204" defTabSz="342884">
              <a:buFont typeface="Arial" panose="020B0604020202020204" pitchFamily="34" charset="0"/>
              <a:buChar char="•"/>
              <a:defRPr/>
            </a:pPr>
            <a:r>
              <a:rPr lang="en-GB" sz="1050">
                <a:latin typeface="Arial" panose="020B0604020202020204" pitchFamily="34" charset="0"/>
              </a:rPr>
              <a:t>AKT pathway-altered </a:t>
            </a:r>
            <a:r>
              <a:rPr lang="en-GB" sz="1050" err="1">
                <a:latin typeface="Arial" panose="020B0604020202020204" pitchFamily="34" charset="0"/>
              </a:rPr>
              <a:t>tumors</a:t>
            </a:r>
            <a:endParaRPr lang="en-GB" sz="1050">
              <a:latin typeface="Arial" panose="020B0604020202020204" pitchFamily="34" charset="0"/>
            </a:endParaRPr>
          </a:p>
          <a:p>
            <a:pPr marL="101204" indent="-101204" defTabSz="342884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GB" sz="1050">
              <a:latin typeface="Arial" panose="020B0604020202020204" pitchFamily="34" charset="0"/>
            </a:endParaRPr>
          </a:p>
        </p:txBody>
      </p:sp>
      <p:sp>
        <p:nvSpPr>
          <p:cNvPr id="22" name="Rectangle: Rounded Corners 50">
            <a:extLst>
              <a:ext uri="{FF2B5EF4-FFF2-40B4-BE49-F238E27FC236}">
                <a16:creationId xmlns:a16="http://schemas.microsoft.com/office/drawing/2014/main" id="{C55FF460-CBAA-F1F4-D2AC-48DC57C75BE4}"/>
              </a:ext>
            </a:extLst>
          </p:cNvPr>
          <p:cNvSpPr/>
          <p:nvPr/>
        </p:nvSpPr>
        <p:spPr>
          <a:xfrm>
            <a:off x="164174" y="883877"/>
            <a:ext cx="2832858" cy="2692194"/>
          </a:xfrm>
          <a:prstGeom prst="round2SameRect">
            <a:avLst>
              <a:gd name="adj1" fmla="val 0"/>
              <a:gd name="adj2" fmla="val 294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4">
              <a:defRPr/>
            </a:pPr>
            <a:endParaRPr lang="en-GB" sz="10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51">
            <a:extLst>
              <a:ext uri="{FF2B5EF4-FFF2-40B4-BE49-F238E27FC236}">
                <a16:creationId xmlns:a16="http://schemas.microsoft.com/office/drawing/2014/main" id="{4AF14CB6-E8D9-9AA1-71E6-22D5A5F2172C}"/>
              </a:ext>
            </a:extLst>
          </p:cNvPr>
          <p:cNvSpPr/>
          <p:nvPr/>
        </p:nvSpPr>
        <p:spPr>
          <a:xfrm>
            <a:off x="164174" y="550136"/>
            <a:ext cx="2832858" cy="333828"/>
          </a:xfrm>
          <a:prstGeom prst="round2Same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4">
              <a:defRPr/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Patients with HR+/HER2– ABC</a:t>
            </a:r>
            <a:endParaRPr lang="en-GB" sz="12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0AF900-B743-5F31-E33A-0D93A7C74C3E}"/>
              </a:ext>
            </a:extLst>
          </p:cNvPr>
          <p:cNvSpPr/>
          <p:nvPr/>
        </p:nvSpPr>
        <p:spPr>
          <a:xfrm>
            <a:off x="218706" y="980594"/>
            <a:ext cx="2719848" cy="2566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Men and pre-/post-menopausal women</a:t>
            </a:r>
          </a:p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Recurrence or progression while on or &lt;12 months from end of adjuvant AI, or progression while on prior AI for ABC</a:t>
            </a:r>
          </a:p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≤2 lines of prior endocrine therapy for ABC </a:t>
            </a:r>
          </a:p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≤1 line of chemotherapy for ABC</a:t>
            </a:r>
          </a:p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Prior CDK4/6 inhibitors allowed (at least 51% required)</a:t>
            </a:r>
          </a:p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No prior SERD, mTOR inhibitor, PI3K inhibitor, or AKT inhibitor</a:t>
            </a:r>
          </a:p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HbA1c &lt;8.0% (63.9 mmol/mol) and diabetes not requiring insulin allowed</a:t>
            </a:r>
          </a:p>
          <a:p>
            <a:pPr marL="101204" indent="-101204" defTabSz="342884">
              <a:lnSpc>
                <a:spcPct val="9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FFPE </a:t>
            </a:r>
            <a:r>
              <a:rPr lang="en-GB" sz="975" dirty="0" err="1">
                <a:solidFill>
                  <a:srgbClr val="000000"/>
                </a:solidFill>
                <a:latin typeface="Arial" panose="020B0604020202020204" pitchFamily="34" charset="0"/>
              </a:rPr>
              <a:t>tumor</a:t>
            </a:r>
            <a:r>
              <a:rPr lang="en-GB" sz="975" dirty="0">
                <a:solidFill>
                  <a:srgbClr val="000000"/>
                </a:solidFill>
                <a:latin typeface="Arial" panose="020B0604020202020204" pitchFamily="34" charset="0"/>
              </a:rPr>
              <a:t> sample from the primary/recurrent cancer available for retrospective central molecular testing</a:t>
            </a:r>
            <a:endParaRPr lang="en-GB" sz="975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3F33A2-D931-9742-05C4-E89BA0C713B4}"/>
              </a:ext>
            </a:extLst>
          </p:cNvPr>
          <p:cNvSpPr txBox="1"/>
          <p:nvPr/>
        </p:nvSpPr>
        <p:spPr>
          <a:xfrm>
            <a:off x="3691591" y="1743591"/>
            <a:ext cx="2145231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b="1">
                <a:latin typeface="Arial" panose="020B0604020202020204" pitchFamily="34" charset="0"/>
              </a:rPr>
              <a:t>Stratification factors:</a:t>
            </a:r>
          </a:p>
          <a:p>
            <a:pPr marL="101204" indent="-10120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</a:rPr>
              <a:t>Liver metastases (yes/no)</a:t>
            </a:r>
          </a:p>
          <a:p>
            <a:pPr marL="101204" indent="-10120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</a:rPr>
              <a:t>Prior CDK4/6 inhibitor (yes/no) </a:t>
            </a:r>
          </a:p>
          <a:p>
            <a:pPr marL="101204" indent="-10120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50">
                <a:latin typeface="Arial" panose="020B0604020202020204" pitchFamily="34" charset="0"/>
              </a:rPr>
              <a:t>Region</a:t>
            </a:r>
            <a:r>
              <a:rPr lang="en-US" sz="1050" baseline="30000">
                <a:latin typeface="Arial" panose="020B0604020202020204" pitchFamily="34" charset="0"/>
              </a:rPr>
              <a:t>*</a:t>
            </a:r>
            <a:endParaRPr lang="en-US" sz="1050"/>
          </a:p>
        </p:txBody>
      </p:sp>
      <p:sp>
        <p:nvSpPr>
          <p:cNvPr id="27" name="Rectangle 3, chunk 1, chunk 1">
            <a:extLst>
              <a:ext uri="{FF2B5EF4-FFF2-40B4-BE49-F238E27FC236}">
                <a16:creationId xmlns:a16="http://schemas.microsoft.com/office/drawing/2014/main" id="{FE3B3B0E-0873-0254-8949-6A5545927941}"/>
              </a:ext>
            </a:extLst>
          </p:cNvPr>
          <p:cNvSpPr txBox="1"/>
          <p:nvPr/>
        </p:nvSpPr>
        <p:spPr>
          <a:xfrm>
            <a:off x="4439794" y="555691"/>
            <a:ext cx="1796380" cy="496800"/>
          </a:xfrm>
          <a:prstGeom prst="round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35100" rIns="67500" numCol="1" anchor="ctr">
            <a:noAutofit/>
          </a:bodyPr>
          <a:lstStyle>
            <a:defPPr>
              <a:defRPr lang="en-US"/>
            </a:defPPr>
            <a:lvl1pPr marR="0" lvl="0" indent="0" defTabSz="913829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63104" algn="ctr" defTabSz="685372">
              <a:spcAft>
                <a:spcPts val="0"/>
              </a:spcAft>
              <a:defRPr/>
            </a:pPr>
            <a:r>
              <a:rPr lang="en-GB" sz="1050" dirty="0">
                <a:solidFill>
                  <a:schemeClr val="tx1"/>
                </a:solidFill>
              </a:rPr>
              <a:t>400 mg twice daily, </a:t>
            </a:r>
          </a:p>
          <a:p>
            <a:pPr marL="63104" algn="ctr" defTabSz="685372">
              <a:spcAft>
                <a:spcPts val="0"/>
              </a:spcAft>
              <a:defRPr/>
            </a:pPr>
            <a:r>
              <a:rPr lang="en-GB" sz="1050" dirty="0">
                <a:solidFill>
                  <a:schemeClr val="tx1"/>
                </a:solidFill>
              </a:rPr>
              <a:t>4 days on, 3 days off</a:t>
            </a:r>
          </a:p>
        </p:txBody>
      </p:sp>
      <p:sp>
        <p:nvSpPr>
          <p:cNvPr id="28" name="Rectangle 3, chunk 2, chunk 1">
            <a:extLst>
              <a:ext uri="{FF2B5EF4-FFF2-40B4-BE49-F238E27FC236}">
                <a16:creationId xmlns:a16="http://schemas.microsoft.com/office/drawing/2014/main" id="{21D857AE-639D-084E-CEFC-C25B707C04E4}"/>
              </a:ext>
            </a:extLst>
          </p:cNvPr>
          <p:cNvSpPr txBox="1"/>
          <p:nvPr/>
        </p:nvSpPr>
        <p:spPr>
          <a:xfrm>
            <a:off x="4432813" y="1128761"/>
            <a:ext cx="1796380" cy="496800"/>
          </a:xfrm>
          <a:prstGeom prst="round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35100" rIns="67500" numCol="1" anchor="ctr" anchorCtr="0">
            <a:noAutofit/>
          </a:bodyPr>
          <a:lstStyle>
            <a:defPPr>
              <a:defRPr lang="en-US"/>
            </a:defPPr>
            <a:lvl1pPr defTabSz="913829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63104" algn="ctr" defTabSz="685372">
              <a:defRPr/>
            </a:pPr>
            <a:r>
              <a:rPr lang="en-GB" sz="1050">
                <a:solidFill>
                  <a:schemeClr val="tx1"/>
                </a:solidFill>
              </a:rPr>
              <a:t>500 mg: cycle 1, days 1 &amp; 15; then every 4 weeks</a:t>
            </a:r>
            <a:endParaRPr lang="en-GB" sz="900">
              <a:solidFill>
                <a:schemeClr val="tx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153CC-E229-51FF-F0C4-23FD80C0CBDA}"/>
              </a:ext>
            </a:extLst>
          </p:cNvPr>
          <p:cNvCxnSpPr>
            <a:cxnSpLocks/>
          </p:cNvCxnSpPr>
          <p:nvPr/>
        </p:nvCxnSpPr>
        <p:spPr>
          <a:xfrm>
            <a:off x="2989436" y="2060285"/>
            <a:ext cx="10936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68">
            <a:extLst>
              <a:ext uri="{FF2B5EF4-FFF2-40B4-BE49-F238E27FC236}">
                <a16:creationId xmlns:a16="http://schemas.microsoft.com/office/drawing/2014/main" id="{3FD4972C-EE79-16EF-1846-50B4C80FD538}"/>
              </a:ext>
            </a:extLst>
          </p:cNvPr>
          <p:cNvCxnSpPr>
            <a:stCxn id="35" idx="3"/>
            <a:endCxn id="26" idx="0"/>
          </p:cNvCxnSpPr>
          <p:nvPr/>
        </p:nvCxnSpPr>
        <p:spPr>
          <a:xfrm rot="10800000" flipV="1">
            <a:off x="3367769" y="800046"/>
            <a:ext cx="112920" cy="994669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9">
            <a:extLst>
              <a:ext uri="{FF2B5EF4-FFF2-40B4-BE49-F238E27FC236}">
                <a16:creationId xmlns:a16="http://schemas.microsoft.com/office/drawing/2014/main" id="{66A22644-6331-54E4-7997-F5C06F34B9FE}"/>
              </a:ext>
            </a:extLst>
          </p:cNvPr>
          <p:cNvCxnSpPr>
            <a:cxnSpLocks/>
            <a:stCxn id="36" idx="3"/>
            <a:endCxn id="26" idx="0"/>
          </p:cNvCxnSpPr>
          <p:nvPr/>
        </p:nvCxnSpPr>
        <p:spPr>
          <a:xfrm rot="10800000" flipV="1">
            <a:off x="3367769" y="1376353"/>
            <a:ext cx="112920" cy="418362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72">
            <a:extLst>
              <a:ext uri="{FF2B5EF4-FFF2-40B4-BE49-F238E27FC236}">
                <a16:creationId xmlns:a16="http://schemas.microsoft.com/office/drawing/2014/main" id="{00BAE528-6320-A42B-C2AE-A512B9AE8079}"/>
              </a:ext>
            </a:extLst>
          </p:cNvPr>
          <p:cNvCxnSpPr>
            <a:cxnSpLocks/>
            <a:stCxn id="37" idx="3"/>
            <a:endCxn id="26" idx="2"/>
          </p:cNvCxnSpPr>
          <p:nvPr/>
        </p:nvCxnSpPr>
        <p:spPr>
          <a:xfrm rot="10800000">
            <a:off x="3367769" y="2348887"/>
            <a:ext cx="112920" cy="408172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75">
            <a:extLst>
              <a:ext uri="{FF2B5EF4-FFF2-40B4-BE49-F238E27FC236}">
                <a16:creationId xmlns:a16="http://schemas.microsoft.com/office/drawing/2014/main" id="{22D330C9-9040-36CE-4E28-E2F26A1245AD}"/>
              </a:ext>
            </a:extLst>
          </p:cNvPr>
          <p:cNvCxnSpPr>
            <a:cxnSpLocks/>
            <a:stCxn id="38" idx="3"/>
            <a:endCxn id="26" idx="2"/>
          </p:cNvCxnSpPr>
          <p:nvPr/>
        </p:nvCxnSpPr>
        <p:spPr>
          <a:xfrm rot="10800000">
            <a:off x="3367769" y="2348887"/>
            <a:ext cx="112920" cy="963122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1CF2490D-83EB-ED0E-9A1C-8B0ED617CF5F}"/>
              </a:ext>
            </a:extLst>
          </p:cNvPr>
          <p:cNvSpPr/>
          <p:nvPr/>
        </p:nvSpPr>
        <p:spPr bwMode="auto">
          <a:xfrm rot="16200000">
            <a:off x="3747480" y="284875"/>
            <a:ext cx="496763" cy="1030344"/>
          </a:xfrm>
          <a:prstGeom prst="round2Same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675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372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1200" b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charset="0"/>
              </a:rPr>
              <a:t>Capivasertib</a:t>
            </a:r>
            <a:endParaRPr lang="en-GB" sz="1200" b="1" baseline="3000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1CA1F436-B095-E03F-4127-C04375B242F4}"/>
              </a:ext>
            </a:extLst>
          </p:cNvPr>
          <p:cNvSpPr/>
          <p:nvPr/>
        </p:nvSpPr>
        <p:spPr bwMode="auto">
          <a:xfrm rot="16200000">
            <a:off x="3746654" y="861180"/>
            <a:ext cx="498415" cy="1030346"/>
          </a:xfrm>
          <a:prstGeom prst="round2Same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675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372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1200" b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charset="0"/>
              </a:rPr>
              <a:t>Fulvestrant</a:t>
            </a:r>
            <a:endParaRPr lang="en-GB" sz="1200" b="1" baseline="3000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1F576DFE-98F6-3D4E-55B1-7930F0060733}"/>
              </a:ext>
            </a:extLst>
          </p:cNvPr>
          <p:cNvSpPr/>
          <p:nvPr/>
        </p:nvSpPr>
        <p:spPr bwMode="auto">
          <a:xfrm rot="16200000">
            <a:off x="3744719" y="2241885"/>
            <a:ext cx="502285" cy="1030346"/>
          </a:xfrm>
          <a:prstGeom prst="round2Same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675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372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1200" b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charset="0"/>
              </a:rPr>
              <a:t>Placebo</a:t>
            </a:r>
            <a:endParaRPr lang="en-GB" sz="1200" b="1" baseline="3000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D62C307B-DC89-2F3F-3D4A-5F4C4F636701}"/>
              </a:ext>
            </a:extLst>
          </p:cNvPr>
          <p:cNvSpPr/>
          <p:nvPr/>
        </p:nvSpPr>
        <p:spPr bwMode="auto">
          <a:xfrm rot="16200000">
            <a:off x="3744719" y="2796835"/>
            <a:ext cx="502285" cy="1030346"/>
          </a:xfrm>
          <a:prstGeom prst="round2Same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675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372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1200" b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charset="0"/>
              </a:rPr>
              <a:t>Fulvestrant</a:t>
            </a:r>
            <a:endParaRPr lang="en-GB" sz="1200" b="1" baseline="3000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9090A35-39B6-86E8-58FE-6169471AB3FE}"/>
              </a:ext>
            </a:extLst>
          </p:cNvPr>
          <p:cNvSpPr>
            <a:spLocks noChangeAspect="1"/>
          </p:cNvSpPr>
          <p:nvPr/>
        </p:nvSpPr>
        <p:spPr>
          <a:xfrm>
            <a:off x="3090684" y="1794715"/>
            <a:ext cx="554171" cy="55417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900" b="1">
                <a:solidFill>
                  <a:schemeClr val="bg1"/>
                </a:solidFill>
                <a:latin typeface="Arial" panose="020B0604020202020204" pitchFamily="34" charset="0"/>
              </a:rPr>
              <a:t>R1:1</a:t>
            </a:r>
            <a:br>
              <a:rPr lang="en-GB" sz="105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GB" sz="825" b="1">
                <a:solidFill>
                  <a:schemeClr val="bg1"/>
                </a:solidFill>
                <a:latin typeface="Arial" panose="020B0604020202020204" pitchFamily="34" charset="0"/>
              </a:rPr>
              <a:t>(N=708)</a:t>
            </a:r>
            <a:endParaRPr lang="en-GB" sz="105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5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33F22C4-763B-49A7-9CF7-DAEC5F28A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275"/>
            <a:ext cx="9144000" cy="695496"/>
          </a:xfrm>
        </p:spPr>
        <p:txBody>
          <a:bodyPr/>
          <a:lstStyle/>
          <a:p>
            <a:pPr eaLnBrk="1" hangingPunct="1"/>
            <a:r>
              <a:rPr lang="en-US" sz="2000" b="1" noProof="0" dirty="0"/>
              <a:t>Phase III CAPItello-291: Baseline Characteristics</a:t>
            </a:r>
            <a:endParaRPr lang="en-US" altLang="en-US" sz="2000" b="1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B133BA-44E8-718B-00F0-50C6B8B46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551" y="3869801"/>
            <a:ext cx="8275104" cy="394352"/>
          </a:xfrm>
        </p:spPr>
        <p:txBody>
          <a:bodyPr/>
          <a:lstStyle/>
          <a:p>
            <a:r>
              <a:rPr lang="en-US" sz="1350" dirty="0"/>
              <a:t>Characteristics generally balanced between arms and overall vs AKT pathway-altered populations</a:t>
            </a:r>
          </a:p>
          <a:p>
            <a:r>
              <a:rPr lang="en-US" sz="1350" dirty="0"/>
              <a:t>289 patients had tumors with PIK3CA/AKT/PTEN-alterations</a:t>
            </a:r>
          </a:p>
          <a:p>
            <a:endParaRPr lang="en-US" sz="1350" dirty="0"/>
          </a:p>
        </p:txBody>
      </p:sp>
      <p:graphicFrame>
        <p:nvGraphicFramePr>
          <p:cNvPr id="46112" name="Group 32">
            <a:extLst>
              <a:ext uri="{FF2B5EF4-FFF2-40B4-BE49-F238E27FC236}">
                <a16:creationId xmlns:a16="http://schemas.microsoft.com/office/drawing/2014/main" id="{D7C5433A-81C8-4628-823D-0376ECD29BDF}"/>
              </a:ext>
            </a:extLst>
          </p:cNvPr>
          <p:cNvGraphicFramePr>
            <a:graphicFrameLocks noGrp="1"/>
          </p:cNvGraphicFramePr>
          <p:nvPr/>
        </p:nvGraphicFramePr>
        <p:xfrm>
          <a:off x="116136" y="389679"/>
          <a:ext cx="4142831" cy="34594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07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815">
                  <a:extLst>
                    <a:ext uri="{9D8B030D-6E8A-4147-A177-3AD203B41FA5}">
                      <a16:colId xmlns:a16="http://schemas.microsoft.com/office/drawing/2014/main" val="10237841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Alteration, n (%)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Capivasertib + Fulvestrant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355)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Placebo + Fulvestrant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353)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Any AKT pathway alteration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155 (43.7)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134 (38.0)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Any </a:t>
                      </a:r>
                      <a:r>
                        <a:rPr kumimoji="0" lang="en-US" sz="10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PIK3CA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0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PIK3CA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only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0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PIK3CA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and </a:t>
                      </a:r>
                      <a:r>
                        <a:rPr kumimoji="0" lang="en-US" sz="10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AKT1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0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PIK3CA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and </a:t>
                      </a:r>
                      <a:r>
                        <a:rPr kumimoji="0" lang="en-US" sz="1000" b="0" i="1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PTEN</a:t>
                      </a:r>
                      <a:endParaRPr kumimoji="0" lang="en-US" sz="1000" b="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116 (32.7)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110 (31.0)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(0.6)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 (1.1)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 (29.2)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92 (26.1)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(0.6)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(2.5)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AKT1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only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18 (5.1)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 (4.2)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1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PTEN</a:t>
                      </a: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only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21 (5.9)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 (4.5)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450040430"/>
                  </a:ext>
                </a:extLst>
              </a:tr>
              <a:tr h="1108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Nonaltered</a:t>
                      </a: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AKT pathway alteration not detected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Unknown</a:t>
                      </a:r>
                    </a:p>
                    <a:p>
                      <a:pPr marL="517525" marR="0" lvl="1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Char char="•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No sample available</a:t>
                      </a:r>
                    </a:p>
                    <a:p>
                      <a:pPr marL="517525" marR="0" lvl="1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Char char="•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Preanalytical failure</a:t>
                      </a:r>
                    </a:p>
                    <a:p>
                      <a:pPr marL="517525" marR="0" lvl="1" indent="-173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Char char="•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Postanalytical failure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200 (56.3)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142 (40.0)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58 (16.3)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 (2.8)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39 (11.0)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(2.5)</a:t>
                      </a: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219 (62.0)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171 (48.4)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48 (13.6)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 (1.1)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34 (9.6)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 (2.8)</a:t>
                      </a: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3179558450"/>
                  </a:ext>
                </a:extLst>
              </a:tr>
            </a:tbl>
          </a:graphicData>
        </a:graphic>
      </p:graphicFrame>
      <p:sp>
        <p:nvSpPr>
          <p:cNvPr id="4" name="Text Box 15">
            <a:extLst>
              <a:ext uri="{FF2B5EF4-FFF2-40B4-BE49-F238E27FC236}">
                <a16:creationId xmlns:a16="http://schemas.microsoft.com/office/drawing/2014/main" id="{1A0FD9AD-055B-3A0D-9A25-9592A31C3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463" y="4930541"/>
            <a:ext cx="5890022" cy="219291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25" b="0" dirty="0">
                <a:solidFill>
                  <a:srgbClr val="000000"/>
                </a:solidFill>
                <a:cs typeface="Arial" panose="020B0604020202020204" pitchFamily="34" charset="0"/>
              </a:rPr>
              <a:t>Turner N, et al. SABCS 2022. Abstract GS3-04.</a:t>
            </a:r>
            <a:endParaRPr lang="en-US" sz="825" dirty="0">
              <a:cs typeface="Arial" panose="020B0604020202020204" pitchFamily="34" charset="0"/>
            </a:endParaRPr>
          </a:p>
        </p:txBody>
      </p:sp>
      <p:graphicFrame>
        <p:nvGraphicFramePr>
          <p:cNvPr id="6" name="Group 32">
            <a:extLst>
              <a:ext uri="{FF2B5EF4-FFF2-40B4-BE49-F238E27FC236}">
                <a16:creationId xmlns:a16="http://schemas.microsoft.com/office/drawing/2014/main" id="{ECE5C338-E6AD-A55E-0A70-C75C3AED5862}"/>
              </a:ext>
            </a:extLst>
          </p:cNvPr>
          <p:cNvGraphicFramePr>
            <a:graphicFrameLocks noGrp="1"/>
          </p:cNvGraphicFramePr>
          <p:nvPr/>
        </p:nvGraphicFramePr>
        <p:xfrm>
          <a:off x="4572000" y="440269"/>
          <a:ext cx="4032504" cy="32232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65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441">
                  <a:extLst>
                    <a:ext uri="{9D8B030D-6E8A-4147-A177-3AD203B41FA5}">
                      <a16:colId xmlns:a16="http://schemas.microsoft.com/office/drawing/2014/main" val="10237841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Characteristic, n (%)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Capivasertib + Fulvestrant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355)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Placebo + Fulvestrant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353)</a:t>
                      </a:r>
                      <a:endParaRPr kumimoji="0" lang="en-US" sz="1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Female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352 (99.2) 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349 (98.9)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Postmenopausal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287 (80.8) 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260 (73.7)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Metastatic sites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Bone only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Liver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Visceral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51 (14.4)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156 (43.9)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237 (66.8)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52 (14.7)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150 (42.5)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241 (68.3)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Prior ET for advanced BC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40 (11.3)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286 (80.6)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29 (8.2)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54 (15.3)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252 (71.4)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47 (13.3)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5004043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Prior CDK4/6i for advanced BC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245 (69.0) 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244 (69.1)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7955845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Prior CT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Neo/adjuvant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0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ABC</a:t>
                      </a:r>
                      <a:endParaRPr kumimoji="0" lang="en-US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180 (50.7)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65 (18.3)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170 (48.2)</a:t>
                      </a:r>
                      <a:b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0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64 (18.1)</a:t>
                      </a:r>
                      <a:endParaRPr kumimoji="0" lang="en-US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4268508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9DA978-5CB1-49B5-8C8C-F63BBE338F50}"/>
              </a:ext>
            </a:extLst>
          </p:cNvPr>
          <p:cNvSpPr/>
          <p:nvPr/>
        </p:nvSpPr>
        <p:spPr>
          <a:xfrm>
            <a:off x="4572000" y="2737698"/>
            <a:ext cx="4032504" cy="358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EFEDFD-FA7D-B872-63AF-7FF2338FEC25}"/>
              </a:ext>
            </a:extLst>
          </p:cNvPr>
          <p:cNvSpPr/>
          <p:nvPr/>
        </p:nvSpPr>
        <p:spPr>
          <a:xfrm>
            <a:off x="4572001" y="1389680"/>
            <a:ext cx="4032503" cy="662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8924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A6D0-CD7E-E6AA-B978-635BCA23B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2139" y="116353"/>
            <a:ext cx="9144000" cy="1006507"/>
          </a:xfrm>
        </p:spPr>
        <p:txBody>
          <a:bodyPr/>
          <a:lstStyle/>
          <a:p>
            <a:r>
              <a:rPr lang="en-US" sz="1800" b="1" noProof="0" dirty="0"/>
              <a:t>CAPItello-291: PFS and 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3D59A-9876-DEB6-4375-FB72EF76B3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265" y="380941"/>
            <a:ext cx="4286126" cy="2058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2AE36F-8732-FD90-DAFE-5840B45A96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67" y="2439666"/>
            <a:ext cx="2735729" cy="1832147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B5BD200E-B652-8DF4-A01F-C739E09C86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236" y="440614"/>
            <a:ext cx="5087635" cy="2277186"/>
          </a:xfrm>
          <a:prstGeom prst="rect">
            <a:avLst/>
          </a:prstGeom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3C4CBA66-DDC0-02CD-E7BE-3FFE85076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463" y="4930541"/>
            <a:ext cx="5890022" cy="219291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25" b="0" dirty="0">
                <a:solidFill>
                  <a:srgbClr val="000000"/>
                </a:solidFill>
                <a:cs typeface="Arial" panose="020B0604020202020204" pitchFamily="34" charset="0"/>
              </a:rPr>
              <a:t>Turner N, et al. SABCS 2022. Abstract GS3-04.</a:t>
            </a:r>
            <a:endParaRPr lang="en-US" sz="825" dirty="0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3D669-97D9-F0FF-404D-A7F803495713}"/>
              </a:ext>
            </a:extLst>
          </p:cNvPr>
          <p:cNvSpPr txBox="1"/>
          <p:nvPr/>
        </p:nvSpPr>
        <p:spPr>
          <a:xfrm>
            <a:off x="5326709" y="2871551"/>
            <a:ext cx="309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ORR in overall population on combo: 22.9%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ORR in overall population on placebo: 12.2%</a:t>
            </a:r>
          </a:p>
        </p:txBody>
      </p:sp>
    </p:spTree>
    <p:extLst>
      <p:ext uri="{BB962C8B-B14F-4D97-AF65-F5344CB8AC3E}">
        <p14:creationId xmlns:p14="http://schemas.microsoft.com/office/powerpoint/2010/main" val="46877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848280A-52CF-14A2-72C8-A76D653B1539}"/>
              </a:ext>
            </a:extLst>
          </p:cNvPr>
          <p:cNvSpPr txBox="1">
            <a:spLocks/>
          </p:cNvSpPr>
          <p:nvPr/>
        </p:nvSpPr>
        <p:spPr>
          <a:xfrm>
            <a:off x="386694" y="1981404"/>
            <a:ext cx="3479104" cy="1241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i="1" dirty="0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Events</a:t>
            </a:r>
            <a:endParaRPr lang="en-US" sz="1500" b="1" dirty="0">
              <a:solidFill>
                <a:srgbClr val="E6A5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June, Chicago, IL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 Tumor: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October, Miami, FL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Gastrointestinal: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November, Washington, DC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December, San Antonio, TX</a:t>
            </a:r>
          </a:p>
        </p:txBody>
      </p:sp>
    </p:spTree>
    <p:extLst>
      <p:ext uri="{BB962C8B-B14F-4D97-AF65-F5344CB8AC3E}">
        <p14:creationId xmlns:p14="http://schemas.microsoft.com/office/powerpoint/2010/main" val="838486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EA04-F168-A386-5375-B0A55159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652" y="220597"/>
            <a:ext cx="9144000" cy="1006507"/>
          </a:xfrm>
        </p:spPr>
        <p:txBody>
          <a:bodyPr/>
          <a:lstStyle/>
          <a:p>
            <a:r>
              <a:rPr lang="en-US" sz="2400" b="1" dirty="0" err="1"/>
              <a:t>Fulvestrant</a:t>
            </a:r>
            <a:r>
              <a:rPr lang="en-US" sz="2400" b="1" dirty="0"/>
              <a:t> +/- </a:t>
            </a:r>
            <a:r>
              <a:rPr lang="en-US" sz="2400" b="1" dirty="0" err="1"/>
              <a:t>Capivasertib</a:t>
            </a:r>
            <a:r>
              <a:rPr lang="en-US" sz="2400" b="1" dirty="0"/>
              <a:t> </a:t>
            </a:r>
            <a:r>
              <a:rPr lang="en-US" sz="2400" b="1" dirty="0" err="1"/>
              <a:t>subanalysis</a:t>
            </a:r>
            <a:r>
              <a:rPr lang="en-US" sz="2400" b="1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386DEE-AF02-0D27-A57C-230AED34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148" y="6423726"/>
            <a:ext cx="718686" cy="2465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B2C1CF-5D42-4E8B-85AF-70AB2255570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4127-D895-6143-203B-91076FE436C0}"/>
              </a:ext>
            </a:extLst>
          </p:cNvPr>
          <p:cNvSpPr txBox="1"/>
          <p:nvPr/>
        </p:nvSpPr>
        <p:spPr>
          <a:xfrm>
            <a:off x="477888" y="809106"/>
            <a:ext cx="765692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PIK3CA/AKT1/PTEN-altered tumors:</a:t>
            </a:r>
          </a:p>
          <a:p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Median PFS 7.3 months (95% CI: 5.5, 9.0) in the </a:t>
            </a:r>
            <a:r>
              <a:rPr lang="en-US" sz="1400" dirty="0" err="1">
                <a:solidFill>
                  <a:srgbClr val="333333"/>
                </a:solidFill>
                <a:latin typeface="Georgia" panose="02040502050405020303" pitchFamily="18" charset="0"/>
              </a:rPr>
              <a:t>capivasertib-fulvestrant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group and 3.1 months (95% CI: 2.0, 3.7) in the placebo-</a:t>
            </a:r>
            <a:r>
              <a:rPr lang="en-US" sz="1400" dirty="0" err="1">
                <a:solidFill>
                  <a:srgbClr val="333333"/>
                </a:solidFill>
                <a:latin typeface="Georgia" panose="02040502050405020303" pitchFamily="18" charset="0"/>
              </a:rPr>
              <a:t>fulvestrant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group (Hazard Ratio [HR] 0.50 [95% CI: 0.38, 0.65] p-value&lt; 0.0001).</a:t>
            </a:r>
          </a:p>
          <a:p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ORR in combo: 28.8%; ORR in placebo: 9.7%</a:t>
            </a:r>
          </a:p>
          <a:p>
            <a:endParaRPr lang="en-US" sz="1400" dirty="0">
              <a:solidFill>
                <a:srgbClr val="333333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PFS in the 313 (44%) patients whose tumors did not have a PIK3CA/AKT1/PTEN-alteration showed a HR of 0.79 (95% CI: 0.61, 1.02)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333333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The difference in the overall population was primarily attributed to the results seen in the population of patients whose tumors have PIK3CA/AKT1/PTEN-alteration</a:t>
            </a:r>
          </a:p>
          <a:p>
            <a:endParaRPr lang="en-US" sz="1400" dirty="0">
              <a:solidFill>
                <a:srgbClr val="333333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Overall survival data not mature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86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1770-54A0-CA21-7B6A-1EB6DA87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 descr="A table with numbers and text&#10;&#10;Description automatically generated">
            <a:extLst>
              <a:ext uri="{FF2B5EF4-FFF2-40B4-BE49-F238E27FC236}">
                <a16:creationId xmlns:a16="http://schemas.microsoft.com/office/drawing/2014/main" id="{53705418-F592-5E04-D6EE-8723D1D157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399" b="4399"/>
          <a:stretch>
            <a:fillRect/>
          </a:stretch>
        </p:blipFill>
        <p:spPr>
          <a:xfrm>
            <a:off x="-44562" y="73479"/>
            <a:ext cx="9071330" cy="4204607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DF02B3-88E2-0567-963E-6D77AACCD763}"/>
              </a:ext>
            </a:extLst>
          </p:cNvPr>
          <p:cNvSpPr/>
          <p:nvPr/>
        </p:nvSpPr>
        <p:spPr bwMode="auto">
          <a:xfrm>
            <a:off x="8107136" y="0"/>
            <a:ext cx="816428" cy="6939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20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0F97-2659-4FAE-E3A4-591D7A2F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25" y="387341"/>
            <a:ext cx="8151986" cy="277240"/>
          </a:xfrm>
        </p:spPr>
        <p:txBody>
          <a:bodyPr/>
          <a:lstStyle/>
          <a:p>
            <a:r>
              <a:rPr lang="en-US" sz="2400" b="1" dirty="0" err="1"/>
              <a:t>Capivasertib</a:t>
            </a:r>
            <a:r>
              <a:rPr lang="en-US" sz="2400" b="1" dirty="0"/>
              <a:t> + </a:t>
            </a:r>
            <a:r>
              <a:rPr lang="en-US" sz="2400" b="1" dirty="0" err="1"/>
              <a:t>Fulvestrant</a:t>
            </a:r>
            <a:r>
              <a:rPr lang="en-US" sz="2400" b="1" dirty="0"/>
              <a:t> FDA approval: Nov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B41A1-4C76-1795-57F3-CD170393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0148" y="6423726"/>
            <a:ext cx="718686" cy="2465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B2C1CF-5D42-4E8B-85AF-70AB22555707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18815-9D68-3D99-E3AE-A1479749B8AB}"/>
              </a:ext>
            </a:extLst>
          </p:cNvPr>
          <p:cNvSpPr txBox="1"/>
          <p:nvPr/>
        </p:nvSpPr>
        <p:spPr>
          <a:xfrm>
            <a:off x="686500" y="1060191"/>
            <a:ext cx="81519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Capivasertib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Truqap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Fulvestrant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ER+/HER2 negative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PIK3CA/AKT1/PTEN-alterations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Following progression on at least one endocrine-based regimen in the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metastatic setting or recurrence within 12 months of adjuvant therapy.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FoundationOne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CDx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assay approved as companion diagnostic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Fulvestrant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Capivasertib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400 mg BID,  4 days on, 3 days off</a:t>
            </a:r>
          </a:p>
        </p:txBody>
      </p:sp>
    </p:spTree>
    <p:extLst>
      <p:ext uri="{BB962C8B-B14F-4D97-AF65-F5344CB8AC3E}">
        <p14:creationId xmlns:p14="http://schemas.microsoft.com/office/powerpoint/2010/main" val="3519012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ACAB-85DA-CF96-66E2-A33354B9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ED1B3-E65D-6632-54B4-B2BD6F2B6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reported outcomes presented</a:t>
            </a:r>
          </a:p>
          <a:p>
            <a:r>
              <a:rPr lang="en-US" dirty="0" err="1"/>
              <a:t>Capivasertib</a:t>
            </a:r>
            <a:r>
              <a:rPr lang="en-US" dirty="0"/>
              <a:t> was not associated with worse scores except diarrhea</a:t>
            </a:r>
          </a:p>
          <a:p>
            <a:r>
              <a:rPr lang="en-US" dirty="0"/>
              <a:t>Scores favored </a:t>
            </a:r>
            <a:r>
              <a:rPr lang="en-US" dirty="0" err="1"/>
              <a:t>capi</a:t>
            </a:r>
            <a:r>
              <a:rPr lang="en-US" dirty="0"/>
              <a:t> for fatigue and pain and otherwise similar between </a:t>
            </a:r>
            <a:r>
              <a:rPr lang="en-US" dirty="0" err="1"/>
              <a:t>capi</a:t>
            </a:r>
            <a:r>
              <a:rPr lang="en-US" dirty="0"/>
              <a:t> and placebo (both with </a:t>
            </a:r>
            <a:r>
              <a:rPr lang="en-US" dirty="0" err="1"/>
              <a:t>fulvestrant</a:t>
            </a:r>
            <a:r>
              <a:rPr lang="en-US" dirty="0"/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3DEA2C-DAA8-6E3C-5165-15DF690BBBD5}"/>
              </a:ext>
            </a:extLst>
          </p:cNvPr>
          <p:cNvSpPr txBox="1">
            <a:spLocks/>
          </p:cNvSpPr>
          <p:nvPr/>
        </p:nvSpPr>
        <p:spPr>
          <a:xfrm>
            <a:off x="0" y="127464"/>
            <a:ext cx="9144000" cy="1006507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SABCS 2023: QOL analysis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53818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157"/>
            <a:ext cx="9144000" cy="50387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010" y="1648499"/>
            <a:ext cx="8269605" cy="7664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1839"/>
              </a:lnSpc>
              <a:spcBef>
                <a:spcPts val="425"/>
              </a:spcBef>
            </a:pPr>
            <a:r>
              <a:rPr sz="1800" dirty="0">
                <a:solidFill>
                  <a:schemeClr val="tx1"/>
                </a:solidFill>
              </a:rPr>
              <a:t>Capivasertib</a:t>
            </a:r>
            <a:r>
              <a:rPr sz="1800" spc="-1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and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fulvestrant</a:t>
            </a:r>
            <a:r>
              <a:rPr sz="1800" spc="-1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for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patients</a:t>
            </a:r>
            <a:r>
              <a:rPr sz="1800" spc="-1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with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aromatase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inhibitor-</a:t>
            </a:r>
            <a:r>
              <a:rPr sz="1800" spc="-10" dirty="0">
                <a:solidFill>
                  <a:schemeClr val="tx1"/>
                </a:solidFill>
              </a:rPr>
              <a:t>resistant HR-positive/HER2-</a:t>
            </a:r>
            <a:r>
              <a:rPr sz="1800" dirty="0">
                <a:solidFill>
                  <a:schemeClr val="tx1"/>
                </a:solidFill>
              </a:rPr>
              <a:t>negative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advanced</a:t>
            </a:r>
            <a:r>
              <a:rPr sz="1800" spc="-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breast</a:t>
            </a:r>
            <a:r>
              <a:rPr sz="1800" spc="-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cancer:</a:t>
            </a:r>
            <a:r>
              <a:rPr sz="1800" spc="-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exploratory</a:t>
            </a:r>
            <a:r>
              <a:rPr sz="1800" spc="-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analysis</a:t>
            </a:r>
            <a:r>
              <a:rPr sz="1800" spc="-5" dirty="0">
                <a:solidFill>
                  <a:schemeClr val="tx1"/>
                </a:solidFill>
              </a:rPr>
              <a:t> </a:t>
            </a:r>
            <a:r>
              <a:rPr sz="1800" spc="-25" dirty="0">
                <a:solidFill>
                  <a:schemeClr val="tx1"/>
                </a:solidFill>
              </a:rPr>
              <a:t>of </a:t>
            </a:r>
            <a:r>
              <a:rPr sz="1800" dirty="0">
                <a:solidFill>
                  <a:schemeClr val="tx1"/>
                </a:solidFill>
              </a:rPr>
              <a:t>PFS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by</a:t>
            </a:r>
            <a:r>
              <a:rPr sz="1800" spc="-15" dirty="0">
                <a:solidFill>
                  <a:schemeClr val="tx1"/>
                </a:solidFill>
              </a:rPr>
              <a:t> </a:t>
            </a:r>
            <a:r>
              <a:rPr sz="1800" i="1" dirty="0">
                <a:solidFill>
                  <a:schemeClr val="tx1"/>
                </a:solidFill>
                <a:latin typeface="Arial"/>
                <a:cs typeface="Arial"/>
              </a:rPr>
              <a:t>PIK3CA</a:t>
            </a:r>
            <a:r>
              <a:rPr sz="1800" dirty="0">
                <a:solidFill>
                  <a:schemeClr val="tx1"/>
                </a:solidFill>
              </a:rPr>
              <a:t>/</a:t>
            </a:r>
            <a:r>
              <a:rPr sz="1800" i="1" dirty="0">
                <a:solidFill>
                  <a:schemeClr val="tx1"/>
                </a:solidFill>
                <a:latin typeface="Arial"/>
                <a:cs typeface="Arial"/>
              </a:rPr>
              <a:t>AKT1</a:t>
            </a:r>
            <a:r>
              <a:rPr sz="1800" dirty="0">
                <a:solidFill>
                  <a:schemeClr val="tx1"/>
                </a:solidFill>
              </a:rPr>
              <a:t>/</a:t>
            </a:r>
            <a:r>
              <a:rPr sz="1800" i="1" dirty="0">
                <a:solidFill>
                  <a:schemeClr val="tx1"/>
                </a:solidFill>
                <a:latin typeface="Arial"/>
                <a:cs typeface="Arial"/>
              </a:rPr>
              <a:t>PTEN</a:t>
            </a:r>
            <a:r>
              <a:rPr sz="1800" i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</a:rPr>
              <a:t>alteration</a:t>
            </a:r>
            <a:r>
              <a:rPr sz="1800" spc="-1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from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the</a:t>
            </a:r>
            <a:r>
              <a:rPr sz="1800" spc="-5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Phase</a:t>
            </a:r>
            <a:r>
              <a:rPr sz="1800" spc="-10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3</a:t>
            </a:r>
            <a:r>
              <a:rPr sz="1800" spc="-10" dirty="0">
                <a:solidFill>
                  <a:schemeClr val="tx1"/>
                </a:solidFill>
              </a:rPr>
              <a:t> CAPItello-</a:t>
            </a:r>
            <a:r>
              <a:rPr sz="1800" dirty="0">
                <a:solidFill>
                  <a:schemeClr val="tx1"/>
                </a:solidFill>
              </a:rPr>
              <a:t>291</a:t>
            </a:r>
            <a:r>
              <a:rPr sz="1800" spc="-5" dirty="0">
                <a:solidFill>
                  <a:schemeClr val="tx1"/>
                </a:solidFill>
              </a:rPr>
              <a:t> </a:t>
            </a:r>
            <a:r>
              <a:rPr sz="1800" spc="-10" dirty="0">
                <a:solidFill>
                  <a:schemeClr val="tx1"/>
                </a:solidFill>
              </a:rPr>
              <a:t>trial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008" y="2503565"/>
            <a:ext cx="6750684" cy="6210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300"/>
              </a:spcBef>
            </a:pP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Sacha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J.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Howell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(The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Christie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NHS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Foundation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Trust,</a:t>
            </a:r>
            <a:r>
              <a:rPr sz="1100" b="1" spc="-10" dirty="0">
                <a:solidFill>
                  <a:srgbClr val="F15424"/>
                </a:solidFill>
                <a:latin typeface="Arial"/>
                <a:cs typeface="Arial"/>
              </a:rPr>
              <a:t> Manchester,</a:t>
            </a:r>
            <a:r>
              <a:rPr sz="1100" b="1" spc="-1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424"/>
                </a:solidFill>
                <a:latin typeface="Arial"/>
                <a:cs typeface="Arial"/>
              </a:rPr>
              <a:t>UK),</a:t>
            </a:r>
            <a:r>
              <a:rPr sz="1100" b="1" spc="75" dirty="0">
                <a:solidFill>
                  <a:srgbClr val="F15424"/>
                </a:solidFill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Hope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Rugo,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Mafalda</a:t>
            </a:r>
            <a:r>
              <a:rPr sz="1100" spc="-10" dirty="0">
                <a:latin typeface="Arial"/>
                <a:cs typeface="Arial"/>
              </a:rPr>
              <a:t> Oliveira, </a:t>
            </a:r>
            <a:r>
              <a:rPr sz="1100" dirty="0">
                <a:latin typeface="Arial"/>
                <a:cs typeface="Arial"/>
              </a:rPr>
              <a:t>Florence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Dalenc,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Javier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Cortes,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Henry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Gomez,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Xichun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Hu,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Komal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Jhaveri,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Petr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Krivorotko,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Sibylle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Loibl, </a:t>
            </a:r>
            <a:r>
              <a:rPr sz="1100" dirty="0">
                <a:latin typeface="Arial"/>
                <a:cs typeface="Arial"/>
              </a:rPr>
              <a:t>Serafin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Morales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Murillo,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Meena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Okera,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Yeon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Park,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Joo-Hyuk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Sohn,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Masakazu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Toi,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Eriko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Tokunaga, </a:t>
            </a:r>
            <a:r>
              <a:rPr sz="1100" dirty="0">
                <a:latin typeface="Arial"/>
                <a:cs typeface="Arial"/>
              </a:rPr>
              <a:t>Lyudmila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Zhukova,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Andrew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Lloyd,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Elza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Bruin,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Coumaran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Egile,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Celina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D’Cruz,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Nicholas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Turner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5130" y="4855605"/>
            <a:ext cx="828548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presentation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intellectual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property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authors.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Contact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them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sacha.howell@nhs.net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permission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reprint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and/or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distribute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5010" y="3377306"/>
            <a:ext cx="6181725" cy="97916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260"/>
              </a:spcBef>
            </a:pPr>
            <a:r>
              <a:rPr sz="900" b="1" dirty="0">
                <a:solidFill>
                  <a:srgbClr val="F15524"/>
                </a:solidFill>
                <a:latin typeface="Arial"/>
                <a:cs typeface="Arial"/>
              </a:rPr>
              <a:t>Presenter</a:t>
            </a:r>
            <a:r>
              <a:rPr sz="900" b="1" spc="-1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15524"/>
                </a:solidFill>
                <a:latin typeface="Arial"/>
                <a:cs typeface="Arial"/>
              </a:rPr>
              <a:t>disclosures:</a:t>
            </a:r>
            <a:r>
              <a:rPr sz="900" b="1" spc="-20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Sacha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J.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Howell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has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following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relevant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financial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relationships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disclose: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Advisory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Board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and </a:t>
            </a:r>
            <a:r>
              <a:rPr sz="900" dirty="0">
                <a:latin typeface="Arial"/>
                <a:cs typeface="Arial"/>
              </a:rPr>
              <a:t>speaker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fees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from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Pfizer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Limited.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Advisory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Board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fees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from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Eli</a:t>
            </a:r>
            <a:r>
              <a:rPr sz="900" spc="-10" dirty="0">
                <a:latin typeface="Arial"/>
                <a:cs typeface="Arial"/>
              </a:rPr>
              <a:t> Lilly.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His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institution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has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received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fees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from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Eli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Lilly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to </a:t>
            </a:r>
            <a:r>
              <a:rPr sz="900" dirty="0">
                <a:latin typeface="Arial"/>
                <a:cs typeface="Arial"/>
              </a:rPr>
              <a:t>develop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complex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adjuvant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breast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cancer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service.</a:t>
            </a:r>
            <a:endParaRPr sz="90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750">
              <a:latin typeface="Arial"/>
              <a:cs typeface="Arial"/>
            </a:endParaRPr>
          </a:p>
          <a:p>
            <a:pPr marL="12700" marR="108585">
              <a:lnSpc>
                <a:spcPts val="919"/>
              </a:lnSpc>
            </a:pPr>
            <a:r>
              <a:rPr sz="900" b="1" dirty="0">
                <a:solidFill>
                  <a:srgbClr val="F15524"/>
                </a:solidFill>
                <a:latin typeface="Arial"/>
                <a:cs typeface="Arial"/>
              </a:rPr>
              <a:t>Acknowledgments:</a:t>
            </a:r>
            <a:r>
              <a:rPr sz="900" b="1" spc="-1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would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like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thank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patients,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their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families,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and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our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co-investigators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at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AstraZeneca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for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their </a:t>
            </a:r>
            <a:r>
              <a:rPr sz="900" dirty="0">
                <a:latin typeface="Arial"/>
                <a:cs typeface="Arial"/>
              </a:rPr>
              <a:t>contribution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this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study.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Capivasertib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was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discovered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by</a:t>
            </a:r>
            <a:r>
              <a:rPr sz="900" spc="-6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AstraZeneca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subsequent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collaboration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with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Astex </a:t>
            </a:r>
            <a:r>
              <a:rPr sz="900" dirty="0">
                <a:latin typeface="Arial"/>
                <a:cs typeface="Arial"/>
              </a:rPr>
              <a:t>Therapeutics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(and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its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collaboration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with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Institute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Cancer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Research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and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Cancer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Research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Technology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Limited).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10"/>
              </a:lnSpc>
            </a:pPr>
            <a:r>
              <a:rPr sz="900" dirty="0">
                <a:latin typeface="Arial"/>
                <a:cs typeface="Arial"/>
              </a:rPr>
              <a:t>Medical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writing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assistance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was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provided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by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Suzanne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Patel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BOLDSCIENCE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Inc.,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funded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by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AstraZeneca.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57876" y="4119622"/>
            <a:ext cx="14401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Copies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this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poster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obtained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through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the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Quick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Response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(QR)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Code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are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for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personal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use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only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and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may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not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be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reproduced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without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permission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from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SABCS®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and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the author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this </a:t>
            </a:r>
            <a:r>
              <a:rPr sz="600" spc="-10" dirty="0">
                <a:latin typeface="Arial"/>
                <a:cs typeface="Arial"/>
              </a:rPr>
              <a:t>poster.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67527" y="2650387"/>
            <a:ext cx="1427480" cy="1427480"/>
            <a:chOff x="7367527" y="2648006"/>
            <a:chExt cx="1427480" cy="142748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8700" y="2667000"/>
              <a:ext cx="1398333" cy="13983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81815" y="2662294"/>
              <a:ext cx="1398905" cy="1398905"/>
            </a:xfrm>
            <a:custGeom>
              <a:avLst/>
              <a:gdLst/>
              <a:ahLst/>
              <a:cxnLst/>
              <a:rect l="l" t="t" r="r" b="b"/>
              <a:pathLst>
                <a:path w="1398904" h="1398904">
                  <a:moveTo>
                    <a:pt x="0" y="0"/>
                  </a:moveTo>
                  <a:lnTo>
                    <a:pt x="1398333" y="0"/>
                  </a:lnTo>
                  <a:lnTo>
                    <a:pt x="1398333" y="1398333"/>
                  </a:lnTo>
                  <a:lnTo>
                    <a:pt x="0" y="1398333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708" y="4096286"/>
            <a:ext cx="757555" cy="419100"/>
            <a:chOff x="100472" y="4223079"/>
            <a:chExt cx="757555" cy="419100"/>
          </a:xfrm>
        </p:grpSpPr>
        <p:sp>
          <p:nvSpPr>
            <p:cNvPr id="3" name="object 3"/>
            <p:cNvSpPr/>
            <p:nvPr/>
          </p:nvSpPr>
          <p:spPr>
            <a:xfrm>
              <a:off x="100472" y="4437280"/>
              <a:ext cx="757555" cy="205104"/>
            </a:xfrm>
            <a:custGeom>
              <a:avLst/>
              <a:gdLst/>
              <a:ahLst/>
              <a:cxnLst/>
              <a:rect l="l" t="t" r="r" b="b"/>
              <a:pathLst>
                <a:path w="757555" h="205104">
                  <a:moveTo>
                    <a:pt x="757379" y="0"/>
                  </a:moveTo>
                  <a:lnTo>
                    <a:pt x="757379" y="204890"/>
                  </a:lnTo>
                  <a:lnTo>
                    <a:pt x="39152" y="204889"/>
                  </a:lnTo>
                  <a:lnTo>
                    <a:pt x="23912" y="201813"/>
                  </a:lnTo>
                  <a:lnTo>
                    <a:pt x="11467" y="193422"/>
                  </a:lnTo>
                  <a:lnTo>
                    <a:pt x="3076" y="180977"/>
                  </a:lnTo>
                  <a:lnTo>
                    <a:pt x="0" y="165737"/>
                  </a:lnTo>
                  <a:lnTo>
                    <a:pt x="0" y="39150"/>
                  </a:lnTo>
                  <a:lnTo>
                    <a:pt x="3076" y="23912"/>
                  </a:lnTo>
                  <a:lnTo>
                    <a:pt x="11467" y="11467"/>
                  </a:lnTo>
                  <a:lnTo>
                    <a:pt x="23912" y="3076"/>
                  </a:lnTo>
                  <a:lnTo>
                    <a:pt x="39152" y="0"/>
                  </a:lnTo>
                  <a:lnTo>
                    <a:pt x="757379" y="0"/>
                  </a:lnTo>
                  <a:close/>
                </a:path>
              </a:pathLst>
            </a:custGeom>
            <a:solidFill>
              <a:srgbClr val="4A5C5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00472" y="4223079"/>
              <a:ext cx="757555" cy="205104"/>
            </a:xfrm>
            <a:custGeom>
              <a:avLst/>
              <a:gdLst/>
              <a:ahLst/>
              <a:cxnLst/>
              <a:rect l="l" t="t" r="r" b="b"/>
              <a:pathLst>
                <a:path w="757555" h="205104">
                  <a:moveTo>
                    <a:pt x="757379" y="0"/>
                  </a:moveTo>
                  <a:lnTo>
                    <a:pt x="757379" y="204891"/>
                  </a:lnTo>
                  <a:lnTo>
                    <a:pt x="39152" y="204891"/>
                  </a:lnTo>
                  <a:lnTo>
                    <a:pt x="23912" y="201814"/>
                  </a:lnTo>
                  <a:lnTo>
                    <a:pt x="11467" y="193423"/>
                  </a:lnTo>
                  <a:lnTo>
                    <a:pt x="3076" y="180978"/>
                  </a:lnTo>
                  <a:lnTo>
                    <a:pt x="0" y="165738"/>
                  </a:lnTo>
                  <a:lnTo>
                    <a:pt x="0" y="39152"/>
                  </a:lnTo>
                  <a:lnTo>
                    <a:pt x="3076" y="23912"/>
                  </a:lnTo>
                  <a:lnTo>
                    <a:pt x="11467" y="11467"/>
                  </a:lnTo>
                  <a:lnTo>
                    <a:pt x="23912" y="3076"/>
                  </a:lnTo>
                  <a:lnTo>
                    <a:pt x="39152" y="0"/>
                  </a:lnTo>
                  <a:lnTo>
                    <a:pt x="757379" y="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48640" y="3903124"/>
            <a:ext cx="8154034" cy="0"/>
          </a:xfrm>
          <a:custGeom>
            <a:avLst/>
            <a:gdLst/>
            <a:ahLst/>
            <a:cxnLst/>
            <a:rect l="l" t="t" r="r" b="b"/>
            <a:pathLst>
              <a:path w="8154034">
                <a:moveTo>
                  <a:pt x="0" y="0"/>
                </a:moveTo>
                <a:lnTo>
                  <a:pt x="197999" y="0"/>
                </a:lnTo>
              </a:path>
              <a:path w="8154034">
                <a:moveTo>
                  <a:pt x="197999" y="0"/>
                </a:moveTo>
                <a:lnTo>
                  <a:pt x="396000" y="0"/>
                </a:lnTo>
              </a:path>
              <a:path w="8154034">
                <a:moveTo>
                  <a:pt x="396000" y="0"/>
                </a:moveTo>
                <a:lnTo>
                  <a:pt x="594000" y="0"/>
                </a:lnTo>
              </a:path>
              <a:path w="8154034">
                <a:moveTo>
                  <a:pt x="594000" y="0"/>
                </a:moveTo>
                <a:lnTo>
                  <a:pt x="791999" y="0"/>
                </a:lnTo>
              </a:path>
              <a:path w="8154034">
                <a:moveTo>
                  <a:pt x="791999" y="0"/>
                </a:moveTo>
                <a:lnTo>
                  <a:pt x="989999" y="0"/>
                </a:lnTo>
              </a:path>
              <a:path w="8154034">
                <a:moveTo>
                  <a:pt x="989999" y="0"/>
                </a:moveTo>
                <a:lnTo>
                  <a:pt x="1188000" y="0"/>
                </a:lnTo>
              </a:path>
              <a:path w="8154034">
                <a:moveTo>
                  <a:pt x="1188000" y="0"/>
                </a:moveTo>
                <a:lnTo>
                  <a:pt x="1385999" y="0"/>
                </a:lnTo>
              </a:path>
              <a:path w="8154034">
                <a:moveTo>
                  <a:pt x="1385999" y="0"/>
                </a:moveTo>
                <a:lnTo>
                  <a:pt x="1584000" y="0"/>
                </a:lnTo>
              </a:path>
              <a:path w="8154034">
                <a:moveTo>
                  <a:pt x="1584000" y="0"/>
                </a:moveTo>
                <a:lnTo>
                  <a:pt x="1781999" y="0"/>
                </a:lnTo>
              </a:path>
              <a:path w="8154034">
                <a:moveTo>
                  <a:pt x="1781999" y="0"/>
                </a:moveTo>
                <a:lnTo>
                  <a:pt x="1979999" y="0"/>
                </a:lnTo>
              </a:path>
              <a:path w="8154034">
                <a:moveTo>
                  <a:pt x="1979999" y="0"/>
                </a:moveTo>
                <a:lnTo>
                  <a:pt x="2178000" y="0"/>
                </a:lnTo>
              </a:path>
              <a:path w="8154034">
                <a:moveTo>
                  <a:pt x="2178000" y="0"/>
                </a:moveTo>
                <a:lnTo>
                  <a:pt x="2375999" y="0"/>
                </a:lnTo>
              </a:path>
              <a:path w="8154034">
                <a:moveTo>
                  <a:pt x="2375999" y="0"/>
                </a:moveTo>
                <a:lnTo>
                  <a:pt x="2573999" y="0"/>
                </a:lnTo>
              </a:path>
              <a:path w="8154034">
                <a:moveTo>
                  <a:pt x="2573999" y="0"/>
                </a:moveTo>
                <a:lnTo>
                  <a:pt x="2790000" y="0"/>
                </a:lnTo>
              </a:path>
              <a:path w="8154034">
                <a:moveTo>
                  <a:pt x="2790000" y="0"/>
                </a:moveTo>
                <a:lnTo>
                  <a:pt x="2988000" y="0"/>
                </a:lnTo>
              </a:path>
              <a:path w="8154034">
                <a:moveTo>
                  <a:pt x="2988000" y="0"/>
                </a:moveTo>
                <a:lnTo>
                  <a:pt x="3185999" y="0"/>
                </a:lnTo>
              </a:path>
              <a:path w="8154034">
                <a:moveTo>
                  <a:pt x="3185999" y="0"/>
                </a:moveTo>
                <a:lnTo>
                  <a:pt x="3383999" y="0"/>
                </a:lnTo>
              </a:path>
              <a:path w="8154034">
                <a:moveTo>
                  <a:pt x="3383999" y="0"/>
                </a:moveTo>
                <a:lnTo>
                  <a:pt x="3581999" y="0"/>
                </a:lnTo>
              </a:path>
              <a:path w="8154034">
                <a:moveTo>
                  <a:pt x="3581999" y="0"/>
                </a:moveTo>
                <a:lnTo>
                  <a:pt x="3780000" y="0"/>
                </a:lnTo>
              </a:path>
              <a:path w="8154034">
                <a:moveTo>
                  <a:pt x="3780000" y="0"/>
                </a:moveTo>
                <a:lnTo>
                  <a:pt x="3978000" y="0"/>
                </a:lnTo>
              </a:path>
              <a:path w="8154034">
                <a:moveTo>
                  <a:pt x="3978000" y="0"/>
                </a:moveTo>
                <a:lnTo>
                  <a:pt x="4175999" y="0"/>
                </a:lnTo>
              </a:path>
              <a:path w="8154034">
                <a:moveTo>
                  <a:pt x="4175999" y="0"/>
                </a:moveTo>
                <a:lnTo>
                  <a:pt x="4373999" y="0"/>
                </a:lnTo>
              </a:path>
              <a:path w="8154034">
                <a:moveTo>
                  <a:pt x="4373999" y="0"/>
                </a:moveTo>
                <a:lnTo>
                  <a:pt x="4571999" y="0"/>
                </a:lnTo>
              </a:path>
              <a:path w="8154034">
                <a:moveTo>
                  <a:pt x="4571999" y="0"/>
                </a:moveTo>
                <a:lnTo>
                  <a:pt x="4770000" y="0"/>
                </a:lnTo>
              </a:path>
              <a:path w="8154034">
                <a:moveTo>
                  <a:pt x="4770000" y="0"/>
                </a:moveTo>
                <a:lnTo>
                  <a:pt x="4968000" y="0"/>
                </a:lnTo>
              </a:path>
              <a:path w="8154034">
                <a:moveTo>
                  <a:pt x="4968000" y="0"/>
                </a:moveTo>
                <a:lnTo>
                  <a:pt x="5166000" y="0"/>
                </a:lnTo>
              </a:path>
              <a:path w="8154034">
                <a:moveTo>
                  <a:pt x="5166000" y="0"/>
                </a:moveTo>
                <a:lnTo>
                  <a:pt x="5363999" y="0"/>
                </a:lnTo>
              </a:path>
              <a:path w="8154034">
                <a:moveTo>
                  <a:pt x="5363999" y="0"/>
                </a:moveTo>
                <a:lnTo>
                  <a:pt x="5579999" y="0"/>
                </a:lnTo>
              </a:path>
              <a:path w="8154034">
                <a:moveTo>
                  <a:pt x="5579999" y="0"/>
                </a:moveTo>
                <a:lnTo>
                  <a:pt x="5777999" y="0"/>
                </a:lnTo>
              </a:path>
              <a:path w="8154034">
                <a:moveTo>
                  <a:pt x="5777999" y="0"/>
                </a:moveTo>
                <a:lnTo>
                  <a:pt x="5976000" y="0"/>
                </a:lnTo>
              </a:path>
              <a:path w="8154034">
                <a:moveTo>
                  <a:pt x="5976000" y="0"/>
                </a:moveTo>
                <a:lnTo>
                  <a:pt x="6173999" y="0"/>
                </a:lnTo>
              </a:path>
              <a:path w="8154034">
                <a:moveTo>
                  <a:pt x="6173999" y="0"/>
                </a:moveTo>
                <a:lnTo>
                  <a:pt x="6372000" y="0"/>
                </a:lnTo>
              </a:path>
              <a:path w="8154034">
                <a:moveTo>
                  <a:pt x="6372000" y="0"/>
                </a:moveTo>
                <a:lnTo>
                  <a:pt x="6570000" y="0"/>
                </a:lnTo>
              </a:path>
              <a:path w="8154034">
                <a:moveTo>
                  <a:pt x="6570000" y="0"/>
                </a:moveTo>
                <a:lnTo>
                  <a:pt x="6767999" y="0"/>
                </a:lnTo>
              </a:path>
              <a:path w="8154034">
                <a:moveTo>
                  <a:pt x="6767999" y="0"/>
                </a:moveTo>
                <a:lnTo>
                  <a:pt x="6966000" y="0"/>
                </a:lnTo>
              </a:path>
              <a:path w="8154034">
                <a:moveTo>
                  <a:pt x="6966000" y="0"/>
                </a:moveTo>
                <a:lnTo>
                  <a:pt x="7163999" y="0"/>
                </a:lnTo>
              </a:path>
              <a:path w="8154034">
                <a:moveTo>
                  <a:pt x="7163999" y="0"/>
                </a:moveTo>
                <a:lnTo>
                  <a:pt x="7362000" y="0"/>
                </a:lnTo>
              </a:path>
              <a:path w="8154034">
                <a:moveTo>
                  <a:pt x="7362000" y="0"/>
                </a:moveTo>
                <a:lnTo>
                  <a:pt x="7559999" y="0"/>
                </a:lnTo>
              </a:path>
              <a:path w="8154034">
                <a:moveTo>
                  <a:pt x="7559999" y="0"/>
                </a:moveTo>
                <a:lnTo>
                  <a:pt x="7757999" y="0"/>
                </a:lnTo>
              </a:path>
              <a:path w="8154034">
                <a:moveTo>
                  <a:pt x="7757999" y="0"/>
                </a:moveTo>
                <a:lnTo>
                  <a:pt x="7956000" y="0"/>
                </a:lnTo>
              </a:path>
              <a:path w="8154034">
                <a:moveTo>
                  <a:pt x="7956000" y="0"/>
                </a:moveTo>
                <a:lnTo>
                  <a:pt x="8153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3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1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9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7509" y="3796880"/>
            <a:ext cx="187071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0185" algn="l"/>
                <a:tab pos="386715" algn="l"/>
              </a:tabLst>
            </a:pPr>
            <a:r>
              <a:rPr sz="600" spc="-50" dirty="0">
                <a:latin typeface="Arial"/>
                <a:cs typeface="Arial"/>
              </a:rPr>
              <a:t>6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50" dirty="0">
                <a:latin typeface="Arial"/>
                <a:cs typeface="Arial"/>
              </a:rPr>
              <a:t>8</a:t>
            </a:r>
            <a:r>
              <a:rPr sz="600" dirty="0">
                <a:latin typeface="Arial"/>
                <a:cs typeface="Arial"/>
              </a:rPr>
              <a:t>	10</a:t>
            </a:r>
            <a:r>
              <a:rPr sz="600" spc="270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12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14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16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18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20</a:t>
            </a:r>
            <a:r>
              <a:rPr sz="600" spc="270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22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spc="-25" dirty="0">
                <a:latin typeface="Arial"/>
                <a:cs typeface="Arial"/>
              </a:rPr>
              <a:t>24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03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01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99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97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6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95510" y="3796880"/>
            <a:ext cx="16732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8595" algn="l"/>
              </a:tabLst>
            </a:pPr>
            <a:r>
              <a:rPr sz="600" spc="-50" dirty="0">
                <a:latin typeface="Arial"/>
                <a:cs typeface="Arial"/>
              </a:rPr>
              <a:t>8</a:t>
            </a:r>
            <a:r>
              <a:rPr sz="600" dirty="0">
                <a:latin typeface="Arial"/>
                <a:cs typeface="Arial"/>
              </a:rPr>
              <a:t>	10</a:t>
            </a:r>
            <a:r>
              <a:rPr sz="600" spc="270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12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14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16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18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20</a:t>
            </a:r>
            <a:r>
              <a:rPr sz="600" spc="270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22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spc="-25" dirty="0">
                <a:latin typeface="Arial"/>
                <a:cs typeface="Arial"/>
              </a:rPr>
              <a:t>24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93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91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89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87510" y="3796880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6</a:t>
            </a:r>
            <a:endParaRPr sz="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85510" y="3796880"/>
            <a:ext cx="16732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8595" algn="l"/>
              </a:tabLst>
            </a:pPr>
            <a:r>
              <a:rPr sz="600" spc="-50" dirty="0">
                <a:latin typeface="Arial"/>
                <a:cs typeface="Arial"/>
              </a:rPr>
              <a:t>8</a:t>
            </a:r>
            <a:r>
              <a:rPr sz="600" dirty="0">
                <a:latin typeface="Arial"/>
                <a:cs typeface="Arial"/>
              </a:rPr>
              <a:t>	10</a:t>
            </a:r>
            <a:r>
              <a:rPr sz="600" spc="270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12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14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16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18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20</a:t>
            </a:r>
            <a:r>
              <a:rPr sz="600" spc="270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22</a:t>
            </a:r>
            <a:r>
              <a:rPr sz="600" spc="275" dirty="0">
                <a:latin typeface="Arial"/>
                <a:cs typeface="Arial"/>
              </a:rPr>
              <a:t>  </a:t>
            </a:r>
            <a:r>
              <a:rPr sz="600" spc="-25" dirty="0">
                <a:latin typeface="Arial"/>
                <a:cs typeface="Arial"/>
              </a:rPr>
              <a:t>24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4997" y="3892401"/>
            <a:ext cx="3219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marR="5080" indent="-71755"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Patients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at </a:t>
            </a:r>
            <a:r>
              <a:rPr sz="600" b="1" spc="-20" dirty="0">
                <a:latin typeface="Arial"/>
                <a:cs typeface="Arial"/>
              </a:rPr>
              <a:t>risk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8740" y="3938122"/>
            <a:ext cx="118745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Time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from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randomization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(months)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28740" y="3938122"/>
            <a:ext cx="118745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Time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from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randomization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(months)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18740" y="3938122"/>
            <a:ext cx="118745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Time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from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randomization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(months)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842290" y="4083736"/>
          <a:ext cx="8158468" cy="424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</a:tblGrid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90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65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51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37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7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21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30051">
                        <a:alpha val="1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92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48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31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23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9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7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 spc="-25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4444">
                        <a:alpha val="1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65723" y="39853"/>
            <a:ext cx="8150862" cy="334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435">
              <a:lnSpc>
                <a:spcPts val="2820"/>
              </a:lnSpc>
              <a:spcBef>
                <a:spcPts val="100"/>
              </a:spcBef>
            </a:pPr>
            <a:r>
              <a:rPr sz="1800" dirty="0">
                <a:solidFill>
                  <a:srgbClr val="830051"/>
                </a:solidFill>
                <a:latin typeface="Arial" panose="020B0604020202020204" pitchFamily="34" charset="0"/>
              </a:rPr>
              <a:t>PFS in patients by alteration type (Global population)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3621614" y="1144731"/>
            <a:ext cx="2592070" cy="270510"/>
            <a:chOff x="3637379" y="1271524"/>
            <a:chExt cx="2592070" cy="270510"/>
          </a:xfrm>
        </p:grpSpPr>
        <p:sp>
          <p:nvSpPr>
            <p:cNvPr id="27" name="object 27"/>
            <p:cNvSpPr/>
            <p:nvPr/>
          </p:nvSpPr>
          <p:spPr>
            <a:xfrm>
              <a:off x="3637379" y="1271524"/>
              <a:ext cx="1296035" cy="270510"/>
            </a:xfrm>
            <a:custGeom>
              <a:avLst/>
              <a:gdLst/>
              <a:ahLst/>
              <a:cxnLst/>
              <a:rect l="l" t="t" r="r" b="b"/>
              <a:pathLst>
                <a:path w="1296035" h="270509">
                  <a:moveTo>
                    <a:pt x="1295999" y="270063"/>
                  </a:moveTo>
                  <a:lnTo>
                    <a:pt x="0" y="270063"/>
                  </a:lnTo>
                  <a:lnTo>
                    <a:pt x="0" y="0"/>
                  </a:lnTo>
                  <a:lnTo>
                    <a:pt x="1295999" y="0"/>
                  </a:lnTo>
                  <a:lnTo>
                    <a:pt x="1295999" y="270063"/>
                  </a:lnTo>
                  <a:close/>
                </a:path>
              </a:pathLst>
            </a:custGeom>
            <a:solidFill>
              <a:srgbClr val="F0E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33379" y="1271524"/>
              <a:ext cx="1296035" cy="270510"/>
            </a:xfrm>
            <a:custGeom>
              <a:avLst/>
              <a:gdLst/>
              <a:ahLst/>
              <a:cxnLst/>
              <a:rect l="l" t="t" r="r" b="b"/>
              <a:pathLst>
                <a:path w="1296035" h="270509">
                  <a:moveTo>
                    <a:pt x="1295999" y="270063"/>
                  </a:moveTo>
                  <a:lnTo>
                    <a:pt x="0" y="270063"/>
                  </a:lnTo>
                  <a:lnTo>
                    <a:pt x="0" y="0"/>
                  </a:lnTo>
                  <a:lnTo>
                    <a:pt x="1295999" y="0"/>
                  </a:lnTo>
                  <a:lnTo>
                    <a:pt x="1295999" y="27006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429614" y="1144731"/>
            <a:ext cx="2592070" cy="270510"/>
            <a:chOff x="6445379" y="1271524"/>
            <a:chExt cx="2592070" cy="270510"/>
          </a:xfrm>
        </p:grpSpPr>
        <p:sp>
          <p:nvSpPr>
            <p:cNvPr id="30" name="object 30"/>
            <p:cNvSpPr/>
            <p:nvPr/>
          </p:nvSpPr>
          <p:spPr>
            <a:xfrm>
              <a:off x="6445379" y="1271524"/>
              <a:ext cx="1296035" cy="270510"/>
            </a:xfrm>
            <a:custGeom>
              <a:avLst/>
              <a:gdLst/>
              <a:ahLst/>
              <a:cxnLst/>
              <a:rect l="l" t="t" r="r" b="b"/>
              <a:pathLst>
                <a:path w="1296034" h="270509">
                  <a:moveTo>
                    <a:pt x="1295999" y="270063"/>
                  </a:moveTo>
                  <a:lnTo>
                    <a:pt x="0" y="270063"/>
                  </a:lnTo>
                  <a:lnTo>
                    <a:pt x="0" y="0"/>
                  </a:lnTo>
                  <a:lnTo>
                    <a:pt x="1295999" y="0"/>
                  </a:lnTo>
                  <a:lnTo>
                    <a:pt x="1295999" y="270063"/>
                  </a:lnTo>
                  <a:close/>
                </a:path>
              </a:pathLst>
            </a:custGeom>
            <a:solidFill>
              <a:srgbClr val="F0E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41379" y="1271524"/>
              <a:ext cx="1296035" cy="270510"/>
            </a:xfrm>
            <a:custGeom>
              <a:avLst/>
              <a:gdLst/>
              <a:ahLst/>
              <a:cxnLst/>
              <a:rect l="l" t="t" r="r" b="b"/>
              <a:pathLst>
                <a:path w="1296034" h="270509">
                  <a:moveTo>
                    <a:pt x="1295999" y="270063"/>
                  </a:moveTo>
                  <a:lnTo>
                    <a:pt x="0" y="270063"/>
                  </a:lnTo>
                  <a:lnTo>
                    <a:pt x="0" y="0"/>
                  </a:lnTo>
                  <a:lnTo>
                    <a:pt x="1295999" y="0"/>
                  </a:lnTo>
                  <a:lnTo>
                    <a:pt x="1295999" y="27006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84709" y="874667"/>
            <a:ext cx="3321050" cy="814705"/>
            <a:chOff x="100474" y="1001459"/>
            <a:chExt cx="3321050" cy="814705"/>
          </a:xfrm>
        </p:grpSpPr>
        <p:sp>
          <p:nvSpPr>
            <p:cNvPr id="33" name="object 33"/>
            <p:cNvSpPr/>
            <p:nvPr/>
          </p:nvSpPr>
          <p:spPr>
            <a:xfrm>
              <a:off x="829379" y="1001459"/>
              <a:ext cx="1296035" cy="270510"/>
            </a:xfrm>
            <a:custGeom>
              <a:avLst/>
              <a:gdLst/>
              <a:ahLst/>
              <a:cxnLst/>
              <a:rect l="l" t="t" r="r" b="b"/>
              <a:pathLst>
                <a:path w="1296035" h="270509">
                  <a:moveTo>
                    <a:pt x="1296000" y="270064"/>
                  </a:moveTo>
                  <a:lnTo>
                    <a:pt x="0" y="270064"/>
                  </a:lnTo>
                  <a:lnTo>
                    <a:pt x="0" y="0"/>
                  </a:lnTo>
                  <a:lnTo>
                    <a:pt x="1296000" y="0"/>
                  </a:lnTo>
                  <a:lnTo>
                    <a:pt x="1296000" y="270064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474" y="1271524"/>
              <a:ext cx="728980" cy="270510"/>
            </a:xfrm>
            <a:custGeom>
              <a:avLst/>
              <a:gdLst/>
              <a:ahLst/>
              <a:cxnLst/>
              <a:rect l="l" t="t" r="r" b="b"/>
              <a:pathLst>
                <a:path w="728980" h="270509">
                  <a:moveTo>
                    <a:pt x="728905" y="270063"/>
                  </a:moveTo>
                  <a:lnTo>
                    <a:pt x="0" y="270063"/>
                  </a:lnTo>
                  <a:lnTo>
                    <a:pt x="0" y="0"/>
                  </a:lnTo>
                  <a:lnTo>
                    <a:pt x="728905" y="0"/>
                  </a:lnTo>
                  <a:lnTo>
                    <a:pt x="728905" y="27006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29379" y="1271524"/>
              <a:ext cx="1296035" cy="270510"/>
            </a:xfrm>
            <a:custGeom>
              <a:avLst/>
              <a:gdLst/>
              <a:ahLst/>
              <a:cxnLst/>
              <a:rect l="l" t="t" r="r" b="b"/>
              <a:pathLst>
                <a:path w="1296035" h="270509">
                  <a:moveTo>
                    <a:pt x="1296000" y="270063"/>
                  </a:moveTo>
                  <a:lnTo>
                    <a:pt x="0" y="270063"/>
                  </a:lnTo>
                  <a:lnTo>
                    <a:pt x="0" y="0"/>
                  </a:lnTo>
                  <a:lnTo>
                    <a:pt x="1296000" y="0"/>
                  </a:lnTo>
                  <a:lnTo>
                    <a:pt x="1296000" y="270063"/>
                  </a:lnTo>
                  <a:close/>
                </a:path>
              </a:pathLst>
            </a:custGeom>
            <a:solidFill>
              <a:srgbClr val="F0E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125379" y="1271524"/>
              <a:ext cx="1296035" cy="270510"/>
            </a:xfrm>
            <a:custGeom>
              <a:avLst/>
              <a:gdLst/>
              <a:ahLst/>
              <a:cxnLst/>
              <a:rect l="l" t="t" r="r" b="b"/>
              <a:pathLst>
                <a:path w="1296035" h="270509">
                  <a:moveTo>
                    <a:pt x="1295999" y="270063"/>
                  </a:moveTo>
                  <a:lnTo>
                    <a:pt x="0" y="270063"/>
                  </a:lnTo>
                  <a:lnTo>
                    <a:pt x="0" y="0"/>
                  </a:lnTo>
                  <a:lnTo>
                    <a:pt x="1295999" y="0"/>
                  </a:lnTo>
                  <a:lnTo>
                    <a:pt x="1295999" y="27006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29379" y="1541588"/>
              <a:ext cx="2592070" cy="274320"/>
            </a:xfrm>
            <a:custGeom>
              <a:avLst/>
              <a:gdLst/>
              <a:ahLst/>
              <a:cxnLst/>
              <a:rect l="l" t="t" r="r" b="b"/>
              <a:pathLst>
                <a:path w="2592070" h="274319">
                  <a:moveTo>
                    <a:pt x="2592000" y="274319"/>
                  </a:moveTo>
                  <a:lnTo>
                    <a:pt x="0" y="274319"/>
                  </a:lnTo>
                  <a:lnTo>
                    <a:pt x="0" y="0"/>
                  </a:lnTo>
                  <a:lnTo>
                    <a:pt x="2592000" y="0"/>
                  </a:lnTo>
                  <a:lnTo>
                    <a:pt x="2592000" y="274319"/>
                  </a:lnTo>
                  <a:close/>
                </a:path>
              </a:pathLst>
            </a:custGeom>
            <a:solidFill>
              <a:srgbClr val="FDF6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50762" y="372921"/>
            <a:ext cx="7853680" cy="452047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123825">
              <a:lnSpc>
                <a:spcPts val="1190"/>
              </a:lnSpc>
              <a:spcBef>
                <a:spcPts val="245"/>
              </a:spcBef>
            </a:pPr>
            <a:r>
              <a:rPr lang="en-US" sz="1100" b="1" dirty="0">
                <a:solidFill>
                  <a:srgbClr val="F15524"/>
                </a:solidFill>
                <a:latin typeface="Arial"/>
                <a:cs typeface="Arial"/>
              </a:rPr>
              <a:t>B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enefit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with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capivasertib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plus</a:t>
            </a:r>
            <a:r>
              <a:rPr sz="1100" b="1" spc="-10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fulvestrant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compared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to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placebo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plus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 err="1">
                <a:solidFill>
                  <a:srgbClr val="F15524"/>
                </a:solidFill>
                <a:latin typeface="Arial"/>
                <a:cs typeface="Arial"/>
              </a:rPr>
              <a:t>fulvestrant</a:t>
            </a:r>
            <a:r>
              <a:rPr sz="1100" b="1" spc="-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regardless</a:t>
            </a:r>
            <a:r>
              <a:rPr sz="1100" b="1" spc="-1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of</a:t>
            </a:r>
            <a:r>
              <a:rPr sz="1100" b="1" spc="-15" dirty="0">
                <a:solidFill>
                  <a:srgbClr val="F15524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15524"/>
                </a:solidFill>
                <a:latin typeface="Arial"/>
                <a:cs typeface="Arial"/>
              </a:rPr>
              <a:t>alteration</a:t>
            </a:r>
            <a:r>
              <a:rPr sz="1100" b="1" spc="-10" dirty="0">
                <a:solidFill>
                  <a:srgbClr val="F15524"/>
                </a:solidFill>
                <a:latin typeface="Arial"/>
                <a:cs typeface="Arial"/>
              </a:rPr>
              <a:t> detected</a:t>
            </a:r>
            <a:endParaRPr sz="1100" dirty="0">
              <a:latin typeface="Arial"/>
              <a:cs typeface="Arial"/>
            </a:endParaRPr>
          </a:p>
          <a:p>
            <a:pPr marL="1049655">
              <a:spcBef>
                <a:spcPts val="994"/>
              </a:spcBef>
              <a:tabLst>
                <a:tab pos="3917950" algn="l"/>
                <a:tab pos="6722745" algn="l"/>
              </a:tabLst>
            </a:pPr>
            <a:r>
              <a:rPr sz="900" b="1" i="1" dirty="0">
                <a:latin typeface="Arial"/>
                <a:cs typeface="Arial"/>
              </a:rPr>
              <a:t>PIK3CA</a:t>
            </a:r>
            <a:r>
              <a:rPr sz="900" b="1" i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alteration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20" dirty="0">
                <a:latin typeface="Arial"/>
                <a:cs typeface="Arial"/>
              </a:rPr>
              <a:t>only</a:t>
            </a:r>
            <a:r>
              <a:rPr sz="900" b="1" dirty="0">
                <a:latin typeface="Arial"/>
                <a:cs typeface="Arial"/>
              </a:rPr>
              <a:t>	</a:t>
            </a:r>
            <a:r>
              <a:rPr sz="900" b="1" i="1" dirty="0">
                <a:latin typeface="Arial"/>
                <a:cs typeface="Arial"/>
              </a:rPr>
              <a:t>AKT1</a:t>
            </a:r>
            <a:r>
              <a:rPr sz="900" b="1" i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alteration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20" dirty="0">
                <a:latin typeface="Arial"/>
                <a:cs typeface="Arial"/>
              </a:rPr>
              <a:t>only</a:t>
            </a:r>
            <a:r>
              <a:rPr sz="900" b="1" dirty="0">
                <a:latin typeface="Arial"/>
                <a:cs typeface="Arial"/>
              </a:rPr>
              <a:t>	</a:t>
            </a:r>
            <a:r>
              <a:rPr sz="900" b="1" i="1" dirty="0">
                <a:latin typeface="Arial"/>
                <a:cs typeface="Arial"/>
              </a:rPr>
              <a:t>PTEN</a:t>
            </a:r>
            <a:r>
              <a:rPr sz="900" b="1" i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alteration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20" dirty="0">
                <a:latin typeface="Arial"/>
                <a:cs typeface="Arial"/>
              </a:rPr>
              <a:t>only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51246" y="887863"/>
            <a:ext cx="8134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670">
              <a:spcBef>
                <a:spcPts val="100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Capivasertib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fulvestrant </a:t>
            </a: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(n=110)</a:t>
            </a:r>
            <a:endParaRPr sz="7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09615" y="874666"/>
            <a:ext cx="1296035" cy="241092"/>
          </a:xfrm>
          <a:prstGeom prst="rect">
            <a:avLst/>
          </a:prstGeom>
          <a:solidFill>
            <a:srgbClr val="4A5C58"/>
          </a:solidFill>
        </p:spPr>
        <p:txBody>
          <a:bodyPr vert="horz" wrap="square" lIns="0" tIns="25400" rIns="0" bIns="0" rtlCol="0">
            <a:spAutoFit/>
          </a:bodyPr>
          <a:lstStyle/>
          <a:p>
            <a:pPr marL="514984" marR="127000" indent="-382270">
              <a:spcBef>
                <a:spcPts val="200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Placebo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fulvestrant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(n=92)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21615" y="874666"/>
            <a:ext cx="1296035" cy="241092"/>
          </a:xfrm>
          <a:prstGeom prst="rect">
            <a:avLst/>
          </a:prstGeom>
          <a:solidFill>
            <a:srgbClr val="830051"/>
          </a:solidFill>
        </p:spPr>
        <p:txBody>
          <a:bodyPr vert="horz" wrap="square" lIns="0" tIns="25400" rIns="0" bIns="0" rtlCol="0">
            <a:spAutoFit/>
          </a:bodyPr>
          <a:lstStyle/>
          <a:p>
            <a:pPr marL="274320" marR="269240" indent="1905">
              <a:spcBef>
                <a:spcPts val="200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Capivasertib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fulvestrant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(n=18)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917615" y="874666"/>
            <a:ext cx="1296035" cy="241092"/>
          </a:xfrm>
          <a:prstGeom prst="rect">
            <a:avLst/>
          </a:prstGeom>
          <a:solidFill>
            <a:srgbClr val="4A5C58"/>
          </a:solidFill>
        </p:spPr>
        <p:txBody>
          <a:bodyPr vert="horz" wrap="square" lIns="0" tIns="25400" rIns="0" bIns="0" rtlCol="0">
            <a:spAutoFit/>
          </a:bodyPr>
          <a:lstStyle/>
          <a:p>
            <a:pPr marL="514984" marR="127000" indent="-382270">
              <a:spcBef>
                <a:spcPts val="200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Placebo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fulvestrant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(n=15)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29615" y="874666"/>
            <a:ext cx="1296035" cy="241092"/>
          </a:xfrm>
          <a:prstGeom prst="rect">
            <a:avLst/>
          </a:prstGeom>
          <a:solidFill>
            <a:srgbClr val="830051"/>
          </a:solidFill>
        </p:spPr>
        <p:txBody>
          <a:bodyPr vert="horz" wrap="square" lIns="0" tIns="25400" rIns="0" bIns="0" rtlCol="0">
            <a:spAutoFit/>
          </a:bodyPr>
          <a:lstStyle/>
          <a:p>
            <a:pPr marL="274320" marR="269240" indent="1905">
              <a:spcBef>
                <a:spcPts val="200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Capivasertib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fulvestrant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(n=21)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725614" y="874666"/>
            <a:ext cx="1296035" cy="241092"/>
          </a:xfrm>
          <a:prstGeom prst="rect">
            <a:avLst/>
          </a:prstGeom>
          <a:solidFill>
            <a:srgbClr val="4A5C58"/>
          </a:solidFill>
        </p:spPr>
        <p:txBody>
          <a:bodyPr vert="horz" wrap="square" lIns="0" tIns="25400" rIns="0" bIns="0" rtlCol="0">
            <a:spAutoFit/>
          </a:bodyPr>
          <a:lstStyle/>
          <a:p>
            <a:pPr marL="514984" marR="127000" indent="-382270">
              <a:spcBef>
                <a:spcPts val="200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Placebo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fulvestrant</a:t>
            </a:r>
            <a:r>
              <a:rPr sz="7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(n=16)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0336" y="1157927"/>
            <a:ext cx="5492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 marR="5080" indent="-62230">
              <a:spcBef>
                <a:spcPts val="100"/>
              </a:spcBef>
            </a:pPr>
            <a:r>
              <a:rPr sz="700" dirty="0">
                <a:solidFill>
                  <a:srgbClr val="595959"/>
                </a:solidFill>
                <a:latin typeface="Arial"/>
                <a:cs typeface="Arial"/>
              </a:rPr>
              <a:t>Median</a:t>
            </a:r>
            <a:r>
              <a:rPr sz="7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595959"/>
                </a:solidFill>
                <a:latin typeface="Arial"/>
                <a:cs typeface="Arial"/>
              </a:rPr>
              <a:t>(95%</a:t>
            </a:r>
            <a:r>
              <a:rPr sz="700" spc="5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595959"/>
                </a:solidFill>
                <a:latin typeface="Arial"/>
                <a:cs typeface="Arial"/>
              </a:rPr>
              <a:t>CI); </a:t>
            </a:r>
            <a:r>
              <a:rPr sz="700" spc="-10" dirty="0">
                <a:solidFill>
                  <a:srgbClr val="595959"/>
                </a:solidFill>
                <a:latin typeface="Arial"/>
                <a:cs typeface="Arial"/>
              </a:rPr>
              <a:t>months</a:t>
            </a:r>
            <a:endParaRPr sz="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942590" y="1195326"/>
            <a:ext cx="19602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1298575" algn="l"/>
              </a:tabLst>
            </a:pPr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9.1</a:t>
            </a:r>
            <a:r>
              <a:rPr sz="9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(2.2–NC)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3.7</a:t>
            </a:r>
            <a:r>
              <a:rPr sz="900" b="1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(1.7–9.5)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22014" y="1195326"/>
            <a:ext cx="1988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1327150" algn="l"/>
              </a:tabLst>
            </a:pPr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9.1</a:t>
            </a:r>
            <a:r>
              <a:rPr sz="9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(5.5–11.1)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3.6</a:t>
            </a:r>
            <a:r>
              <a:rPr sz="900" b="1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(1.8–6.7)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25064" y="1128873"/>
            <a:ext cx="1969770" cy="5702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spcBef>
                <a:spcPts val="620"/>
              </a:spcBef>
              <a:tabLst>
                <a:tab pos="1308100" algn="l"/>
              </a:tabLst>
            </a:pPr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5.6</a:t>
            </a:r>
            <a:r>
              <a:rPr sz="9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(4.2–7.4)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2.1</a:t>
            </a:r>
            <a:r>
              <a:rPr sz="900" b="1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(1.9–3.6)</a:t>
            </a:r>
            <a:endParaRPr sz="900" dirty="0">
              <a:latin typeface="Arial"/>
              <a:cs typeface="Arial"/>
            </a:endParaRPr>
          </a:p>
          <a:p>
            <a:pPr marL="187325">
              <a:spcBef>
                <a:spcPts val="525"/>
              </a:spcBef>
            </a:pP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Adjusted</a:t>
            </a:r>
            <a:r>
              <a:rPr sz="9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hazard</a:t>
            </a:r>
            <a:r>
              <a:rPr sz="9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ratio</a:t>
            </a:r>
            <a:r>
              <a:rPr sz="9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(95%</a:t>
            </a:r>
            <a:r>
              <a:rPr sz="900" spc="-20" dirty="0">
                <a:solidFill>
                  <a:srgbClr val="595959"/>
                </a:solidFill>
                <a:latin typeface="Arial"/>
                <a:cs typeface="Arial"/>
              </a:rPr>
              <a:t> CI):</a:t>
            </a:r>
            <a:endParaRPr sz="900" dirty="0">
              <a:latin typeface="Arial"/>
              <a:cs typeface="Arial"/>
            </a:endParaRPr>
          </a:p>
          <a:p>
            <a:pPr marL="565150"/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0.51</a:t>
            </a:r>
            <a:r>
              <a:rPr sz="9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(0.37–0.70)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21614" y="1414794"/>
            <a:ext cx="2592070" cy="279564"/>
          </a:xfrm>
          <a:prstGeom prst="rect">
            <a:avLst/>
          </a:prstGeom>
          <a:solidFill>
            <a:srgbClr val="FDF6E5"/>
          </a:solidFill>
        </p:spPr>
        <p:txBody>
          <a:bodyPr vert="horz" wrap="square" lIns="0" tIns="0" rIns="0" bIns="0" rtlCol="0">
            <a:spAutoFit/>
          </a:bodyPr>
          <a:lstStyle/>
          <a:p>
            <a:pPr marL="711200">
              <a:lnSpc>
                <a:spcPts val="1055"/>
              </a:lnSpc>
            </a:pP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Hazard</a:t>
            </a:r>
            <a:r>
              <a:rPr sz="9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ratio</a:t>
            </a:r>
            <a:r>
              <a:rPr sz="900" spc="2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(95%</a:t>
            </a:r>
            <a:r>
              <a:rPr sz="9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595959"/>
                </a:solidFill>
                <a:latin typeface="Arial"/>
                <a:cs typeface="Arial"/>
              </a:rPr>
              <a:t>CI):</a:t>
            </a:r>
            <a:endParaRPr sz="900">
              <a:latin typeface="Arial"/>
              <a:cs typeface="Arial"/>
            </a:endParaRPr>
          </a:p>
          <a:p>
            <a:pPr marL="876300"/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0.51</a:t>
            </a:r>
            <a:r>
              <a:rPr sz="9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(0.22–1.12)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29614" y="1414794"/>
            <a:ext cx="2592070" cy="279564"/>
          </a:xfrm>
          <a:prstGeom prst="rect">
            <a:avLst/>
          </a:prstGeom>
          <a:solidFill>
            <a:srgbClr val="FDF6E5"/>
          </a:solidFill>
        </p:spPr>
        <p:txBody>
          <a:bodyPr vert="horz" wrap="square" lIns="0" tIns="0" rIns="0" bIns="0" rtlCol="0">
            <a:spAutoFit/>
          </a:bodyPr>
          <a:lstStyle/>
          <a:p>
            <a:pPr marL="711200">
              <a:lnSpc>
                <a:spcPts val="1055"/>
              </a:lnSpc>
            </a:pP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Hazard</a:t>
            </a:r>
            <a:r>
              <a:rPr sz="9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ratio</a:t>
            </a:r>
            <a:r>
              <a:rPr sz="900" spc="2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(95%</a:t>
            </a:r>
            <a:r>
              <a:rPr sz="9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595959"/>
                </a:solidFill>
                <a:latin typeface="Arial"/>
                <a:cs typeface="Arial"/>
              </a:rPr>
              <a:t>CI):</a:t>
            </a:r>
            <a:endParaRPr sz="900">
              <a:latin typeface="Arial"/>
              <a:cs typeface="Arial"/>
            </a:endParaRPr>
          </a:p>
          <a:p>
            <a:pPr marL="876300"/>
            <a:r>
              <a:rPr sz="900" b="1" dirty="0">
                <a:solidFill>
                  <a:srgbClr val="595959"/>
                </a:solidFill>
                <a:latin typeface="Arial"/>
                <a:cs typeface="Arial"/>
              </a:rPr>
              <a:t>0.43</a:t>
            </a:r>
            <a:r>
              <a:rPr sz="9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595959"/>
                </a:solidFill>
                <a:latin typeface="Arial"/>
                <a:cs typeface="Arial"/>
              </a:rPr>
              <a:t>(0.21–0.88)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8377" y="2239333"/>
            <a:ext cx="92333" cy="1007744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spcBef>
                <a:spcPts val="40"/>
              </a:spcBef>
            </a:pPr>
            <a:r>
              <a:rPr sz="600" spc="-10" dirty="0">
                <a:solidFill>
                  <a:srgbClr val="3F4444"/>
                </a:solidFill>
                <a:latin typeface="Arial"/>
                <a:cs typeface="Arial"/>
              </a:rPr>
              <a:t>Progression-</a:t>
            </a:r>
            <a:r>
              <a:rPr sz="600" dirty="0">
                <a:solidFill>
                  <a:srgbClr val="3F4444"/>
                </a:solidFill>
                <a:latin typeface="Arial"/>
                <a:cs typeface="Arial"/>
              </a:rPr>
              <a:t>free</a:t>
            </a:r>
            <a:r>
              <a:rPr sz="600" spc="5" dirty="0">
                <a:solidFill>
                  <a:srgbClr val="3F4444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F4444"/>
                </a:solidFill>
                <a:latin typeface="Arial"/>
                <a:cs typeface="Arial"/>
              </a:rPr>
              <a:t>survival</a:t>
            </a:r>
            <a:r>
              <a:rPr sz="600" spc="5" dirty="0">
                <a:solidFill>
                  <a:srgbClr val="3F4444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(%)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6500601" y="1813730"/>
            <a:ext cx="2530475" cy="1973580"/>
            <a:chOff x="6516365" y="1940523"/>
            <a:chExt cx="2530475" cy="1973580"/>
          </a:xfrm>
        </p:grpSpPr>
        <p:sp>
          <p:nvSpPr>
            <p:cNvPr id="53" name="object 53"/>
            <p:cNvSpPr/>
            <p:nvPr/>
          </p:nvSpPr>
          <p:spPr>
            <a:xfrm>
              <a:off x="6537520" y="1950048"/>
              <a:ext cx="1913889" cy="1656714"/>
            </a:xfrm>
            <a:custGeom>
              <a:avLst/>
              <a:gdLst/>
              <a:ahLst/>
              <a:cxnLst/>
              <a:rect l="l" t="t" r="r" b="b"/>
              <a:pathLst>
                <a:path w="1913890" h="1656714">
                  <a:moveTo>
                    <a:pt x="0" y="0"/>
                  </a:moveTo>
                  <a:lnTo>
                    <a:pt x="106791" y="0"/>
                  </a:lnTo>
                  <a:lnTo>
                    <a:pt x="106791" y="94505"/>
                  </a:lnTo>
                  <a:lnTo>
                    <a:pt x="182756" y="94505"/>
                  </a:lnTo>
                  <a:lnTo>
                    <a:pt x="182756" y="189011"/>
                  </a:lnTo>
                  <a:lnTo>
                    <a:pt x="367714" y="189011"/>
                  </a:lnTo>
                  <a:lnTo>
                    <a:pt x="367714" y="283517"/>
                  </a:lnTo>
                  <a:lnTo>
                    <a:pt x="391934" y="283517"/>
                  </a:lnTo>
                  <a:lnTo>
                    <a:pt x="391934" y="378023"/>
                  </a:lnTo>
                  <a:lnTo>
                    <a:pt x="529552" y="378023"/>
                  </a:lnTo>
                  <a:lnTo>
                    <a:pt x="529552" y="475015"/>
                  </a:lnTo>
                  <a:lnTo>
                    <a:pt x="539461" y="475015"/>
                  </a:lnTo>
                  <a:lnTo>
                    <a:pt x="539461" y="579469"/>
                  </a:lnTo>
                  <a:lnTo>
                    <a:pt x="550471" y="579469"/>
                  </a:lnTo>
                  <a:lnTo>
                    <a:pt x="550471" y="666514"/>
                  </a:lnTo>
                  <a:lnTo>
                    <a:pt x="720015" y="666514"/>
                  </a:lnTo>
                  <a:lnTo>
                    <a:pt x="720015" y="765994"/>
                  </a:lnTo>
                  <a:lnTo>
                    <a:pt x="844422" y="765994"/>
                  </a:lnTo>
                  <a:lnTo>
                    <a:pt x="844422" y="860500"/>
                  </a:lnTo>
                  <a:lnTo>
                    <a:pt x="886257" y="860500"/>
                  </a:lnTo>
                  <a:lnTo>
                    <a:pt x="886257" y="957493"/>
                  </a:lnTo>
                  <a:lnTo>
                    <a:pt x="902772" y="957493"/>
                  </a:lnTo>
                  <a:lnTo>
                    <a:pt x="902772" y="1059460"/>
                  </a:lnTo>
                  <a:lnTo>
                    <a:pt x="914882" y="1059460"/>
                  </a:lnTo>
                  <a:lnTo>
                    <a:pt x="914882" y="1153965"/>
                  </a:lnTo>
                  <a:lnTo>
                    <a:pt x="918185" y="1153965"/>
                  </a:lnTo>
                  <a:lnTo>
                    <a:pt x="918185" y="1250959"/>
                  </a:lnTo>
                  <a:lnTo>
                    <a:pt x="962222" y="1250959"/>
                  </a:lnTo>
                  <a:lnTo>
                    <a:pt x="962222" y="1345464"/>
                  </a:lnTo>
                  <a:lnTo>
                    <a:pt x="1096537" y="1345464"/>
                  </a:lnTo>
                  <a:lnTo>
                    <a:pt x="1096537" y="1442457"/>
                  </a:lnTo>
                  <a:lnTo>
                    <a:pt x="1103665" y="1442457"/>
                  </a:lnTo>
                  <a:lnTo>
                    <a:pt x="1104189" y="1527015"/>
                  </a:lnTo>
                  <a:lnTo>
                    <a:pt x="1490674" y="1527015"/>
                  </a:lnTo>
                  <a:lnTo>
                    <a:pt x="1491720" y="1656338"/>
                  </a:lnTo>
                  <a:lnTo>
                    <a:pt x="1913435" y="1656338"/>
                  </a:lnTo>
                </a:path>
              </a:pathLst>
            </a:custGeom>
            <a:ln w="19050">
              <a:solidFill>
                <a:srgbClr val="830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537344" y="1951755"/>
              <a:ext cx="0" cy="1918335"/>
            </a:xfrm>
            <a:custGeom>
              <a:avLst/>
              <a:gdLst/>
              <a:ahLst/>
              <a:cxnLst/>
              <a:rect l="l" t="t" r="r" b="b"/>
              <a:pathLst>
                <a:path h="1918335">
                  <a:moveTo>
                    <a:pt x="0" y="1917962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537344" y="1951755"/>
              <a:ext cx="0" cy="1918335"/>
            </a:xfrm>
            <a:custGeom>
              <a:avLst/>
              <a:gdLst/>
              <a:ahLst/>
              <a:cxnLst/>
              <a:rect l="l" t="t" r="r" b="b"/>
              <a:pathLst>
                <a:path h="1918335">
                  <a:moveTo>
                    <a:pt x="0" y="0"/>
                  </a:moveTo>
                  <a:lnTo>
                    <a:pt x="0" y="1917962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516365" y="3865493"/>
              <a:ext cx="2530475" cy="0"/>
            </a:xfrm>
            <a:custGeom>
              <a:avLst/>
              <a:gdLst/>
              <a:ahLst/>
              <a:cxnLst/>
              <a:rect l="l" t="t" r="r" b="b"/>
              <a:pathLst>
                <a:path w="2530475">
                  <a:moveTo>
                    <a:pt x="2529910" y="0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16365" y="3865493"/>
              <a:ext cx="2530475" cy="0"/>
            </a:xfrm>
            <a:custGeom>
              <a:avLst/>
              <a:gdLst/>
              <a:ahLst/>
              <a:cxnLst/>
              <a:rect l="l" t="t" r="r" b="b"/>
              <a:pathLst>
                <a:path w="2530475">
                  <a:moveTo>
                    <a:pt x="0" y="0"/>
                  </a:moveTo>
                  <a:lnTo>
                    <a:pt x="252991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53744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53744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73536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73536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93327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93327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13118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13118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32910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32910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72493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72493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52701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52701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922842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922842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31867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31867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71449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71449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91241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91241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12075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12075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51658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51658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160131" y="3590899"/>
              <a:ext cx="292735" cy="35560"/>
            </a:xfrm>
            <a:custGeom>
              <a:avLst/>
              <a:gdLst/>
              <a:ahLst/>
              <a:cxnLst/>
              <a:rect l="l" t="t" r="r" b="b"/>
              <a:pathLst>
                <a:path w="292734" h="35560">
                  <a:moveTo>
                    <a:pt x="19050" y="0"/>
                  </a:moveTo>
                  <a:lnTo>
                    <a:pt x="0" y="0"/>
                  </a:lnTo>
                  <a:lnTo>
                    <a:pt x="0" y="35217"/>
                  </a:lnTo>
                  <a:lnTo>
                    <a:pt x="19050" y="35217"/>
                  </a:lnTo>
                  <a:lnTo>
                    <a:pt x="19050" y="0"/>
                  </a:lnTo>
                  <a:close/>
                </a:path>
                <a:path w="292734" h="35560">
                  <a:moveTo>
                    <a:pt x="292544" y="0"/>
                  </a:moveTo>
                  <a:lnTo>
                    <a:pt x="273494" y="0"/>
                  </a:lnTo>
                  <a:lnTo>
                    <a:pt x="273494" y="35217"/>
                  </a:lnTo>
                  <a:lnTo>
                    <a:pt x="292544" y="35217"/>
                  </a:lnTo>
                  <a:lnTo>
                    <a:pt x="292544" y="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805458" y="3727805"/>
              <a:ext cx="19050" cy="35560"/>
            </a:xfrm>
            <a:custGeom>
              <a:avLst/>
              <a:gdLst/>
              <a:ahLst/>
              <a:cxnLst/>
              <a:rect l="l" t="t" r="r" b="b"/>
              <a:pathLst>
                <a:path w="19050" h="35560">
                  <a:moveTo>
                    <a:pt x="19050" y="0"/>
                  </a:moveTo>
                  <a:lnTo>
                    <a:pt x="0" y="0"/>
                  </a:lnTo>
                  <a:lnTo>
                    <a:pt x="0" y="35217"/>
                  </a:lnTo>
                  <a:lnTo>
                    <a:pt x="19050" y="3521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3F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710998" y="2122715"/>
              <a:ext cx="990600" cy="1372870"/>
            </a:xfrm>
            <a:custGeom>
              <a:avLst/>
              <a:gdLst/>
              <a:ahLst/>
              <a:cxnLst/>
              <a:rect l="l" t="t" r="r" b="b"/>
              <a:pathLst>
                <a:path w="990600" h="1372870">
                  <a:moveTo>
                    <a:pt x="19050" y="0"/>
                  </a:moveTo>
                  <a:lnTo>
                    <a:pt x="0" y="0"/>
                  </a:lnTo>
                  <a:lnTo>
                    <a:pt x="0" y="35229"/>
                  </a:lnTo>
                  <a:lnTo>
                    <a:pt x="19050" y="35229"/>
                  </a:lnTo>
                  <a:lnTo>
                    <a:pt x="19050" y="0"/>
                  </a:lnTo>
                  <a:close/>
                </a:path>
                <a:path w="990600" h="1372870">
                  <a:moveTo>
                    <a:pt x="990358" y="1337157"/>
                  </a:moveTo>
                  <a:lnTo>
                    <a:pt x="971308" y="1337157"/>
                  </a:lnTo>
                  <a:lnTo>
                    <a:pt x="971308" y="1372374"/>
                  </a:lnTo>
                  <a:lnTo>
                    <a:pt x="990358" y="1372374"/>
                  </a:lnTo>
                  <a:lnTo>
                    <a:pt x="990358" y="1337157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537520" y="1950048"/>
              <a:ext cx="1283970" cy="1795780"/>
            </a:xfrm>
            <a:custGeom>
              <a:avLst/>
              <a:gdLst/>
              <a:ahLst/>
              <a:cxnLst/>
              <a:rect l="l" t="t" r="r" b="b"/>
              <a:pathLst>
                <a:path w="1283970" h="1795779">
                  <a:moveTo>
                    <a:pt x="0" y="0"/>
                  </a:moveTo>
                  <a:lnTo>
                    <a:pt x="160737" y="0"/>
                  </a:lnTo>
                  <a:lnTo>
                    <a:pt x="160737" y="121862"/>
                  </a:lnTo>
                  <a:lnTo>
                    <a:pt x="168443" y="121862"/>
                  </a:lnTo>
                  <a:lnTo>
                    <a:pt x="168443" y="243725"/>
                  </a:lnTo>
                  <a:lnTo>
                    <a:pt x="173949" y="243725"/>
                  </a:lnTo>
                  <a:lnTo>
                    <a:pt x="173949" y="380510"/>
                  </a:lnTo>
                  <a:lnTo>
                    <a:pt x="179453" y="380510"/>
                  </a:lnTo>
                  <a:lnTo>
                    <a:pt x="179453" y="489938"/>
                  </a:lnTo>
                  <a:lnTo>
                    <a:pt x="183857" y="489938"/>
                  </a:lnTo>
                  <a:lnTo>
                    <a:pt x="183857" y="599366"/>
                  </a:lnTo>
                  <a:lnTo>
                    <a:pt x="200371" y="599366"/>
                  </a:lnTo>
                  <a:lnTo>
                    <a:pt x="200371" y="723715"/>
                  </a:lnTo>
                  <a:lnTo>
                    <a:pt x="344595" y="723715"/>
                  </a:lnTo>
                  <a:lnTo>
                    <a:pt x="344595" y="845578"/>
                  </a:lnTo>
                  <a:lnTo>
                    <a:pt x="350099" y="845578"/>
                  </a:lnTo>
                  <a:lnTo>
                    <a:pt x="350099" y="959980"/>
                  </a:lnTo>
                  <a:lnTo>
                    <a:pt x="362209" y="959980"/>
                  </a:lnTo>
                  <a:lnTo>
                    <a:pt x="362209" y="1084329"/>
                  </a:lnTo>
                  <a:lnTo>
                    <a:pt x="387531" y="1084329"/>
                  </a:lnTo>
                  <a:lnTo>
                    <a:pt x="387531" y="1203706"/>
                  </a:lnTo>
                  <a:lnTo>
                    <a:pt x="519644" y="1203706"/>
                  </a:lnTo>
                  <a:lnTo>
                    <a:pt x="519644" y="1320594"/>
                  </a:lnTo>
                  <a:lnTo>
                    <a:pt x="662767" y="1320594"/>
                  </a:lnTo>
                  <a:lnTo>
                    <a:pt x="662767" y="1444944"/>
                  </a:lnTo>
                  <a:lnTo>
                    <a:pt x="731025" y="1444944"/>
                  </a:lnTo>
                  <a:lnTo>
                    <a:pt x="731025" y="1556859"/>
                  </a:lnTo>
                  <a:lnTo>
                    <a:pt x="749741" y="1556859"/>
                  </a:lnTo>
                  <a:lnTo>
                    <a:pt x="749741" y="1673748"/>
                  </a:lnTo>
                  <a:lnTo>
                    <a:pt x="1154887" y="1673748"/>
                  </a:lnTo>
                  <a:lnTo>
                    <a:pt x="1154887" y="1795611"/>
                  </a:lnTo>
                  <a:lnTo>
                    <a:pt x="1283698" y="1795611"/>
                  </a:lnTo>
                </a:path>
              </a:pathLst>
            </a:custGeom>
            <a:ln w="19050">
              <a:solidFill>
                <a:srgbClr val="4A5C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516365" y="195415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516365" y="195415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516366" y="2145293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516366" y="2145293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516365" y="2336425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516365" y="2336425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516365" y="25275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516365" y="25275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516365" y="2718692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516365" y="2718692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516365" y="29098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516365" y="29098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516365" y="31009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516365" y="31009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516365" y="32920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516365" y="32920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516366" y="34832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516366" y="34832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516365" y="3674357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516365" y="3674357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3714601" y="1816732"/>
            <a:ext cx="2542540" cy="1970405"/>
            <a:chOff x="3730366" y="1943524"/>
            <a:chExt cx="2542540" cy="1970405"/>
          </a:xfrm>
        </p:grpSpPr>
        <p:sp>
          <p:nvSpPr>
            <p:cNvPr id="109" name="object 109"/>
            <p:cNvSpPr/>
            <p:nvPr/>
          </p:nvSpPr>
          <p:spPr>
            <a:xfrm>
              <a:off x="5391607" y="3721544"/>
              <a:ext cx="19050" cy="35560"/>
            </a:xfrm>
            <a:custGeom>
              <a:avLst/>
              <a:gdLst/>
              <a:ahLst/>
              <a:cxnLst/>
              <a:rect l="l" t="t" r="r" b="b"/>
              <a:pathLst>
                <a:path w="19050" h="35560">
                  <a:moveTo>
                    <a:pt x="19050" y="0"/>
                  </a:moveTo>
                  <a:lnTo>
                    <a:pt x="0" y="0"/>
                  </a:lnTo>
                  <a:lnTo>
                    <a:pt x="0" y="35229"/>
                  </a:lnTo>
                  <a:lnTo>
                    <a:pt x="19050" y="35229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3F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843678" y="3110102"/>
              <a:ext cx="1388745" cy="220979"/>
            </a:xfrm>
            <a:custGeom>
              <a:avLst/>
              <a:gdLst/>
              <a:ahLst/>
              <a:cxnLst/>
              <a:rect l="l" t="t" r="r" b="b"/>
              <a:pathLst>
                <a:path w="1388745" h="220979">
                  <a:moveTo>
                    <a:pt x="19050" y="0"/>
                  </a:moveTo>
                  <a:lnTo>
                    <a:pt x="0" y="0"/>
                  </a:lnTo>
                  <a:lnTo>
                    <a:pt x="0" y="35217"/>
                  </a:lnTo>
                  <a:lnTo>
                    <a:pt x="19050" y="35217"/>
                  </a:lnTo>
                  <a:lnTo>
                    <a:pt x="19050" y="0"/>
                  </a:lnTo>
                  <a:close/>
                </a:path>
                <a:path w="1388745" h="220979">
                  <a:moveTo>
                    <a:pt x="558203" y="0"/>
                  </a:moveTo>
                  <a:lnTo>
                    <a:pt x="548754" y="0"/>
                  </a:lnTo>
                  <a:lnTo>
                    <a:pt x="539153" y="0"/>
                  </a:lnTo>
                  <a:lnTo>
                    <a:pt x="529704" y="0"/>
                  </a:lnTo>
                  <a:lnTo>
                    <a:pt x="529704" y="35217"/>
                  </a:lnTo>
                  <a:lnTo>
                    <a:pt x="539153" y="35217"/>
                  </a:lnTo>
                  <a:lnTo>
                    <a:pt x="548754" y="35217"/>
                  </a:lnTo>
                  <a:lnTo>
                    <a:pt x="558203" y="35217"/>
                  </a:lnTo>
                  <a:lnTo>
                    <a:pt x="558203" y="0"/>
                  </a:lnTo>
                  <a:close/>
                </a:path>
                <a:path w="1388745" h="220979">
                  <a:moveTo>
                    <a:pt x="822007" y="185470"/>
                  </a:moveTo>
                  <a:lnTo>
                    <a:pt x="802957" y="185470"/>
                  </a:lnTo>
                  <a:lnTo>
                    <a:pt x="802957" y="220687"/>
                  </a:lnTo>
                  <a:lnTo>
                    <a:pt x="822007" y="220687"/>
                  </a:lnTo>
                  <a:lnTo>
                    <a:pt x="822007" y="185470"/>
                  </a:lnTo>
                  <a:close/>
                </a:path>
                <a:path w="1388745" h="220979">
                  <a:moveTo>
                    <a:pt x="844080" y="185470"/>
                  </a:moveTo>
                  <a:lnTo>
                    <a:pt x="825030" y="185470"/>
                  </a:lnTo>
                  <a:lnTo>
                    <a:pt x="825030" y="220687"/>
                  </a:lnTo>
                  <a:lnTo>
                    <a:pt x="844080" y="220687"/>
                  </a:lnTo>
                  <a:lnTo>
                    <a:pt x="844080" y="185470"/>
                  </a:lnTo>
                  <a:close/>
                </a:path>
                <a:path w="1388745" h="220979">
                  <a:moveTo>
                    <a:pt x="1388491" y="185470"/>
                  </a:moveTo>
                  <a:lnTo>
                    <a:pt x="1369441" y="185470"/>
                  </a:lnTo>
                  <a:lnTo>
                    <a:pt x="1369441" y="220687"/>
                  </a:lnTo>
                  <a:lnTo>
                    <a:pt x="1388491" y="220687"/>
                  </a:lnTo>
                  <a:lnTo>
                    <a:pt x="1388491" y="18547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751845" y="1954340"/>
              <a:ext cx="2479040" cy="1359535"/>
            </a:xfrm>
            <a:custGeom>
              <a:avLst/>
              <a:gdLst/>
              <a:ahLst/>
              <a:cxnLst/>
              <a:rect l="l" t="t" r="r" b="b"/>
              <a:pathLst>
                <a:path w="2479040" h="1359535">
                  <a:moveTo>
                    <a:pt x="58855" y="108289"/>
                  </a:moveTo>
                  <a:lnTo>
                    <a:pt x="60957" y="108682"/>
                  </a:lnTo>
                  <a:lnTo>
                    <a:pt x="169559" y="108289"/>
                  </a:lnTo>
                  <a:lnTo>
                    <a:pt x="169559" y="218545"/>
                  </a:lnTo>
                  <a:lnTo>
                    <a:pt x="180769" y="218545"/>
                  </a:lnTo>
                  <a:lnTo>
                    <a:pt x="180769" y="325652"/>
                  </a:lnTo>
                  <a:lnTo>
                    <a:pt x="186375" y="325652"/>
                  </a:lnTo>
                  <a:lnTo>
                    <a:pt x="186375" y="426458"/>
                  </a:lnTo>
                  <a:lnTo>
                    <a:pt x="214401" y="426458"/>
                  </a:lnTo>
                  <a:lnTo>
                    <a:pt x="214401" y="533565"/>
                  </a:lnTo>
                  <a:lnTo>
                    <a:pt x="327907" y="533565"/>
                  </a:lnTo>
                  <a:lnTo>
                    <a:pt x="327907" y="640672"/>
                  </a:lnTo>
                  <a:lnTo>
                    <a:pt x="633395" y="640672"/>
                  </a:lnTo>
                  <a:lnTo>
                    <a:pt x="633395" y="744628"/>
                  </a:lnTo>
                  <a:lnTo>
                    <a:pt x="780533" y="744628"/>
                  </a:lnTo>
                  <a:lnTo>
                    <a:pt x="780533" y="848585"/>
                  </a:lnTo>
                  <a:lnTo>
                    <a:pt x="837987" y="848585"/>
                  </a:lnTo>
                  <a:lnTo>
                    <a:pt x="837987" y="958842"/>
                  </a:lnTo>
                  <a:lnTo>
                    <a:pt x="962704" y="958842"/>
                  </a:lnTo>
                  <a:lnTo>
                    <a:pt x="962704" y="1062798"/>
                  </a:lnTo>
                  <a:lnTo>
                    <a:pt x="1077612" y="1062798"/>
                  </a:lnTo>
                  <a:lnTo>
                    <a:pt x="1077612" y="1173055"/>
                  </a:lnTo>
                  <a:lnTo>
                    <a:pt x="1837125" y="1173055"/>
                  </a:lnTo>
                  <a:lnTo>
                    <a:pt x="1837125" y="1358917"/>
                  </a:lnTo>
                  <a:lnTo>
                    <a:pt x="2478928" y="1358917"/>
                  </a:lnTo>
                </a:path>
                <a:path w="2479040" h="1359535">
                  <a:moveTo>
                    <a:pt x="0" y="0"/>
                  </a:moveTo>
                  <a:lnTo>
                    <a:pt x="61181" y="0"/>
                  </a:lnTo>
                  <a:lnTo>
                    <a:pt x="61181" y="113407"/>
                  </a:lnTo>
                </a:path>
              </a:pathLst>
            </a:custGeom>
            <a:ln w="19050">
              <a:solidFill>
                <a:srgbClr val="830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750230" y="1953049"/>
              <a:ext cx="1659255" cy="1786255"/>
            </a:xfrm>
            <a:custGeom>
              <a:avLst/>
              <a:gdLst/>
              <a:ahLst/>
              <a:cxnLst/>
              <a:rect l="l" t="t" r="r" b="b"/>
              <a:pathLst>
                <a:path w="1659254" h="1786254">
                  <a:moveTo>
                    <a:pt x="7013" y="0"/>
                  </a:moveTo>
                  <a:lnTo>
                    <a:pt x="7013" y="130052"/>
                  </a:lnTo>
                  <a:lnTo>
                    <a:pt x="129071" y="130052"/>
                  </a:lnTo>
                  <a:lnTo>
                    <a:pt x="129071" y="254628"/>
                  </a:lnTo>
                  <a:lnTo>
                    <a:pt x="172066" y="254628"/>
                  </a:lnTo>
                  <a:lnTo>
                    <a:pt x="172066" y="383500"/>
                  </a:lnTo>
                  <a:lnTo>
                    <a:pt x="184487" y="383500"/>
                  </a:lnTo>
                  <a:lnTo>
                    <a:pt x="184487" y="508076"/>
                  </a:lnTo>
                  <a:lnTo>
                    <a:pt x="260922" y="508076"/>
                  </a:lnTo>
                  <a:lnTo>
                    <a:pt x="260922" y="639096"/>
                  </a:lnTo>
                  <a:lnTo>
                    <a:pt x="366977" y="639096"/>
                  </a:lnTo>
                  <a:lnTo>
                    <a:pt x="366977" y="770115"/>
                  </a:lnTo>
                  <a:lnTo>
                    <a:pt x="372709" y="770115"/>
                  </a:lnTo>
                  <a:lnTo>
                    <a:pt x="372709" y="1023563"/>
                  </a:lnTo>
                  <a:lnTo>
                    <a:pt x="553288" y="1023563"/>
                  </a:lnTo>
                  <a:lnTo>
                    <a:pt x="553288" y="1148139"/>
                  </a:lnTo>
                  <a:lnTo>
                    <a:pt x="888648" y="1148139"/>
                  </a:lnTo>
                  <a:lnTo>
                    <a:pt x="888648" y="1272715"/>
                  </a:lnTo>
                  <a:lnTo>
                    <a:pt x="944064" y="1272715"/>
                  </a:lnTo>
                  <a:lnTo>
                    <a:pt x="944064" y="1403734"/>
                  </a:lnTo>
                  <a:lnTo>
                    <a:pt x="1087380" y="1403734"/>
                  </a:lnTo>
                  <a:lnTo>
                    <a:pt x="1087380" y="1532606"/>
                  </a:lnTo>
                  <a:lnTo>
                    <a:pt x="1103623" y="1532606"/>
                  </a:lnTo>
                  <a:lnTo>
                    <a:pt x="1103623" y="1657181"/>
                  </a:lnTo>
                  <a:lnTo>
                    <a:pt x="1399810" y="1657181"/>
                  </a:lnTo>
                  <a:lnTo>
                    <a:pt x="1399810" y="1786054"/>
                  </a:lnTo>
                  <a:lnTo>
                    <a:pt x="1658735" y="1786054"/>
                  </a:lnTo>
                </a:path>
                <a:path w="1659254" h="1786254">
                  <a:moveTo>
                    <a:pt x="0" y="1067"/>
                  </a:moveTo>
                  <a:lnTo>
                    <a:pt x="9498" y="1067"/>
                  </a:lnTo>
                </a:path>
              </a:pathLst>
            </a:custGeom>
            <a:ln w="19050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751448" y="1951753"/>
              <a:ext cx="0" cy="1918335"/>
            </a:xfrm>
            <a:custGeom>
              <a:avLst/>
              <a:gdLst/>
              <a:ahLst/>
              <a:cxnLst/>
              <a:rect l="l" t="t" r="r" b="b"/>
              <a:pathLst>
                <a:path h="1918335">
                  <a:moveTo>
                    <a:pt x="0" y="1917961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751448" y="1951753"/>
              <a:ext cx="0" cy="1918335"/>
            </a:xfrm>
            <a:custGeom>
              <a:avLst/>
              <a:gdLst/>
              <a:ahLst/>
              <a:cxnLst/>
              <a:rect l="l" t="t" r="r" b="b"/>
              <a:pathLst>
                <a:path h="1918335">
                  <a:moveTo>
                    <a:pt x="0" y="0"/>
                  </a:moveTo>
                  <a:lnTo>
                    <a:pt x="0" y="1917961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730366" y="3865493"/>
              <a:ext cx="2542540" cy="0"/>
            </a:xfrm>
            <a:custGeom>
              <a:avLst/>
              <a:gdLst/>
              <a:ahLst/>
              <a:cxnLst/>
              <a:rect l="l" t="t" r="r" b="b"/>
              <a:pathLst>
                <a:path w="2542540">
                  <a:moveTo>
                    <a:pt x="2542232" y="0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730366" y="3865493"/>
              <a:ext cx="2542540" cy="0"/>
            </a:xfrm>
            <a:custGeom>
              <a:avLst/>
              <a:gdLst/>
              <a:ahLst/>
              <a:cxnLst/>
              <a:rect l="l" t="t" r="r" b="b"/>
              <a:pathLst>
                <a:path w="2542540">
                  <a:moveTo>
                    <a:pt x="0" y="0"/>
                  </a:moveTo>
                  <a:lnTo>
                    <a:pt x="2542232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75155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75155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95043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95043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14930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14930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34818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34818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54706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54706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94481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94481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74594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74594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14369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14369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54145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54145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93920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93920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13808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13808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34257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342573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74032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74032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734299" y="195415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734299" y="195415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734300" y="2145292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34300" y="2145292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734300" y="2336425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734300" y="2336425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734299" y="25275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734299" y="25275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734300" y="27186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734300" y="27186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734299" y="29098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734299" y="29098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734300" y="31009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734300" y="31009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734299" y="32920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734299" y="32920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734299" y="34832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734299" y="34832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734300" y="3674357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734300" y="3674357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3" name="object 163"/>
          <p:cNvGrpSpPr/>
          <p:nvPr/>
        </p:nvGrpSpPr>
        <p:grpSpPr>
          <a:xfrm>
            <a:off x="920728" y="1809827"/>
            <a:ext cx="2604754" cy="1970677"/>
            <a:chOff x="936492" y="1936619"/>
            <a:chExt cx="2531745" cy="1977389"/>
          </a:xfrm>
        </p:grpSpPr>
        <p:sp>
          <p:nvSpPr>
            <p:cNvPr id="164" name="object 164"/>
            <p:cNvSpPr/>
            <p:nvPr/>
          </p:nvSpPr>
          <p:spPr>
            <a:xfrm>
              <a:off x="959193" y="1951754"/>
              <a:ext cx="0" cy="1918335"/>
            </a:xfrm>
            <a:custGeom>
              <a:avLst/>
              <a:gdLst/>
              <a:ahLst/>
              <a:cxnLst/>
              <a:rect l="l" t="t" r="r" b="b"/>
              <a:pathLst>
                <a:path h="1918335">
                  <a:moveTo>
                    <a:pt x="0" y="1917963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59193" y="1951754"/>
              <a:ext cx="0" cy="1918335"/>
            </a:xfrm>
            <a:custGeom>
              <a:avLst/>
              <a:gdLst/>
              <a:ahLst/>
              <a:cxnLst/>
              <a:rect l="l" t="t" r="r" b="b"/>
              <a:pathLst>
                <a:path h="1918335">
                  <a:moveTo>
                    <a:pt x="0" y="0"/>
                  </a:moveTo>
                  <a:lnTo>
                    <a:pt x="0" y="1917963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50118" y="1955006"/>
              <a:ext cx="2202180" cy="1759585"/>
            </a:xfrm>
            <a:custGeom>
              <a:avLst/>
              <a:gdLst/>
              <a:ahLst/>
              <a:cxnLst/>
              <a:rect l="l" t="t" r="r" b="b"/>
              <a:pathLst>
                <a:path w="2202180" h="1759585">
                  <a:moveTo>
                    <a:pt x="0" y="0"/>
                  </a:moveTo>
                  <a:lnTo>
                    <a:pt x="83343" y="0"/>
                  </a:lnTo>
                  <a:lnTo>
                    <a:pt x="83343" y="15875"/>
                  </a:lnTo>
                  <a:lnTo>
                    <a:pt x="101600" y="15875"/>
                  </a:lnTo>
                  <a:lnTo>
                    <a:pt x="101600" y="29368"/>
                  </a:lnTo>
                  <a:lnTo>
                    <a:pt x="135731" y="29368"/>
                  </a:lnTo>
                  <a:lnTo>
                    <a:pt x="135731" y="53181"/>
                  </a:lnTo>
                  <a:lnTo>
                    <a:pt x="173037" y="53181"/>
                  </a:lnTo>
                  <a:lnTo>
                    <a:pt x="173037" y="103981"/>
                  </a:lnTo>
                  <a:lnTo>
                    <a:pt x="178593" y="103981"/>
                  </a:lnTo>
                  <a:lnTo>
                    <a:pt x="177800" y="110331"/>
                  </a:lnTo>
                  <a:lnTo>
                    <a:pt x="177800" y="112712"/>
                  </a:lnTo>
                  <a:lnTo>
                    <a:pt x="177800" y="115093"/>
                  </a:lnTo>
                  <a:lnTo>
                    <a:pt x="177800" y="119062"/>
                  </a:lnTo>
                  <a:lnTo>
                    <a:pt x="177800" y="124618"/>
                  </a:lnTo>
                  <a:lnTo>
                    <a:pt x="182562" y="124618"/>
                  </a:lnTo>
                  <a:lnTo>
                    <a:pt x="182562" y="155575"/>
                  </a:lnTo>
                  <a:lnTo>
                    <a:pt x="184943" y="155575"/>
                  </a:lnTo>
                  <a:lnTo>
                    <a:pt x="184943" y="163512"/>
                  </a:lnTo>
                  <a:lnTo>
                    <a:pt x="188118" y="163512"/>
                  </a:lnTo>
                  <a:lnTo>
                    <a:pt x="188118" y="177006"/>
                  </a:lnTo>
                  <a:lnTo>
                    <a:pt x="192087" y="177006"/>
                  </a:lnTo>
                  <a:lnTo>
                    <a:pt x="192087" y="227806"/>
                  </a:lnTo>
                  <a:lnTo>
                    <a:pt x="197643" y="227806"/>
                  </a:lnTo>
                  <a:lnTo>
                    <a:pt x="197643" y="302418"/>
                  </a:lnTo>
                  <a:lnTo>
                    <a:pt x="205581" y="302418"/>
                  </a:lnTo>
                  <a:lnTo>
                    <a:pt x="205581" y="317500"/>
                  </a:lnTo>
                  <a:lnTo>
                    <a:pt x="211137" y="317500"/>
                  </a:lnTo>
                  <a:lnTo>
                    <a:pt x="211137" y="339725"/>
                  </a:lnTo>
                  <a:lnTo>
                    <a:pt x="216693" y="339725"/>
                  </a:lnTo>
                  <a:lnTo>
                    <a:pt x="216693" y="354012"/>
                  </a:lnTo>
                  <a:lnTo>
                    <a:pt x="244475" y="354012"/>
                  </a:lnTo>
                  <a:lnTo>
                    <a:pt x="244475" y="369093"/>
                  </a:lnTo>
                  <a:lnTo>
                    <a:pt x="264318" y="369093"/>
                  </a:lnTo>
                  <a:lnTo>
                    <a:pt x="264318" y="390525"/>
                  </a:lnTo>
                  <a:lnTo>
                    <a:pt x="296862" y="390525"/>
                  </a:lnTo>
                  <a:lnTo>
                    <a:pt x="296862" y="413543"/>
                  </a:lnTo>
                  <a:lnTo>
                    <a:pt x="311943" y="413543"/>
                  </a:lnTo>
                  <a:lnTo>
                    <a:pt x="311943" y="427037"/>
                  </a:lnTo>
                  <a:lnTo>
                    <a:pt x="326231" y="427037"/>
                  </a:lnTo>
                  <a:lnTo>
                    <a:pt x="326231" y="441325"/>
                  </a:lnTo>
                  <a:lnTo>
                    <a:pt x="330993" y="441325"/>
                  </a:lnTo>
                  <a:lnTo>
                    <a:pt x="330993" y="461962"/>
                  </a:lnTo>
                  <a:lnTo>
                    <a:pt x="335756" y="461962"/>
                  </a:lnTo>
                  <a:lnTo>
                    <a:pt x="335756" y="477837"/>
                  </a:lnTo>
                  <a:lnTo>
                    <a:pt x="349250" y="477837"/>
                  </a:lnTo>
                  <a:lnTo>
                    <a:pt x="349250" y="499268"/>
                  </a:lnTo>
                  <a:lnTo>
                    <a:pt x="354806" y="499268"/>
                  </a:lnTo>
                  <a:lnTo>
                    <a:pt x="354806" y="532606"/>
                  </a:lnTo>
                  <a:lnTo>
                    <a:pt x="364331" y="532606"/>
                  </a:lnTo>
                  <a:lnTo>
                    <a:pt x="364331" y="554037"/>
                  </a:lnTo>
                  <a:lnTo>
                    <a:pt x="369093" y="554037"/>
                  </a:lnTo>
                  <a:lnTo>
                    <a:pt x="369093" y="571500"/>
                  </a:lnTo>
                  <a:lnTo>
                    <a:pt x="373856" y="571500"/>
                  </a:lnTo>
                  <a:lnTo>
                    <a:pt x="373856" y="604837"/>
                  </a:lnTo>
                  <a:lnTo>
                    <a:pt x="379412" y="604837"/>
                  </a:lnTo>
                  <a:lnTo>
                    <a:pt x="379412" y="665956"/>
                  </a:lnTo>
                  <a:lnTo>
                    <a:pt x="383381" y="665956"/>
                  </a:lnTo>
                  <a:lnTo>
                    <a:pt x="383381" y="678656"/>
                  </a:lnTo>
                  <a:lnTo>
                    <a:pt x="388143" y="678656"/>
                  </a:lnTo>
                  <a:lnTo>
                    <a:pt x="388143" y="692943"/>
                  </a:lnTo>
                  <a:lnTo>
                    <a:pt x="392906" y="692943"/>
                  </a:lnTo>
                  <a:lnTo>
                    <a:pt x="392906" y="714375"/>
                  </a:lnTo>
                  <a:lnTo>
                    <a:pt x="397668" y="714375"/>
                  </a:lnTo>
                  <a:lnTo>
                    <a:pt x="397668" y="758031"/>
                  </a:lnTo>
                  <a:lnTo>
                    <a:pt x="422275" y="758031"/>
                  </a:lnTo>
                  <a:lnTo>
                    <a:pt x="422275" y="775493"/>
                  </a:lnTo>
                  <a:lnTo>
                    <a:pt x="541337" y="775493"/>
                  </a:lnTo>
                  <a:lnTo>
                    <a:pt x="541337" y="831056"/>
                  </a:lnTo>
                  <a:lnTo>
                    <a:pt x="546100" y="831056"/>
                  </a:lnTo>
                  <a:lnTo>
                    <a:pt x="546100" y="862012"/>
                  </a:lnTo>
                  <a:lnTo>
                    <a:pt x="546100" y="883443"/>
                  </a:lnTo>
                  <a:lnTo>
                    <a:pt x="550862" y="883443"/>
                  </a:lnTo>
                  <a:lnTo>
                    <a:pt x="550862" y="920750"/>
                  </a:lnTo>
                  <a:lnTo>
                    <a:pt x="559593" y="920750"/>
                  </a:lnTo>
                  <a:lnTo>
                    <a:pt x="559593" y="939006"/>
                  </a:lnTo>
                  <a:lnTo>
                    <a:pt x="562768" y="939006"/>
                  </a:lnTo>
                  <a:lnTo>
                    <a:pt x="562768" y="973137"/>
                  </a:lnTo>
                  <a:lnTo>
                    <a:pt x="578643" y="973137"/>
                  </a:lnTo>
                  <a:lnTo>
                    <a:pt x="578643" y="995362"/>
                  </a:lnTo>
                  <a:lnTo>
                    <a:pt x="611981" y="995362"/>
                  </a:lnTo>
                  <a:lnTo>
                    <a:pt x="611981" y="1009650"/>
                  </a:lnTo>
                  <a:lnTo>
                    <a:pt x="621506" y="1009650"/>
                  </a:lnTo>
                  <a:lnTo>
                    <a:pt x="621506" y="1023937"/>
                  </a:lnTo>
                  <a:lnTo>
                    <a:pt x="717550" y="1023937"/>
                  </a:lnTo>
                </a:path>
                <a:path w="2202180" h="1759585">
                  <a:moveTo>
                    <a:pt x="692439" y="1023540"/>
                  </a:moveTo>
                  <a:lnTo>
                    <a:pt x="717017" y="1023540"/>
                  </a:lnTo>
                  <a:lnTo>
                    <a:pt x="717017" y="1047166"/>
                  </a:lnTo>
                  <a:lnTo>
                    <a:pt x="731660" y="1047166"/>
                  </a:lnTo>
                  <a:lnTo>
                    <a:pt x="731660" y="1067249"/>
                  </a:lnTo>
                  <a:lnTo>
                    <a:pt x="736889" y="1067249"/>
                  </a:lnTo>
                  <a:lnTo>
                    <a:pt x="736889" y="1089694"/>
                  </a:lnTo>
                  <a:lnTo>
                    <a:pt x="740027" y="1089694"/>
                  </a:lnTo>
                  <a:lnTo>
                    <a:pt x="740550" y="1158211"/>
                  </a:lnTo>
                  <a:lnTo>
                    <a:pt x="744733" y="1158211"/>
                  </a:lnTo>
                  <a:lnTo>
                    <a:pt x="744733" y="1171206"/>
                  </a:lnTo>
                  <a:lnTo>
                    <a:pt x="908416" y="1171206"/>
                  </a:lnTo>
                  <a:lnTo>
                    <a:pt x="908416" y="1210189"/>
                  </a:lnTo>
                  <a:lnTo>
                    <a:pt x="922012" y="1210189"/>
                  </a:lnTo>
                  <a:lnTo>
                    <a:pt x="922012" y="1231453"/>
                  </a:lnTo>
                  <a:lnTo>
                    <a:pt x="926719" y="1231453"/>
                  </a:lnTo>
                  <a:lnTo>
                    <a:pt x="1072098" y="1231453"/>
                  </a:lnTo>
                  <a:lnTo>
                    <a:pt x="1072098" y="1246810"/>
                  </a:lnTo>
                  <a:lnTo>
                    <a:pt x="1084649" y="1246810"/>
                  </a:lnTo>
                  <a:lnTo>
                    <a:pt x="1084649" y="1263349"/>
                  </a:lnTo>
                  <a:lnTo>
                    <a:pt x="1089879" y="1263349"/>
                  </a:lnTo>
                  <a:lnTo>
                    <a:pt x="1089879" y="1288157"/>
                  </a:lnTo>
                  <a:lnTo>
                    <a:pt x="1099815" y="1288157"/>
                  </a:lnTo>
                  <a:lnTo>
                    <a:pt x="1099815" y="1304695"/>
                  </a:lnTo>
                  <a:lnTo>
                    <a:pt x="1108705" y="1304695"/>
                  </a:lnTo>
                  <a:lnTo>
                    <a:pt x="1108705" y="1362580"/>
                  </a:lnTo>
                  <a:lnTo>
                    <a:pt x="1137467" y="1362580"/>
                  </a:lnTo>
                  <a:lnTo>
                    <a:pt x="1137467" y="1379118"/>
                  </a:lnTo>
                  <a:lnTo>
                    <a:pt x="1257222" y="1379118"/>
                  </a:lnTo>
                  <a:lnTo>
                    <a:pt x="1257222" y="1400382"/>
                  </a:lnTo>
                  <a:lnTo>
                    <a:pt x="1285984" y="1400382"/>
                  </a:lnTo>
                  <a:lnTo>
                    <a:pt x="1285984" y="1446454"/>
                  </a:lnTo>
                  <a:lnTo>
                    <a:pt x="1377499" y="1446454"/>
                  </a:lnTo>
                  <a:lnTo>
                    <a:pt x="1377499" y="1475987"/>
                  </a:lnTo>
                  <a:lnTo>
                    <a:pt x="1381160" y="1475987"/>
                  </a:lnTo>
                  <a:lnTo>
                    <a:pt x="1381160" y="1499613"/>
                  </a:lnTo>
                  <a:lnTo>
                    <a:pt x="1384298" y="1499613"/>
                  </a:lnTo>
                  <a:lnTo>
                    <a:pt x="1384298" y="1510245"/>
                  </a:lnTo>
                  <a:lnTo>
                    <a:pt x="1458033" y="1510245"/>
                  </a:lnTo>
                  <a:lnTo>
                    <a:pt x="1458033" y="1531509"/>
                  </a:lnTo>
                  <a:lnTo>
                    <a:pt x="1465877" y="1531509"/>
                  </a:lnTo>
                  <a:lnTo>
                    <a:pt x="1465877" y="1561042"/>
                  </a:lnTo>
                  <a:lnTo>
                    <a:pt x="1592431" y="1561042"/>
                  </a:lnTo>
                </a:path>
                <a:path w="2202180" h="1759585">
                  <a:moveTo>
                    <a:pt x="1534384" y="1561042"/>
                  </a:moveTo>
                  <a:lnTo>
                    <a:pt x="1658845" y="1561042"/>
                  </a:lnTo>
                  <a:lnTo>
                    <a:pt x="1658845" y="1600026"/>
                  </a:lnTo>
                  <a:lnTo>
                    <a:pt x="2112240" y="1600026"/>
                  </a:lnTo>
                  <a:lnTo>
                    <a:pt x="2112240" y="1759505"/>
                  </a:lnTo>
                  <a:lnTo>
                    <a:pt x="2201664" y="1759505"/>
                  </a:lnTo>
                </a:path>
              </a:pathLst>
            </a:custGeom>
            <a:ln w="19050">
              <a:solidFill>
                <a:srgbClr val="830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519720" y="2932569"/>
              <a:ext cx="1634489" cy="795020"/>
            </a:xfrm>
            <a:custGeom>
              <a:avLst/>
              <a:gdLst/>
              <a:ahLst/>
              <a:cxnLst/>
              <a:rect l="l" t="t" r="r" b="b"/>
              <a:pathLst>
                <a:path w="1634489" h="795020">
                  <a:moveTo>
                    <a:pt x="19050" y="0"/>
                  </a:moveTo>
                  <a:lnTo>
                    <a:pt x="0" y="0"/>
                  </a:lnTo>
                  <a:lnTo>
                    <a:pt x="0" y="35217"/>
                  </a:lnTo>
                  <a:lnTo>
                    <a:pt x="19050" y="35217"/>
                  </a:lnTo>
                  <a:lnTo>
                    <a:pt x="19050" y="0"/>
                  </a:lnTo>
                  <a:close/>
                </a:path>
                <a:path w="1634489" h="795020">
                  <a:moveTo>
                    <a:pt x="194906" y="176352"/>
                  </a:moveTo>
                  <a:lnTo>
                    <a:pt x="175856" y="176352"/>
                  </a:lnTo>
                  <a:lnTo>
                    <a:pt x="175856" y="211569"/>
                  </a:lnTo>
                  <a:lnTo>
                    <a:pt x="194906" y="211569"/>
                  </a:lnTo>
                  <a:lnTo>
                    <a:pt x="194906" y="176352"/>
                  </a:lnTo>
                  <a:close/>
                </a:path>
                <a:path w="1634489" h="795020">
                  <a:moveTo>
                    <a:pt x="529780" y="273164"/>
                  </a:moveTo>
                  <a:lnTo>
                    <a:pt x="510730" y="273164"/>
                  </a:lnTo>
                  <a:lnTo>
                    <a:pt x="510730" y="308394"/>
                  </a:lnTo>
                  <a:lnTo>
                    <a:pt x="529780" y="308394"/>
                  </a:lnTo>
                  <a:lnTo>
                    <a:pt x="529780" y="273164"/>
                  </a:lnTo>
                  <a:close/>
                </a:path>
                <a:path w="1634489" h="795020">
                  <a:moveTo>
                    <a:pt x="595884" y="383717"/>
                  </a:moveTo>
                  <a:lnTo>
                    <a:pt x="576834" y="383717"/>
                  </a:lnTo>
                  <a:lnTo>
                    <a:pt x="576834" y="418934"/>
                  </a:lnTo>
                  <a:lnTo>
                    <a:pt x="595884" y="418934"/>
                  </a:lnTo>
                  <a:lnTo>
                    <a:pt x="595884" y="383717"/>
                  </a:lnTo>
                  <a:close/>
                </a:path>
                <a:path w="1634489" h="795020">
                  <a:moveTo>
                    <a:pt x="700760" y="405320"/>
                  </a:moveTo>
                  <a:lnTo>
                    <a:pt x="681710" y="405320"/>
                  </a:lnTo>
                  <a:lnTo>
                    <a:pt x="681710" y="440537"/>
                  </a:lnTo>
                  <a:lnTo>
                    <a:pt x="700760" y="440537"/>
                  </a:lnTo>
                  <a:lnTo>
                    <a:pt x="700760" y="405320"/>
                  </a:lnTo>
                  <a:close/>
                </a:path>
                <a:path w="1634489" h="795020">
                  <a:moveTo>
                    <a:pt x="725868" y="407682"/>
                  </a:moveTo>
                  <a:lnTo>
                    <a:pt x="706818" y="407682"/>
                  </a:lnTo>
                  <a:lnTo>
                    <a:pt x="706818" y="431304"/>
                  </a:lnTo>
                  <a:lnTo>
                    <a:pt x="706818" y="442899"/>
                  </a:lnTo>
                  <a:lnTo>
                    <a:pt x="706818" y="466521"/>
                  </a:lnTo>
                  <a:lnTo>
                    <a:pt x="725868" y="466521"/>
                  </a:lnTo>
                  <a:lnTo>
                    <a:pt x="725868" y="442899"/>
                  </a:lnTo>
                  <a:lnTo>
                    <a:pt x="725868" y="431304"/>
                  </a:lnTo>
                  <a:lnTo>
                    <a:pt x="725868" y="407682"/>
                  </a:lnTo>
                  <a:close/>
                </a:path>
                <a:path w="1634489" h="795020">
                  <a:moveTo>
                    <a:pt x="764044" y="451396"/>
                  </a:moveTo>
                  <a:lnTo>
                    <a:pt x="744994" y="451396"/>
                  </a:lnTo>
                  <a:lnTo>
                    <a:pt x="744994" y="486613"/>
                  </a:lnTo>
                  <a:lnTo>
                    <a:pt x="764044" y="486613"/>
                  </a:lnTo>
                  <a:lnTo>
                    <a:pt x="764044" y="451396"/>
                  </a:lnTo>
                  <a:close/>
                </a:path>
                <a:path w="1634489" h="795020">
                  <a:moveTo>
                    <a:pt x="882853" y="515035"/>
                  </a:moveTo>
                  <a:lnTo>
                    <a:pt x="863803" y="515035"/>
                  </a:lnTo>
                  <a:lnTo>
                    <a:pt x="863803" y="550252"/>
                  </a:lnTo>
                  <a:lnTo>
                    <a:pt x="882853" y="550252"/>
                  </a:lnTo>
                  <a:lnTo>
                    <a:pt x="882853" y="515035"/>
                  </a:lnTo>
                  <a:close/>
                </a:path>
                <a:path w="1634489" h="795020">
                  <a:moveTo>
                    <a:pt x="906805" y="565975"/>
                  </a:moveTo>
                  <a:lnTo>
                    <a:pt x="887755" y="565975"/>
                  </a:lnTo>
                  <a:lnTo>
                    <a:pt x="887755" y="601192"/>
                  </a:lnTo>
                  <a:lnTo>
                    <a:pt x="906805" y="601192"/>
                  </a:lnTo>
                  <a:lnTo>
                    <a:pt x="906805" y="565975"/>
                  </a:lnTo>
                  <a:close/>
                </a:path>
                <a:path w="1634489" h="795020">
                  <a:moveTo>
                    <a:pt x="1097686" y="565975"/>
                  </a:moveTo>
                  <a:lnTo>
                    <a:pt x="1090358" y="565975"/>
                  </a:lnTo>
                  <a:lnTo>
                    <a:pt x="1078636" y="565975"/>
                  </a:lnTo>
                  <a:lnTo>
                    <a:pt x="1071308" y="565975"/>
                  </a:lnTo>
                  <a:lnTo>
                    <a:pt x="1071308" y="601192"/>
                  </a:lnTo>
                  <a:lnTo>
                    <a:pt x="1078636" y="601192"/>
                  </a:lnTo>
                  <a:lnTo>
                    <a:pt x="1090358" y="601192"/>
                  </a:lnTo>
                  <a:lnTo>
                    <a:pt x="1097686" y="601192"/>
                  </a:lnTo>
                  <a:lnTo>
                    <a:pt x="1097686" y="565975"/>
                  </a:lnTo>
                  <a:close/>
                </a:path>
                <a:path w="1634489" h="795020">
                  <a:moveTo>
                    <a:pt x="1122375" y="604812"/>
                  </a:moveTo>
                  <a:lnTo>
                    <a:pt x="1103325" y="604812"/>
                  </a:lnTo>
                  <a:lnTo>
                    <a:pt x="1103325" y="640029"/>
                  </a:lnTo>
                  <a:lnTo>
                    <a:pt x="1122375" y="640029"/>
                  </a:lnTo>
                  <a:lnTo>
                    <a:pt x="1122375" y="604812"/>
                  </a:lnTo>
                  <a:close/>
                </a:path>
                <a:path w="1634489" h="795020">
                  <a:moveTo>
                    <a:pt x="1269834" y="604812"/>
                  </a:moveTo>
                  <a:lnTo>
                    <a:pt x="1260424" y="604812"/>
                  </a:lnTo>
                  <a:lnTo>
                    <a:pt x="1250784" y="604812"/>
                  </a:lnTo>
                  <a:lnTo>
                    <a:pt x="1241374" y="604812"/>
                  </a:lnTo>
                  <a:lnTo>
                    <a:pt x="1241374" y="640029"/>
                  </a:lnTo>
                  <a:lnTo>
                    <a:pt x="1250784" y="640029"/>
                  </a:lnTo>
                  <a:lnTo>
                    <a:pt x="1260424" y="640029"/>
                  </a:lnTo>
                  <a:lnTo>
                    <a:pt x="1269834" y="640029"/>
                  </a:lnTo>
                  <a:lnTo>
                    <a:pt x="1269834" y="604812"/>
                  </a:lnTo>
                  <a:close/>
                </a:path>
                <a:path w="1634489" h="795020">
                  <a:moveTo>
                    <a:pt x="1346708" y="604812"/>
                  </a:moveTo>
                  <a:lnTo>
                    <a:pt x="1327658" y="604812"/>
                  </a:lnTo>
                  <a:lnTo>
                    <a:pt x="1327658" y="640029"/>
                  </a:lnTo>
                  <a:lnTo>
                    <a:pt x="1346708" y="640029"/>
                  </a:lnTo>
                  <a:lnTo>
                    <a:pt x="1346708" y="604812"/>
                  </a:lnTo>
                  <a:close/>
                </a:path>
                <a:path w="1634489" h="795020">
                  <a:moveTo>
                    <a:pt x="1383842" y="604812"/>
                  </a:moveTo>
                  <a:lnTo>
                    <a:pt x="1381226" y="604812"/>
                  </a:lnTo>
                  <a:lnTo>
                    <a:pt x="1364792" y="604812"/>
                  </a:lnTo>
                  <a:lnTo>
                    <a:pt x="1362176" y="604812"/>
                  </a:lnTo>
                  <a:lnTo>
                    <a:pt x="1362176" y="640029"/>
                  </a:lnTo>
                  <a:lnTo>
                    <a:pt x="1364792" y="640029"/>
                  </a:lnTo>
                  <a:lnTo>
                    <a:pt x="1381226" y="640029"/>
                  </a:lnTo>
                  <a:lnTo>
                    <a:pt x="1383842" y="640029"/>
                  </a:lnTo>
                  <a:lnTo>
                    <a:pt x="1383842" y="604812"/>
                  </a:lnTo>
                  <a:close/>
                </a:path>
                <a:path w="1634489" h="795020">
                  <a:moveTo>
                    <a:pt x="1634337" y="759561"/>
                  </a:moveTo>
                  <a:lnTo>
                    <a:pt x="1615287" y="759561"/>
                  </a:lnTo>
                  <a:lnTo>
                    <a:pt x="1615287" y="794778"/>
                  </a:lnTo>
                  <a:lnTo>
                    <a:pt x="1634337" y="794778"/>
                  </a:lnTo>
                  <a:lnTo>
                    <a:pt x="1634337" y="759561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52093" y="1936622"/>
              <a:ext cx="2223770" cy="1819275"/>
            </a:xfrm>
            <a:custGeom>
              <a:avLst/>
              <a:gdLst/>
              <a:ahLst/>
              <a:cxnLst/>
              <a:rect l="l" t="t" r="r" b="b"/>
              <a:pathLst>
                <a:path w="2223770" h="1819275">
                  <a:moveTo>
                    <a:pt x="19050" y="0"/>
                  </a:moveTo>
                  <a:lnTo>
                    <a:pt x="0" y="0"/>
                  </a:lnTo>
                  <a:lnTo>
                    <a:pt x="0" y="35217"/>
                  </a:lnTo>
                  <a:lnTo>
                    <a:pt x="19050" y="35217"/>
                  </a:lnTo>
                  <a:lnTo>
                    <a:pt x="19050" y="0"/>
                  </a:lnTo>
                  <a:close/>
                </a:path>
                <a:path w="2223770" h="1819275">
                  <a:moveTo>
                    <a:pt x="220662" y="966317"/>
                  </a:moveTo>
                  <a:lnTo>
                    <a:pt x="201612" y="966317"/>
                  </a:lnTo>
                  <a:lnTo>
                    <a:pt x="201612" y="1001534"/>
                  </a:lnTo>
                  <a:lnTo>
                    <a:pt x="220662" y="1001534"/>
                  </a:lnTo>
                  <a:lnTo>
                    <a:pt x="220662" y="966317"/>
                  </a:lnTo>
                  <a:close/>
                </a:path>
                <a:path w="2223770" h="1819275">
                  <a:moveTo>
                    <a:pt x="367093" y="1149426"/>
                  </a:moveTo>
                  <a:lnTo>
                    <a:pt x="348043" y="1149426"/>
                  </a:lnTo>
                  <a:lnTo>
                    <a:pt x="348043" y="1184643"/>
                  </a:lnTo>
                  <a:lnTo>
                    <a:pt x="367093" y="1184643"/>
                  </a:lnTo>
                  <a:lnTo>
                    <a:pt x="367093" y="1149426"/>
                  </a:lnTo>
                  <a:close/>
                </a:path>
                <a:path w="2223770" h="1819275">
                  <a:moveTo>
                    <a:pt x="1087170" y="1563954"/>
                  </a:moveTo>
                  <a:lnTo>
                    <a:pt x="1068120" y="1563954"/>
                  </a:lnTo>
                  <a:lnTo>
                    <a:pt x="1068120" y="1599171"/>
                  </a:lnTo>
                  <a:lnTo>
                    <a:pt x="1087170" y="1599171"/>
                  </a:lnTo>
                  <a:lnTo>
                    <a:pt x="1087170" y="1563954"/>
                  </a:lnTo>
                  <a:close/>
                </a:path>
                <a:path w="2223770" h="1819275">
                  <a:moveTo>
                    <a:pt x="1116977" y="1563954"/>
                  </a:moveTo>
                  <a:lnTo>
                    <a:pt x="1097927" y="1563954"/>
                  </a:lnTo>
                  <a:lnTo>
                    <a:pt x="1097927" y="1599171"/>
                  </a:lnTo>
                  <a:lnTo>
                    <a:pt x="1116977" y="1599171"/>
                  </a:lnTo>
                  <a:lnTo>
                    <a:pt x="1116977" y="1563954"/>
                  </a:lnTo>
                  <a:close/>
                </a:path>
                <a:path w="2223770" h="1819275">
                  <a:moveTo>
                    <a:pt x="1307719" y="1620837"/>
                  </a:moveTo>
                  <a:lnTo>
                    <a:pt x="1288669" y="1620837"/>
                  </a:lnTo>
                  <a:lnTo>
                    <a:pt x="1288669" y="1656054"/>
                  </a:lnTo>
                  <a:lnTo>
                    <a:pt x="1307719" y="1656054"/>
                  </a:lnTo>
                  <a:lnTo>
                    <a:pt x="1307719" y="1620837"/>
                  </a:lnTo>
                  <a:close/>
                </a:path>
                <a:path w="2223770" h="1819275">
                  <a:moveTo>
                    <a:pt x="1465656" y="1710626"/>
                  </a:moveTo>
                  <a:lnTo>
                    <a:pt x="1446606" y="1710626"/>
                  </a:lnTo>
                  <a:lnTo>
                    <a:pt x="1446606" y="1745843"/>
                  </a:lnTo>
                  <a:lnTo>
                    <a:pt x="1465656" y="1745843"/>
                  </a:lnTo>
                  <a:lnTo>
                    <a:pt x="1465656" y="1710626"/>
                  </a:lnTo>
                  <a:close/>
                </a:path>
                <a:path w="2223770" h="1819275">
                  <a:moveTo>
                    <a:pt x="1647113" y="1736610"/>
                  </a:moveTo>
                  <a:lnTo>
                    <a:pt x="1628063" y="1736610"/>
                  </a:lnTo>
                  <a:lnTo>
                    <a:pt x="1628063" y="1771827"/>
                  </a:lnTo>
                  <a:lnTo>
                    <a:pt x="1647113" y="1771827"/>
                  </a:lnTo>
                  <a:lnTo>
                    <a:pt x="1647113" y="1736610"/>
                  </a:lnTo>
                  <a:close/>
                </a:path>
                <a:path w="2223770" h="1819275">
                  <a:moveTo>
                    <a:pt x="1675879" y="1783867"/>
                  </a:moveTo>
                  <a:lnTo>
                    <a:pt x="1656829" y="1783867"/>
                  </a:lnTo>
                  <a:lnTo>
                    <a:pt x="1656829" y="1819084"/>
                  </a:lnTo>
                  <a:lnTo>
                    <a:pt x="1675879" y="1819084"/>
                  </a:lnTo>
                  <a:lnTo>
                    <a:pt x="1675879" y="1783867"/>
                  </a:lnTo>
                  <a:close/>
                </a:path>
                <a:path w="2223770" h="1819275">
                  <a:moveTo>
                    <a:pt x="1951990" y="1783867"/>
                  </a:moveTo>
                  <a:lnTo>
                    <a:pt x="1949373" y="1783867"/>
                  </a:lnTo>
                  <a:lnTo>
                    <a:pt x="1932940" y="1783867"/>
                  </a:lnTo>
                  <a:lnTo>
                    <a:pt x="1930323" y="1783867"/>
                  </a:lnTo>
                  <a:lnTo>
                    <a:pt x="1930323" y="1819084"/>
                  </a:lnTo>
                  <a:lnTo>
                    <a:pt x="1932940" y="1819084"/>
                  </a:lnTo>
                  <a:lnTo>
                    <a:pt x="1949373" y="1819084"/>
                  </a:lnTo>
                  <a:lnTo>
                    <a:pt x="1951990" y="1819084"/>
                  </a:lnTo>
                  <a:lnTo>
                    <a:pt x="1951990" y="1783867"/>
                  </a:lnTo>
                  <a:close/>
                </a:path>
                <a:path w="2223770" h="1819275">
                  <a:moveTo>
                    <a:pt x="2223401" y="1783867"/>
                  </a:moveTo>
                  <a:lnTo>
                    <a:pt x="2204351" y="1783867"/>
                  </a:lnTo>
                  <a:lnTo>
                    <a:pt x="2204351" y="1819084"/>
                  </a:lnTo>
                  <a:lnTo>
                    <a:pt x="2223401" y="1819084"/>
                  </a:lnTo>
                  <a:lnTo>
                    <a:pt x="2223401" y="1783867"/>
                  </a:lnTo>
                  <a:close/>
                </a:path>
              </a:pathLst>
            </a:custGeom>
            <a:solidFill>
              <a:srgbClr val="3F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949130" y="1954339"/>
              <a:ext cx="2227580" cy="1784350"/>
            </a:xfrm>
            <a:custGeom>
              <a:avLst/>
              <a:gdLst/>
              <a:ahLst/>
              <a:cxnLst/>
              <a:rect l="l" t="t" r="r" b="b"/>
              <a:pathLst>
                <a:path w="2227580" h="1784350">
                  <a:moveTo>
                    <a:pt x="0" y="0"/>
                  </a:moveTo>
                  <a:lnTo>
                    <a:pt x="57001" y="0"/>
                  </a:lnTo>
                  <a:lnTo>
                    <a:pt x="57001" y="20082"/>
                  </a:lnTo>
                  <a:lnTo>
                    <a:pt x="87855" y="20082"/>
                  </a:lnTo>
                  <a:lnTo>
                    <a:pt x="87855" y="46071"/>
                  </a:lnTo>
                  <a:lnTo>
                    <a:pt x="92561" y="46071"/>
                  </a:lnTo>
                  <a:lnTo>
                    <a:pt x="92561" y="68516"/>
                  </a:lnTo>
                  <a:lnTo>
                    <a:pt x="114525" y="68516"/>
                  </a:lnTo>
                  <a:lnTo>
                    <a:pt x="114525" y="86236"/>
                  </a:lnTo>
                  <a:lnTo>
                    <a:pt x="126553" y="86236"/>
                  </a:lnTo>
                  <a:lnTo>
                    <a:pt x="126553" y="132308"/>
                  </a:lnTo>
                  <a:lnTo>
                    <a:pt x="135966" y="132308"/>
                  </a:lnTo>
                  <a:lnTo>
                    <a:pt x="135966" y="150028"/>
                  </a:lnTo>
                  <a:lnTo>
                    <a:pt x="140672" y="150028"/>
                  </a:lnTo>
                  <a:lnTo>
                    <a:pt x="140672" y="177198"/>
                  </a:lnTo>
                  <a:lnTo>
                    <a:pt x="149562" y="177198"/>
                  </a:lnTo>
                  <a:lnTo>
                    <a:pt x="149562" y="242171"/>
                  </a:lnTo>
                  <a:lnTo>
                    <a:pt x="160021" y="242171"/>
                  </a:lnTo>
                  <a:lnTo>
                    <a:pt x="160021" y="275248"/>
                  </a:lnTo>
                  <a:lnTo>
                    <a:pt x="174141" y="275248"/>
                  </a:lnTo>
                  <a:lnTo>
                    <a:pt x="174141" y="420551"/>
                  </a:lnTo>
                  <a:lnTo>
                    <a:pt x="184077" y="420551"/>
                  </a:lnTo>
                  <a:lnTo>
                    <a:pt x="184077" y="509150"/>
                  </a:lnTo>
                  <a:lnTo>
                    <a:pt x="187215" y="509150"/>
                  </a:lnTo>
                  <a:lnTo>
                    <a:pt x="187215" y="602475"/>
                  </a:lnTo>
                  <a:lnTo>
                    <a:pt x="190352" y="602475"/>
                  </a:lnTo>
                  <a:lnTo>
                    <a:pt x="190352" y="682805"/>
                  </a:lnTo>
                  <a:lnTo>
                    <a:pt x="193490" y="682805"/>
                  </a:lnTo>
                  <a:lnTo>
                    <a:pt x="193490" y="722970"/>
                  </a:lnTo>
                  <a:lnTo>
                    <a:pt x="198196" y="722970"/>
                  </a:lnTo>
                  <a:lnTo>
                    <a:pt x="198196" y="832833"/>
                  </a:lnTo>
                  <a:lnTo>
                    <a:pt x="202380" y="832833"/>
                  </a:lnTo>
                  <a:lnTo>
                    <a:pt x="202380" y="856459"/>
                  </a:lnTo>
                  <a:lnTo>
                    <a:pt x="207610" y="856459"/>
                  </a:lnTo>
                  <a:lnTo>
                    <a:pt x="207610" y="921432"/>
                  </a:lnTo>
                  <a:lnTo>
                    <a:pt x="213885" y="921432"/>
                  </a:lnTo>
                  <a:lnTo>
                    <a:pt x="213885" y="988768"/>
                  </a:lnTo>
                  <a:lnTo>
                    <a:pt x="265657" y="988768"/>
                  </a:lnTo>
                  <a:lnTo>
                    <a:pt x="265657" y="1013575"/>
                  </a:lnTo>
                  <a:lnTo>
                    <a:pt x="288666" y="1013575"/>
                  </a:lnTo>
                </a:path>
                <a:path w="2227580" h="1784350">
                  <a:moveTo>
                    <a:pt x="265657" y="1013969"/>
                  </a:moveTo>
                  <a:lnTo>
                    <a:pt x="288666" y="1013969"/>
                  </a:lnTo>
                  <a:lnTo>
                    <a:pt x="288666" y="1043895"/>
                  </a:lnTo>
                  <a:lnTo>
                    <a:pt x="304006" y="1043895"/>
                  </a:lnTo>
                  <a:lnTo>
                    <a:pt x="304006" y="1061222"/>
                  </a:lnTo>
                  <a:lnTo>
                    <a:pt x="313070" y="1061222"/>
                  </a:lnTo>
                  <a:lnTo>
                    <a:pt x="313070" y="1083273"/>
                  </a:lnTo>
                  <a:lnTo>
                    <a:pt x="333291" y="1083273"/>
                  </a:lnTo>
                  <a:lnTo>
                    <a:pt x="333291" y="1103749"/>
                  </a:lnTo>
                  <a:lnTo>
                    <a:pt x="356998" y="1103749"/>
                  </a:lnTo>
                  <a:lnTo>
                    <a:pt x="356998" y="1151002"/>
                  </a:lnTo>
                  <a:lnTo>
                    <a:pt x="361182" y="1151002"/>
                  </a:lnTo>
                  <a:lnTo>
                    <a:pt x="361182" y="1171478"/>
                  </a:lnTo>
                  <a:lnTo>
                    <a:pt x="370246" y="1171478"/>
                  </a:lnTo>
                  <a:lnTo>
                    <a:pt x="370246" y="1193530"/>
                  </a:lnTo>
                  <a:lnTo>
                    <a:pt x="446945" y="1193530"/>
                  </a:lnTo>
                  <a:lnTo>
                    <a:pt x="446945" y="1221882"/>
                  </a:lnTo>
                  <a:lnTo>
                    <a:pt x="538286" y="1221882"/>
                  </a:lnTo>
                  <a:lnTo>
                    <a:pt x="538286" y="1248658"/>
                  </a:lnTo>
                  <a:lnTo>
                    <a:pt x="548048" y="1248658"/>
                  </a:lnTo>
                  <a:lnTo>
                    <a:pt x="548048" y="1264409"/>
                  </a:lnTo>
                  <a:lnTo>
                    <a:pt x="557112" y="1264409"/>
                  </a:lnTo>
                  <a:lnTo>
                    <a:pt x="557112" y="1300637"/>
                  </a:lnTo>
                  <a:lnTo>
                    <a:pt x="561993" y="1300637"/>
                  </a:lnTo>
                  <a:lnTo>
                    <a:pt x="561993" y="1332139"/>
                  </a:lnTo>
                  <a:lnTo>
                    <a:pt x="566177" y="1332139"/>
                  </a:lnTo>
                  <a:lnTo>
                    <a:pt x="566177" y="1360490"/>
                  </a:lnTo>
                  <a:lnTo>
                    <a:pt x="580122" y="1360490"/>
                  </a:lnTo>
                  <a:lnTo>
                    <a:pt x="580122" y="1379391"/>
                  </a:lnTo>
                  <a:lnTo>
                    <a:pt x="681225" y="1379391"/>
                  </a:lnTo>
                  <a:lnTo>
                    <a:pt x="681225" y="1410893"/>
                  </a:lnTo>
                  <a:lnTo>
                    <a:pt x="723758" y="1410893"/>
                  </a:lnTo>
                  <a:lnTo>
                    <a:pt x="723758" y="1429795"/>
                  </a:lnTo>
                  <a:lnTo>
                    <a:pt x="747465" y="1429795"/>
                  </a:lnTo>
                  <a:lnTo>
                    <a:pt x="747465" y="1453421"/>
                  </a:lnTo>
                  <a:lnTo>
                    <a:pt x="761410" y="1453421"/>
                  </a:lnTo>
                  <a:lnTo>
                    <a:pt x="761410" y="1475472"/>
                  </a:lnTo>
                  <a:lnTo>
                    <a:pt x="786512" y="1475472"/>
                  </a:lnTo>
                  <a:lnTo>
                    <a:pt x="786512" y="1499099"/>
                  </a:lnTo>
                  <a:lnTo>
                    <a:pt x="920386" y="1499099"/>
                  </a:lnTo>
                  <a:lnTo>
                    <a:pt x="920386" y="1541627"/>
                  </a:lnTo>
                  <a:lnTo>
                    <a:pt x="1074481" y="1541627"/>
                  </a:lnTo>
                  <a:lnTo>
                    <a:pt x="1074481" y="1563678"/>
                  </a:lnTo>
                  <a:lnTo>
                    <a:pt x="1273898" y="1563678"/>
                  </a:lnTo>
                  <a:lnTo>
                    <a:pt x="1273898" y="1592030"/>
                  </a:lnTo>
                  <a:lnTo>
                    <a:pt x="1282266" y="1592030"/>
                  </a:lnTo>
                  <a:lnTo>
                    <a:pt x="1282266" y="1620381"/>
                  </a:lnTo>
                  <a:lnTo>
                    <a:pt x="1310853" y="1620381"/>
                  </a:lnTo>
                  <a:lnTo>
                    <a:pt x="1310853" y="1650308"/>
                  </a:lnTo>
                  <a:lnTo>
                    <a:pt x="1407076" y="1650308"/>
                  </a:lnTo>
                  <a:lnTo>
                    <a:pt x="1407076" y="1673935"/>
                  </a:lnTo>
                  <a:lnTo>
                    <a:pt x="1459370" y="1673935"/>
                  </a:lnTo>
                  <a:lnTo>
                    <a:pt x="1459370" y="1710162"/>
                  </a:lnTo>
                  <a:lnTo>
                    <a:pt x="1469132" y="1710162"/>
                  </a:lnTo>
                  <a:lnTo>
                    <a:pt x="1469132" y="1740089"/>
                  </a:lnTo>
                </a:path>
                <a:path w="2227580" h="1784350">
                  <a:moveTo>
                    <a:pt x="1469132" y="1736939"/>
                  </a:moveTo>
                  <a:lnTo>
                    <a:pt x="1670641" y="1736939"/>
                  </a:lnTo>
                  <a:lnTo>
                    <a:pt x="1670641" y="1784192"/>
                  </a:lnTo>
                  <a:lnTo>
                    <a:pt x="2227056" y="1784192"/>
                  </a:lnTo>
                </a:path>
              </a:pathLst>
            </a:custGeom>
            <a:ln w="19050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38215" y="3865493"/>
              <a:ext cx="2530475" cy="0"/>
            </a:xfrm>
            <a:custGeom>
              <a:avLst/>
              <a:gdLst/>
              <a:ahLst/>
              <a:cxnLst/>
              <a:rect l="l" t="t" r="r" b="b"/>
              <a:pathLst>
                <a:path w="2530475">
                  <a:moveTo>
                    <a:pt x="2529910" y="0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938215" y="3865493"/>
              <a:ext cx="2530475" cy="0"/>
            </a:xfrm>
            <a:custGeom>
              <a:avLst/>
              <a:gdLst/>
              <a:ahLst/>
              <a:cxnLst/>
              <a:rect l="l" t="t" r="r" b="b"/>
              <a:pathLst>
                <a:path w="2530475">
                  <a:moveTo>
                    <a:pt x="0" y="0"/>
                  </a:moveTo>
                  <a:lnTo>
                    <a:pt x="252991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95929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959298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15721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15721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5512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5512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553039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553039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750952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750952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14678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14678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94886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948865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344692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344692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74052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740521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136346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136346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33426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334260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54260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542607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93843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48095"/>
                  </a:moveTo>
                  <a:lnTo>
                    <a:pt x="0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938434" y="386549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95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936492" y="195416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936492" y="195416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936494" y="2145293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936494" y="2145293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936492" y="2336426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936492" y="2336426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36493" y="252755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936493" y="252755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936492" y="2718692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936492" y="2718692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936492" y="2909825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936492" y="2909825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936493" y="31009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936493" y="31009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936492" y="32920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6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936492" y="3292091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36493" y="34832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936493" y="3483224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936493" y="3674357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19765" y="0"/>
                  </a:lnTo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936493" y="3674357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1976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F4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2" name="object 252"/>
          <p:cNvSpPr txBox="1">
            <a:spLocks noGrp="1"/>
          </p:cNvSpPr>
          <p:nvPr>
            <p:ph type="ftr" sz="quarter" idx="5"/>
          </p:nvPr>
        </p:nvSpPr>
        <p:spPr>
          <a:xfrm>
            <a:off x="2386012" y="4870277"/>
            <a:ext cx="4366895" cy="182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46075">
              <a:lnSpc>
                <a:spcPts val="1145"/>
              </a:lnSpc>
            </a:pPr>
            <a:r>
              <a:rPr lang="en-US"/>
              <a:t>San</a:t>
            </a:r>
            <a:r>
              <a:rPr lang="en-US" spc="-10"/>
              <a:t> </a:t>
            </a:r>
            <a:r>
              <a:rPr lang="en-US"/>
              <a:t>Antonio</a:t>
            </a:r>
            <a:r>
              <a:rPr lang="en-US" spc="-10"/>
              <a:t> </a:t>
            </a:r>
            <a:r>
              <a:rPr lang="en-US"/>
              <a:t>Breast</a:t>
            </a:r>
            <a:r>
              <a:rPr lang="en-US" spc="-10"/>
              <a:t> </a:t>
            </a:r>
            <a:r>
              <a:rPr lang="en-US"/>
              <a:t>Cancer</a:t>
            </a:r>
            <a:r>
              <a:rPr lang="en-US" spc="-15"/>
              <a:t> </a:t>
            </a:r>
            <a:r>
              <a:rPr lang="en-US"/>
              <a:t>Symposium</a:t>
            </a:r>
            <a:r>
              <a:rPr lang="en-US" b="0"/>
              <a:t>®</a:t>
            </a:r>
            <a:r>
              <a:rPr lang="en-US" b="0" spc="225"/>
              <a:t> </a:t>
            </a:r>
            <a:r>
              <a:rPr lang="en-US" b="0"/>
              <a:t>|</a:t>
            </a:r>
            <a:r>
              <a:rPr lang="en-US" b="0" spc="240"/>
              <a:t> </a:t>
            </a:r>
            <a:r>
              <a:rPr lang="en-US" spc="-10"/>
              <a:t>@SABCSSanAntonio</a:t>
            </a:r>
            <a:endParaRPr spc="-10" dirty="0"/>
          </a:p>
        </p:txBody>
      </p:sp>
      <p:sp>
        <p:nvSpPr>
          <p:cNvPr id="219" name="object 219"/>
          <p:cNvSpPr txBox="1"/>
          <p:nvPr/>
        </p:nvSpPr>
        <p:spPr>
          <a:xfrm>
            <a:off x="6400583" y="3678278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solidFill>
                  <a:srgbClr val="3F4444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6366151" y="3487950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6366151" y="3297621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6366151" y="3107292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6366151" y="2916963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6366151" y="2726634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6366151" y="2536305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6366151" y="2345976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6366151" y="2155647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6366151" y="1965318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6323289" y="1774989"/>
            <a:ext cx="15303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3618518" y="3678278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solidFill>
                  <a:srgbClr val="3F4444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3584086" y="3487950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3584086" y="3297621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3584086" y="3107292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3584086" y="2916963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3584086" y="2726634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3584086" y="2536305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3584086" y="2345976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3584086" y="2155647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3584086" y="1965318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3541224" y="1774989"/>
            <a:ext cx="15303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820711" y="3678278"/>
            <a:ext cx="679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dirty="0">
                <a:solidFill>
                  <a:srgbClr val="3F4444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786280" y="3487950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786280" y="3297621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786280" y="3107292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786280" y="2916963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786280" y="2726634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786280" y="2536305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786280" y="2345976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786280" y="2155647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786280" y="1965318"/>
            <a:ext cx="11048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743417" y="1774989"/>
            <a:ext cx="15303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25" dirty="0">
                <a:solidFill>
                  <a:srgbClr val="3F4444"/>
                </a:solidFill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6709F-B8A1-BF66-7A77-1785915A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6620" r="16093" b="9931"/>
          <a:stretch/>
        </p:blipFill>
        <p:spPr>
          <a:xfrm>
            <a:off x="404485" y="1300758"/>
            <a:ext cx="6893718" cy="3329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3E26F1-D7C9-2C5F-A468-D1A55506B1EF}"/>
              </a:ext>
            </a:extLst>
          </p:cNvPr>
          <p:cNvSpPr txBox="1"/>
          <p:nvPr/>
        </p:nvSpPr>
        <p:spPr>
          <a:xfrm>
            <a:off x="404485" y="100429"/>
            <a:ext cx="8529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</a:rPr>
              <a:t>Most frequent AEs in the </a:t>
            </a:r>
            <a:r>
              <a:rPr lang="en-GB" sz="1600" b="1" i="1" dirty="0">
                <a:solidFill>
                  <a:schemeClr val="tx2"/>
                </a:solidFill>
                <a:latin typeface="Arial" panose="020B0604020202020204" pitchFamily="34" charset="0"/>
              </a:rPr>
              <a:t>PIK3CA/AKT1/PTEN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</a:rPr>
              <a:t>–altered population </a:t>
            </a:r>
          </a:p>
          <a:p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</a:rPr>
              <a:t>≥10% incidence for any grade in the </a:t>
            </a:r>
            <a:r>
              <a:rPr lang="en-GB" sz="1600" b="1" dirty="0" err="1">
                <a:solidFill>
                  <a:schemeClr val="tx2"/>
                </a:solidFill>
                <a:latin typeface="Arial" panose="020B0604020202020204" pitchFamily="34" charset="0"/>
              </a:rPr>
              <a:t>capivasertib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</a:rPr>
              <a:t> plus </a:t>
            </a:r>
            <a:r>
              <a:rPr lang="en-GB" sz="1600" b="1" dirty="0" err="1">
                <a:solidFill>
                  <a:schemeClr val="tx2"/>
                </a:solidFill>
                <a:latin typeface="Arial" panose="020B0604020202020204" pitchFamily="34" charset="0"/>
              </a:rPr>
              <a:t>fulvestrant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</a:rPr>
              <a:t> arm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44A11A-45B3-DFCC-C01F-314187DB5444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0000"/>
                </a:solidFill>
                <a:latin typeface="Arial"/>
              </a:rPr>
              <a:t>N C T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urner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/>
              </a:rPr>
              <a:t>et al. Presented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at: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San Antonio Breast Cancer Symposium® – December 5–9,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7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B30F9-95DF-2075-2AB3-64CD0C497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CAPItello-292 Phase III Trial: Combining CDK4/6i + </a:t>
            </a:r>
            <a:r>
              <a:rPr lang="en-US" b="1" noProof="0" dirty="0" err="1"/>
              <a:t>AKTi</a:t>
            </a:r>
            <a:endParaRPr lang="en-US" b="1" noProof="0" dirty="0"/>
          </a:p>
        </p:txBody>
      </p:sp>
      <p:pic>
        <p:nvPicPr>
          <p:cNvPr id="1026" name="Graphic 1">
            <a:extLst>
              <a:ext uri="{FF2B5EF4-FFF2-40B4-BE49-F238E27FC236}">
                <a16:creationId xmlns:a16="http://schemas.microsoft.com/office/drawing/2014/main" id="{65AE764A-7290-DB33-EA00-D25F86BDF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333" y="94130"/>
            <a:ext cx="8059601" cy="377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3387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0F43-AC6D-1D5D-79EF-4D0A4A19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385"/>
            <a:ext cx="9144000" cy="446399"/>
          </a:xfrm>
        </p:spPr>
        <p:txBody>
          <a:bodyPr/>
          <a:lstStyle/>
          <a:p>
            <a:r>
              <a:rPr lang="en-US" sz="1800" b="1" dirty="0"/>
              <a:t>Current Landscape: Treatment of HR</a:t>
            </a:r>
            <a:r>
              <a:rPr lang="en-US" sz="1600" b="1" dirty="0"/>
              <a:t>+, HER2– mBC</a:t>
            </a:r>
          </a:p>
        </p:txBody>
      </p:sp>
      <p:graphicFrame>
        <p:nvGraphicFramePr>
          <p:cNvPr id="8" name="Group 32">
            <a:extLst>
              <a:ext uri="{FF2B5EF4-FFF2-40B4-BE49-F238E27FC236}">
                <a16:creationId xmlns:a16="http://schemas.microsoft.com/office/drawing/2014/main" id="{DEB651FF-27EE-801B-9690-859B6326C261}"/>
              </a:ext>
            </a:extLst>
          </p:cNvPr>
          <p:cNvGraphicFramePr>
            <a:graphicFrameLocks noGrp="1"/>
          </p:cNvGraphicFramePr>
          <p:nvPr/>
        </p:nvGraphicFramePr>
        <p:xfrm>
          <a:off x="1077823" y="1140666"/>
          <a:ext cx="7498911" cy="43435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498911">
                  <a:extLst>
                    <a:ext uri="{9D8B030D-6E8A-4147-A177-3AD203B41FA5}">
                      <a16:colId xmlns:a16="http://schemas.microsoft.com/office/drawing/2014/main" val="1295352498"/>
                    </a:ext>
                  </a:extLst>
                </a:gridCol>
              </a:tblGrid>
              <a:tr h="434352">
                <a:tc>
                  <a:txBody>
                    <a:bodyPr/>
                    <a:lstStyle/>
                    <a:p>
                      <a:pPr marL="1127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ET ± CDK4/6i</a:t>
                      </a:r>
                    </a:p>
                    <a:p>
                      <a:pPr marL="1127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Preferred CDK4/6i: </a:t>
                      </a:r>
                      <a:r>
                        <a:rPr lang="en-US" sz="1200" b="1" dirty="0" err="1">
                          <a:solidFill>
                            <a:srgbClr val="FF0000"/>
                          </a:solidFill>
                        </a:rPr>
                        <a:t>Ribociclib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11" marR="91411" marT="34296" marB="3429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18FBB35-71E4-BD45-A9D8-FA0390872456}"/>
              </a:ext>
            </a:extLst>
          </p:cNvPr>
          <p:cNvSpPr txBox="1"/>
          <p:nvPr/>
        </p:nvSpPr>
        <p:spPr bwMode="auto">
          <a:xfrm>
            <a:off x="-330811" y="1214968"/>
            <a:ext cx="1411805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ct val="50000"/>
              </a:spcBef>
              <a:defRPr/>
            </a:pPr>
            <a:r>
              <a:rPr lang="en-US" sz="1275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First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4B6E4-8631-2DD0-AFD4-07AF72030D16}"/>
              </a:ext>
            </a:extLst>
          </p:cNvPr>
          <p:cNvSpPr txBox="1"/>
          <p:nvPr/>
        </p:nvSpPr>
        <p:spPr bwMode="auto">
          <a:xfrm>
            <a:off x="-288027" y="2323273"/>
            <a:ext cx="1323530" cy="28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ct val="50000"/>
              </a:spcBef>
              <a:defRPr/>
            </a:pPr>
            <a:r>
              <a:rPr lang="en-US" sz="1275" dirty="0">
                <a:solidFill>
                  <a:srgbClr val="000000"/>
                </a:solidFill>
                <a:latin typeface="+mj-lt"/>
              </a:rPr>
              <a:t>Second line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B03D4C-D71A-408F-AA37-263D92D32C87}"/>
              </a:ext>
            </a:extLst>
          </p:cNvPr>
          <p:cNvSpPr/>
          <p:nvPr/>
        </p:nvSpPr>
        <p:spPr>
          <a:xfrm>
            <a:off x="1080030" y="1711647"/>
            <a:ext cx="1743080" cy="1655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i="1" dirty="0">
                <a:solidFill>
                  <a:srgbClr val="000000"/>
                </a:solidFill>
                <a:latin typeface="+mj-lt"/>
              </a:rPr>
              <a:t>PIK3CA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 mut: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</a:rPr>
              <a:t>fulvestrant + alpelisib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</a:rPr>
              <a:t>Fulvestrant + capivasertib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+mj-lt"/>
              </a:rPr>
              <a:t>CAPItello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DDCAFD-6D6C-45BD-A5FD-5748A542F126}"/>
              </a:ext>
            </a:extLst>
          </p:cNvPr>
          <p:cNvSpPr/>
          <p:nvPr/>
        </p:nvSpPr>
        <p:spPr>
          <a:xfrm>
            <a:off x="5738786" y="1696955"/>
            <a:ext cx="2837948" cy="1655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i="1" dirty="0">
                <a:solidFill>
                  <a:srgbClr val="000000"/>
                </a:solidFill>
                <a:latin typeface="+mj-lt"/>
              </a:rPr>
              <a:t>BRCA1/2 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mut: olaparib or talazoparib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i="1" dirty="0">
                <a:solidFill>
                  <a:srgbClr val="000000"/>
                </a:solidFill>
                <a:latin typeface="+mj-lt"/>
              </a:rPr>
              <a:t>ESR1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 mut: oral </a:t>
            </a:r>
            <a:r>
              <a:rPr lang="en-US" sz="1350" dirty="0" err="1">
                <a:solidFill>
                  <a:srgbClr val="000000"/>
                </a:solidFill>
                <a:latin typeface="+mj-lt"/>
              </a:rPr>
              <a:t>SERDs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 elacestrant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</a:rPr>
              <a:t>TMB high or MSI-H/</a:t>
            </a:r>
            <a:r>
              <a:rPr lang="en-US" sz="1350" dirty="0" err="1">
                <a:solidFill>
                  <a:srgbClr val="000000"/>
                </a:solidFill>
                <a:latin typeface="+mj-lt"/>
              </a:rPr>
              <a:t>dMMR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: pembrolizumab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i="1" dirty="0" err="1">
                <a:solidFill>
                  <a:srgbClr val="000000"/>
                </a:solidFill>
                <a:latin typeface="+mj-lt"/>
              </a:rPr>
              <a:t>NTRK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 fusion: larotrectinib or entrectinib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i="1" dirty="0">
                <a:solidFill>
                  <a:srgbClr val="000000"/>
                </a:solidFill>
                <a:latin typeface="+mj-lt"/>
              </a:rPr>
              <a:t>HER2</a:t>
            </a:r>
            <a:r>
              <a:rPr lang="en-US" sz="1350" dirty="0">
                <a:solidFill>
                  <a:srgbClr val="000000"/>
                </a:solidFill>
                <a:latin typeface="+mj-lt"/>
              </a:rPr>
              <a:t> mut: neratinib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743225-C9B5-46A6-9514-FAC40073A1C2}"/>
              </a:ext>
            </a:extLst>
          </p:cNvPr>
          <p:cNvSpPr/>
          <p:nvPr/>
        </p:nvSpPr>
        <p:spPr>
          <a:xfrm>
            <a:off x="2912165" y="1718663"/>
            <a:ext cx="2690013" cy="1655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</a:rPr>
              <a:t>No mutation: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</a:rPr>
              <a:t>switching to ET + ribociclib (MAINTAIN trial)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000000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</a:rPr>
              <a:t>ET + </a:t>
            </a:r>
            <a:r>
              <a:rPr lang="en-US" sz="1350" dirty="0" err="1">
                <a:solidFill>
                  <a:srgbClr val="000000"/>
                </a:solidFill>
                <a:latin typeface="+mj-lt"/>
              </a:rPr>
              <a:t>everolimus</a:t>
            </a:r>
            <a:endParaRPr lang="en-US" sz="135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6116043-DA1C-444A-8A10-D09639D8B6C7}"/>
              </a:ext>
            </a:extLst>
          </p:cNvPr>
          <p:cNvCxnSpPr>
            <a:cxnSpLocks/>
          </p:cNvCxnSpPr>
          <p:nvPr/>
        </p:nvCxnSpPr>
        <p:spPr bwMode="auto">
          <a:xfrm>
            <a:off x="4937299" y="1575018"/>
            <a:ext cx="0" cy="15744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5877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049141-41F0-DA62-F352-84982CEEBA1B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MALIGNANCIES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C1CF0A-25A5-07EC-FF39-833108B675DB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May 16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893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06E648-9CB5-CF15-7648-E91F27FA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2381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2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endParaRPr lang="en-US" b="1" dirty="0">
              <a:solidFill>
                <a:srgbClr val="002E51"/>
              </a:solidFill>
            </a:endParaRPr>
          </a:p>
          <a:p>
            <a:r>
              <a:rPr lang="en-US" b="1" dirty="0">
                <a:solidFill>
                  <a:srgbClr val="002E51"/>
                </a:solidFill>
              </a:rPr>
              <a:t>Sara Nunnery, MD MSCI</a:t>
            </a:r>
          </a:p>
          <a:p>
            <a:pPr algn="ctr" rtl="0" fontAlgn="base"/>
            <a:r>
              <a:rPr lang="en-US" sz="1800" b="0" i="0" u="none" strike="noStrike" dirty="0">
                <a:solidFill>
                  <a:srgbClr val="002E51"/>
                </a:solidFill>
                <a:effectLst/>
                <a:latin typeface="Arial" panose="020B0604020202020204" pitchFamily="34" charset="0"/>
              </a:rPr>
              <a:t>Assistant Professor of Medicine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800" b="0" i="0" u="none" strike="noStrike" dirty="0">
                <a:solidFill>
                  <a:srgbClr val="002E51"/>
                </a:solidFill>
                <a:effectLst/>
                <a:latin typeface="Arial" panose="020B0604020202020204" pitchFamily="34" charset="0"/>
              </a:rPr>
              <a:t>Vanderbilt-Ingram Cancer Center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800" b="0" i="0" u="none" strike="noStrike" dirty="0">
                <a:solidFill>
                  <a:srgbClr val="002E51"/>
                </a:solidFill>
                <a:effectLst/>
                <a:latin typeface="Arial" panose="020B0604020202020204" pitchFamily="34" charset="0"/>
              </a:rPr>
              <a:t>Nashville, TN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New Kids on the Block: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Antibody-Drug Conjugates for HR+ Breast Cancer</a:t>
            </a:r>
          </a:p>
        </p:txBody>
      </p:sp>
    </p:spTree>
    <p:extLst>
      <p:ext uri="{BB962C8B-B14F-4D97-AF65-F5344CB8AC3E}">
        <p14:creationId xmlns:p14="http://schemas.microsoft.com/office/powerpoint/2010/main" val="905017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963828"/>
            <a:ext cx="6400800" cy="2498117"/>
          </a:xfrm>
        </p:spPr>
        <p:txBody>
          <a:bodyPr/>
          <a:lstStyle/>
          <a:p>
            <a:pPr algn="l"/>
            <a:r>
              <a:rPr lang="en-US" sz="2000" dirty="0">
                <a:solidFill>
                  <a:srgbClr val="002E51"/>
                </a:solidFill>
              </a:rPr>
              <a:t>1. Trastuzumab deruxtecan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E51"/>
                </a:solidFill>
              </a:rPr>
              <a:t>DESTINY-Breast04</a:t>
            </a:r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2. Sacituzumab govitecan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TROPiCS-02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E51"/>
              </a:solidFill>
            </a:endParaRP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3. Datopotamab deruxtecan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TROPION-Breast01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14489" y="156572"/>
            <a:ext cx="9144000" cy="807256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91108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6BF0A-39E2-BE71-279C-A9DA5279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7615"/>
            <a:ext cx="9144000" cy="1006507"/>
          </a:xfrm>
        </p:spPr>
        <p:txBody>
          <a:bodyPr/>
          <a:lstStyle/>
          <a:p>
            <a:r>
              <a:rPr lang="en-US" b="1" dirty="0"/>
              <a:t>Trastuzumab deruxtecan</a:t>
            </a:r>
          </a:p>
        </p:txBody>
      </p:sp>
    </p:spTree>
    <p:extLst>
      <p:ext uri="{BB962C8B-B14F-4D97-AF65-F5344CB8AC3E}">
        <p14:creationId xmlns:p14="http://schemas.microsoft.com/office/powerpoint/2010/main" val="28643227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43D04C49-F9CB-10C9-84D5-EEC997C42A8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506" y="428978"/>
            <a:ext cx="8430988" cy="36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43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patient's treatment&#10;&#10;Description automatically generated">
            <a:extLst>
              <a:ext uri="{FF2B5EF4-FFF2-40B4-BE49-F238E27FC236}">
                <a16:creationId xmlns:a16="http://schemas.microsoft.com/office/drawing/2014/main" id="{6E6E7866-BC1D-FC11-DDFD-4D90254E88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558" y="822961"/>
            <a:ext cx="6406986" cy="283650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3D7362-4D89-2CF9-11FD-2B24385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139" y="36277"/>
            <a:ext cx="9144000" cy="695496"/>
          </a:xfrm>
        </p:spPr>
        <p:txBody>
          <a:bodyPr/>
          <a:lstStyle/>
          <a:p>
            <a:r>
              <a:rPr lang="en-US" sz="2400" dirty="0"/>
              <a:t>DESTINY-Breast04</a:t>
            </a:r>
            <a:br>
              <a:rPr lang="en-US" sz="1800" dirty="0"/>
            </a:br>
            <a:r>
              <a:rPr lang="en-US" sz="1800" dirty="0"/>
              <a:t>Randomized phase 3, open label, multicenter study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77C4683-24BA-CFEC-8222-B3ADD506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544" y="822961"/>
            <a:ext cx="2136317" cy="2277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2A67C-3366-ADED-A353-42CC3CA94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71337"/>
            <a:ext cx="7772400" cy="386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E3255B-8A80-1CBC-7543-310F6A2375A8}"/>
              </a:ext>
            </a:extLst>
          </p:cNvPr>
          <p:cNvSpPr txBox="1"/>
          <p:nvPr/>
        </p:nvSpPr>
        <p:spPr>
          <a:xfrm>
            <a:off x="-65314" y="4140636"/>
            <a:ext cx="914399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Modi et al. Presented at European Society of Medical Oncology (ESMO) Annual Meeting, October 20-24, 2023.</a:t>
            </a:r>
          </a:p>
        </p:txBody>
      </p:sp>
    </p:spTree>
    <p:extLst>
      <p:ext uri="{BB962C8B-B14F-4D97-AF65-F5344CB8AC3E}">
        <p14:creationId xmlns:p14="http://schemas.microsoft.com/office/powerpoint/2010/main" val="657928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patient's life&#10;&#10;Description automatically generated with medium confidence">
            <a:extLst>
              <a:ext uri="{FF2B5EF4-FFF2-40B4-BE49-F238E27FC236}">
                <a16:creationId xmlns:a16="http://schemas.microsoft.com/office/drawing/2014/main" id="{DCB5F030-BF31-7349-2F50-295E72923E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1600" y="884839"/>
            <a:ext cx="8973060" cy="323929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8B10BC-6A01-4853-6F1D-5D61E5AAC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Survival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F1824-33F9-5E0F-AD8C-B81825E4F356}"/>
              </a:ext>
            </a:extLst>
          </p:cNvPr>
          <p:cNvSpPr txBox="1"/>
          <p:nvPr/>
        </p:nvSpPr>
        <p:spPr>
          <a:xfrm>
            <a:off x="-69804" y="4201846"/>
            <a:ext cx="47772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Modi et al. Presented at European Society of Medical Oncology (ESMO) Annual Meeting, October 20-24, 2023.</a:t>
            </a:r>
          </a:p>
        </p:txBody>
      </p:sp>
    </p:spTree>
    <p:extLst>
      <p:ext uri="{BB962C8B-B14F-4D97-AF65-F5344CB8AC3E}">
        <p14:creationId xmlns:p14="http://schemas.microsoft.com/office/powerpoint/2010/main" val="41437985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patient's life&#10;&#10;Description automatically generated with medium confidence">
            <a:extLst>
              <a:ext uri="{FF2B5EF4-FFF2-40B4-BE49-F238E27FC236}">
                <a16:creationId xmlns:a16="http://schemas.microsoft.com/office/drawing/2014/main" id="{147F94A1-E23C-BFF7-6E23-D787CFDD00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353" y="822961"/>
            <a:ext cx="8867294" cy="292794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5BC94D7-8266-DFB2-D7C5-711F3E36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Progression-Free Survival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71352-B2F1-21F1-E234-46D310679CC9}"/>
              </a:ext>
            </a:extLst>
          </p:cNvPr>
          <p:cNvSpPr txBox="1"/>
          <p:nvPr/>
        </p:nvSpPr>
        <p:spPr>
          <a:xfrm>
            <a:off x="-69804" y="4201846"/>
            <a:ext cx="47772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Modi et al. Presented at European Society of Medical Oncology (ESMO) Annual Meeting, October 20-24, 2023.</a:t>
            </a:r>
          </a:p>
        </p:txBody>
      </p:sp>
    </p:spTree>
    <p:extLst>
      <p:ext uri="{BB962C8B-B14F-4D97-AF65-F5344CB8AC3E}">
        <p14:creationId xmlns:p14="http://schemas.microsoft.com/office/powerpoint/2010/main" val="2496243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patient&#10;&#10;Description automatically generated with medium confidence">
            <a:extLst>
              <a:ext uri="{FF2B5EF4-FFF2-40B4-BE49-F238E27FC236}">
                <a16:creationId xmlns:a16="http://schemas.microsoft.com/office/drawing/2014/main" id="{2C9C48ED-0582-2776-1DAA-DB37E00C50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7724" y="822962"/>
            <a:ext cx="6990060" cy="320657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60F701-0E4F-1E4E-0E8E-384D49CBF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Drug-related TEAEs in &gt;20% of Patients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16EE5-E37E-1E49-1B13-2D793C117CF2}"/>
              </a:ext>
            </a:extLst>
          </p:cNvPr>
          <p:cNvSpPr txBox="1"/>
          <p:nvPr/>
        </p:nvSpPr>
        <p:spPr>
          <a:xfrm>
            <a:off x="81641" y="4203540"/>
            <a:ext cx="41614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Modi et al. Presented at European Society of Medical Oncology (ESMO) Annual Meeting, October 20-24, 2023</a:t>
            </a:r>
          </a:p>
        </p:txBody>
      </p:sp>
    </p:spTree>
    <p:extLst>
      <p:ext uri="{BB962C8B-B14F-4D97-AF65-F5344CB8AC3E}">
        <p14:creationId xmlns:p14="http://schemas.microsoft.com/office/powerpoint/2010/main" val="38553696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table&#10;&#10;Description automatically generated">
            <a:extLst>
              <a:ext uri="{FF2B5EF4-FFF2-40B4-BE49-F238E27FC236}">
                <a16:creationId xmlns:a16="http://schemas.microsoft.com/office/drawing/2014/main" id="{1C19A22B-CC76-1ACF-4DC2-FDA5966594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6375" y="960189"/>
            <a:ext cx="8331249" cy="310135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70BE76-BFFA-0FDF-6DFC-B8BEE4D6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Events of Special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92519-6817-CD84-DD8E-6A6632469AD3}"/>
              </a:ext>
            </a:extLst>
          </p:cNvPr>
          <p:cNvSpPr txBox="1"/>
          <p:nvPr/>
        </p:nvSpPr>
        <p:spPr>
          <a:xfrm>
            <a:off x="205273" y="4198776"/>
            <a:ext cx="42267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Modi et al. Presented at European Society of Medical Oncology (ESMO) Annual Meeting, October 20-24, 2023.</a:t>
            </a:r>
          </a:p>
        </p:txBody>
      </p:sp>
    </p:spTree>
    <p:extLst>
      <p:ext uri="{BB962C8B-B14F-4D97-AF65-F5344CB8AC3E}">
        <p14:creationId xmlns:p14="http://schemas.microsoft.com/office/powerpoint/2010/main" val="1163420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6BF0A-39E2-BE71-279C-A9DA5279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7615"/>
            <a:ext cx="9144000" cy="1006507"/>
          </a:xfrm>
        </p:spPr>
        <p:txBody>
          <a:bodyPr/>
          <a:lstStyle/>
          <a:p>
            <a:r>
              <a:rPr lang="en-US" b="1" dirty="0"/>
              <a:t>Sacituzumab govitecan</a:t>
            </a:r>
          </a:p>
        </p:txBody>
      </p:sp>
    </p:spTree>
    <p:extLst>
      <p:ext uri="{BB962C8B-B14F-4D97-AF65-F5344CB8AC3E}">
        <p14:creationId xmlns:p14="http://schemas.microsoft.com/office/powerpoint/2010/main" val="3035406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43BC3-672D-24DC-CC75-0B51AD1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49" y="-31242"/>
            <a:ext cx="9230549" cy="4415464"/>
          </a:xfrm>
          <a:prstGeom prst="rect">
            <a:avLst/>
          </a:prstGeom>
        </p:spPr>
      </p:pic>
      <p:pic>
        <p:nvPicPr>
          <p:cNvPr id="2050" name="Picture 2" descr="$25 Vanilla® Visa® eGift Card (plus $3.44 Purchase Fee) - Walmart.com">
            <a:extLst>
              <a:ext uri="{FF2B5EF4-FFF2-40B4-BE49-F238E27FC236}">
                <a16:creationId xmlns:a16="http://schemas.microsoft.com/office/drawing/2014/main" id="{B4B5852B-8DBC-3162-7616-2953108D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69" y="251161"/>
            <a:ext cx="5832062" cy="38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710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0E06C5-1E08-94E9-60B1-778BDA4FE73F}"/>
              </a:ext>
            </a:extLst>
          </p:cNvPr>
          <p:cNvSpPr txBox="1"/>
          <p:nvPr/>
        </p:nvSpPr>
        <p:spPr>
          <a:xfrm>
            <a:off x="158044" y="4143022"/>
            <a:ext cx="56331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2"/>
              </a:rPr>
              <a:t>Adapted from</a:t>
            </a:r>
            <a:r>
              <a:rPr lang="en-US" sz="600" dirty="0">
                <a:solidFill>
                  <a:srgbClr val="00305F"/>
                </a:solidFill>
                <a:highlight>
                  <a:srgbClr val="FFFFFF"/>
                </a:highlight>
                <a:latin typeface="ff1"/>
              </a:rPr>
              <a:t> </a:t>
            </a:r>
            <a:r>
              <a:rPr lang="en-US" sz="6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2"/>
              </a:rPr>
              <a:t>Rugo</a:t>
            </a:r>
            <a:r>
              <a:rPr lang="en-US" sz="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2"/>
              </a:rPr>
              <a:t> et al. (2020) TROPiCS-02: A phase III study investigating sacituzumab govitecan in the treatment of HR+/HER2 metastatic breast cancer. Future Oncol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0447B11-4FD8-F2D3-D73A-CFA93572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88" y="327377"/>
            <a:ext cx="5865568" cy="37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02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3CAF28-43C1-087B-53C9-D3CB2135D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TROPiCS-02: Phase 3 study of Sacituzumab govitecan in HR+/HER2- locally recurrent or inoperable breast cancer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C84FE0F-1D9A-5901-419D-2B99511D995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9511" y="1016000"/>
            <a:ext cx="9223022" cy="41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320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6375" y="2015424"/>
            <a:ext cx="20526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 fontAlgn="auto">
              <a:lnSpc>
                <a:spcPts val="58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525" b="1" kern="0" spc="-19">
                <a:solidFill>
                  <a:sysClr val="windowText" lastClr="000000"/>
                </a:solidFill>
                <a:latin typeface="Arial"/>
                <a:cs typeface="Arial"/>
              </a:rPr>
              <a:t>Slide</a:t>
            </a:r>
            <a:r>
              <a:rPr sz="525" b="1" kern="0" spc="-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5" b="1" kern="0" spc="-38">
                <a:solidFill>
                  <a:sysClr val="windowText" lastClr="000000"/>
                </a:solidFill>
                <a:latin typeface="Arial"/>
                <a:cs typeface="Arial"/>
              </a:rPr>
              <a:t>9</a:t>
            </a:r>
            <a:endParaRPr sz="52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9022" y="1031082"/>
            <a:ext cx="9223022" cy="401591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20346" y="4910423"/>
            <a:ext cx="509111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defRPr/>
            </a:pP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Content</a:t>
            </a:r>
            <a:r>
              <a:rPr sz="825" kern="0" spc="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25" kern="0" spc="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presentation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property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25" kern="0" spc="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25" kern="0" spc="3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author,</a:t>
            </a:r>
            <a:r>
              <a:rPr sz="825" kern="0" spc="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licensed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ASCO.</a:t>
            </a:r>
            <a:r>
              <a:rPr sz="825" kern="0" spc="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Permission</a:t>
            </a:r>
            <a:r>
              <a:rPr sz="825" kern="0" spc="3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required</a:t>
            </a:r>
            <a:r>
              <a:rPr sz="825" kern="0" spc="3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25" kern="0" spc="26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25" kern="0" spc="-8">
                <a:solidFill>
                  <a:sysClr val="windowText" lastClr="000000"/>
                </a:solidFill>
                <a:latin typeface="Arial"/>
                <a:cs typeface="Arial"/>
              </a:rPr>
              <a:t>reuse.</a:t>
            </a: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9956" y="134795"/>
            <a:ext cx="8207022" cy="702372"/>
          </a:xfrm>
          <a:prstGeom prst="rect">
            <a:avLst/>
          </a:prstGeom>
        </p:spPr>
        <p:txBody>
          <a:bodyPr vert="horz" wrap="square" lIns="0" tIns="204089" rIns="0" bIns="0" rtlCol="0">
            <a:spAutoFit/>
          </a:bodyPr>
          <a:lstStyle/>
          <a:p>
            <a:pPr marL="188119">
              <a:spcBef>
                <a:spcPts val="75"/>
              </a:spcBef>
            </a:pPr>
            <a:r>
              <a:rPr sz="3225" dirty="0"/>
              <a:t>Primary</a:t>
            </a:r>
            <a:r>
              <a:rPr sz="3225" spc="-45" dirty="0"/>
              <a:t> </a:t>
            </a:r>
            <a:r>
              <a:rPr sz="3225" dirty="0"/>
              <a:t>Endpoint:</a:t>
            </a:r>
            <a:r>
              <a:rPr sz="3225" spc="-41" dirty="0"/>
              <a:t> </a:t>
            </a:r>
            <a:r>
              <a:rPr sz="3225" dirty="0"/>
              <a:t>PFS</a:t>
            </a:r>
            <a:r>
              <a:rPr sz="3225" spc="-49" dirty="0"/>
              <a:t> </a:t>
            </a:r>
            <a:r>
              <a:rPr sz="3225" dirty="0"/>
              <a:t>in</a:t>
            </a:r>
            <a:r>
              <a:rPr sz="3225" spc="-49" dirty="0"/>
              <a:t> </a:t>
            </a:r>
            <a:r>
              <a:rPr sz="3225" dirty="0"/>
              <a:t>the</a:t>
            </a:r>
            <a:r>
              <a:rPr sz="3225" spc="-41" dirty="0"/>
              <a:t> </a:t>
            </a:r>
            <a:r>
              <a:rPr sz="3225" dirty="0"/>
              <a:t>ITT</a:t>
            </a:r>
            <a:r>
              <a:rPr sz="3225" spc="-53" dirty="0"/>
              <a:t> </a:t>
            </a:r>
            <a:r>
              <a:rPr sz="3225" spc="-8" dirty="0"/>
              <a:t>population</a:t>
            </a:r>
            <a:endParaRPr sz="3225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043" y="736353"/>
            <a:ext cx="5785394" cy="307238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5204517" y="1342795"/>
            <a:ext cx="1784509" cy="617696"/>
          </a:xfrm>
          <a:custGeom>
            <a:avLst/>
            <a:gdLst/>
            <a:ahLst/>
            <a:cxnLst/>
            <a:rect l="l" t="t" r="r" b="b"/>
            <a:pathLst>
              <a:path w="2379345" h="823594">
                <a:moveTo>
                  <a:pt x="2379205" y="0"/>
                </a:moveTo>
                <a:lnTo>
                  <a:pt x="0" y="0"/>
                </a:lnTo>
                <a:lnTo>
                  <a:pt x="0" y="274332"/>
                </a:lnTo>
                <a:lnTo>
                  <a:pt x="0" y="548652"/>
                </a:lnTo>
                <a:lnTo>
                  <a:pt x="0" y="822985"/>
                </a:lnTo>
                <a:lnTo>
                  <a:pt x="2379205" y="822985"/>
                </a:lnTo>
                <a:lnTo>
                  <a:pt x="2379205" y="548652"/>
                </a:lnTo>
                <a:lnTo>
                  <a:pt x="2379205" y="274332"/>
                </a:lnTo>
                <a:lnTo>
                  <a:pt x="23792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5199758" y="962285"/>
          <a:ext cx="3813335" cy="1310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b="1" spc="-2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SG</a:t>
                      </a:r>
                      <a:r>
                        <a:rPr sz="900" b="1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(n=272)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241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7B9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b="1" spc="-1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TPC</a:t>
                      </a:r>
                      <a:r>
                        <a:rPr sz="900" b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(n=271)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241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b="1" spc="-8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Number</a:t>
                      </a:r>
                      <a:r>
                        <a:rPr sz="900" b="1" spc="-5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6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5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events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668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spc="-2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191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6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spc="-2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199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6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40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900" b="1" spc="-5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Median</a:t>
                      </a:r>
                      <a:r>
                        <a:rPr sz="900" b="1" spc="-5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3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OS,</a:t>
                      </a:r>
                      <a:r>
                        <a:rPr sz="900" b="1" spc="-5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mo</a:t>
                      </a:r>
                      <a:r>
                        <a:rPr sz="900" b="1" spc="-4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8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(95%</a:t>
                      </a:r>
                      <a:r>
                        <a:rPr sz="900" b="1" spc="-5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CI)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4288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7005">
                        <a:lnSpc>
                          <a:spcPts val="1335"/>
                        </a:lnSpc>
                        <a:tabLst>
                          <a:tab pos="1518920" algn="l"/>
                        </a:tabLst>
                      </a:pPr>
                      <a:r>
                        <a:rPr sz="900" spc="-55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14.4</a:t>
                      </a:r>
                      <a:r>
                        <a:rPr sz="900" spc="-5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(13.0</a:t>
                      </a:r>
                      <a:r>
                        <a:rPr sz="900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900" spc="-1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15.7)</a:t>
                      </a:r>
                      <a:r>
                        <a:rPr sz="90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spc="-55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11.2</a:t>
                      </a:r>
                      <a:r>
                        <a:rPr sz="900" spc="-5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(10.1</a:t>
                      </a:r>
                      <a:r>
                        <a:rPr sz="900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900" spc="-1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12.7)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spc="-7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Stratified</a:t>
                      </a:r>
                      <a:r>
                        <a:rPr sz="900" b="1" spc="-4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HR</a:t>
                      </a:r>
                      <a:r>
                        <a:rPr sz="900" b="1" spc="-4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8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(95%</a:t>
                      </a:r>
                      <a:r>
                        <a:rPr sz="900" b="1" spc="-4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CI)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623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413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spc="-55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0.79</a:t>
                      </a:r>
                      <a:r>
                        <a:rPr sz="900" b="1" spc="-25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(0.65</a:t>
                      </a:r>
                      <a:r>
                        <a:rPr sz="900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900" spc="-10">
                          <a:solidFill>
                            <a:srgbClr val="4472C4"/>
                          </a:solidFill>
                          <a:latin typeface="Arial"/>
                          <a:cs typeface="Arial"/>
                        </a:rPr>
                        <a:t>0.96)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623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598"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spc="-7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Stratified</a:t>
                      </a:r>
                      <a:r>
                        <a:rPr sz="900" b="1" spc="-4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7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Log</a:t>
                      </a:r>
                      <a:r>
                        <a:rPr sz="900" b="1" spc="-3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14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Rank</a:t>
                      </a:r>
                      <a:r>
                        <a:rPr sz="900" b="1" spc="-5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i="1" spc="-17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900" b="1" i="1" spc="-4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value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623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i="1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900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=0.020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623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900" b="1" spc="-6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12-</a:t>
                      </a:r>
                      <a:r>
                        <a:rPr sz="900" b="1" spc="-7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month</a:t>
                      </a:r>
                      <a:r>
                        <a:rPr sz="900" b="1" spc="-4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9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OS</a:t>
                      </a:r>
                      <a:r>
                        <a:rPr sz="900" b="1" spc="-5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rate,</a:t>
                      </a:r>
                      <a:r>
                        <a:rPr sz="900" b="1" spc="-4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900" b="1" spc="-4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8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(95%</a:t>
                      </a:r>
                      <a:r>
                        <a:rPr sz="900" b="1" spc="-5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CI)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4288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900" spc="-6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61</a:t>
                      </a:r>
                      <a:r>
                        <a:rPr sz="900" spc="-4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(55–66)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4288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900" spc="-6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47</a:t>
                      </a:r>
                      <a:r>
                        <a:rPr sz="900" spc="-45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>
                          <a:solidFill>
                            <a:srgbClr val="002557"/>
                          </a:solidFill>
                          <a:latin typeface="Arial"/>
                          <a:cs typeface="Arial"/>
                        </a:rPr>
                        <a:t>(41–53)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4288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443657" y="3709237"/>
            <a:ext cx="7763366" cy="614017"/>
            <a:chOff x="591541" y="4942475"/>
            <a:chExt cx="11108055" cy="929640"/>
          </a:xfrm>
        </p:grpSpPr>
        <p:sp>
          <p:nvSpPr>
            <p:cNvPr id="15" name="object 15"/>
            <p:cNvSpPr/>
            <p:nvPr/>
          </p:nvSpPr>
          <p:spPr>
            <a:xfrm>
              <a:off x="597891" y="4948825"/>
              <a:ext cx="11095355" cy="916940"/>
            </a:xfrm>
            <a:custGeom>
              <a:avLst/>
              <a:gdLst/>
              <a:ahLst/>
              <a:cxnLst/>
              <a:rect l="l" t="t" r="r" b="b"/>
              <a:pathLst>
                <a:path w="11095355" h="916939">
                  <a:moveTo>
                    <a:pt x="10942370" y="0"/>
                  </a:moveTo>
                  <a:lnTo>
                    <a:pt x="152752" y="0"/>
                  </a:lnTo>
                  <a:lnTo>
                    <a:pt x="104470" y="7787"/>
                  </a:lnTo>
                  <a:lnTo>
                    <a:pt x="62538" y="29472"/>
                  </a:lnTo>
                  <a:lnTo>
                    <a:pt x="29472" y="62538"/>
                  </a:lnTo>
                  <a:lnTo>
                    <a:pt x="7787" y="104471"/>
                  </a:lnTo>
                  <a:lnTo>
                    <a:pt x="0" y="152753"/>
                  </a:lnTo>
                  <a:lnTo>
                    <a:pt x="0" y="763738"/>
                  </a:lnTo>
                  <a:lnTo>
                    <a:pt x="7787" y="812019"/>
                  </a:lnTo>
                  <a:lnTo>
                    <a:pt x="29472" y="853951"/>
                  </a:lnTo>
                  <a:lnTo>
                    <a:pt x="62538" y="887018"/>
                  </a:lnTo>
                  <a:lnTo>
                    <a:pt x="104470" y="908703"/>
                  </a:lnTo>
                  <a:lnTo>
                    <a:pt x="152752" y="916490"/>
                  </a:lnTo>
                  <a:lnTo>
                    <a:pt x="10942370" y="916490"/>
                  </a:lnTo>
                  <a:lnTo>
                    <a:pt x="10990651" y="908703"/>
                  </a:lnTo>
                  <a:lnTo>
                    <a:pt x="11032583" y="887018"/>
                  </a:lnTo>
                  <a:lnTo>
                    <a:pt x="11065650" y="853951"/>
                  </a:lnTo>
                  <a:lnTo>
                    <a:pt x="11087335" y="812019"/>
                  </a:lnTo>
                  <a:lnTo>
                    <a:pt x="11095122" y="763738"/>
                  </a:lnTo>
                  <a:lnTo>
                    <a:pt x="11095122" y="152753"/>
                  </a:lnTo>
                  <a:lnTo>
                    <a:pt x="11087335" y="104471"/>
                  </a:lnTo>
                  <a:lnTo>
                    <a:pt x="11065650" y="62538"/>
                  </a:lnTo>
                  <a:lnTo>
                    <a:pt x="11032583" y="29472"/>
                  </a:lnTo>
                  <a:lnTo>
                    <a:pt x="10990651" y="7787"/>
                  </a:lnTo>
                  <a:lnTo>
                    <a:pt x="10942370" y="0"/>
                  </a:lnTo>
                  <a:close/>
                </a:path>
              </a:pathLst>
            </a:custGeom>
            <a:solidFill>
              <a:srgbClr val="002557"/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97891" y="4948825"/>
              <a:ext cx="11095355" cy="916940"/>
            </a:xfrm>
            <a:custGeom>
              <a:avLst/>
              <a:gdLst/>
              <a:ahLst/>
              <a:cxnLst/>
              <a:rect l="l" t="t" r="r" b="b"/>
              <a:pathLst>
                <a:path w="11095355" h="916939">
                  <a:moveTo>
                    <a:pt x="0" y="152752"/>
                  </a:moveTo>
                  <a:lnTo>
                    <a:pt x="7787" y="104470"/>
                  </a:lnTo>
                  <a:lnTo>
                    <a:pt x="29472" y="62538"/>
                  </a:lnTo>
                  <a:lnTo>
                    <a:pt x="62538" y="29472"/>
                  </a:lnTo>
                  <a:lnTo>
                    <a:pt x="104470" y="7787"/>
                  </a:lnTo>
                  <a:lnTo>
                    <a:pt x="152752" y="0"/>
                  </a:lnTo>
                  <a:lnTo>
                    <a:pt x="10942371" y="0"/>
                  </a:lnTo>
                  <a:lnTo>
                    <a:pt x="10990652" y="7787"/>
                  </a:lnTo>
                  <a:lnTo>
                    <a:pt x="11032584" y="29472"/>
                  </a:lnTo>
                  <a:lnTo>
                    <a:pt x="11065650" y="62538"/>
                  </a:lnTo>
                  <a:lnTo>
                    <a:pt x="11087335" y="104470"/>
                  </a:lnTo>
                  <a:lnTo>
                    <a:pt x="11095123" y="152752"/>
                  </a:lnTo>
                  <a:lnTo>
                    <a:pt x="11095123" y="763737"/>
                  </a:lnTo>
                  <a:lnTo>
                    <a:pt x="11087335" y="812019"/>
                  </a:lnTo>
                  <a:lnTo>
                    <a:pt x="11065650" y="853951"/>
                  </a:lnTo>
                  <a:lnTo>
                    <a:pt x="11032584" y="887017"/>
                  </a:lnTo>
                  <a:lnTo>
                    <a:pt x="10990652" y="908702"/>
                  </a:lnTo>
                  <a:lnTo>
                    <a:pt x="10942371" y="916490"/>
                  </a:lnTo>
                  <a:lnTo>
                    <a:pt x="152752" y="916490"/>
                  </a:lnTo>
                  <a:lnTo>
                    <a:pt x="104470" y="908702"/>
                  </a:lnTo>
                  <a:lnTo>
                    <a:pt x="62538" y="887017"/>
                  </a:lnTo>
                  <a:lnTo>
                    <a:pt x="29472" y="853951"/>
                  </a:lnTo>
                  <a:lnTo>
                    <a:pt x="7787" y="812019"/>
                  </a:lnTo>
                  <a:lnTo>
                    <a:pt x="0" y="763737"/>
                  </a:lnTo>
                  <a:lnTo>
                    <a:pt x="0" y="152752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41029" y="3779996"/>
            <a:ext cx="7936706" cy="543258"/>
          </a:xfrm>
          <a:prstGeom prst="rect">
            <a:avLst/>
          </a:prstGeom>
        </p:spPr>
        <p:txBody>
          <a:bodyPr vert="horz" wrap="square" lIns="0" tIns="22384" rIns="0" bIns="0" rtlCol="0">
            <a:spAutoFit/>
          </a:bodyPr>
          <a:lstStyle/>
          <a:p>
            <a:pPr marL="223361" marR="3810" indent="-214313" defTabSz="685800" fontAlgn="auto">
              <a:lnSpc>
                <a:spcPts val="1185"/>
              </a:lnSpc>
              <a:spcBef>
                <a:spcPts val="176"/>
              </a:spcBef>
              <a:spcAft>
                <a:spcPts val="0"/>
              </a:spcAft>
              <a:buFontTx/>
              <a:buChar char="•"/>
              <a:tabLst>
                <a:tab pos="223361" algn="l"/>
              </a:tabLst>
              <a:defRPr/>
            </a:pP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SG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demonstrated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statistically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significant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improvement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1050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TPC</a:t>
            </a:r>
            <a:r>
              <a:rPr sz="1050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21%</a:t>
            </a:r>
            <a:r>
              <a:rPr sz="1050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reduction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risk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death;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having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spc="-8" dirty="0">
                <a:solidFill>
                  <a:srgbClr val="FFFFFF"/>
                </a:solidFill>
                <a:latin typeface="Arial"/>
                <a:cs typeface="Arial"/>
              </a:rPr>
              <a:t>statistical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significance,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further</a:t>
            </a:r>
            <a:r>
              <a:rPr sz="1050" kern="0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formal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statistical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spc="-8" dirty="0">
                <a:solidFill>
                  <a:srgbClr val="FFFFFF"/>
                </a:solidFill>
                <a:latin typeface="Arial"/>
                <a:cs typeface="Arial"/>
              </a:rPr>
              <a:t>occur</a:t>
            </a:r>
            <a:endParaRPr sz="105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23361" indent="-213836" defTabSz="685800" fontAlgn="auto">
              <a:spcBef>
                <a:spcPts val="443"/>
              </a:spcBef>
              <a:spcAft>
                <a:spcPts val="0"/>
              </a:spcAft>
              <a:buFontTx/>
              <a:buChar char="•"/>
              <a:tabLst>
                <a:tab pos="223361" algn="l"/>
              </a:tabLst>
              <a:defRPr/>
            </a:pP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Patients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received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SG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survived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median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i="1" kern="0" dirty="0">
                <a:solidFill>
                  <a:srgbClr val="FFFFFF"/>
                </a:solidFill>
                <a:latin typeface="Arial"/>
                <a:cs typeface="Arial"/>
              </a:rPr>
              <a:t>3.2</a:t>
            </a:r>
            <a:r>
              <a:rPr sz="1050" b="1" i="1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i="1" kern="0" dirty="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r>
              <a:rPr sz="1050" b="1" i="1" kern="0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i="1" kern="0" dirty="0">
                <a:solidFill>
                  <a:srgbClr val="FFFFFF"/>
                </a:solidFill>
                <a:latin typeface="Arial"/>
                <a:cs typeface="Arial"/>
              </a:rPr>
              <a:t>longer</a:t>
            </a:r>
            <a:r>
              <a:rPr sz="1050" b="1" i="1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dirty="0">
                <a:solidFill>
                  <a:srgbClr val="FFFFFF"/>
                </a:solidFill>
                <a:latin typeface="Arial"/>
                <a:cs typeface="Arial"/>
              </a:rPr>
              <a:t>received</a:t>
            </a:r>
            <a:r>
              <a:rPr sz="105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kern="0" spc="-19" dirty="0">
                <a:solidFill>
                  <a:srgbClr val="FFFFFF"/>
                </a:solidFill>
                <a:latin typeface="Arial"/>
                <a:cs typeface="Arial"/>
              </a:rPr>
              <a:t>TPC</a:t>
            </a:r>
            <a:endParaRPr sz="105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10250" y="1151712"/>
            <a:ext cx="0" cy="1833563"/>
          </a:xfrm>
          <a:custGeom>
            <a:avLst/>
            <a:gdLst/>
            <a:ahLst/>
            <a:cxnLst/>
            <a:rect l="l" t="t" r="r" b="b"/>
            <a:pathLst>
              <a:path h="2444750">
                <a:moveTo>
                  <a:pt x="0" y="0"/>
                </a:moveTo>
                <a:lnTo>
                  <a:pt x="1" y="2444664"/>
                </a:lnTo>
              </a:path>
            </a:pathLst>
          </a:custGeom>
          <a:ln w="9525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63376" y="992599"/>
            <a:ext cx="495300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defRPr/>
            </a:pPr>
            <a:r>
              <a:rPr sz="750" b="1" kern="0">
                <a:solidFill>
                  <a:srgbClr val="002557"/>
                </a:solidFill>
                <a:latin typeface="Arial"/>
                <a:cs typeface="Arial"/>
              </a:rPr>
              <a:t>12</a:t>
            </a:r>
            <a:r>
              <a:rPr sz="750" b="1" kern="0" spc="-8">
                <a:solidFill>
                  <a:srgbClr val="002557"/>
                </a:solidFill>
                <a:latin typeface="Arial"/>
                <a:cs typeface="Arial"/>
              </a:rPr>
              <a:t> months</a:t>
            </a:r>
            <a:endParaRPr sz="7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 flipH="1">
            <a:off x="-149564" y="8197"/>
            <a:ext cx="9317892" cy="558102"/>
          </a:xfrm>
          <a:prstGeom prst="rect">
            <a:avLst/>
          </a:prstGeom>
        </p:spPr>
        <p:txBody>
          <a:bodyPr vert="horz" wrap="square" lIns="0" tIns="186944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sz="2400" b="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Endpoint:</a:t>
            </a:r>
            <a:r>
              <a:rPr sz="2400" b="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r>
              <a:rPr sz="2400" b="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sz="2400" b="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sz="2400" b="0" baseline="24691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sz="2400" b="0" spc="253" baseline="2469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Interim</a:t>
            </a:r>
            <a:r>
              <a:rPr sz="2400" b="0" spc="-1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0" spc="-8" dirty="0">
                <a:latin typeface="Arial" panose="020B0604020202020204" pitchFamily="34" charset="0"/>
                <a:cs typeface="Arial" panose="020B0604020202020204" pitchFamily="34" charset="0"/>
              </a:rPr>
              <a:t>Analysis)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9EA2A8-3D25-FFEC-6282-1A9BD044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Related Adverse Events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829EED30-85E8-8072-3B71-1B00A12AF18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9022" y="925689"/>
            <a:ext cx="9223022" cy="42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6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table of medical records&#10;&#10;Description automatically generated">
            <a:extLst>
              <a:ext uri="{FF2B5EF4-FFF2-40B4-BE49-F238E27FC236}">
                <a16:creationId xmlns:a16="http://schemas.microsoft.com/office/drawing/2014/main" id="{474A4DCF-260F-54BD-9B7B-65CF2481C2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5648" y="1424982"/>
            <a:ext cx="7917562" cy="27644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742895F-5112-812C-A245-D2EFEED4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118"/>
            <a:ext cx="9144000" cy="695496"/>
          </a:xfrm>
        </p:spPr>
        <p:txBody>
          <a:bodyPr/>
          <a:lstStyle/>
          <a:p>
            <a:r>
              <a:rPr lang="en-US" sz="2800" b="1" dirty="0"/>
              <a:t>NCCN Guidelines for ADCs in HR+ </a:t>
            </a:r>
            <a:br>
              <a:rPr lang="en-US" sz="2800" b="1" dirty="0"/>
            </a:br>
            <a:r>
              <a:rPr lang="en-US" sz="2800" b="1" dirty="0"/>
              <a:t>unresectable or metastatic breast cancer</a:t>
            </a:r>
            <a:br>
              <a:rPr lang="en-US" sz="2000" b="1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3044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6BF0A-39E2-BE71-279C-A9DA5279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7615"/>
            <a:ext cx="9144000" cy="1006507"/>
          </a:xfrm>
        </p:spPr>
        <p:txBody>
          <a:bodyPr/>
          <a:lstStyle/>
          <a:p>
            <a:r>
              <a:rPr lang="en-US" b="1" dirty="0"/>
              <a:t>Datopotamab deruxtecan</a:t>
            </a:r>
          </a:p>
        </p:txBody>
      </p:sp>
    </p:spTree>
    <p:extLst>
      <p:ext uri="{BB962C8B-B14F-4D97-AF65-F5344CB8AC3E}">
        <p14:creationId xmlns:p14="http://schemas.microsoft.com/office/powerpoint/2010/main" val="2330497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white card&#10;&#10;Description automatically generated">
            <a:extLst>
              <a:ext uri="{FF2B5EF4-FFF2-40B4-BE49-F238E27FC236}">
                <a16:creationId xmlns:a16="http://schemas.microsoft.com/office/drawing/2014/main" id="{F8CE79B5-B015-796F-1579-547705DBA5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4557" y="794673"/>
            <a:ext cx="8554886" cy="333849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D01028-0D5B-31C8-EDC7-AC1B3E58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306" y="99177"/>
            <a:ext cx="9144000" cy="695496"/>
          </a:xfrm>
        </p:spPr>
        <p:txBody>
          <a:bodyPr/>
          <a:lstStyle/>
          <a:p>
            <a:r>
              <a:rPr lang="en-US" dirty="0"/>
              <a:t>Datopotamab deruxtecan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CA981-7F94-EA03-6607-6B1F775B2C2F}"/>
              </a:ext>
            </a:extLst>
          </p:cNvPr>
          <p:cNvSpPr txBox="1"/>
          <p:nvPr/>
        </p:nvSpPr>
        <p:spPr>
          <a:xfrm>
            <a:off x="0" y="4104877"/>
            <a:ext cx="6718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/>
              <a:t>Okajima</a:t>
            </a:r>
            <a:r>
              <a:rPr lang="en-US" sz="600" dirty="0"/>
              <a:t> D, et al. Mol Cancer </a:t>
            </a:r>
            <a:r>
              <a:rPr lang="en-US" sz="600" dirty="0" err="1"/>
              <a:t>Ther</a:t>
            </a:r>
            <a:r>
              <a:rPr lang="en-US" sz="600" dirty="0"/>
              <a:t> 2021;20:2329–40; 2. </a:t>
            </a:r>
            <a:r>
              <a:rPr lang="en-US" sz="600" dirty="0" err="1"/>
              <a:t>Meric</a:t>
            </a:r>
            <a:r>
              <a:rPr lang="en-US" sz="600" dirty="0"/>
              <a:t>-Bernstam F, et al. Poster presentation at SABCS 2022: abstract PD13-08. Bardia A et al. Presented at European Society of Medical Oncology (ESMO) Annual Meeting, October 20-24, 2023. LBA11</a:t>
            </a:r>
          </a:p>
        </p:txBody>
      </p:sp>
    </p:spTree>
    <p:extLst>
      <p:ext uri="{BB962C8B-B14F-4D97-AF65-F5344CB8AC3E}">
        <p14:creationId xmlns:p14="http://schemas.microsoft.com/office/powerpoint/2010/main" val="42070363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D01028-0D5B-31C8-EDC7-AC1B3E58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306" y="99177"/>
            <a:ext cx="9144000" cy="695496"/>
          </a:xfrm>
        </p:spPr>
        <p:txBody>
          <a:bodyPr/>
          <a:lstStyle/>
          <a:p>
            <a:r>
              <a:rPr lang="en-US" sz="2800" dirty="0"/>
              <a:t>TROPION-Breast01</a:t>
            </a:r>
            <a:br>
              <a:rPr lang="en-US" sz="2800" dirty="0"/>
            </a:br>
            <a:r>
              <a:rPr lang="en-US" sz="2000" dirty="0"/>
              <a:t>Randomized, phase 3, open-label, global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CA981-7F94-EA03-6607-6B1F775B2C2F}"/>
              </a:ext>
            </a:extLst>
          </p:cNvPr>
          <p:cNvSpPr txBox="1"/>
          <p:nvPr/>
        </p:nvSpPr>
        <p:spPr>
          <a:xfrm>
            <a:off x="93305" y="4189722"/>
            <a:ext cx="877077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1. Bardia A, et al. Future Oncol 2023; </a:t>
            </a:r>
            <a:r>
              <a:rPr lang="en-US" sz="600" dirty="0" err="1"/>
              <a:t>doi</a:t>
            </a:r>
            <a:r>
              <a:rPr lang="en-US" sz="600" dirty="0"/>
              <a:t>: 10.2217/fon-2023-0188. Bardia A et al. Presented at European Society of Medical Oncology (ESMO) Annual Meeting, October 20-24, 2023. LBA11</a:t>
            </a:r>
          </a:p>
        </p:txBody>
      </p:sp>
      <p:pic>
        <p:nvPicPr>
          <p:cNvPr id="7" name="Content Placeholder 6" descr="A diagram of a patient's process&#10;&#10;Description automatically generated">
            <a:extLst>
              <a:ext uri="{FF2B5EF4-FFF2-40B4-BE49-F238E27FC236}">
                <a16:creationId xmlns:a16="http://schemas.microsoft.com/office/drawing/2014/main" id="{E9B46871-DF17-18E8-8565-E27BB753A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1161" y="941546"/>
            <a:ext cx="7635065" cy="3063842"/>
          </a:xfrm>
        </p:spPr>
      </p:pic>
    </p:spTree>
    <p:extLst>
      <p:ext uri="{BB962C8B-B14F-4D97-AF65-F5344CB8AC3E}">
        <p14:creationId xmlns:p14="http://schemas.microsoft.com/office/powerpoint/2010/main" val="2657227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0B5936B4-8D6A-84CB-62A7-4C80E34B34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0353" y="822961"/>
            <a:ext cx="7983293" cy="304299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EDD77D-3E18-BBB5-6B65-C117B4C10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Demographics and Baseline Characteristics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5F715-9046-6FC1-EAE6-7AFCF7D55BA0}"/>
              </a:ext>
            </a:extLst>
          </p:cNvPr>
          <p:cNvSpPr txBox="1"/>
          <p:nvPr/>
        </p:nvSpPr>
        <p:spPr>
          <a:xfrm>
            <a:off x="102636" y="4140636"/>
            <a:ext cx="460932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Bardia A et al. Presented at European Society of Medical Oncology (ESMO) Annual Meeting, October 20-24, 2023. LBA11</a:t>
            </a:r>
          </a:p>
        </p:txBody>
      </p:sp>
    </p:spTree>
    <p:extLst>
      <p:ext uri="{BB962C8B-B14F-4D97-AF65-F5344CB8AC3E}">
        <p14:creationId xmlns:p14="http://schemas.microsoft.com/office/powerpoint/2010/main" val="80119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567E0-9FB4-E2D0-F57B-56251EA6F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12" y="1253778"/>
            <a:ext cx="9045387" cy="2647662"/>
          </a:xfr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Sonya Reid, MD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Associate Professor of Medicine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Vanderbilt-Ingram Cancer Center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Nashville, TN</a:t>
            </a:r>
          </a:p>
          <a:p>
            <a:pPr marL="0" indent="0" algn="ctr">
              <a:buNone/>
            </a:pPr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5A5EB2-7AC2-92C2-D216-90AAF7FA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Chair</a:t>
            </a:r>
          </a:p>
        </p:txBody>
      </p:sp>
    </p:spTree>
    <p:extLst>
      <p:ext uri="{BB962C8B-B14F-4D97-AF65-F5344CB8AC3E}">
        <p14:creationId xmlns:p14="http://schemas.microsoft.com/office/powerpoint/2010/main" val="31119960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137AF599-6C55-894D-4067-05C4C256CA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98252" y="801269"/>
            <a:ext cx="6359544" cy="342549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365665-5B8B-38BD-31F9-5D2800594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Progression Free Survival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7F8C7-9131-EB19-0516-324BB51DC249}"/>
              </a:ext>
            </a:extLst>
          </p:cNvPr>
          <p:cNvSpPr txBox="1"/>
          <p:nvPr/>
        </p:nvSpPr>
        <p:spPr>
          <a:xfrm>
            <a:off x="0" y="4190318"/>
            <a:ext cx="63595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1. Bardia A, et al. Oral Presentation at ESMO 2023; Abstract LBA11. Bardia A et al. Presented at: SABCS; December 5-9, 2023; San Antonio, TX. Abstract GS02-01.</a:t>
            </a:r>
          </a:p>
        </p:txBody>
      </p:sp>
    </p:spTree>
    <p:extLst>
      <p:ext uri="{BB962C8B-B14F-4D97-AF65-F5344CB8AC3E}">
        <p14:creationId xmlns:p14="http://schemas.microsoft.com/office/powerpoint/2010/main" val="15972038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452AA541-AFFA-A961-FDB7-E0E9EBBAC9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3698" y="744628"/>
            <a:ext cx="7796603" cy="312757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9B2267-EECF-561E-276A-C7DA2F5C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PFS by prior CDK4/6i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3F6D1-C2FF-4923-CEF2-AD2FE9642739}"/>
              </a:ext>
            </a:extLst>
          </p:cNvPr>
          <p:cNvSpPr txBox="1"/>
          <p:nvPr/>
        </p:nvSpPr>
        <p:spPr>
          <a:xfrm>
            <a:off x="0" y="4190318"/>
            <a:ext cx="63595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Bardia A et al. Presented at: SABCS; December 5-9, 2023; San Antonio, TX. Abstract GS02-01.</a:t>
            </a:r>
          </a:p>
        </p:txBody>
      </p:sp>
    </p:spTree>
    <p:extLst>
      <p:ext uri="{BB962C8B-B14F-4D97-AF65-F5344CB8AC3E}">
        <p14:creationId xmlns:p14="http://schemas.microsoft.com/office/powerpoint/2010/main" val="3778554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medical test&#10;&#10;Description automatically generated">
            <a:extLst>
              <a:ext uri="{FF2B5EF4-FFF2-40B4-BE49-F238E27FC236}">
                <a16:creationId xmlns:a16="http://schemas.microsoft.com/office/drawing/2014/main" id="{4A6E64F1-F8C5-B242-FCD4-107A5C32F6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4462" y="822961"/>
            <a:ext cx="8495076" cy="329153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C08559-331D-385F-6742-D01122F6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39957-6E3E-0BE7-3115-6AF382AE7154}"/>
              </a:ext>
            </a:extLst>
          </p:cNvPr>
          <p:cNvSpPr txBox="1"/>
          <p:nvPr/>
        </p:nvSpPr>
        <p:spPr>
          <a:xfrm>
            <a:off x="0" y="4190318"/>
            <a:ext cx="63595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Bardia A et al. Presented at: SABCS; December 5-9, 2023; San Antonio, TX. Abstract GS02-01.</a:t>
            </a:r>
          </a:p>
        </p:txBody>
      </p:sp>
    </p:spTree>
    <p:extLst>
      <p:ext uri="{BB962C8B-B14F-4D97-AF65-F5344CB8AC3E}">
        <p14:creationId xmlns:p14="http://schemas.microsoft.com/office/powerpoint/2010/main" val="36293128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2279F-5178-2B89-26DA-20ED803C4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117600"/>
            <a:ext cx="7133253" cy="2936240"/>
          </a:xfrm>
        </p:spPr>
        <p:txBody>
          <a:bodyPr/>
          <a:lstStyle/>
          <a:p>
            <a:r>
              <a:rPr lang="en-US" sz="1800" dirty="0"/>
              <a:t>TROPION-Breast01 met its dual primary PFS endpoint, demonstrating statistically significant and clinically meaningful improvement in PFS (by BICR) with Dato-</a:t>
            </a:r>
            <a:r>
              <a:rPr lang="en-US" sz="1800" dirty="0" err="1"/>
              <a:t>DXd</a:t>
            </a:r>
            <a:r>
              <a:rPr lang="en-US" sz="1800" dirty="0"/>
              <a:t> compared with ICC</a:t>
            </a:r>
          </a:p>
          <a:p>
            <a:r>
              <a:rPr lang="en-US" sz="1800" dirty="0"/>
              <a:t>Dato-</a:t>
            </a:r>
            <a:r>
              <a:rPr lang="en-US" sz="1800" dirty="0" err="1"/>
              <a:t>DXd</a:t>
            </a:r>
            <a:r>
              <a:rPr lang="en-US" sz="1800" dirty="0"/>
              <a:t> demonstrated a favorable safety profile compared with ICC</a:t>
            </a:r>
          </a:p>
          <a:p>
            <a:r>
              <a:rPr lang="en-US" sz="1800" dirty="0"/>
              <a:t>Overall, results support Dato-</a:t>
            </a:r>
            <a:r>
              <a:rPr lang="en-US" sz="1800" dirty="0" err="1"/>
              <a:t>DXd</a:t>
            </a:r>
            <a:r>
              <a:rPr lang="en-US" sz="1800" dirty="0"/>
              <a:t> as a potential new therapeutic option for patients with endocrine-resistant metastatic HR+/HER2– breast cancer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C71954-2F34-64BE-4A7C-3E880D2FF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439635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6885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85257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Sonya Reid, MD, MPH</a:t>
            </a:r>
          </a:p>
          <a:p>
            <a:r>
              <a:rPr lang="en-US" b="1" dirty="0">
                <a:solidFill>
                  <a:srgbClr val="002E51"/>
                </a:solidFill>
              </a:rPr>
              <a:t>Assistant Professor of Medicine </a:t>
            </a:r>
          </a:p>
          <a:p>
            <a:r>
              <a:rPr lang="en-US" dirty="0">
                <a:solidFill>
                  <a:srgbClr val="002E51"/>
                </a:solidFill>
              </a:rPr>
              <a:t>Vanderbilt-Ingram Cancer Center</a:t>
            </a:r>
          </a:p>
          <a:p>
            <a:r>
              <a:rPr lang="en-US" dirty="0">
                <a:solidFill>
                  <a:srgbClr val="002E51"/>
                </a:solidFill>
              </a:rPr>
              <a:t>Nashville, TN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Applying Clinical Evidence to Practice: Breast Cancer</a:t>
            </a:r>
          </a:p>
        </p:txBody>
      </p:sp>
    </p:spTree>
    <p:extLst>
      <p:ext uri="{BB962C8B-B14F-4D97-AF65-F5344CB8AC3E}">
        <p14:creationId xmlns:p14="http://schemas.microsoft.com/office/powerpoint/2010/main" val="14092754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E242-16ED-4230-A2CC-E9581B46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7409"/>
            <a:ext cx="7886700" cy="5715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Housekeeping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B7B3F7-1706-0642-DD09-5DFF8F4D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693444"/>
            <a:ext cx="285750" cy="273844"/>
          </a:xfrm>
        </p:spPr>
        <p:txBody>
          <a:bodyPr/>
          <a:lstStyle/>
          <a:p>
            <a:pPr algn="ctr" defTabSz="685800" fontAlgn="auto">
              <a:spcBef>
                <a:spcPts val="0"/>
              </a:spcBef>
              <a:spcAft>
                <a:spcPts val="450"/>
              </a:spcAft>
              <a:defRPr/>
            </a:pPr>
            <a:fld id="{775E49EB-745B-E84F-9891-EC49FA6C509F}" type="slidenum">
              <a:rPr lang="en-US" sz="75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450"/>
                </a:spcAft>
                <a:defRPr/>
              </a:pPr>
              <a:t>86</a:t>
            </a:fld>
            <a:endParaRPr lang="en-US" sz="75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B4C5A9E-A73E-AFE5-C187-7C1235AE08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769" y="0"/>
          <a:ext cx="9001125" cy="4195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 descr="A blue and white questionnaire&#10;&#10;Description automatically generated">
            <a:extLst>
              <a:ext uri="{FF2B5EF4-FFF2-40B4-BE49-F238E27FC236}">
                <a16:creationId xmlns:a16="http://schemas.microsoft.com/office/drawing/2014/main" id="{8F991715-AB49-5F88-0380-6A90A8315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4" y="0"/>
            <a:ext cx="91313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67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777F-49FC-540D-5AE2-31CE2F41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737" y="1605150"/>
            <a:ext cx="6946526" cy="9937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S</a:t>
            </a:r>
            <a:r>
              <a:rPr lang="en-US" sz="3100" b="1" i="0" dirty="0">
                <a:effectLst/>
              </a:rPr>
              <a:t>electing CDK4/6 Inhibitors in Breast Cancer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2045694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sz="half" idx="1"/>
          </p:nvPr>
        </p:nvSpPr>
        <p:spPr>
          <a:xfrm>
            <a:off x="49237" y="822961"/>
            <a:ext cx="8894466" cy="346143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58-year-old post-menopausal woman presents with 5-cm right breast mass with a suspicious axially lymph node</a:t>
            </a:r>
          </a:p>
          <a:p>
            <a:r>
              <a:rPr lang="en-US" sz="1600" dirty="0"/>
              <a:t>Initial breast biopsy reveals IDC, grade 2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ER 80%, </a:t>
            </a:r>
            <a:r>
              <a:rPr lang="en-US" sz="1600" dirty="0" err="1"/>
              <a:t>PgR</a:t>
            </a:r>
            <a:r>
              <a:rPr lang="en-US" sz="1600" dirty="0"/>
              <a:t> 30%, HER2 negative by IHC;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Fine needle aspiration of a palpable right axillary lymph node reveals adenocarcinoma of the breast; BRCA testing is </a:t>
            </a:r>
            <a:r>
              <a:rPr lang="en-US" sz="1600" b="1" u="sng" dirty="0"/>
              <a:t>negative</a:t>
            </a:r>
          </a:p>
          <a:p>
            <a:r>
              <a:rPr lang="en-US" sz="1600" dirty="0"/>
              <a:t>Germline testing negative for deleterious mutation</a:t>
            </a:r>
          </a:p>
          <a:p>
            <a:r>
              <a:rPr lang="en-US" sz="1600" dirty="0"/>
              <a:t>Patient received neoadjuvant doxorubicin, cyclophosphamide, and paclitaxel followed by bilateral mastectomy </a:t>
            </a:r>
          </a:p>
          <a:p>
            <a:r>
              <a:rPr lang="en-US" sz="1600" dirty="0"/>
              <a:t>Right mastectomy specimen reveals a 3-cm IDC with minimal chemotherapy effect and 4/15 positive nodes</a:t>
            </a:r>
          </a:p>
          <a:p>
            <a:r>
              <a:rPr lang="en-US" sz="1600" dirty="0"/>
              <a:t>Patient returns clinic now to discuss adjuvant treatment options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Patient Case</a:t>
            </a:r>
          </a:p>
        </p:txBody>
      </p:sp>
    </p:spTree>
    <p:extLst>
      <p:ext uri="{BB962C8B-B14F-4D97-AF65-F5344CB8AC3E}">
        <p14:creationId xmlns:p14="http://schemas.microsoft.com/office/powerpoint/2010/main" val="22441569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D827D-17CC-92CD-E0BF-341BB0C50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719308C-70D7-07CD-6BB3-F597D1527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" y="1303506"/>
            <a:ext cx="8481060" cy="3382793"/>
          </a:xfrm>
        </p:spPr>
        <p:txBody>
          <a:bodyPr/>
          <a:lstStyle/>
          <a:p>
            <a:pPr algn="l"/>
            <a:r>
              <a:rPr lang="en-US" sz="1800" dirty="0"/>
              <a:t>Based on tumor characteristic and predictive biomarkers, which of the following would you select as adjuvant therapy for this patient?</a:t>
            </a:r>
          </a:p>
          <a:p>
            <a:pPr algn="l"/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Aromatase Inhibitor (AI)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AI + </a:t>
            </a:r>
            <a:r>
              <a:rPr lang="en-US" sz="1800" dirty="0" err="1"/>
              <a:t>abemaciclib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AI + </a:t>
            </a:r>
            <a:r>
              <a:rPr lang="en-US" sz="1800" dirty="0" err="1"/>
              <a:t>ribociclib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AI + palbociclib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AI + </a:t>
            </a:r>
            <a:r>
              <a:rPr lang="en-US" sz="1800" dirty="0" err="1"/>
              <a:t>olaparib</a:t>
            </a:r>
            <a:endParaRPr lang="en-US" sz="1800" dirty="0"/>
          </a:p>
          <a:p>
            <a:pPr algn="l"/>
            <a:endParaRPr lang="en-US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E51"/>
              </a:solidFill>
            </a:endParaRP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AF71A85-284A-D4BF-7922-15283E1DA421}"/>
              </a:ext>
            </a:extLst>
          </p:cNvPr>
          <p:cNvSpPr txBox="1">
            <a:spLocks/>
          </p:cNvSpPr>
          <p:nvPr/>
        </p:nvSpPr>
        <p:spPr>
          <a:xfrm>
            <a:off x="284768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7" name="Picture 4" descr="Polls Icons">
            <a:extLst>
              <a:ext uri="{FF2B5EF4-FFF2-40B4-BE49-F238E27FC236}">
                <a16:creationId xmlns:a16="http://schemas.microsoft.com/office/drawing/2014/main" id="{99A507FB-14C1-D24E-388F-6B5D5CCB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24" y="239965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52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049141-41F0-DA62-F352-84982CEEBA1B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MALIGNANCIES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C1CF0A-25A5-07EC-FF39-833108B675DB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May 16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2520501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9318BA9-DE4D-1C86-1DC7-1B7D81717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89" y="816192"/>
            <a:ext cx="8909221" cy="39383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What has been your experience with </a:t>
            </a:r>
            <a:r>
              <a:rPr lang="en-US" sz="2000" dirty="0" err="1"/>
              <a:t>abemaciclib</a:t>
            </a:r>
            <a:r>
              <a:rPr lang="en-US" sz="2000" dirty="0"/>
              <a:t> in the adjuvant setting?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A60034-83F9-05D7-36D9-3823BD17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 </a:t>
            </a:r>
          </a:p>
        </p:txBody>
      </p:sp>
    </p:spTree>
    <p:extLst>
      <p:ext uri="{BB962C8B-B14F-4D97-AF65-F5344CB8AC3E}">
        <p14:creationId xmlns:p14="http://schemas.microsoft.com/office/powerpoint/2010/main" val="30791683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D827D-17CC-92CD-E0BF-341BB0C50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719308C-70D7-07CD-6BB3-F597D1527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" y="1303506"/>
            <a:ext cx="8481060" cy="3382793"/>
          </a:xfrm>
        </p:spPr>
        <p:txBody>
          <a:bodyPr/>
          <a:lstStyle/>
          <a:p>
            <a:pPr algn="l"/>
            <a:r>
              <a:rPr lang="en-US" sz="1800" dirty="0"/>
              <a:t>In the metastatic setting, what is your preferred CDK4/6 inhibitor?</a:t>
            </a:r>
          </a:p>
          <a:p>
            <a:pPr algn="l"/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 err="1"/>
              <a:t>Abemaciclib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 err="1"/>
              <a:t>Ribociclib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Palbociclib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E51"/>
              </a:solidFill>
            </a:endParaRP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AF71A85-284A-D4BF-7922-15283E1DA421}"/>
              </a:ext>
            </a:extLst>
          </p:cNvPr>
          <p:cNvSpPr txBox="1">
            <a:spLocks/>
          </p:cNvSpPr>
          <p:nvPr/>
        </p:nvSpPr>
        <p:spPr>
          <a:xfrm>
            <a:off x="284768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7" name="Picture 4" descr="Polls Icons">
            <a:extLst>
              <a:ext uri="{FF2B5EF4-FFF2-40B4-BE49-F238E27FC236}">
                <a16:creationId xmlns:a16="http://schemas.microsoft.com/office/drawing/2014/main" id="{99A507FB-14C1-D24E-388F-6B5D5CCB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24" y="239965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60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0B370-76A9-B88D-F1D3-F1F810531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C10FF1F-410B-0947-5F65-54F2B6A44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822960"/>
            <a:ext cx="8469630" cy="406908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57-year-old post menopausal woman presents with 7-cm left breast mass and a suspicious 5 cm mass in the liver and no other visceral involvement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Breast and liver biopsies reveal invasive ductal cancer, ER 100%, </a:t>
            </a:r>
            <a:r>
              <a:rPr lang="en-US" sz="1800" dirty="0" err="1"/>
              <a:t>PgR</a:t>
            </a:r>
            <a:r>
              <a:rPr lang="en-US" sz="1800" dirty="0"/>
              <a:t> 60%, HER2 negative by IHC; Ki-67 30%; </a:t>
            </a:r>
            <a:r>
              <a:rPr lang="en-US" sz="1800" dirty="0" err="1"/>
              <a:t>gBRCA</a:t>
            </a:r>
            <a:r>
              <a:rPr lang="en-US" sz="1800" dirty="0"/>
              <a:t> status currently unknown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CE859D-22E5-5A73-1BB1-725578CE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Metastatic Patient Case</a:t>
            </a:r>
          </a:p>
        </p:txBody>
      </p:sp>
    </p:spTree>
    <p:extLst>
      <p:ext uri="{BB962C8B-B14F-4D97-AF65-F5344CB8AC3E}">
        <p14:creationId xmlns:p14="http://schemas.microsoft.com/office/powerpoint/2010/main" val="15589398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60AE5-46FD-1FE9-5C98-6277F6DF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3D9A113-E3A8-DB67-33B5-BC904206B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768" y="1274323"/>
            <a:ext cx="8334433" cy="3629147"/>
          </a:xfrm>
        </p:spPr>
        <p:txBody>
          <a:bodyPr/>
          <a:lstStyle/>
          <a:p>
            <a:pPr algn="l"/>
            <a:r>
              <a:rPr lang="en-US" sz="1600" dirty="0"/>
              <a:t>Which of the following would you select as the optimal therapy for this de novo MBC based on tumor characteristic and the latest guideline recommendations?</a:t>
            </a:r>
          </a:p>
          <a:p>
            <a:pPr algn="l"/>
            <a:endParaRPr lang="en-US" sz="1600" dirty="0"/>
          </a:p>
          <a:p>
            <a:pPr marL="457200" indent="-457200" algn="l">
              <a:buAutoNum type="alphaUcPeriod"/>
            </a:pPr>
            <a:r>
              <a:rPr lang="en-US" sz="1600" b="0" i="0" dirty="0">
                <a:effectLst/>
              </a:rPr>
              <a:t>AI or </a:t>
            </a:r>
            <a:r>
              <a:rPr lang="en-US" sz="1600" b="0" i="0" dirty="0" err="1">
                <a:effectLst/>
              </a:rPr>
              <a:t>fulvestrant</a:t>
            </a:r>
            <a:r>
              <a:rPr lang="en-US" sz="1600" b="0" i="0" dirty="0">
                <a:effectLst/>
              </a:rPr>
              <a:t> with a CDK4/6 inhibitor</a:t>
            </a:r>
          </a:p>
          <a:p>
            <a:pPr marL="457200" indent="-457200" algn="l">
              <a:buAutoNum type="alphaUcPeriod"/>
            </a:pPr>
            <a:r>
              <a:rPr lang="en-US" sz="1600" b="0" i="0" dirty="0">
                <a:effectLst/>
              </a:rPr>
              <a:t>AI plus </a:t>
            </a:r>
            <a:r>
              <a:rPr lang="en-US" sz="1600" b="0" i="0" dirty="0" err="1">
                <a:effectLst/>
              </a:rPr>
              <a:t>alpelisib</a:t>
            </a:r>
            <a:endParaRPr lang="en-US" sz="1600" dirty="0"/>
          </a:p>
          <a:p>
            <a:pPr marL="457200" indent="-457200" algn="l">
              <a:buAutoNum type="alphaUcPeriod"/>
            </a:pPr>
            <a:r>
              <a:rPr lang="en-US" sz="1600" b="0" i="0" dirty="0">
                <a:effectLst/>
              </a:rPr>
              <a:t>AI only</a:t>
            </a:r>
          </a:p>
          <a:p>
            <a:pPr marL="457200" indent="-457200" algn="l">
              <a:buAutoNum type="alphaUcPeriod"/>
            </a:pPr>
            <a:r>
              <a:rPr lang="en-US" sz="1600" b="0" i="0" dirty="0">
                <a:effectLst/>
              </a:rPr>
              <a:t>Chemotherapy plus pembrolizumab</a:t>
            </a:r>
            <a:endParaRPr lang="en-US" sz="1600" dirty="0"/>
          </a:p>
          <a:p>
            <a:pPr marL="457200" indent="-457200" algn="l">
              <a:buAutoNum type="alphaUcPeriod"/>
            </a:pPr>
            <a:r>
              <a:rPr lang="en-US" sz="1600" b="0" i="0" dirty="0">
                <a:effectLst/>
              </a:rPr>
              <a:t>Chemotherapy </a:t>
            </a:r>
          </a:p>
          <a:p>
            <a:pPr marL="457200" indent="-457200" algn="l">
              <a:buAutoNum type="alphaUcPeriod"/>
            </a:pPr>
            <a:r>
              <a:rPr lang="en-US" sz="1600" dirty="0" err="1"/>
              <a:t>Fulvestrant</a:t>
            </a:r>
            <a:endParaRPr lang="en-US" sz="1600" dirty="0"/>
          </a:p>
          <a:p>
            <a:pPr marL="457200" indent="-457200" algn="l">
              <a:buAutoNum type="alphaUcPeriod"/>
            </a:pPr>
            <a:r>
              <a:rPr lang="en-US" sz="1600" b="0" i="0" dirty="0">
                <a:effectLst/>
              </a:rPr>
              <a:t>Sacituzumab </a:t>
            </a:r>
            <a:r>
              <a:rPr lang="en-US" sz="1600" b="0" i="0" dirty="0" err="1">
                <a:effectLst/>
              </a:rPr>
              <a:t>govitecan</a:t>
            </a:r>
            <a:endParaRPr lang="en-US" sz="1600" b="0" i="0" dirty="0">
              <a:effectLst/>
            </a:endParaRPr>
          </a:p>
          <a:p>
            <a:pPr marL="457200" indent="-457200" algn="l">
              <a:buAutoNum type="alphaUcPeriod"/>
            </a:pPr>
            <a:r>
              <a:rPr lang="en-US" sz="1600" b="0" i="0" dirty="0">
                <a:effectLst/>
              </a:rPr>
              <a:t>Trastuzumab </a:t>
            </a:r>
            <a:r>
              <a:rPr lang="en-US" sz="1600" b="0" i="0" dirty="0" err="1">
                <a:effectLst/>
              </a:rPr>
              <a:t>deruxtecan</a:t>
            </a:r>
            <a:r>
              <a:rPr lang="en-US" sz="1600" b="0" i="0" dirty="0">
                <a:effectLst/>
              </a:rPr>
              <a:t> (T-</a:t>
            </a:r>
            <a:r>
              <a:rPr lang="en-US" sz="1600" b="0" i="0" dirty="0" err="1">
                <a:effectLst/>
              </a:rPr>
              <a:t>DXd</a:t>
            </a:r>
            <a:r>
              <a:rPr lang="en-US" sz="1600" b="0" i="0" dirty="0">
                <a:effectLst/>
              </a:rPr>
              <a:t>)</a:t>
            </a:r>
          </a:p>
          <a:p>
            <a:pPr marL="457200" indent="-457200" algn="l">
              <a:buAutoNum type="alphaUcPeriod"/>
            </a:pPr>
            <a:endParaRPr lang="en-US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E51"/>
              </a:solidFill>
            </a:endParaRP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438DF85-34EB-1CBE-6464-B86AED0788F0}"/>
              </a:ext>
            </a:extLst>
          </p:cNvPr>
          <p:cNvSpPr txBox="1">
            <a:spLocks/>
          </p:cNvSpPr>
          <p:nvPr/>
        </p:nvSpPr>
        <p:spPr>
          <a:xfrm>
            <a:off x="284768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  </a:t>
            </a:r>
          </a:p>
          <a:p>
            <a:pPr defTabSz="685800" fontAlgn="auto"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           Polling Question</a:t>
            </a:r>
            <a:endParaRPr lang="en-US" sz="2400" dirty="0"/>
          </a:p>
        </p:txBody>
      </p:sp>
      <p:pic>
        <p:nvPicPr>
          <p:cNvPr id="7" name="Picture 4" descr="Polls Icons">
            <a:extLst>
              <a:ext uri="{FF2B5EF4-FFF2-40B4-BE49-F238E27FC236}">
                <a16:creationId xmlns:a16="http://schemas.microsoft.com/office/drawing/2014/main" id="{56A6D8EC-4C26-1AB2-2689-696A0742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24" y="239965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856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9318BA9-DE4D-1C86-1DC7-1B7D81717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49030"/>
            <a:ext cx="8909221" cy="39383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How are you selecting among the available CDK4/6 inhibitors?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Are there specific patient subtypes where you prefer one agent over another?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How do you select between an AI and </a:t>
            </a:r>
            <a:r>
              <a:rPr lang="en-US" sz="2000" dirty="0" err="1"/>
              <a:t>fulvestrant</a:t>
            </a:r>
            <a:r>
              <a:rPr lang="en-US" sz="2000" dirty="0"/>
              <a:t>?</a:t>
            </a:r>
          </a:p>
          <a:p>
            <a:pPr algn="l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A60034-83F9-05D7-36D9-3823BD17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 </a:t>
            </a:r>
          </a:p>
        </p:txBody>
      </p:sp>
    </p:spTree>
    <p:extLst>
      <p:ext uri="{BB962C8B-B14F-4D97-AF65-F5344CB8AC3E}">
        <p14:creationId xmlns:p14="http://schemas.microsoft.com/office/powerpoint/2010/main" val="38671586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AF84F6-36EB-7038-BB10-A40C1202F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53" y="941295"/>
            <a:ext cx="8781535" cy="296014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Which toxicities are the most concerning to clinicians? To patients?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How do you prevent or manage toxicities from these agents?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Do you have any best practices to share?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29DA7A-AC51-EDBC-325B-78687BAD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8944033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86A9-35BF-76CF-E00F-93972BA2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78E7-D717-3454-E496-F8374EE3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466" y="1967987"/>
            <a:ext cx="6301068" cy="9937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i="0" dirty="0">
                <a:effectLst/>
              </a:rPr>
              <a:t>Sequencing after Frontline CDK4/6 Inhibitor </a:t>
            </a:r>
            <a:endParaRPr lang="en-US" sz="31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92525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7D4884B-DF8B-C272-9A5E-2EB2F7776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343" y="805544"/>
            <a:ext cx="8395063" cy="36967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73-yr-old woman diagnosed with stage IV ER+, </a:t>
            </a:r>
            <a:r>
              <a:rPr lang="en-US" sz="2000" dirty="0" err="1"/>
              <a:t>PgR</a:t>
            </a:r>
            <a:r>
              <a:rPr lang="en-US" sz="2000" dirty="0"/>
              <a:t>+, HER2- metastatic breast cancer with liver and bone metastasis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ER: 90%; </a:t>
            </a:r>
            <a:r>
              <a:rPr lang="en-US" dirty="0" err="1"/>
              <a:t>PgR</a:t>
            </a:r>
            <a:r>
              <a:rPr lang="en-US" dirty="0"/>
              <a:t>: 90%; HER2 1+; FISH negative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Biomarker testing: BRCA1/2 wild type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After 34 months of therapy with </a:t>
            </a:r>
            <a:r>
              <a:rPr lang="en-US" sz="2000" dirty="0" err="1"/>
              <a:t>ribociclib</a:t>
            </a:r>
            <a:r>
              <a:rPr lang="en-US" sz="2000" dirty="0"/>
              <a:t> + AI, patient has progressive disease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Additional biomarker testing reveals pathogenic ESR1 mutation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CA2E8-89A7-2A42-AD53-A67B3868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Patient Case</a:t>
            </a:r>
          </a:p>
        </p:txBody>
      </p:sp>
    </p:spTree>
    <p:extLst>
      <p:ext uri="{BB962C8B-B14F-4D97-AF65-F5344CB8AC3E}">
        <p14:creationId xmlns:p14="http://schemas.microsoft.com/office/powerpoint/2010/main" val="3003135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68F0-30CE-952B-1B6B-600FDB01D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48E6B61-C366-A040-D04E-C9FAEC77C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13" y="248820"/>
            <a:ext cx="8418204" cy="4339749"/>
          </a:xfrm>
        </p:spPr>
        <p:txBody>
          <a:bodyPr/>
          <a:lstStyle/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000" dirty="0">
              <a:solidFill>
                <a:srgbClr val="002E51"/>
              </a:solidFill>
            </a:endParaRPr>
          </a:p>
          <a:p>
            <a:pPr algn="l"/>
            <a:endParaRPr lang="en-US" sz="2100" dirty="0"/>
          </a:p>
          <a:p>
            <a:pPr algn="l"/>
            <a:r>
              <a:rPr lang="en-US" sz="2100" dirty="0"/>
              <a:t>In your current practice, what therapy would you recommend next?</a:t>
            </a:r>
          </a:p>
          <a:p>
            <a:pPr algn="l"/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 err="1"/>
              <a:t>Apelisib</a:t>
            </a:r>
            <a:r>
              <a:rPr lang="en-US" sz="1800" dirty="0"/>
              <a:t> + </a:t>
            </a:r>
            <a:r>
              <a:rPr lang="en-US" sz="1800" dirty="0" err="1"/>
              <a:t>fulvestrant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Chemotherapy</a:t>
            </a:r>
          </a:p>
          <a:p>
            <a:pPr marL="457200" indent="-457200" algn="l">
              <a:buAutoNum type="alphaUcPeriod"/>
            </a:pPr>
            <a:r>
              <a:rPr lang="en-US" sz="1800" dirty="0" err="1"/>
              <a:t>Capivasertib</a:t>
            </a:r>
            <a:r>
              <a:rPr lang="en-US" sz="1800" dirty="0"/>
              <a:t> + </a:t>
            </a:r>
            <a:r>
              <a:rPr lang="en-US" sz="1800" dirty="0" err="1"/>
              <a:t>fulvestrant</a:t>
            </a:r>
            <a:endParaRPr lang="en-US" sz="1800" dirty="0"/>
          </a:p>
          <a:p>
            <a:pPr marL="457200" indent="-457200" algn="l">
              <a:buAutoNum type="alphaUcPeriod"/>
            </a:pPr>
            <a:r>
              <a:rPr lang="en-US" sz="1800" dirty="0"/>
              <a:t>Elacestrant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Switch CDK4/6 inhibitor + AI combination</a:t>
            </a:r>
          </a:p>
          <a:p>
            <a:pPr marL="457200" indent="-457200" algn="l">
              <a:buAutoNum type="alphaUcPeriod"/>
            </a:pPr>
            <a:r>
              <a:rPr lang="en-US" sz="1800" dirty="0"/>
              <a:t>Trastuzumab </a:t>
            </a:r>
            <a:r>
              <a:rPr lang="en-US" sz="1800" dirty="0" err="1"/>
              <a:t>deruxtecan</a:t>
            </a:r>
            <a:r>
              <a:rPr lang="en-US" sz="1800" dirty="0"/>
              <a:t> (T-</a:t>
            </a:r>
            <a:r>
              <a:rPr lang="en-US" sz="1800" dirty="0" err="1"/>
              <a:t>DXd</a:t>
            </a:r>
            <a:r>
              <a:rPr lang="en-US" sz="1800" dirty="0"/>
              <a:t>)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3337443-D600-A68F-0318-0BBD9C59A935}"/>
              </a:ext>
            </a:extLst>
          </p:cNvPr>
          <p:cNvSpPr txBox="1">
            <a:spLocks/>
          </p:cNvSpPr>
          <p:nvPr/>
        </p:nvSpPr>
        <p:spPr>
          <a:xfrm>
            <a:off x="404783" y="133773"/>
            <a:ext cx="8334433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 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Polling Question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8" name="Picture 4" descr="Polls Icons">
            <a:extLst>
              <a:ext uri="{FF2B5EF4-FFF2-40B4-BE49-F238E27FC236}">
                <a16:creationId xmlns:a16="http://schemas.microsoft.com/office/drawing/2014/main" id="{57BA8E0C-EFDE-0A4D-FCC2-0A1C8157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29" y="267546"/>
            <a:ext cx="704455" cy="7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77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53C95C3-60D7-93DE-2A8E-F543DACB7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65" y="887505"/>
            <a:ext cx="8789773" cy="349966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What is your current treatment strategy for sequencing in the second and subsequent lines?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In a patient who has received a CDK4/6 inhibitor?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In a patient who has not received a CDK4/6 inhibitor?</a:t>
            </a:r>
          </a:p>
          <a:p>
            <a:pPr algn="l"/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What is your experience with oral SERDs in your practice?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1ABE7F-E037-1E45-0737-D3B990BC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3313716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EC0C9A-B742-4687-A9CB-8B149E7DD7A8}">
  <ds:schemaRefs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bd2a530d-6ddd-4962-a7b9-5fc3be46eaed"/>
    <ds:schemaRef ds:uri="5d185315-3185-4f85-882e-9624ef9185a2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5903</TotalTime>
  <Words>8674</Words>
  <Application>Microsoft Office PowerPoint</Application>
  <PresentationFormat>Custom</PresentationFormat>
  <Paragraphs>1201</Paragraphs>
  <Slides>110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110</vt:i4>
      </vt:variant>
    </vt:vector>
  </HeadingPairs>
  <TitlesOfParts>
    <vt:vector size="149" baseType="lpstr">
      <vt:lpstr>MS PGothic</vt:lpstr>
      <vt:lpstr>-apple-system</vt:lpstr>
      <vt:lpstr>Arial</vt:lpstr>
      <vt:lpstr>Arial Narrow</vt:lpstr>
      <vt:lpstr>BlinkMacSystemFont</vt:lpstr>
      <vt:lpstr>Calibri</vt:lpstr>
      <vt:lpstr>Calibri Light</vt:lpstr>
      <vt:lpstr>Cambria</vt:lpstr>
      <vt:lpstr>Corporate A Medium</vt:lpstr>
      <vt:lpstr>Corporate S Demi</vt:lpstr>
      <vt:lpstr>Didact Gothic</vt:lpstr>
      <vt:lpstr>ff1</vt:lpstr>
      <vt:lpstr>ff2</vt:lpstr>
      <vt:lpstr>Georgia</vt:lpstr>
      <vt:lpstr>Google Sans</vt:lpstr>
      <vt:lpstr>helvetica</vt:lpstr>
      <vt:lpstr>HelveticaNeueBold</vt:lpstr>
      <vt:lpstr>Merriweather</vt:lpstr>
      <vt:lpstr>Montserrat</vt:lpstr>
      <vt:lpstr>Poppins</vt:lpstr>
      <vt:lpstr>Segoe UI</vt:lpstr>
      <vt:lpstr>Times</vt:lpstr>
      <vt:lpstr>Times New Roman</vt:lpstr>
      <vt:lpstr>ui-sans-serif</vt:lpstr>
      <vt:lpstr>Wingdings</vt:lpstr>
      <vt:lpstr>MLC2015_PPT_Slides</vt:lpstr>
      <vt:lpstr>Custom Design</vt:lpstr>
      <vt:lpstr>1_Custom Design</vt:lpstr>
      <vt:lpstr>MLC2015_PPT_Slides</vt:lpstr>
      <vt:lpstr>Office Theme</vt:lpstr>
      <vt:lpstr>MLC2015_PPT_Slides</vt:lpstr>
      <vt:lpstr>1_MLC2015_PPT_Slides</vt:lpstr>
      <vt:lpstr>2_Custom Design</vt:lpstr>
      <vt:lpstr>3_Custom Design</vt:lpstr>
      <vt:lpstr>2_MLC2015_PPT_Slides</vt:lpstr>
      <vt:lpstr>4_Custom Design</vt:lpstr>
      <vt:lpstr>5_Custom Design</vt:lpstr>
      <vt:lpstr>3_MLC2015_PPT_Slides</vt:lpstr>
      <vt:lpstr>6_Custom Design</vt:lpstr>
      <vt:lpstr>PowerPoint Presentation</vt:lpstr>
      <vt:lpstr>Welcome</vt:lpstr>
      <vt:lpstr>Thank You to Our Supporters:</vt:lpstr>
      <vt:lpstr>PowerPoint Presentation</vt:lpstr>
      <vt:lpstr>PowerPoint Presentation</vt:lpstr>
      <vt:lpstr>PowerPoint Presentation</vt:lpstr>
      <vt:lpstr>PowerPoint Presentation</vt:lpstr>
      <vt:lpstr>Program Chair</vt:lpstr>
      <vt:lpstr>PowerPoint Presentation</vt:lpstr>
      <vt:lpstr>How are you selecting CDK4/6 inhibitors?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to edit Master title style</vt:lpstr>
      <vt:lpstr>Click to edit Master title style</vt:lpstr>
      <vt:lpstr>Click to edit Master title style</vt:lpstr>
      <vt:lpstr>Click to edit Master title style</vt:lpstr>
      <vt:lpstr>PowerPoint Presentation</vt:lpstr>
      <vt:lpstr>PowerPoint Presentation</vt:lpstr>
      <vt:lpstr>PowerPoint Presentation</vt:lpstr>
      <vt:lpstr>Sequencing after Frontline CDK4/6 inhibitors</vt:lpstr>
      <vt:lpstr>Outline</vt:lpstr>
      <vt:lpstr>CDK4/6i After First-Line CDK4/6i: MAINTAIN – Phase II Trial of Switching to ET ± Ribociclib for HR+ mBC After Failure of Previous ET + CDK4/6i</vt:lpstr>
      <vt:lpstr>MAINTAIN: Baseline Characteristics</vt:lpstr>
      <vt:lpstr>MAINTAIN: PFS</vt:lpstr>
      <vt:lpstr>PowerPoint Presentation</vt:lpstr>
      <vt:lpstr>EMERALD: Elacestrant vs Investigator’s Choice SOC ET in ER+, HER2– mBC</vt:lpstr>
      <vt:lpstr>PowerPoint Presentation</vt:lpstr>
      <vt:lpstr>EMERALD: PFS by Duration (≥6, ≥12, and ≥18 mo) of  Prior CDK4/6i in Patients With ESR1 Mutation</vt:lpstr>
      <vt:lpstr>SABCS 2023: EMERALD subgroup analysis</vt:lpstr>
      <vt:lpstr>A Phase Ib/II, Open-Label Umbrella Study to Evaluate Safety and Efficacy of Elacestrant in Various Combinations in Patients With mBC (ELEVATE) </vt:lpstr>
      <vt:lpstr>Camizestrant</vt:lpstr>
      <vt:lpstr>Camizestrant</vt:lpstr>
      <vt:lpstr>CAMBRIA-2: Phase III Trial of Camizestrant (oral SERD and pure ERalpa antagonist) vs Standard Endocrine Therapy as Adjuvant Treatment for Patients With ER+, HER2– Early BC and an Intermediate-High or High Risk of Recurrence </vt:lpstr>
      <vt:lpstr>PI3K/AKT/mTOR Pathway in BC</vt:lpstr>
      <vt:lpstr>CAPItello-291: Study overview</vt:lpstr>
      <vt:lpstr>Phase III CAPItello-291: Baseline Characteristics</vt:lpstr>
      <vt:lpstr>CAPItello-291: PFS and OS</vt:lpstr>
      <vt:lpstr>Fulvestrant +/- Capivasertib subanalysis:</vt:lpstr>
      <vt:lpstr>PowerPoint Presentation</vt:lpstr>
      <vt:lpstr>Capivasertib + Fulvestrant FDA approval: Nov 2023</vt:lpstr>
      <vt:lpstr>PowerPoint Presentation</vt:lpstr>
      <vt:lpstr>Capivasertib and fulvestrant for patients with aromatase inhibitor-resistant HR-positive/HER2-negative advanced breast cancer: exploratory analysis of PFS by PIK3CA/AKT1/PTEN alteration from the Phase 3 CAPItello-291 trial</vt:lpstr>
      <vt:lpstr>PFS in patients by alteration type (Global population)</vt:lpstr>
      <vt:lpstr>PowerPoint Presentation</vt:lpstr>
      <vt:lpstr>CAPItello-292 Phase III Trial: Combining CDK4/6i + AKTi</vt:lpstr>
      <vt:lpstr>Current Landscape: Treatment of HR+, HER2– mBC</vt:lpstr>
      <vt:lpstr>PowerPoint Presentation</vt:lpstr>
      <vt:lpstr>New Kids on the Block: Antibody-Drug Conjugates for HR+ Breast Cancer</vt:lpstr>
      <vt:lpstr>Outline</vt:lpstr>
      <vt:lpstr>Trastuzumab deruxtecan</vt:lpstr>
      <vt:lpstr>PowerPoint Presentation</vt:lpstr>
      <vt:lpstr>DESTINY-Breast04 Randomized phase 3, open label, multicenter study  </vt:lpstr>
      <vt:lpstr>Overall Survival</vt:lpstr>
      <vt:lpstr>Progression-Free Survival</vt:lpstr>
      <vt:lpstr>Drug-related TEAEs in &gt;20% of Patients</vt:lpstr>
      <vt:lpstr>Adverse Events of Special Interest</vt:lpstr>
      <vt:lpstr>Sacituzumab govitecan</vt:lpstr>
      <vt:lpstr>PowerPoint Presentation</vt:lpstr>
      <vt:lpstr>TROPiCS-02: Phase 3 study of Sacituzumab govitecan in HR+/HER2- locally recurrent or inoperable breast cancer</vt:lpstr>
      <vt:lpstr>Primary Endpoint: PFS in the ITT population</vt:lpstr>
      <vt:lpstr>Secondary Endpoint: Overall Survival (2nd Interim Analysis)</vt:lpstr>
      <vt:lpstr>Treatment Related Adverse Events</vt:lpstr>
      <vt:lpstr>NCCN Guidelines for ADCs in HR+  unresectable or metastatic breast cancer </vt:lpstr>
      <vt:lpstr>Datopotamab deruxtecan</vt:lpstr>
      <vt:lpstr>Datopotamab deruxtecan</vt:lpstr>
      <vt:lpstr>TROPION-Breast01 Randomized, phase 3, open-label, global study</vt:lpstr>
      <vt:lpstr>Demographics and Baseline Characteristics</vt:lpstr>
      <vt:lpstr>Progression Free Survival</vt:lpstr>
      <vt:lpstr>PFS by prior CDK4/6i</vt:lpstr>
      <vt:lpstr>Adverse Events</vt:lpstr>
      <vt:lpstr>Conclusions</vt:lpstr>
      <vt:lpstr>PowerPoint Presentation</vt:lpstr>
      <vt:lpstr>Applying Clinical Evidence to Practice: Breast Cancer</vt:lpstr>
      <vt:lpstr>Housekeeping</vt:lpstr>
      <vt:lpstr>Selecting CDK4/6 Inhibitors in Breast Cancer</vt:lpstr>
      <vt:lpstr>Patient Case</vt:lpstr>
      <vt:lpstr>PowerPoint Presentation</vt:lpstr>
      <vt:lpstr>Discussion </vt:lpstr>
      <vt:lpstr>PowerPoint Presentation</vt:lpstr>
      <vt:lpstr>Metastatic Patient Case</vt:lpstr>
      <vt:lpstr>PowerPoint Presentation</vt:lpstr>
      <vt:lpstr>Discussion </vt:lpstr>
      <vt:lpstr>Discussion</vt:lpstr>
      <vt:lpstr>Sequencing after Frontline CDK4/6 Inhibitor </vt:lpstr>
      <vt:lpstr>Patient Case</vt:lpstr>
      <vt:lpstr>PowerPoint Presentation</vt:lpstr>
      <vt:lpstr>Discussion</vt:lpstr>
      <vt:lpstr>Discussion</vt:lpstr>
      <vt:lpstr>PowerPoint Presentation</vt:lpstr>
      <vt:lpstr>Patient Case</vt:lpstr>
      <vt:lpstr>PowerPoint Presentation</vt:lpstr>
      <vt:lpstr>PowerPoint Presentation</vt:lpstr>
      <vt:lpstr>Discussion</vt:lpstr>
      <vt:lpstr>Patient Case</vt:lpstr>
      <vt:lpstr>PowerPoint Presentation</vt:lpstr>
      <vt:lpstr>PowerPoint Presentation</vt:lpstr>
      <vt:lpstr>PowerPoint Presentation</vt:lpstr>
      <vt:lpstr>Discussion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Sean Gallagher</cp:lastModifiedBy>
  <cp:revision>174</cp:revision>
  <dcterms:modified xsi:type="dcterms:W3CDTF">2024-05-20T17:12:46Z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